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1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1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4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1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alibri"/>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alibri"/>
            </a:endParaRPr>
          </a:p>
        </p:txBody>
      </p:sp>
      <p:sp>
        <p:nvSpPr>
          <p:cNvPr id="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458720"/>
            <a:ext cx="9143640" cy="4897080"/>
          </a:xfrm>
          <a:prstGeom prst="rect">
            <a:avLst/>
          </a:prstGeom>
          <a:gradFill rotWithShape="0">
            <a:gsLst>
              <a:gs pos="0">
                <a:srgbClr val="ffd89f"/>
              </a:gs>
              <a:gs pos="100000">
                <a:srgbClr val="ffe5c5"/>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2890800" cy="428400"/>
          </a:xfrm>
          <a:prstGeom prst="rect">
            <a:avLst/>
          </a:prstGeom>
          <a:solidFill>
            <a:srgbClr val="ff000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3029040" y="15840"/>
            <a:ext cx="6114600" cy="42840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pic>
        <p:nvPicPr>
          <p:cNvPr id="3" name="Picture 17" descr="Logo UBD Baru.JPG"/>
          <p:cNvPicPr/>
          <p:nvPr/>
        </p:nvPicPr>
        <p:blipFill>
          <a:blip r:embed="rId2"/>
          <a:stretch/>
        </p:blipFill>
        <p:spPr>
          <a:xfrm>
            <a:off x="80640" y="548640"/>
            <a:ext cx="1714320" cy="858240"/>
          </a:xfrm>
          <a:prstGeom prst="rect">
            <a:avLst/>
          </a:prstGeom>
          <a:ln w="9525">
            <a:noFill/>
          </a:ln>
        </p:spPr>
      </p:pic>
      <p:sp>
        <p:nvSpPr>
          <p:cNvPr id="4" name="CustomShape 4"/>
          <p:cNvSpPr/>
          <p:nvPr/>
        </p:nvSpPr>
        <p:spPr>
          <a:xfrm>
            <a:off x="0" y="6411600"/>
            <a:ext cx="6595560" cy="42840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500" spc="-1" strike="noStrike">
                <a:solidFill>
                  <a:srgbClr val="ffffff"/>
                </a:solidFill>
                <a:latin typeface="Calibri"/>
              </a:rPr>
              <a:t>Fakultas Ilmu Komputer Universitas Bina Darma</a:t>
            </a:r>
            <a:endParaRPr b="0" lang="en-US" sz="1500" spc="-1" strike="noStrike">
              <a:latin typeface="Arial"/>
            </a:endParaRPr>
          </a:p>
        </p:txBody>
      </p:sp>
      <p:sp>
        <p:nvSpPr>
          <p:cNvPr id="5" name="CustomShape 5"/>
          <p:cNvSpPr/>
          <p:nvPr/>
        </p:nvSpPr>
        <p:spPr>
          <a:xfrm>
            <a:off x="6757200" y="6407640"/>
            <a:ext cx="2386440" cy="428400"/>
          </a:xfrm>
          <a:prstGeom prst="rect">
            <a:avLst/>
          </a:prstGeom>
          <a:solidFill>
            <a:srgbClr val="ff0000"/>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1" lang="en-US" sz="1350" spc="-1" strike="noStrike">
                <a:solidFill>
                  <a:srgbClr val="ffffff"/>
                </a:solidFill>
                <a:latin typeface="Calibri"/>
              </a:rPr>
              <a:t>Find us for Quality</a:t>
            </a:r>
            <a:endParaRPr b="0" lang="en-US" sz="1350" spc="-1" strike="noStrike">
              <a:latin typeface="Arial"/>
            </a:endParaRPr>
          </a:p>
        </p:txBody>
      </p:sp>
      <p:sp>
        <p:nvSpPr>
          <p:cNvPr id="6" name="PlaceHolder 6"/>
          <p:cNvSpPr>
            <a:spLocks noGrp="1"/>
          </p:cNvSpPr>
          <p:nvPr>
            <p:ph type="dt"/>
          </p:nvPr>
        </p:nvSpPr>
        <p:spPr>
          <a:xfrm>
            <a:off x="628560" y="6356520"/>
            <a:ext cx="2057040" cy="364680"/>
          </a:xfrm>
          <a:prstGeom prst="rect">
            <a:avLst/>
          </a:prstGeom>
        </p:spPr>
        <p:txBody>
          <a:bodyPr anchor="ctr">
            <a:noAutofit/>
          </a:bodyPr>
          <a:p>
            <a:pPr>
              <a:lnSpc>
                <a:spcPct val="100000"/>
              </a:lnSpc>
            </a:pPr>
            <a:fld id="{4B3F7BB9-6C91-461C-990C-65F78AE203AB}" type="datetime">
              <a:rPr b="0" lang="en-US" sz="900" spc="-1" strike="noStrike">
                <a:solidFill>
                  <a:srgbClr val="8b8b8b"/>
                </a:solidFill>
                <a:latin typeface="Calibri"/>
              </a:rPr>
              <a:t>5/26/21</a:t>
            </a:fld>
            <a:endParaRPr b="0" lang="en-US" sz="900" spc="-1" strike="noStrike">
              <a:latin typeface="Times New Roman"/>
            </a:endParaRPr>
          </a:p>
        </p:txBody>
      </p:sp>
      <p:sp>
        <p:nvSpPr>
          <p:cNvPr id="7" name="PlaceHolder 7"/>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8" name="PlaceHolder 8"/>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6CE64D40-7E8C-4258-B76D-75BCD0402EED}" type="slidenum">
              <a:rPr b="0" lang="en-US" sz="900" spc="-1" strike="noStrike">
                <a:solidFill>
                  <a:srgbClr val="8b8b8b"/>
                </a:solidFill>
                <a:latin typeface="Calibri"/>
              </a:rPr>
              <a:t>&lt;number&gt;</a:t>
            </a:fld>
            <a:endParaRPr b="0" lang="en-US" sz="900" spc="-1" strike="noStrike">
              <a:latin typeface="Times New Roman"/>
            </a:endParaRPr>
          </a:p>
        </p:txBody>
      </p:sp>
      <p:sp>
        <p:nvSpPr>
          <p:cNvPr id="9" name="PlaceHolder 9"/>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0"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Calibri"/>
              </a:rPr>
              <a:t>Third Outline Level</a:t>
            </a:r>
            <a:endParaRPr b="0" lang="en-US" sz="24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Calibri"/>
              </a:rPr>
              <a:t>Fourth Outline Level</a:t>
            </a:r>
            <a:endParaRPr b="0" lang="en-US" sz="2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1458720"/>
            <a:ext cx="9143640" cy="4897080"/>
          </a:xfrm>
          <a:prstGeom prst="rect">
            <a:avLst/>
          </a:prstGeom>
          <a:gradFill rotWithShape="0">
            <a:gsLst>
              <a:gs pos="0">
                <a:srgbClr val="ffd89f"/>
              </a:gs>
              <a:gs pos="100000">
                <a:srgbClr val="ffe5c5"/>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0"/>
            <a:ext cx="2890800" cy="428400"/>
          </a:xfrm>
          <a:prstGeom prst="rect">
            <a:avLst/>
          </a:prstGeom>
          <a:solidFill>
            <a:srgbClr val="ff000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49" name="CustomShape 3"/>
          <p:cNvSpPr/>
          <p:nvPr/>
        </p:nvSpPr>
        <p:spPr>
          <a:xfrm>
            <a:off x="3029040" y="15840"/>
            <a:ext cx="6114600" cy="42840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pic>
        <p:nvPicPr>
          <p:cNvPr id="50" name="Picture 17" descr="Logo UBD Baru.JPG"/>
          <p:cNvPicPr/>
          <p:nvPr/>
        </p:nvPicPr>
        <p:blipFill>
          <a:blip r:embed="rId2"/>
          <a:stretch/>
        </p:blipFill>
        <p:spPr>
          <a:xfrm>
            <a:off x="80640" y="548640"/>
            <a:ext cx="1714320" cy="858240"/>
          </a:xfrm>
          <a:prstGeom prst="rect">
            <a:avLst/>
          </a:prstGeom>
          <a:ln w="9525">
            <a:noFill/>
          </a:ln>
        </p:spPr>
      </p:pic>
      <p:sp>
        <p:nvSpPr>
          <p:cNvPr id="51" name="CustomShape 4"/>
          <p:cNvSpPr/>
          <p:nvPr/>
        </p:nvSpPr>
        <p:spPr>
          <a:xfrm>
            <a:off x="0" y="6411600"/>
            <a:ext cx="6595560" cy="42840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500" spc="-1" strike="noStrike">
                <a:solidFill>
                  <a:srgbClr val="ffffff"/>
                </a:solidFill>
                <a:latin typeface="Calibri"/>
              </a:rPr>
              <a:t>Fakultas Ilmu Komputer Universitas Bina Darma</a:t>
            </a:r>
            <a:endParaRPr b="0" lang="en-US" sz="1500" spc="-1" strike="noStrike">
              <a:latin typeface="Arial"/>
            </a:endParaRPr>
          </a:p>
        </p:txBody>
      </p:sp>
      <p:sp>
        <p:nvSpPr>
          <p:cNvPr id="52" name="CustomShape 5"/>
          <p:cNvSpPr/>
          <p:nvPr/>
        </p:nvSpPr>
        <p:spPr>
          <a:xfrm>
            <a:off x="6757200" y="6407640"/>
            <a:ext cx="2386440" cy="428400"/>
          </a:xfrm>
          <a:prstGeom prst="rect">
            <a:avLst/>
          </a:prstGeom>
          <a:solidFill>
            <a:srgbClr val="ff0000"/>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1" lang="en-US" sz="1350" spc="-1" strike="noStrike">
                <a:solidFill>
                  <a:srgbClr val="ffffff"/>
                </a:solidFill>
                <a:latin typeface="Calibri"/>
              </a:rPr>
              <a:t>Find us for Quality</a:t>
            </a:r>
            <a:endParaRPr b="0" lang="en-US" sz="1350" spc="-1" strike="noStrike">
              <a:latin typeface="Arial"/>
            </a:endParaRPr>
          </a:p>
        </p:txBody>
      </p:sp>
      <p:sp>
        <p:nvSpPr>
          <p:cNvPr id="53" name="PlaceHolder 6"/>
          <p:cNvSpPr>
            <a:spLocks noGrp="1"/>
          </p:cNvSpPr>
          <p:nvPr>
            <p:ph type="title"/>
          </p:nvPr>
        </p:nvSpPr>
        <p:spPr>
          <a:xfrm>
            <a:off x="1909440" y="519840"/>
            <a:ext cx="6605640" cy="887040"/>
          </a:xfrm>
          <a:prstGeom prst="rect">
            <a:avLst/>
          </a:prstGeom>
        </p:spPr>
        <p:txBody>
          <a:bodyPr anchor="ctr">
            <a:noAutofit/>
          </a:bodyPr>
          <a:p>
            <a:pPr algn="ctr">
              <a:lnSpc>
                <a:spcPct val="90000"/>
              </a:lnSpc>
            </a:pPr>
            <a:r>
              <a:rPr b="1" lang="en-US" sz="3600" spc="-1" strike="noStrike">
                <a:solidFill>
                  <a:srgbClr val="000000"/>
                </a:solidFill>
                <a:latin typeface="Calibri Light"/>
              </a:rPr>
              <a:t>Click to edit Master title style</a:t>
            </a:r>
            <a:endParaRPr b="0" lang="en-US" sz="3600" spc="-1" strike="noStrike">
              <a:solidFill>
                <a:srgbClr val="000000"/>
              </a:solidFill>
              <a:latin typeface="Calibri"/>
            </a:endParaRPr>
          </a:p>
        </p:txBody>
      </p:sp>
      <p:sp>
        <p:nvSpPr>
          <p:cNvPr id="54" name="PlaceHolder 7"/>
          <p:cNvSpPr>
            <a:spLocks noGrp="1"/>
          </p:cNvSpPr>
          <p:nvPr>
            <p:ph type="dt"/>
          </p:nvPr>
        </p:nvSpPr>
        <p:spPr>
          <a:xfrm>
            <a:off x="628560" y="6356520"/>
            <a:ext cx="2057040" cy="364680"/>
          </a:xfrm>
          <a:prstGeom prst="rect">
            <a:avLst/>
          </a:prstGeom>
        </p:spPr>
        <p:txBody>
          <a:bodyPr anchor="ctr">
            <a:noAutofit/>
          </a:bodyPr>
          <a:p>
            <a:pPr>
              <a:lnSpc>
                <a:spcPct val="100000"/>
              </a:lnSpc>
            </a:pPr>
            <a:fld id="{6D06C241-84E3-4DF3-984D-59C9FB5DB90C}" type="datetime">
              <a:rPr b="0" lang="en-US" sz="900" spc="-1" strike="noStrike">
                <a:solidFill>
                  <a:srgbClr val="8b8b8b"/>
                </a:solidFill>
                <a:latin typeface="Calibri"/>
              </a:rPr>
              <a:t>5/26/21</a:t>
            </a:fld>
            <a:endParaRPr b="0" lang="en-US" sz="900" spc="-1" strike="noStrike">
              <a:latin typeface="Times New Roman"/>
            </a:endParaRPr>
          </a:p>
        </p:txBody>
      </p:sp>
      <p:sp>
        <p:nvSpPr>
          <p:cNvPr id="55" name="PlaceHolder 8"/>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56" name="PlaceHolder 9"/>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D00E312A-A681-4CEE-9B66-352705CE7805}" type="slidenum">
              <a:rPr b="0" lang="en-US" sz="900" spc="-1" strike="noStrike">
                <a:solidFill>
                  <a:srgbClr val="8b8b8b"/>
                </a:solidFill>
                <a:latin typeface="Calibri"/>
              </a:rPr>
              <a:t>&lt;number&gt;</a:t>
            </a:fld>
            <a:endParaRPr b="0" lang="en-US" sz="900" spc="-1" strike="noStrike">
              <a:latin typeface="Times New Roman"/>
            </a:endParaRPr>
          </a:p>
        </p:txBody>
      </p:sp>
      <p:sp>
        <p:nvSpPr>
          <p:cNvPr id="57"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Calibri"/>
              </a:rPr>
              <a:t>Third Outline Level</a:t>
            </a:r>
            <a:endParaRPr b="0" lang="en-US" sz="24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Calibri"/>
              </a:rPr>
              <a:t>Fourth Outline Level</a:t>
            </a:r>
            <a:endParaRPr b="0" lang="en-US" sz="2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0" y="1458720"/>
            <a:ext cx="9143640" cy="4897080"/>
          </a:xfrm>
          <a:prstGeom prst="rect">
            <a:avLst/>
          </a:prstGeom>
          <a:gradFill rotWithShape="0">
            <a:gsLst>
              <a:gs pos="0">
                <a:srgbClr val="ffd89f"/>
              </a:gs>
              <a:gs pos="100000">
                <a:srgbClr val="ffe5c5"/>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95" name="CustomShape 2"/>
          <p:cNvSpPr/>
          <p:nvPr/>
        </p:nvSpPr>
        <p:spPr>
          <a:xfrm>
            <a:off x="0" y="0"/>
            <a:ext cx="2890800" cy="428400"/>
          </a:xfrm>
          <a:prstGeom prst="rect">
            <a:avLst/>
          </a:prstGeom>
          <a:solidFill>
            <a:srgbClr val="ff000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96" name="CustomShape 3"/>
          <p:cNvSpPr/>
          <p:nvPr/>
        </p:nvSpPr>
        <p:spPr>
          <a:xfrm>
            <a:off x="3029040" y="15840"/>
            <a:ext cx="6114600" cy="42840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pic>
        <p:nvPicPr>
          <p:cNvPr id="97" name="Picture 17" descr="Logo UBD Baru.JPG"/>
          <p:cNvPicPr/>
          <p:nvPr/>
        </p:nvPicPr>
        <p:blipFill>
          <a:blip r:embed="rId2"/>
          <a:stretch/>
        </p:blipFill>
        <p:spPr>
          <a:xfrm>
            <a:off x="80640" y="548640"/>
            <a:ext cx="1714320" cy="858240"/>
          </a:xfrm>
          <a:prstGeom prst="rect">
            <a:avLst/>
          </a:prstGeom>
          <a:ln w="9525">
            <a:noFill/>
          </a:ln>
        </p:spPr>
      </p:pic>
      <p:sp>
        <p:nvSpPr>
          <p:cNvPr id="98" name="CustomShape 4"/>
          <p:cNvSpPr/>
          <p:nvPr/>
        </p:nvSpPr>
        <p:spPr>
          <a:xfrm>
            <a:off x="0" y="6411600"/>
            <a:ext cx="6595560" cy="42840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500" spc="-1" strike="noStrike">
                <a:solidFill>
                  <a:srgbClr val="ffffff"/>
                </a:solidFill>
                <a:latin typeface="Calibri"/>
              </a:rPr>
              <a:t>Fakultas Ilmu Komputer Universitas Bina Darma</a:t>
            </a:r>
            <a:endParaRPr b="0" lang="en-US" sz="1500" spc="-1" strike="noStrike">
              <a:latin typeface="Arial"/>
            </a:endParaRPr>
          </a:p>
        </p:txBody>
      </p:sp>
      <p:sp>
        <p:nvSpPr>
          <p:cNvPr id="99" name="CustomShape 5"/>
          <p:cNvSpPr/>
          <p:nvPr/>
        </p:nvSpPr>
        <p:spPr>
          <a:xfrm>
            <a:off x="6757200" y="6407640"/>
            <a:ext cx="2386440" cy="428400"/>
          </a:xfrm>
          <a:prstGeom prst="rect">
            <a:avLst/>
          </a:prstGeom>
          <a:solidFill>
            <a:srgbClr val="ff0000"/>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1" lang="en-US" sz="1350" spc="-1" strike="noStrike">
                <a:solidFill>
                  <a:srgbClr val="ffffff"/>
                </a:solidFill>
                <a:latin typeface="Calibri"/>
              </a:rPr>
              <a:t>Find us for Quality</a:t>
            </a:r>
            <a:endParaRPr b="0" lang="en-US" sz="1350" spc="-1" strike="noStrike">
              <a:latin typeface="Arial"/>
            </a:endParaRPr>
          </a:p>
        </p:txBody>
      </p:sp>
      <p:sp>
        <p:nvSpPr>
          <p:cNvPr id="100" name="PlaceHolder 6"/>
          <p:cNvSpPr>
            <a:spLocks noGrp="1"/>
          </p:cNvSpPr>
          <p:nvPr>
            <p:ph type="title"/>
          </p:nvPr>
        </p:nvSpPr>
        <p:spPr>
          <a:xfrm>
            <a:off x="685800" y="152280"/>
            <a:ext cx="6870240" cy="1599840"/>
          </a:xfrm>
          <a:prstGeom prst="rect">
            <a:avLst/>
          </a:prstGeom>
        </p:spPr>
        <p:txBody>
          <a:bodyPr anchor="ctr">
            <a:noAutofit/>
          </a:bodyPr>
          <a:p>
            <a:pPr algn="ctr">
              <a:lnSpc>
                <a:spcPct val="90000"/>
              </a:lnSpc>
            </a:pPr>
            <a:r>
              <a:rPr b="1" lang="en-US" sz="3600" spc="-1" strike="noStrike">
                <a:solidFill>
                  <a:srgbClr val="000000"/>
                </a:solidFill>
                <a:latin typeface="Calibri Light"/>
              </a:rPr>
              <a:t>Click to edit Master title style</a:t>
            </a:r>
            <a:endParaRPr b="0" lang="en-US" sz="3600" spc="-1" strike="noStrike">
              <a:solidFill>
                <a:srgbClr val="000000"/>
              </a:solidFill>
              <a:latin typeface="Calibri"/>
            </a:endParaRPr>
          </a:p>
        </p:txBody>
      </p:sp>
      <p:sp>
        <p:nvSpPr>
          <p:cNvPr id="101" name="PlaceHolder 7"/>
          <p:cNvSpPr>
            <a:spLocks noGrp="1"/>
          </p:cNvSpPr>
          <p:nvPr>
            <p:ph type="body"/>
          </p:nvPr>
        </p:nvSpPr>
        <p:spPr>
          <a:xfrm>
            <a:off x="685800" y="1828800"/>
            <a:ext cx="3771720" cy="1752120"/>
          </a:xfrm>
          <a:prstGeom prst="rect">
            <a:avLst/>
          </a:prstGeom>
        </p:spPr>
        <p:txBody>
          <a:bodyPr>
            <a:noAutofit/>
          </a:bodyPr>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2400" spc="-1" strike="noStrike">
                <a:solidFill>
                  <a:srgbClr val="000000"/>
                </a:solidFill>
                <a:latin typeface="Calibri"/>
              </a:rPr>
              <a:t>Fourth level</a:t>
            </a:r>
            <a:endParaRPr b="0" lang="en-US" sz="240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2400" spc="-1" strike="noStrike">
                <a:solidFill>
                  <a:srgbClr val="000000"/>
                </a:solidFill>
                <a:latin typeface="Calibri"/>
              </a:rPr>
              <a:t>Fifth level</a:t>
            </a:r>
            <a:endParaRPr b="0" lang="en-US" sz="2400" spc="-1" strike="noStrike">
              <a:solidFill>
                <a:srgbClr val="000000"/>
              </a:solidFill>
              <a:latin typeface="Calibri"/>
            </a:endParaRPr>
          </a:p>
        </p:txBody>
      </p:sp>
      <p:sp>
        <p:nvSpPr>
          <p:cNvPr id="102" name="PlaceHolder 8"/>
          <p:cNvSpPr>
            <a:spLocks noGrp="1"/>
          </p:cNvSpPr>
          <p:nvPr>
            <p:ph type="body"/>
          </p:nvPr>
        </p:nvSpPr>
        <p:spPr>
          <a:xfrm>
            <a:off x="4610160" y="1828800"/>
            <a:ext cx="3771720" cy="1752120"/>
          </a:xfrm>
          <a:prstGeom prst="rect">
            <a:avLst/>
          </a:prstGeom>
        </p:spPr>
        <p:txBody>
          <a:bodyPr>
            <a:noAutofit/>
          </a:bodyPr>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2400" spc="-1" strike="noStrike">
                <a:solidFill>
                  <a:srgbClr val="000000"/>
                </a:solidFill>
                <a:latin typeface="Calibri"/>
              </a:rPr>
              <a:t>Fourth level</a:t>
            </a:r>
            <a:endParaRPr b="0" lang="en-US" sz="240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2400" spc="-1" strike="noStrike">
                <a:solidFill>
                  <a:srgbClr val="000000"/>
                </a:solidFill>
                <a:latin typeface="Calibri"/>
              </a:rPr>
              <a:t>Fifth level</a:t>
            </a:r>
            <a:endParaRPr b="0" lang="en-US" sz="2400" spc="-1" strike="noStrike">
              <a:solidFill>
                <a:srgbClr val="000000"/>
              </a:solidFill>
              <a:latin typeface="Calibri"/>
            </a:endParaRPr>
          </a:p>
        </p:txBody>
      </p:sp>
      <p:sp>
        <p:nvSpPr>
          <p:cNvPr id="103" name="PlaceHolder 9"/>
          <p:cNvSpPr>
            <a:spLocks noGrp="1"/>
          </p:cNvSpPr>
          <p:nvPr>
            <p:ph type="body"/>
          </p:nvPr>
        </p:nvSpPr>
        <p:spPr>
          <a:xfrm>
            <a:off x="685800" y="3733920"/>
            <a:ext cx="3771720" cy="1752120"/>
          </a:xfrm>
          <a:prstGeom prst="rect">
            <a:avLst/>
          </a:prstGeom>
        </p:spPr>
        <p:txBody>
          <a:bodyPr>
            <a:noAutofit/>
          </a:bodyPr>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2400" spc="-1" strike="noStrike">
                <a:solidFill>
                  <a:srgbClr val="000000"/>
                </a:solidFill>
                <a:latin typeface="Calibri"/>
              </a:rPr>
              <a:t>Fourth level</a:t>
            </a:r>
            <a:endParaRPr b="0" lang="en-US" sz="240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2400" spc="-1" strike="noStrike">
                <a:solidFill>
                  <a:srgbClr val="000000"/>
                </a:solidFill>
                <a:latin typeface="Calibri"/>
              </a:rPr>
              <a:t>Fifth level</a:t>
            </a:r>
            <a:endParaRPr b="0" lang="en-US" sz="2400" spc="-1" strike="noStrike">
              <a:solidFill>
                <a:srgbClr val="000000"/>
              </a:solidFill>
              <a:latin typeface="Calibri"/>
            </a:endParaRPr>
          </a:p>
        </p:txBody>
      </p:sp>
      <p:sp>
        <p:nvSpPr>
          <p:cNvPr id="104" name="PlaceHolder 10"/>
          <p:cNvSpPr>
            <a:spLocks noGrp="1"/>
          </p:cNvSpPr>
          <p:nvPr>
            <p:ph type="body"/>
          </p:nvPr>
        </p:nvSpPr>
        <p:spPr>
          <a:xfrm>
            <a:off x="4610160" y="3733920"/>
            <a:ext cx="3771720" cy="1752120"/>
          </a:xfrm>
          <a:prstGeom prst="rect">
            <a:avLst/>
          </a:prstGeom>
        </p:spPr>
        <p:txBody>
          <a:bodyPr>
            <a:noAutofit/>
          </a:bodyPr>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2400" spc="-1" strike="noStrike">
                <a:solidFill>
                  <a:srgbClr val="000000"/>
                </a:solidFill>
                <a:latin typeface="Calibri"/>
              </a:rPr>
              <a:t>Fourth level</a:t>
            </a:r>
            <a:endParaRPr b="0" lang="en-US" sz="240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2400" spc="-1" strike="noStrike">
                <a:solidFill>
                  <a:srgbClr val="000000"/>
                </a:solidFill>
                <a:latin typeface="Calibri"/>
              </a:rPr>
              <a:t>Fifth level</a:t>
            </a:r>
            <a:endParaRPr b="0" lang="en-US" sz="2400" spc="-1" strike="noStrike">
              <a:solidFill>
                <a:srgbClr val="000000"/>
              </a:solidFill>
              <a:latin typeface="Calibri"/>
            </a:endParaRPr>
          </a:p>
        </p:txBody>
      </p:sp>
      <p:sp>
        <p:nvSpPr>
          <p:cNvPr id="105" name="PlaceHolder 11"/>
          <p:cNvSpPr>
            <a:spLocks noGrp="1"/>
          </p:cNvSpPr>
          <p:nvPr>
            <p:ph type="dt"/>
          </p:nvPr>
        </p:nvSpPr>
        <p:spPr>
          <a:xfrm>
            <a:off x="628560" y="6356520"/>
            <a:ext cx="2057040" cy="364680"/>
          </a:xfrm>
          <a:prstGeom prst="rect">
            <a:avLst/>
          </a:prstGeom>
        </p:spPr>
        <p:txBody>
          <a:bodyPr anchor="ctr">
            <a:noAutofit/>
          </a:bodyPr>
          <a:p>
            <a:endParaRPr b="0" lang="en-US" sz="2400" spc="-1" strike="noStrike">
              <a:latin typeface="Times New Roman"/>
            </a:endParaRPr>
          </a:p>
        </p:txBody>
      </p:sp>
      <p:sp>
        <p:nvSpPr>
          <p:cNvPr id="106" name="PlaceHolder 12"/>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107" name="PlaceHolder 13"/>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A6CFDA46-1AB0-4B0E-B962-22267FB131ED}" type="slidenum">
              <a:rPr b="0" lang="en-US" sz="900" spc="-1" strike="noStrike">
                <a:solidFill>
                  <a:srgbClr val="8b8b8b"/>
                </a:solidFill>
                <a:latin typeface="Calibri"/>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2070360"/>
            <a:ext cx="7391160" cy="3352320"/>
          </a:xfrm>
          <a:custGeom>
            <a:avLst/>
            <a:gdLst/>
            <a:ahLst/>
            <a:rect l="l" t="t" r="r" b="b"/>
            <a:pathLst>
              <a:path w="7391400" h="3352800">
                <a:moveTo>
                  <a:pt x="558546" y="0"/>
                </a:moveTo>
                <a:lnTo>
                  <a:pt x="512718" y="1850"/>
                </a:lnTo>
                <a:lnTo>
                  <a:pt x="467914" y="7306"/>
                </a:lnTo>
                <a:lnTo>
                  <a:pt x="424277" y="16225"/>
                </a:lnTo>
                <a:lnTo>
                  <a:pt x="381950" y="28462"/>
                </a:lnTo>
                <a:lnTo>
                  <a:pt x="341078" y="43874"/>
                </a:lnTo>
                <a:lnTo>
                  <a:pt x="301803" y="62318"/>
                </a:lnTo>
                <a:lnTo>
                  <a:pt x="264268" y="83651"/>
                </a:lnTo>
                <a:lnTo>
                  <a:pt x="228618" y="107728"/>
                </a:lnTo>
                <a:lnTo>
                  <a:pt x="194995" y="134407"/>
                </a:lnTo>
                <a:lnTo>
                  <a:pt x="163544" y="163544"/>
                </a:lnTo>
                <a:lnTo>
                  <a:pt x="134407" y="194995"/>
                </a:lnTo>
                <a:lnTo>
                  <a:pt x="107728" y="228618"/>
                </a:lnTo>
                <a:lnTo>
                  <a:pt x="83651" y="264268"/>
                </a:lnTo>
                <a:lnTo>
                  <a:pt x="62318" y="301803"/>
                </a:lnTo>
                <a:lnTo>
                  <a:pt x="43874" y="341078"/>
                </a:lnTo>
                <a:lnTo>
                  <a:pt x="28462" y="381950"/>
                </a:lnTo>
                <a:lnTo>
                  <a:pt x="16225" y="424277"/>
                </a:lnTo>
                <a:lnTo>
                  <a:pt x="7306" y="467914"/>
                </a:lnTo>
                <a:lnTo>
                  <a:pt x="1850" y="512718"/>
                </a:lnTo>
                <a:lnTo>
                  <a:pt x="0" y="558546"/>
                </a:lnTo>
                <a:lnTo>
                  <a:pt x="0" y="2793492"/>
                </a:lnTo>
                <a:lnTo>
                  <a:pt x="1850" y="2839325"/>
                </a:lnTo>
                <a:lnTo>
                  <a:pt x="7306" y="2884144"/>
                </a:lnTo>
                <a:lnTo>
                  <a:pt x="16225" y="2927806"/>
                </a:lnTo>
                <a:lnTo>
                  <a:pt x="28462" y="2970166"/>
                </a:lnTo>
                <a:lnTo>
                  <a:pt x="43874" y="3011078"/>
                </a:lnTo>
                <a:lnTo>
                  <a:pt x="62318" y="3050399"/>
                </a:lnTo>
                <a:lnTo>
                  <a:pt x="83651" y="3087984"/>
                </a:lnTo>
                <a:lnTo>
                  <a:pt x="107728" y="3123687"/>
                </a:lnTo>
                <a:lnTo>
                  <a:pt x="134407" y="3157366"/>
                </a:lnTo>
                <a:lnTo>
                  <a:pt x="163544" y="3188874"/>
                </a:lnTo>
                <a:lnTo>
                  <a:pt x="194995" y="3218068"/>
                </a:lnTo>
                <a:lnTo>
                  <a:pt x="228618" y="3244803"/>
                </a:lnTo>
                <a:lnTo>
                  <a:pt x="264268" y="3268934"/>
                </a:lnTo>
                <a:lnTo>
                  <a:pt x="301803" y="3290316"/>
                </a:lnTo>
                <a:lnTo>
                  <a:pt x="341078" y="3308806"/>
                </a:lnTo>
                <a:lnTo>
                  <a:pt x="381950" y="3324258"/>
                </a:lnTo>
                <a:lnTo>
                  <a:pt x="424277" y="3336528"/>
                </a:lnTo>
                <a:lnTo>
                  <a:pt x="467914" y="3345471"/>
                </a:lnTo>
                <a:lnTo>
                  <a:pt x="512718" y="3350943"/>
                </a:lnTo>
                <a:lnTo>
                  <a:pt x="558546" y="3352800"/>
                </a:lnTo>
                <a:lnTo>
                  <a:pt x="6832854" y="3352800"/>
                </a:lnTo>
                <a:lnTo>
                  <a:pt x="6878681" y="3350943"/>
                </a:lnTo>
                <a:lnTo>
                  <a:pt x="6923485" y="3345471"/>
                </a:lnTo>
                <a:lnTo>
                  <a:pt x="6967122" y="3336528"/>
                </a:lnTo>
                <a:lnTo>
                  <a:pt x="7009449" y="3324258"/>
                </a:lnTo>
                <a:lnTo>
                  <a:pt x="7050321" y="3308806"/>
                </a:lnTo>
                <a:lnTo>
                  <a:pt x="7089596" y="3290316"/>
                </a:lnTo>
                <a:lnTo>
                  <a:pt x="7127131" y="3268934"/>
                </a:lnTo>
                <a:lnTo>
                  <a:pt x="7162781" y="3244803"/>
                </a:lnTo>
                <a:lnTo>
                  <a:pt x="7196404" y="3218068"/>
                </a:lnTo>
                <a:lnTo>
                  <a:pt x="7227855" y="3188874"/>
                </a:lnTo>
                <a:lnTo>
                  <a:pt x="7256992" y="3157366"/>
                </a:lnTo>
                <a:lnTo>
                  <a:pt x="7283671" y="3123687"/>
                </a:lnTo>
                <a:lnTo>
                  <a:pt x="7307748" y="3087984"/>
                </a:lnTo>
                <a:lnTo>
                  <a:pt x="7329081" y="3050399"/>
                </a:lnTo>
                <a:lnTo>
                  <a:pt x="7347525" y="3011078"/>
                </a:lnTo>
                <a:lnTo>
                  <a:pt x="7362937" y="2970166"/>
                </a:lnTo>
                <a:lnTo>
                  <a:pt x="7375174" y="2927806"/>
                </a:lnTo>
                <a:lnTo>
                  <a:pt x="7384093" y="2884144"/>
                </a:lnTo>
                <a:lnTo>
                  <a:pt x="7389549" y="2839325"/>
                </a:lnTo>
                <a:lnTo>
                  <a:pt x="7391400" y="2793492"/>
                </a:lnTo>
                <a:lnTo>
                  <a:pt x="7391400" y="558546"/>
                </a:lnTo>
                <a:lnTo>
                  <a:pt x="7389549" y="512718"/>
                </a:lnTo>
                <a:lnTo>
                  <a:pt x="7384093" y="467914"/>
                </a:lnTo>
                <a:lnTo>
                  <a:pt x="7375174" y="424277"/>
                </a:lnTo>
                <a:lnTo>
                  <a:pt x="7362937" y="381950"/>
                </a:lnTo>
                <a:lnTo>
                  <a:pt x="7347525" y="341078"/>
                </a:lnTo>
                <a:lnTo>
                  <a:pt x="7329081" y="301803"/>
                </a:lnTo>
                <a:lnTo>
                  <a:pt x="7307748" y="264268"/>
                </a:lnTo>
                <a:lnTo>
                  <a:pt x="7283671" y="228618"/>
                </a:lnTo>
                <a:lnTo>
                  <a:pt x="7256992" y="194995"/>
                </a:lnTo>
                <a:lnTo>
                  <a:pt x="7227855" y="163544"/>
                </a:lnTo>
                <a:lnTo>
                  <a:pt x="7196404" y="134407"/>
                </a:lnTo>
                <a:lnTo>
                  <a:pt x="7162781" y="107728"/>
                </a:lnTo>
                <a:lnTo>
                  <a:pt x="7127131" y="83651"/>
                </a:lnTo>
                <a:lnTo>
                  <a:pt x="7089596" y="62318"/>
                </a:lnTo>
                <a:lnTo>
                  <a:pt x="7050321" y="43874"/>
                </a:lnTo>
                <a:lnTo>
                  <a:pt x="7009449" y="28462"/>
                </a:lnTo>
                <a:lnTo>
                  <a:pt x="6967122" y="16225"/>
                </a:lnTo>
                <a:lnTo>
                  <a:pt x="6923485" y="7306"/>
                </a:lnTo>
                <a:lnTo>
                  <a:pt x="6878681" y="1850"/>
                </a:lnTo>
                <a:lnTo>
                  <a:pt x="6832854" y="0"/>
                </a:lnTo>
                <a:lnTo>
                  <a:pt x="558546" y="0"/>
                </a:lnTo>
                <a:close/>
              </a:path>
            </a:pathLst>
          </a:custGeom>
          <a:noFill/>
          <a:ln w="50800">
            <a:solidFill>
              <a:srgbClr val="659898"/>
            </a:solidFill>
            <a:round/>
          </a:ln>
        </p:spPr>
        <p:style>
          <a:lnRef idx="0"/>
          <a:fillRef idx="0"/>
          <a:effectRef idx="0"/>
          <a:fontRef idx="minor"/>
        </p:style>
      </p:sp>
      <p:sp>
        <p:nvSpPr>
          <p:cNvPr id="145" name="CustomShape 2"/>
          <p:cNvSpPr/>
          <p:nvPr/>
        </p:nvSpPr>
        <p:spPr>
          <a:xfrm>
            <a:off x="1233000" y="4371480"/>
            <a:ext cx="164880" cy="173520"/>
          </a:xfrm>
          <a:custGeom>
            <a:avLst/>
            <a:gdLst/>
            <a:ahLst/>
            <a:rect l="l" t="t" r="r" b="b"/>
            <a:pathLst>
              <a:path w="165353" h="173736">
                <a:moveTo>
                  <a:pt x="0" y="173736"/>
                </a:moveTo>
                <a:lnTo>
                  <a:pt x="161544" y="12192"/>
                </a:lnTo>
                <a:lnTo>
                  <a:pt x="165354" y="0"/>
                </a:lnTo>
                <a:lnTo>
                  <a:pt x="3809" y="161544"/>
                </a:lnTo>
                <a:lnTo>
                  <a:pt x="0" y="173736"/>
                </a:lnTo>
                <a:close/>
              </a:path>
            </a:pathLst>
          </a:custGeom>
          <a:solidFill>
            <a:srgbClr val="58dddd"/>
          </a:solidFill>
          <a:ln w="0">
            <a:noFill/>
          </a:ln>
        </p:spPr>
        <p:style>
          <a:lnRef idx="0"/>
          <a:fillRef idx="0"/>
          <a:effectRef idx="0"/>
          <a:fontRef idx="minor"/>
        </p:style>
      </p:sp>
      <p:sp>
        <p:nvSpPr>
          <p:cNvPr id="146" name="CustomShape 3"/>
          <p:cNvSpPr/>
          <p:nvPr/>
        </p:nvSpPr>
        <p:spPr>
          <a:xfrm>
            <a:off x="1233000" y="438372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147" name="CustomShape 4"/>
          <p:cNvSpPr/>
          <p:nvPr/>
        </p:nvSpPr>
        <p:spPr>
          <a:xfrm>
            <a:off x="1236600" y="4361040"/>
            <a:ext cx="165600" cy="171720"/>
          </a:xfrm>
          <a:custGeom>
            <a:avLst/>
            <a:gdLst/>
            <a:ahLst/>
            <a:rect l="l" t="t" r="r" b="b"/>
            <a:pathLst>
              <a:path w="166115" h="172212">
                <a:moveTo>
                  <a:pt x="0" y="172212"/>
                </a:moveTo>
                <a:lnTo>
                  <a:pt x="161544" y="10668"/>
                </a:lnTo>
                <a:lnTo>
                  <a:pt x="166116" y="0"/>
                </a:lnTo>
                <a:lnTo>
                  <a:pt x="4571" y="161544"/>
                </a:lnTo>
                <a:lnTo>
                  <a:pt x="0" y="172212"/>
                </a:lnTo>
                <a:close/>
              </a:path>
            </a:pathLst>
          </a:custGeom>
          <a:solidFill>
            <a:srgbClr val="58dcdc"/>
          </a:solidFill>
          <a:ln w="0">
            <a:noFill/>
          </a:ln>
        </p:spPr>
        <p:style>
          <a:lnRef idx="0"/>
          <a:fillRef idx="0"/>
          <a:effectRef idx="0"/>
          <a:fontRef idx="minor"/>
        </p:style>
      </p:sp>
      <p:sp>
        <p:nvSpPr>
          <p:cNvPr id="148" name="CustomShape 5"/>
          <p:cNvSpPr/>
          <p:nvPr/>
        </p:nvSpPr>
        <p:spPr>
          <a:xfrm>
            <a:off x="1236600" y="437148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149" name="CustomShape 6"/>
          <p:cNvSpPr/>
          <p:nvPr/>
        </p:nvSpPr>
        <p:spPr>
          <a:xfrm>
            <a:off x="1236600" y="4366440"/>
            <a:ext cx="163440" cy="166680"/>
          </a:xfrm>
          <a:custGeom>
            <a:avLst/>
            <a:gdLst/>
            <a:ahLst/>
            <a:rect l="l" t="t" r="r" b="b"/>
            <a:pathLst>
              <a:path w="163830" h="166877">
                <a:moveTo>
                  <a:pt x="0" y="166877"/>
                </a:moveTo>
                <a:lnTo>
                  <a:pt x="161544" y="5333"/>
                </a:lnTo>
                <a:lnTo>
                  <a:pt x="163830" y="0"/>
                </a:lnTo>
                <a:lnTo>
                  <a:pt x="2285" y="161543"/>
                </a:lnTo>
                <a:lnTo>
                  <a:pt x="0" y="166877"/>
                </a:lnTo>
                <a:close/>
              </a:path>
            </a:pathLst>
          </a:custGeom>
          <a:solidFill>
            <a:srgbClr val="58dcdc"/>
          </a:solidFill>
          <a:ln w="0">
            <a:noFill/>
          </a:ln>
        </p:spPr>
        <p:style>
          <a:lnRef idx="0"/>
          <a:fillRef idx="0"/>
          <a:effectRef idx="0"/>
          <a:fontRef idx="minor"/>
        </p:style>
      </p:sp>
      <p:sp>
        <p:nvSpPr>
          <p:cNvPr id="150" name="CustomShape 7"/>
          <p:cNvSpPr/>
          <p:nvPr/>
        </p:nvSpPr>
        <p:spPr>
          <a:xfrm>
            <a:off x="1239120" y="4361040"/>
            <a:ext cx="163440" cy="166680"/>
          </a:xfrm>
          <a:custGeom>
            <a:avLst/>
            <a:gdLst/>
            <a:ahLst/>
            <a:rect l="l" t="t" r="r" b="b"/>
            <a:pathLst>
              <a:path w="163830" h="166877">
                <a:moveTo>
                  <a:pt x="0" y="166877"/>
                </a:moveTo>
                <a:lnTo>
                  <a:pt x="161544" y="5333"/>
                </a:lnTo>
                <a:lnTo>
                  <a:pt x="163830" y="0"/>
                </a:lnTo>
                <a:lnTo>
                  <a:pt x="2285" y="161543"/>
                </a:lnTo>
                <a:lnTo>
                  <a:pt x="0" y="166877"/>
                </a:lnTo>
                <a:close/>
              </a:path>
            </a:pathLst>
          </a:custGeom>
          <a:solidFill>
            <a:srgbClr val="57dbdb"/>
          </a:solidFill>
          <a:ln w="0">
            <a:noFill/>
          </a:ln>
        </p:spPr>
        <p:style>
          <a:lnRef idx="0"/>
          <a:fillRef idx="0"/>
          <a:effectRef idx="0"/>
          <a:fontRef idx="minor"/>
        </p:style>
      </p:sp>
      <p:sp>
        <p:nvSpPr>
          <p:cNvPr id="151" name="CustomShape 8"/>
          <p:cNvSpPr/>
          <p:nvPr/>
        </p:nvSpPr>
        <p:spPr>
          <a:xfrm>
            <a:off x="1241280" y="4352400"/>
            <a:ext cx="165600" cy="169560"/>
          </a:xfrm>
          <a:custGeom>
            <a:avLst/>
            <a:gdLst/>
            <a:ahLst/>
            <a:rect l="l" t="t" r="r" b="b"/>
            <a:pathLst>
              <a:path w="166115" h="169925">
                <a:moveTo>
                  <a:pt x="0" y="169925"/>
                </a:moveTo>
                <a:lnTo>
                  <a:pt x="161544" y="8381"/>
                </a:lnTo>
                <a:lnTo>
                  <a:pt x="166116" y="0"/>
                </a:lnTo>
                <a:lnTo>
                  <a:pt x="4571" y="161543"/>
                </a:lnTo>
                <a:lnTo>
                  <a:pt x="0" y="169925"/>
                </a:lnTo>
                <a:close/>
              </a:path>
            </a:pathLst>
          </a:custGeom>
          <a:solidFill>
            <a:srgbClr val="57dada"/>
          </a:solidFill>
          <a:ln w="0">
            <a:noFill/>
          </a:ln>
        </p:spPr>
        <p:style>
          <a:lnRef idx="0"/>
          <a:fillRef idx="0"/>
          <a:effectRef idx="0"/>
          <a:fontRef idx="minor"/>
        </p:style>
      </p:sp>
      <p:sp>
        <p:nvSpPr>
          <p:cNvPr id="152" name="CustomShape 9"/>
          <p:cNvSpPr/>
          <p:nvPr/>
        </p:nvSpPr>
        <p:spPr>
          <a:xfrm>
            <a:off x="1241280" y="436104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153" name="CustomShape 10"/>
          <p:cNvSpPr/>
          <p:nvPr/>
        </p:nvSpPr>
        <p:spPr>
          <a:xfrm>
            <a:off x="1241280" y="4357080"/>
            <a:ext cx="163440" cy="164880"/>
          </a:xfrm>
          <a:custGeom>
            <a:avLst/>
            <a:gdLst/>
            <a:ahLst/>
            <a:rect l="l" t="t" r="r" b="b"/>
            <a:pathLst>
              <a:path w="163830" h="165353">
                <a:moveTo>
                  <a:pt x="0" y="165353"/>
                </a:moveTo>
                <a:lnTo>
                  <a:pt x="161544" y="3809"/>
                </a:lnTo>
                <a:lnTo>
                  <a:pt x="163830" y="0"/>
                </a:lnTo>
                <a:lnTo>
                  <a:pt x="2285" y="161543"/>
                </a:lnTo>
                <a:lnTo>
                  <a:pt x="0" y="165353"/>
                </a:lnTo>
                <a:close/>
              </a:path>
            </a:pathLst>
          </a:custGeom>
          <a:solidFill>
            <a:srgbClr val="57dada"/>
          </a:solidFill>
          <a:ln w="0">
            <a:noFill/>
          </a:ln>
        </p:spPr>
        <p:style>
          <a:lnRef idx="0"/>
          <a:fillRef idx="0"/>
          <a:effectRef idx="0"/>
          <a:fontRef idx="minor"/>
        </p:style>
      </p:sp>
      <p:sp>
        <p:nvSpPr>
          <p:cNvPr id="154" name="CustomShape 11"/>
          <p:cNvSpPr/>
          <p:nvPr/>
        </p:nvSpPr>
        <p:spPr>
          <a:xfrm>
            <a:off x="1243440" y="4352400"/>
            <a:ext cx="163440" cy="165600"/>
          </a:xfrm>
          <a:custGeom>
            <a:avLst/>
            <a:gdLst/>
            <a:ahLst/>
            <a:rect l="l" t="t" r="r" b="b"/>
            <a:pathLst>
              <a:path w="163830" h="166115">
                <a:moveTo>
                  <a:pt x="0" y="166116"/>
                </a:moveTo>
                <a:lnTo>
                  <a:pt x="161544" y="4572"/>
                </a:lnTo>
                <a:lnTo>
                  <a:pt x="163830" y="0"/>
                </a:lnTo>
                <a:lnTo>
                  <a:pt x="2285" y="161544"/>
                </a:lnTo>
                <a:lnTo>
                  <a:pt x="0" y="166116"/>
                </a:lnTo>
                <a:close/>
              </a:path>
            </a:pathLst>
          </a:custGeom>
          <a:solidFill>
            <a:srgbClr val="55d6d6"/>
          </a:solidFill>
          <a:ln w="0">
            <a:noFill/>
          </a:ln>
        </p:spPr>
        <p:style>
          <a:lnRef idx="0"/>
          <a:fillRef idx="0"/>
          <a:effectRef idx="0"/>
          <a:fontRef idx="minor"/>
        </p:style>
      </p:sp>
      <p:sp>
        <p:nvSpPr>
          <p:cNvPr id="155" name="CustomShape 12"/>
          <p:cNvSpPr/>
          <p:nvPr/>
        </p:nvSpPr>
        <p:spPr>
          <a:xfrm>
            <a:off x="1245960" y="4344840"/>
            <a:ext cx="166680" cy="168840"/>
          </a:xfrm>
          <a:custGeom>
            <a:avLst/>
            <a:gdLst/>
            <a:ahLst/>
            <a:rect l="l" t="t" r="r" b="b"/>
            <a:pathLst>
              <a:path w="166878" h="169163">
                <a:moveTo>
                  <a:pt x="0" y="169163"/>
                </a:moveTo>
                <a:lnTo>
                  <a:pt x="161544" y="7619"/>
                </a:lnTo>
                <a:lnTo>
                  <a:pt x="166878" y="0"/>
                </a:lnTo>
                <a:lnTo>
                  <a:pt x="5333" y="162305"/>
                </a:lnTo>
                <a:lnTo>
                  <a:pt x="0" y="169163"/>
                </a:lnTo>
                <a:close/>
              </a:path>
            </a:pathLst>
          </a:custGeom>
          <a:solidFill>
            <a:srgbClr val="54d4d4"/>
          </a:solidFill>
          <a:ln w="0">
            <a:noFill/>
          </a:ln>
        </p:spPr>
        <p:style>
          <a:lnRef idx="0"/>
          <a:fillRef idx="0"/>
          <a:effectRef idx="0"/>
          <a:fontRef idx="minor"/>
        </p:style>
      </p:sp>
      <p:sp>
        <p:nvSpPr>
          <p:cNvPr id="156" name="CustomShape 13"/>
          <p:cNvSpPr/>
          <p:nvPr/>
        </p:nvSpPr>
        <p:spPr>
          <a:xfrm>
            <a:off x="1245960" y="435240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157" name="CustomShape 14"/>
          <p:cNvSpPr/>
          <p:nvPr/>
        </p:nvSpPr>
        <p:spPr>
          <a:xfrm>
            <a:off x="1446120" y="4318920"/>
            <a:ext cx="168840" cy="168120"/>
          </a:xfrm>
          <a:custGeom>
            <a:avLst/>
            <a:gdLst/>
            <a:ahLst/>
            <a:rect l="l" t="t" r="r" b="b"/>
            <a:pathLst>
              <a:path w="169163" h="168401">
                <a:moveTo>
                  <a:pt x="7619" y="161544"/>
                </a:moveTo>
                <a:lnTo>
                  <a:pt x="169163" y="0"/>
                </a:lnTo>
                <a:lnTo>
                  <a:pt x="161543" y="6858"/>
                </a:lnTo>
                <a:lnTo>
                  <a:pt x="0" y="168402"/>
                </a:lnTo>
                <a:lnTo>
                  <a:pt x="7619" y="161544"/>
                </a:lnTo>
                <a:close/>
              </a:path>
            </a:pathLst>
          </a:custGeom>
          <a:solidFill>
            <a:srgbClr val="51cbcb"/>
          </a:solidFill>
          <a:ln w="0">
            <a:noFill/>
          </a:ln>
        </p:spPr>
        <p:style>
          <a:lnRef idx="0"/>
          <a:fillRef idx="0"/>
          <a:effectRef idx="0"/>
          <a:fontRef idx="minor"/>
        </p:style>
      </p:sp>
      <p:sp>
        <p:nvSpPr>
          <p:cNvPr id="158" name="CustomShape 15"/>
          <p:cNvSpPr/>
          <p:nvPr/>
        </p:nvSpPr>
        <p:spPr>
          <a:xfrm>
            <a:off x="1454040" y="431892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159" name="CustomShape 16"/>
          <p:cNvSpPr/>
          <p:nvPr/>
        </p:nvSpPr>
        <p:spPr>
          <a:xfrm>
            <a:off x="1437840" y="4325760"/>
            <a:ext cx="169560" cy="166680"/>
          </a:xfrm>
          <a:custGeom>
            <a:avLst/>
            <a:gdLst/>
            <a:ahLst/>
            <a:rect l="l" t="t" r="r" b="b"/>
            <a:pathLst>
              <a:path w="169925" h="166877">
                <a:moveTo>
                  <a:pt x="8381" y="161543"/>
                </a:moveTo>
                <a:lnTo>
                  <a:pt x="169925" y="0"/>
                </a:lnTo>
                <a:lnTo>
                  <a:pt x="161543" y="5333"/>
                </a:lnTo>
                <a:lnTo>
                  <a:pt x="0" y="166877"/>
                </a:lnTo>
                <a:lnTo>
                  <a:pt x="8381" y="161543"/>
                </a:lnTo>
                <a:close/>
              </a:path>
            </a:pathLst>
          </a:custGeom>
          <a:solidFill>
            <a:srgbClr val="4ec4c4"/>
          </a:solidFill>
          <a:ln w="0">
            <a:noFill/>
          </a:ln>
        </p:spPr>
        <p:style>
          <a:lnRef idx="0"/>
          <a:fillRef idx="0"/>
          <a:effectRef idx="0"/>
          <a:fontRef idx="minor"/>
        </p:style>
      </p:sp>
      <p:sp>
        <p:nvSpPr>
          <p:cNvPr id="160" name="CustomShape 17"/>
          <p:cNvSpPr/>
          <p:nvPr/>
        </p:nvSpPr>
        <p:spPr>
          <a:xfrm>
            <a:off x="1446120" y="4325760"/>
            <a:ext cx="161280" cy="161280"/>
          </a:xfrm>
          <a:custGeom>
            <a:avLst/>
            <a:gdLst/>
            <a:ahLst/>
            <a:rect l="l" t="t" r="r" b="b"/>
            <a:pathLst>
              <a:path w="161544" h="161544">
                <a:moveTo>
                  <a:pt x="0" y="161543"/>
                </a:moveTo>
                <a:lnTo>
                  <a:pt x="161544" y="0"/>
                </a:lnTo>
              </a:path>
            </a:pathLst>
          </a:custGeom>
          <a:noFill/>
          <a:ln w="762">
            <a:solidFill>
              <a:srgbClr val="4ec4c4"/>
            </a:solidFill>
            <a:round/>
          </a:ln>
        </p:spPr>
        <p:style>
          <a:lnRef idx="0"/>
          <a:fillRef idx="0"/>
          <a:effectRef idx="0"/>
          <a:fontRef idx="minor"/>
        </p:style>
      </p:sp>
      <p:sp>
        <p:nvSpPr>
          <p:cNvPr id="161" name="CustomShape 18"/>
          <p:cNvSpPr/>
          <p:nvPr/>
        </p:nvSpPr>
        <p:spPr>
          <a:xfrm>
            <a:off x="1429560" y="4331160"/>
            <a:ext cx="169560" cy="164880"/>
          </a:xfrm>
          <a:custGeom>
            <a:avLst/>
            <a:gdLst/>
            <a:ahLst/>
            <a:rect l="l" t="t" r="r" b="b"/>
            <a:pathLst>
              <a:path w="169925" h="165353">
                <a:moveTo>
                  <a:pt x="8381" y="161543"/>
                </a:moveTo>
                <a:lnTo>
                  <a:pt x="169925" y="0"/>
                </a:lnTo>
                <a:lnTo>
                  <a:pt x="161543" y="3809"/>
                </a:lnTo>
                <a:lnTo>
                  <a:pt x="0" y="165353"/>
                </a:lnTo>
                <a:lnTo>
                  <a:pt x="8381" y="161543"/>
                </a:lnTo>
                <a:close/>
              </a:path>
            </a:pathLst>
          </a:custGeom>
          <a:solidFill>
            <a:srgbClr val="4ababa"/>
          </a:solidFill>
          <a:ln w="0">
            <a:noFill/>
          </a:ln>
        </p:spPr>
        <p:style>
          <a:lnRef idx="0"/>
          <a:fillRef idx="0"/>
          <a:effectRef idx="0"/>
          <a:fontRef idx="minor"/>
        </p:style>
      </p:sp>
      <p:sp>
        <p:nvSpPr>
          <p:cNvPr id="162" name="CustomShape 19"/>
          <p:cNvSpPr/>
          <p:nvPr/>
        </p:nvSpPr>
        <p:spPr>
          <a:xfrm>
            <a:off x="1437840" y="4331160"/>
            <a:ext cx="161280" cy="161280"/>
          </a:xfrm>
          <a:custGeom>
            <a:avLst/>
            <a:gdLst/>
            <a:ahLst/>
            <a:rect l="l" t="t" r="r" b="b"/>
            <a:pathLst>
              <a:path w="161544" h="161544">
                <a:moveTo>
                  <a:pt x="0" y="161543"/>
                </a:moveTo>
                <a:lnTo>
                  <a:pt x="161544" y="0"/>
                </a:lnTo>
              </a:path>
            </a:pathLst>
          </a:custGeom>
          <a:noFill/>
          <a:ln w="762">
            <a:solidFill>
              <a:srgbClr val="4ababa"/>
            </a:solidFill>
            <a:round/>
          </a:ln>
        </p:spPr>
        <p:style>
          <a:lnRef idx="0"/>
          <a:fillRef idx="0"/>
          <a:effectRef idx="0"/>
          <a:fontRef idx="minor"/>
        </p:style>
      </p:sp>
      <p:sp>
        <p:nvSpPr>
          <p:cNvPr id="163" name="CustomShape 20"/>
          <p:cNvSpPr/>
          <p:nvPr/>
        </p:nvSpPr>
        <p:spPr>
          <a:xfrm>
            <a:off x="1434240" y="4331160"/>
            <a:ext cx="164880" cy="162720"/>
          </a:xfrm>
          <a:custGeom>
            <a:avLst/>
            <a:gdLst/>
            <a:ahLst/>
            <a:rect l="l" t="t" r="r" b="b"/>
            <a:pathLst>
              <a:path w="165353" h="163067">
                <a:moveTo>
                  <a:pt x="3809" y="161543"/>
                </a:moveTo>
                <a:lnTo>
                  <a:pt x="165353" y="0"/>
                </a:lnTo>
                <a:lnTo>
                  <a:pt x="161543" y="1523"/>
                </a:lnTo>
                <a:lnTo>
                  <a:pt x="0" y="163067"/>
                </a:lnTo>
                <a:lnTo>
                  <a:pt x="3809" y="161543"/>
                </a:lnTo>
                <a:close/>
              </a:path>
            </a:pathLst>
          </a:custGeom>
          <a:solidFill>
            <a:srgbClr val="4ababa"/>
          </a:solidFill>
          <a:ln w="0">
            <a:noFill/>
          </a:ln>
        </p:spPr>
        <p:style>
          <a:lnRef idx="0"/>
          <a:fillRef idx="0"/>
          <a:effectRef idx="0"/>
          <a:fontRef idx="minor"/>
        </p:style>
      </p:sp>
      <p:sp>
        <p:nvSpPr>
          <p:cNvPr id="164" name="CustomShape 21"/>
          <p:cNvSpPr/>
          <p:nvPr/>
        </p:nvSpPr>
        <p:spPr>
          <a:xfrm>
            <a:off x="1429560" y="4332600"/>
            <a:ext cx="165600" cy="163440"/>
          </a:xfrm>
          <a:custGeom>
            <a:avLst/>
            <a:gdLst/>
            <a:ahLst/>
            <a:rect l="l" t="t" r="r" b="b"/>
            <a:pathLst>
              <a:path w="166115" h="163829">
                <a:moveTo>
                  <a:pt x="4571" y="161544"/>
                </a:moveTo>
                <a:lnTo>
                  <a:pt x="166116" y="0"/>
                </a:lnTo>
                <a:lnTo>
                  <a:pt x="161544" y="2286"/>
                </a:lnTo>
                <a:lnTo>
                  <a:pt x="0" y="163830"/>
                </a:lnTo>
                <a:lnTo>
                  <a:pt x="4571" y="161544"/>
                </a:lnTo>
                <a:close/>
              </a:path>
            </a:pathLst>
          </a:custGeom>
          <a:solidFill>
            <a:srgbClr val="48b6b6"/>
          </a:solidFill>
          <a:ln w="0">
            <a:noFill/>
          </a:ln>
        </p:spPr>
        <p:style>
          <a:lnRef idx="0"/>
          <a:fillRef idx="0"/>
          <a:effectRef idx="0"/>
          <a:fontRef idx="minor"/>
        </p:style>
      </p:sp>
      <p:sp>
        <p:nvSpPr>
          <p:cNvPr id="165" name="CustomShape 22"/>
          <p:cNvSpPr/>
          <p:nvPr/>
        </p:nvSpPr>
        <p:spPr>
          <a:xfrm>
            <a:off x="1420200" y="4335120"/>
            <a:ext cx="170280" cy="164160"/>
          </a:xfrm>
          <a:custGeom>
            <a:avLst/>
            <a:gdLst/>
            <a:ahLst/>
            <a:rect l="l" t="t" r="r" b="b"/>
            <a:pathLst>
              <a:path w="170687" h="164591">
                <a:moveTo>
                  <a:pt x="9143" y="161544"/>
                </a:moveTo>
                <a:lnTo>
                  <a:pt x="170688" y="0"/>
                </a:lnTo>
                <a:lnTo>
                  <a:pt x="161544" y="3048"/>
                </a:lnTo>
                <a:lnTo>
                  <a:pt x="0" y="164592"/>
                </a:lnTo>
                <a:lnTo>
                  <a:pt x="9143" y="161544"/>
                </a:lnTo>
                <a:close/>
              </a:path>
            </a:pathLst>
          </a:custGeom>
          <a:solidFill>
            <a:srgbClr val="46b1b1"/>
          </a:solidFill>
          <a:ln w="0">
            <a:noFill/>
          </a:ln>
        </p:spPr>
        <p:style>
          <a:lnRef idx="0"/>
          <a:fillRef idx="0"/>
          <a:effectRef idx="0"/>
          <a:fontRef idx="minor"/>
        </p:style>
      </p:sp>
      <p:sp>
        <p:nvSpPr>
          <p:cNvPr id="166" name="CustomShape 23"/>
          <p:cNvSpPr/>
          <p:nvPr/>
        </p:nvSpPr>
        <p:spPr>
          <a:xfrm>
            <a:off x="1429560" y="4335120"/>
            <a:ext cx="161280" cy="161280"/>
          </a:xfrm>
          <a:custGeom>
            <a:avLst/>
            <a:gdLst/>
            <a:ahLst/>
            <a:rect l="l" t="t" r="r" b="b"/>
            <a:pathLst>
              <a:path w="161544" h="161544">
                <a:moveTo>
                  <a:pt x="0" y="161544"/>
                </a:moveTo>
                <a:lnTo>
                  <a:pt x="161544" y="0"/>
                </a:lnTo>
              </a:path>
            </a:pathLst>
          </a:custGeom>
          <a:noFill/>
          <a:ln w="762">
            <a:solidFill>
              <a:srgbClr val="46b1b1"/>
            </a:solidFill>
            <a:round/>
          </a:ln>
        </p:spPr>
        <p:style>
          <a:lnRef idx="0"/>
          <a:fillRef idx="0"/>
          <a:effectRef idx="0"/>
          <a:fontRef idx="minor"/>
        </p:style>
      </p:sp>
      <p:sp>
        <p:nvSpPr>
          <p:cNvPr id="167" name="CustomShape 24"/>
          <p:cNvSpPr/>
          <p:nvPr/>
        </p:nvSpPr>
        <p:spPr>
          <a:xfrm>
            <a:off x="1427400" y="433512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6b1b1"/>
          </a:solidFill>
          <a:ln w="0">
            <a:noFill/>
          </a:ln>
        </p:spPr>
        <p:style>
          <a:lnRef idx="0"/>
          <a:fillRef idx="0"/>
          <a:effectRef idx="0"/>
          <a:fontRef idx="minor"/>
        </p:style>
      </p:sp>
      <p:sp>
        <p:nvSpPr>
          <p:cNvPr id="168" name="CustomShape 25"/>
          <p:cNvSpPr/>
          <p:nvPr/>
        </p:nvSpPr>
        <p:spPr>
          <a:xfrm>
            <a:off x="1424880" y="433584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6aeae"/>
          </a:solidFill>
          <a:ln w="0">
            <a:noFill/>
          </a:ln>
        </p:spPr>
        <p:style>
          <a:lnRef idx="0"/>
          <a:fillRef idx="0"/>
          <a:effectRef idx="0"/>
          <a:fontRef idx="minor"/>
        </p:style>
      </p:sp>
      <p:sp>
        <p:nvSpPr>
          <p:cNvPr id="169" name="CustomShape 26"/>
          <p:cNvSpPr/>
          <p:nvPr/>
        </p:nvSpPr>
        <p:spPr>
          <a:xfrm>
            <a:off x="1422720" y="433656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5acac"/>
          </a:solidFill>
          <a:ln w="0">
            <a:noFill/>
          </a:ln>
        </p:spPr>
        <p:style>
          <a:lnRef idx="0"/>
          <a:fillRef idx="0"/>
          <a:effectRef idx="0"/>
          <a:fontRef idx="minor"/>
        </p:style>
      </p:sp>
      <p:sp>
        <p:nvSpPr>
          <p:cNvPr id="170" name="CustomShape 27"/>
          <p:cNvSpPr/>
          <p:nvPr/>
        </p:nvSpPr>
        <p:spPr>
          <a:xfrm>
            <a:off x="1420200" y="433728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4abab"/>
          </a:solidFill>
          <a:ln w="0">
            <a:noFill/>
          </a:ln>
        </p:spPr>
        <p:style>
          <a:lnRef idx="0"/>
          <a:fillRef idx="0"/>
          <a:effectRef idx="0"/>
          <a:fontRef idx="minor"/>
        </p:style>
      </p:sp>
      <p:sp>
        <p:nvSpPr>
          <p:cNvPr id="171" name="CustomShape 28"/>
          <p:cNvSpPr/>
          <p:nvPr/>
        </p:nvSpPr>
        <p:spPr>
          <a:xfrm>
            <a:off x="1410480" y="4338000"/>
            <a:ext cx="171000" cy="162720"/>
          </a:xfrm>
          <a:custGeom>
            <a:avLst/>
            <a:gdLst/>
            <a:ahLst/>
            <a:rect l="l" t="t" r="r" b="b"/>
            <a:pathLst>
              <a:path w="171450" h="163067">
                <a:moveTo>
                  <a:pt x="9906" y="161544"/>
                </a:moveTo>
                <a:lnTo>
                  <a:pt x="171450" y="0"/>
                </a:lnTo>
                <a:lnTo>
                  <a:pt x="161544" y="1524"/>
                </a:lnTo>
                <a:lnTo>
                  <a:pt x="0" y="163068"/>
                </a:lnTo>
                <a:lnTo>
                  <a:pt x="9906" y="161544"/>
                </a:lnTo>
                <a:close/>
              </a:path>
            </a:pathLst>
          </a:custGeom>
          <a:solidFill>
            <a:srgbClr val="43a9a9"/>
          </a:solidFill>
          <a:ln w="0">
            <a:noFill/>
          </a:ln>
        </p:spPr>
        <p:style>
          <a:lnRef idx="0"/>
          <a:fillRef idx="0"/>
          <a:effectRef idx="0"/>
          <a:fontRef idx="minor"/>
        </p:style>
      </p:sp>
      <p:sp>
        <p:nvSpPr>
          <p:cNvPr id="172" name="CustomShape 29"/>
          <p:cNvSpPr/>
          <p:nvPr/>
        </p:nvSpPr>
        <p:spPr>
          <a:xfrm>
            <a:off x="1420200" y="4338000"/>
            <a:ext cx="161280" cy="161280"/>
          </a:xfrm>
          <a:custGeom>
            <a:avLst/>
            <a:gdLst/>
            <a:ahLst/>
            <a:rect l="l" t="t" r="r" b="b"/>
            <a:pathLst>
              <a:path w="161544" h="161544">
                <a:moveTo>
                  <a:pt x="0" y="161544"/>
                </a:moveTo>
                <a:lnTo>
                  <a:pt x="161544" y="0"/>
                </a:lnTo>
              </a:path>
            </a:pathLst>
          </a:custGeom>
          <a:noFill/>
          <a:ln w="762">
            <a:solidFill>
              <a:srgbClr val="43a9a9"/>
            </a:solidFill>
            <a:round/>
          </a:ln>
        </p:spPr>
        <p:style>
          <a:lnRef idx="0"/>
          <a:fillRef idx="0"/>
          <a:effectRef idx="0"/>
          <a:fontRef idx="minor"/>
        </p:style>
      </p:sp>
      <p:sp>
        <p:nvSpPr>
          <p:cNvPr id="173" name="CustomShape 30"/>
          <p:cNvSpPr/>
          <p:nvPr/>
        </p:nvSpPr>
        <p:spPr>
          <a:xfrm>
            <a:off x="1418040" y="4338000"/>
            <a:ext cx="163440" cy="162000"/>
          </a:xfrm>
          <a:custGeom>
            <a:avLst/>
            <a:gdLst/>
            <a:ahLst/>
            <a:rect l="l" t="t" r="r" b="b"/>
            <a:pathLst>
              <a:path w="163830" h="162305">
                <a:moveTo>
                  <a:pt x="2286" y="161544"/>
                </a:moveTo>
                <a:lnTo>
                  <a:pt x="163830" y="0"/>
                </a:lnTo>
                <a:lnTo>
                  <a:pt x="161544" y="0"/>
                </a:lnTo>
                <a:lnTo>
                  <a:pt x="0" y="162306"/>
                </a:lnTo>
                <a:lnTo>
                  <a:pt x="2286" y="161544"/>
                </a:lnTo>
                <a:close/>
              </a:path>
            </a:pathLst>
          </a:custGeom>
          <a:solidFill>
            <a:srgbClr val="43a9a9"/>
          </a:solidFill>
          <a:ln w="0">
            <a:noFill/>
          </a:ln>
        </p:spPr>
        <p:style>
          <a:lnRef idx="0"/>
          <a:fillRef idx="0"/>
          <a:effectRef idx="0"/>
          <a:fontRef idx="minor"/>
        </p:style>
      </p:sp>
      <p:sp>
        <p:nvSpPr>
          <p:cNvPr id="174" name="CustomShape 31"/>
          <p:cNvSpPr/>
          <p:nvPr/>
        </p:nvSpPr>
        <p:spPr>
          <a:xfrm>
            <a:off x="1415880" y="4338000"/>
            <a:ext cx="163440" cy="162000"/>
          </a:xfrm>
          <a:custGeom>
            <a:avLst/>
            <a:gdLst/>
            <a:ahLst/>
            <a:rect l="l" t="t" r="r" b="b"/>
            <a:pathLst>
              <a:path w="163830" h="162305">
                <a:moveTo>
                  <a:pt x="2286" y="162306"/>
                </a:moveTo>
                <a:lnTo>
                  <a:pt x="163830" y="0"/>
                </a:lnTo>
                <a:lnTo>
                  <a:pt x="162306" y="762"/>
                </a:lnTo>
                <a:lnTo>
                  <a:pt x="0" y="162306"/>
                </a:lnTo>
                <a:lnTo>
                  <a:pt x="2286" y="162306"/>
                </a:lnTo>
                <a:close/>
              </a:path>
            </a:pathLst>
          </a:custGeom>
          <a:solidFill>
            <a:srgbClr val="41a7a6"/>
          </a:solidFill>
          <a:ln w="0">
            <a:noFill/>
          </a:ln>
        </p:spPr>
        <p:style>
          <a:lnRef idx="0"/>
          <a:fillRef idx="0"/>
          <a:effectRef idx="0"/>
          <a:fontRef idx="minor"/>
        </p:style>
      </p:sp>
      <p:sp>
        <p:nvSpPr>
          <p:cNvPr id="175" name="CustomShape 32"/>
          <p:cNvSpPr/>
          <p:nvPr/>
        </p:nvSpPr>
        <p:spPr>
          <a:xfrm>
            <a:off x="1414440" y="4338720"/>
            <a:ext cx="163440" cy="161280"/>
          </a:xfrm>
          <a:custGeom>
            <a:avLst/>
            <a:gdLst/>
            <a:ahLst/>
            <a:rect l="l" t="t" r="r" b="b"/>
            <a:pathLst>
              <a:path w="163830" h="161544">
                <a:moveTo>
                  <a:pt x="1524" y="161543"/>
                </a:moveTo>
                <a:lnTo>
                  <a:pt x="163830" y="0"/>
                </a:lnTo>
                <a:lnTo>
                  <a:pt x="161544" y="0"/>
                </a:lnTo>
                <a:lnTo>
                  <a:pt x="0" y="161543"/>
                </a:lnTo>
                <a:lnTo>
                  <a:pt x="1524" y="161543"/>
                </a:lnTo>
                <a:close/>
              </a:path>
            </a:pathLst>
          </a:custGeom>
          <a:solidFill>
            <a:srgbClr val="40a4a4"/>
          </a:solidFill>
          <a:ln w="0">
            <a:noFill/>
          </a:ln>
        </p:spPr>
        <p:style>
          <a:lnRef idx="0"/>
          <a:fillRef idx="0"/>
          <a:effectRef idx="0"/>
          <a:fontRef idx="minor"/>
        </p:style>
      </p:sp>
      <p:sp>
        <p:nvSpPr>
          <p:cNvPr id="176" name="CustomShape 33"/>
          <p:cNvSpPr/>
          <p:nvPr/>
        </p:nvSpPr>
        <p:spPr>
          <a:xfrm>
            <a:off x="1411920" y="433872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0a2a2"/>
          </a:solidFill>
          <a:ln w="0">
            <a:noFill/>
          </a:ln>
        </p:spPr>
        <p:style>
          <a:lnRef idx="0"/>
          <a:fillRef idx="0"/>
          <a:effectRef idx="0"/>
          <a:fontRef idx="minor"/>
        </p:style>
      </p:sp>
      <p:sp>
        <p:nvSpPr>
          <p:cNvPr id="177" name="CustomShape 34"/>
          <p:cNvSpPr/>
          <p:nvPr/>
        </p:nvSpPr>
        <p:spPr>
          <a:xfrm>
            <a:off x="1410480" y="433944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fa0a0"/>
          </a:solidFill>
          <a:ln w="0">
            <a:noFill/>
          </a:ln>
        </p:spPr>
        <p:style>
          <a:lnRef idx="0"/>
          <a:fillRef idx="0"/>
          <a:effectRef idx="0"/>
          <a:fontRef idx="minor"/>
        </p:style>
      </p:sp>
      <p:sp>
        <p:nvSpPr>
          <p:cNvPr id="178" name="CustomShape 35"/>
          <p:cNvSpPr/>
          <p:nvPr/>
        </p:nvSpPr>
        <p:spPr>
          <a:xfrm>
            <a:off x="1399680" y="4339440"/>
            <a:ext cx="171720" cy="162000"/>
          </a:xfrm>
          <a:custGeom>
            <a:avLst/>
            <a:gdLst/>
            <a:ahLst/>
            <a:rect l="l" t="t" r="r" b="b"/>
            <a:pathLst>
              <a:path w="172212" h="162305">
                <a:moveTo>
                  <a:pt x="10668" y="161544"/>
                </a:moveTo>
                <a:lnTo>
                  <a:pt x="172212" y="0"/>
                </a:lnTo>
                <a:lnTo>
                  <a:pt x="161544" y="762"/>
                </a:lnTo>
                <a:lnTo>
                  <a:pt x="0" y="162306"/>
                </a:lnTo>
                <a:lnTo>
                  <a:pt x="10668" y="161544"/>
                </a:lnTo>
                <a:close/>
              </a:path>
            </a:pathLst>
          </a:custGeom>
          <a:solidFill>
            <a:srgbClr val="3f9f9f"/>
          </a:solidFill>
          <a:ln w="0">
            <a:noFill/>
          </a:ln>
        </p:spPr>
        <p:style>
          <a:lnRef idx="0"/>
          <a:fillRef idx="0"/>
          <a:effectRef idx="0"/>
          <a:fontRef idx="minor"/>
        </p:style>
      </p:sp>
      <p:sp>
        <p:nvSpPr>
          <p:cNvPr id="179" name="CustomShape 36"/>
          <p:cNvSpPr/>
          <p:nvPr/>
        </p:nvSpPr>
        <p:spPr>
          <a:xfrm>
            <a:off x="1410480" y="4339440"/>
            <a:ext cx="161280" cy="161280"/>
          </a:xfrm>
          <a:custGeom>
            <a:avLst/>
            <a:gdLst/>
            <a:ahLst/>
            <a:rect l="l" t="t" r="r" b="b"/>
            <a:pathLst>
              <a:path w="161544" h="161544">
                <a:moveTo>
                  <a:pt x="0" y="161544"/>
                </a:moveTo>
                <a:lnTo>
                  <a:pt x="161544" y="0"/>
                </a:lnTo>
              </a:path>
            </a:pathLst>
          </a:custGeom>
          <a:noFill/>
          <a:ln w="762">
            <a:solidFill>
              <a:srgbClr val="3f9f9f"/>
            </a:solidFill>
            <a:round/>
          </a:ln>
        </p:spPr>
        <p:style>
          <a:lnRef idx="0"/>
          <a:fillRef idx="0"/>
          <a:effectRef idx="0"/>
          <a:fontRef idx="minor"/>
        </p:style>
      </p:sp>
      <p:sp>
        <p:nvSpPr>
          <p:cNvPr id="180" name="CustomShape 37"/>
          <p:cNvSpPr/>
          <p:nvPr/>
        </p:nvSpPr>
        <p:spPr>
          <a:xfrm>
            <a:off x="1408320" y="433944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f9f9f"/>
          </a:solidFill>
          <a:ln w="0">
            <a:noFill/>
          </a:ln>
        </p:spPr>
        <p:style>
          <a:lnRef idx="0"/>
          <a:fillRef idx="0"/>
          <a:effectRef idx="0"/>
          <a:fontRef idx="minor"/>
        </p:style>
      </p:sp>
      <p:sp>
        <p:nvSpPr>
          <p:cNvPr id="181" name="CustomShape 38"/>
          <p:cNvSpPr/>
          <p:nvPr/>
        </p:nvSpPr>
        <p:spPr>
          <a:xfrm>
            <a:off x="1406520" y="4339440"/>
            <a:ext cx="163440" cy="162000"/>
          </a:xfrm>
          <a:custGeom>
            <a:avLst/>
            <a:gdLst/>
            <a:ahLst/>
            <a:rect l="l" t="t" r="r" b="b"/>
            <a:pathLst>
              <a:path w="163830" h="162305">
                <a:moveTo>
                  <a:pt x="1524" y="161544"/>
                </a:moveTo>
                <a:lnTo>
                  <a:pt x="163830" y="0"/>
                </a:lnTo>
                <a:lnTo>
                  <a:pt x="161544" y="0"/>
                </a:lnTo>
                <a:lnTo>
                  <a:pt x="0" y="162306"/>
                </a:lnTo>
                <a:lnTo>
                  <a:pt x="1524" y="161544"/>
                </a:lnTo>
                <a:close/>
              </a:path>
            </a:pathLst>
          </a:custGeom>
          <a:solidFill>
            <a:srgbClr val="3e9e9e"/>
          </a:solidFill>
          <a:ln w="0">
            <a:noFill/>
          </a:ln>
        </p:spPr>
        <p:style>
          <a:lnRef idx="0"/>
          <a:fillRef idx="0"/>
          <a:effectRef idx="0"/>
          <a:fontRef idx="minor"/>
        </p:style>
      </p:sp>
      <p:sp>
        <p:nvSpPr>
          <p:cNvPr id="182" name="CustomShape 39"/>
          <p:cNvSpPr/>
          <p:nvPr/>
        </p:nvSpPr>
        <p:spPr>
          <a:xfrm>
            <a:off x="1405080" y="4339440"/>
            <a:ext cx="162720" cy="162000"/>
          </a:xfrm>
          <a:custGeom>
            <a:avLst/>
            <a:gdLst/>
            <a:ahLst/>
            <a:rect l="l" t="t" r="r" b="b"/>
            <a:pathLst>
              <a:path w="163068" h="162305">
                <a:moveTo>
                  <a:pt x="1524" y="162305"/>
                </a:moveTo>
                <a:lnTo>
                  <a:pt x="163068" y="0"/>
                </a:lnTo>
                <a:lnTo>
                  <a:pt x="161544" y="761"/>
                </a:lnTo>
                <a:lnTo>
                  <a:pt x="0" y="162305"/>
                </a:lnTo>
                <a:lnTo>
                  <a:pt x="1524" y="162305"/>
                </a:lnTo>
                <a:close/>
              </a:path>
            </a:pathLst>
          </a:custGeom>
          <a:solidFill>
            <a:srgbClr val="3e9d9d"/>
          </a:solidFill>
          <a:ln w="0">
            <a:noFill/>
          </a:ln>
        </p:spPr>
        <p:style>
          <a:lnRef idx="0"/>
          <a:fillRef idx="0"/>
          <a:effectRef idx="0"/>
          <a:fontRef idx="minor"/>
        </p:style>
      </p:sp>
      <p:sp>
        <p:nvSpPr>
          <p:cNvPr id="183" name="CustomShape 40"/>
          <p:cNvSpPr/>
          <p:nvPr/>
        </p:nvSpPr>
        <p:spPr>
          <a:xfrm>
            <a:off x="1403640" y="43405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d9c9c"/>
          </a:solidFill>
          <a:ln w="0">
            <a:noFill/>
          </a:ln>
        </p:spPr>
        <p:style>
          <a:lnRef idx="0"/>
          <a:fillRef idx="0"/>
          <a:effectRef idx="0"/>
          <a:fontRef idx="minor"/>
        </p:style>
      </p:sp>
      <p:sp>
        <p:nvSpPr>
          <p:cNvPr id="184" name="CustomShape 41"/>
          <p:cNvSpPr/>
          <p:nvPr/>
        </p:nvSpPr>
        <p:spPr>
          <a:xfrm>
            <a:off x="1401480" y="434052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d999a"/>
          </a:solidFill>
          <a:ln w="0">
            <a:noFill/>
          </a:ln>
        </p:spPr>
        <p:style>
          <a:lnRef idx="0"/>
          <a:fillRef idx="0"/>
          <a:effectRef idx="0"/>
          <a:fontRef idx="minor"/>
        </p:style>
      </p:sp>
      <p:sp>
        <p:nvSpPr>
          <p:cNvPr id="185" name="CustomShape 42"/>
          <p:cNvSpPr/>
          <p:nvPr/>
        </p:nvSpPr>
        <p:spPr>
          <a:xfrm>
            <a:off x="1399680" y="434052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186" name="CustomShape 43"/>
          <p:cNvSpPr/>
          <p:nvPr/>
        </p:nvSpPr>
        <p:spPr>
          <a:xfrm>
            <a:off x="1392840" y="4340520"/>
            <a:ext cx="168120" cy="161280"/>
          </a:xfrm>
          <a:custGeom>
            <a:avLst/>
            <a:gdLst/>
            <a:ahLst/>
            <a:rect l="l" t="t" r="r" b="b"/>
            <a:pathLst>
              <a:path w="168402" h="161544">
                <a:moveTo>
                  <a:pt x="6858" y="161544"/>
                </a:moveTo>
                <a:lnTo>
                  <a:pt x="168402" y="0"/>
                </a:lnTo>
                <a:lnTo>
                  <a:pt x="161544" y="0"/>
                </a:lnTo>
                <a:lnTo>
                  <a:pt x="0" y="161544"/>
                </a:lnTo>
                <a:lnTo>
                  <a:pt x="6858" y="161544"/>
                </a:lnTo>
                <a:close/>
              </a:path>
            </a:pathLst>
          </a:custGeom>
          <a:solidFill>
            <a:srgbClr val="3c9797"/>
          </a:solidFill>
          <a:ln w="0">
            <a:noFill/>
          </a:ln>
        </p:spPr>
        <p:style>
          <a:lnRef idx="0"/>
          <a:fillRef idx="0"/>
          <a:effectRef idx="0"/>
          <a:fontRef idx="minor"/>
        </p:style>
      </p:sp>
      <p:sp>
        <p:nvSpPr>
          <p:cNvPr id="187" name="CustomShape 44"/>
          <p:cNvSpPr/>
          <p:nvPr/>
        </p:nvSpPr>
        <p:spPr>
          <a:xfrm>
            <a:off x="1399680" y="4340520"/>
            <a:ext cx="161280" cy="161280"/>
          </a:xfrm>
          <a:custGeom>
            <a:avLst/>
            <a:gdLst/>
            <a:ahLst/>
            <a:rect l="l" t="t" r="r" b="b"/>
            <a:pathLst>
              <a:path w="161544" h="161544">
                <a:moveTo>
                  <a:pt x="0" y="161544"/>
                </a:moveTo>
                <a:lnTo>
                  <a:pt x="161544" y="0"/>
                </a:lnTo>
              </a:path>
            </a:pathLst>
          </a:custGeom>
          <a:noFill/>
          <a:ln w="762">
            <a:solidFill>
              <a:srgbClr val="3c9797"/>
            </a:solidFill>
            <a:round/>
          </a:ln>
        </p:spPr>
        <p:style>
          <a:lnRef idx="0"/>
          <a:fillRef idx="0"/>
          <a:effectRef idx="0"/>
          <a:fontRef idx="minor"/>
        </p:style>
      </p:sp>
      <p:sp>
        <p:nvSpPr>
          <p:cNvPr id="188" name="CustomShape 45"/>
          <p:cNvSpPr/>
          <p:nvPr/>
        </p:nvSpPr>
        <p:spPr>
          <a:xfrm>
            <a:off x="1398240" y="43405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797"/>
          </a:solidFill>
          <a:ln w="0">
            <a:noFill/>
          </a:ln>
        </p:spPr>
        <p:style>
          <a:lnRef idx="0"/>
          <a:fillRef idx="0"/>
          <a:effectRef idx="0"/>
          <a:fontRef idx="minor"/>
        </p:style>
      </p:sp>
      <p:sp>
        <p:nvSpPr>
          <p:cNvPr id="189" name="CustomShape 46"/>
          <p:cNvSpPr/>
          <p:nvPr/>
        </p:nvSpPr>
        <p:spPr>
          <a:xfrm>
            <a:off x="1396800" y="43405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190" name="CustomShape 47"/>
          <p:cNvSpPr/>
          <p:nvPr/>
        </p:nvSpPr>
        <p:spPr>
          <a:xfrm>
            <a:off x="1394280" y="434052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d9b9b"/>
          </a:solidFill>
          <a:ln w="0">
            <a:noFill/>
          </a:ln>
        </p:spPr>
        <p:style>
          <a:lnRef idx="0"/>
          <a:fillRef idx="0"/>
          <a:effectRef idx="0"/>
          <a:fontRef idx="minor"/>
        </p:style>
      </p:sp>
      <p:sp>
        <p:nvSpPr>
          <p:cNvPr id="191" name="CustomShape 48"/>
          <p:cNvSpPr/>
          <p:nvPr/>
        </p:nvSpPr>
        <p:spPr>
          <a:xfrm>
            <a:off x="1392840" y="434052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d9c9c"/>
          </a:solidFill>
          <a:ln w="0">
            <a:noFill/>
          </a:ln>
        </p:spPr>
        <p:style>
          <a:lnRef idx="0"/>
          <a:fillRef idx="0"/>
          <a:effectRef idx="0"/>
          <a:fontRef idx="minor"/>
        </p:style>
      </p:sp>
      <p:sp>
        <p:nvSpPr>
          <p:cNvPr id="192" name="CustomShape 49"/>
          <p:cNvSpPr/>
          <p:nvPr/>
        </p:nvSpPr>
        <p:spPr>
          <a:xfrm>
            <a:off x="1386000" y="4339440"/>
            <a:ext cx="168120" cy="162000"/>
          </a:xfrm>
          <a:custGeom>
            <a:avLst/>
            <a:gdLst/>
            <a:ahLst/>
            <a:rect l="l" t="t" r="r" b="b"/>
            <a:pathLst>
              <a:path w="168402" h="162305">
                <a:moveTo>
                  <a:pt x="6858" y="162305"/>
                </a:moveTo>
                <a:lnTo>
                  <a:pt x="168402" y="761"/>
                </a:lnTo>
                <a:lnTo>
                  <a:pt x="161544" y="0"/>
                </a:lnTo>
                <a:lnTo>
                  <a:pt x="0" y="161543"/>
                </a:lnTo>
                <a:lnTo>
                  <a:pt x="6858" y="162305"/>
                </a:lnTo>
                <a:close/>
              </a:path>
            </a:pathLst>
          </a:custGeom>
          <a:solidFill>
            <a:srgbClr val="3e9e9e"/>
          </a:solidFill>
          <a:ln w="0">
            <a:noFill/>
          </a:ln>
        </p:spPr>
        <p:style>
          <a:lnRef idx="0"/>
          <a:fillRef idx="0"/>
          <a:effectRef idx="0"/>
          <a:fontRef idx="minor"/>
        </p:style>
      </p:sp>
      <p:sp>
        <p:nvSpPr>
          <p:cNvPr id="193" name="CustomShape 50"/>
          <p:cNvSpPr/>
          <p:nvPr/>
        </p:nvSpPr>
        <p:spPr>
          <a:xfrm>
            <a:off x="1392840" y="4340520"/>
            <a:ext cx="161280" cy="161280"/>
          </a:xfrm>
          <a:custGeom>
            <a:avLst/>
            <a:gdLst/>
            <a:ahLst/>
            <a:rect l="l" t="t" r="r" b="b"/>
            <a:pathLst>
              <a:path w="161544" h="161544">
                <a:moveTo>
                  <a:pt x="0" y="161544"/>
                </a:moveTo>
                <a:lnTo>
                  <a:pt x="161544" y="0"/>
                </a:lnTo>
              </a:path>
            </a:pathLst>
          </a:custGeom>
          <a:noFill/>
          <a:ln w="762">
            <a:solidFill>
              <a:srgbClr val="3e9e9e"/>
            </a:solidFill>
            <a:round/>
          </a:ln>
        </p:spPr>
        <p:style>
          <a:lnRef idx="0"/>
          <a:fillRef idx="0"/>
          <a:effectRef idx="0"/>
          <a:fontRef idx="minor"/>
        </p:style>
      </p:sp>
      <p:sp>
        <p:nvSpPr>
          <p:cNvPr id="194" name="CustomShape 51"/>
          <p:cNvSpPr/>
          <p:nvPr/>
        </p:nvSpPr>
        <p:spPr>
          <a:xfrm>
            <a:off x="1391400" y="43394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3e9e9e"/>
          </a:solidFill>
          <a:ln w="0">
            <a:noFill/>
          </a:ln>
        </p:spPr>
        <p:style>
          <a:lnRef idx="0"/>
          <a:fillRef idx="0"/>
          <a:effectRef idx="0"/>
          <a:fontRef idx="minor"/>
        </p:style>
      </p:sp>
      <p:sp>
        <p:nvSpPr>
          <p:cNvPr id="195" name="CustomShape 52"/>
          <p:cNvSpPr/>
          <p:nvPr/>
        </p:nvSpPr>
        <p:spPr>
          <a:xfrm>
            <a:off x="1389960" y="433944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196" name="CustomShape 53"/>
          <p:cNvSpPr/>
          <p:nvPr/>
        </p:nvSpPr>
        <p:spPr>
          <a:xfrm>
            <a:off x="1387440" y="433944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fa0a0"/>
          </a:solidFill>
          <a:ln w="0">
            <a:noFill/>
          </a:ln>
        </p:spPr>
        <p:style>
          <a:lnRef idx="0"/>
          <a:fillRef idx="0"/>
          <a:effectRef idx="0"/>
          <a:fontRef idx="minor"/>
        </p:style>
      </p:sp>
      <p:sp>
        <p:nvSpPr>
          <p:cNvPr id="197" name="CustomShape 54"/>
          <p:cNvSpPr/>
          <p:nvPr/>
        </p:nvSpPr>
        <p:spPr>
          <a:xfrm>
            <a:off x="1386000" y="433944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fa1a1"/>
          </a:solidFill>
          <a:ln w="0">
            <a:noFill/>
          </a:ln>
        </p:spPr>
        <p:style>
          <a:lnRef idx="0"/>
          <a:fillRef idx="0"/>
          <a:effectRef idx="0"/>
          <a:fontRef idx="minor"/>
        </p:style>
      </p:sp>
      <p:sp>
        <p:nvSpPr>
          <p:cNvPr id="198" name="CustomShape 55"/>
          <p:cNvSpPr/>
          <p:nvPr/>
        </p:nvSpPr>
        <p:spPr>
          <a:xfrm>
            <a:off x="1379160" y="4338000"/>
            <a:ext cx="168120" cy="162720"/>
          </a:xfrm>
          <a:custGeom>
            <a:avLst/>
            <a:gdLst/>
            <a:ahLst/>
            <a:rect l="l" t="t" r="r" b="b"/>
            <a:pathLst>
              <a:path w="168402" h="163067">
                <a:moveTo>
                  <a:pt x="6858" y="163068"/>
                </a:moveTo>
                <a:lnTo>
                  <a:pt x="168402" y="1524"/>
                </a:lnTo>
                <a:lnTo>
                  <a:pt x="161544" y="0"/>
                </a:lnTo>
                <a:lnTo>
                  <a:pt x="0" y="161544"/>
                </a:lnTo>
                <a:lnTo>
                  <a:pt x="6858" y="163068"/>
                </a:lnTo>
                <a:close/>
              </a:path>
            </a:pathLst>
          </a:custGeom>
          <a:solidFill>
            <a:srgbClr val="40a3a3"/>
          </a:solidFill>
          <a:ln w="0">
            <a:noFill/>
          </a:ln>
        </p:spPr>
        <p:style>
          <a:lnRef idx="0"/>
          <a:fillRef idx="0"/>
          <a:effectRef idx="0"/>
          <a:fontRef idx="minor"/>
        </p:style>
      </p:sp>
      <p:sp>
        <p:nvSpPr>
          <p:cNvPr id="199" name="CustomShape 56"/>
          <p:cNvSpPr/>
          <p:nvPr/>
        </p:nvSpPr>
        <p:spPr>
          <a:xfrm>
            <a:off x="1386000" y="4339440"/>
            <a:ext cx="161280" cy="161280"/>
          </a:xfrm>
          <a:custGeom>
            <a:avLst/>
            <a:gdLst/>
            <a:ahLst/>
            <a:rect l="l" t="t" r="r" b="b"/>
            <a:pathLst>
              <a:path w="161544" h="161544">
                <a:moveTo>
                  <a:pt x="0" y="161544"/>
                </a:moveTo>
                <a:lnTo>
                  <a:pt x="161544" y="0"/>
                </a:lnTo>
              </a:path>
            </a:pathLst>
          </a:custGeom>
          <a:noFill/>
          <a:ln w="762">
            <a:solidFill>
              <a:srgbClr val="40a3a3"/>
            </a:solidFill>
            <a:round/>
          </a:ln>
        </p:spPr>
        <p:style>
          <a:lnRef idx="0"/>
          <a:fillRef idx="0"/>
          <a:effectRef idx="0"/>
          <a:fontRef idx="minor"/>
        </p:style>
      </p:sp>
      <p:sp>
        <p:nvSpPr>
          <p:cNvPr id="200" name="CustomShape 57"/>
          <p:cNvSpPr/>
          <p:nvPr/>
        </p:nvSpPr>
        <p:spPr>
          <a:xfrm>
            <a:off x="1384560" y="433872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0a3a3"/>
          </a:solidFill>
          <a:ln w="0">
            <a:noFill/>
          </a:ln>
        </p:spPr>
        <p:style>
          <a:lnRef idx="0"/>
          <a:fillRef idx="0"/>
          <a:effectRef idx="0"/>
          <a:fontRef idx="minor"/>
        </p:style>
      </p:sp>
      <p:sp>
        <p:nvSpPr>
          <p:cNvPr id="201" name="CustomShape 58"/>
          <p:cNvSpPr/>
          <p:nvPr/>
        </p:nvSpPr>
        <p:spPr>
          <a:xfrm>
            <a:off x="1383840" y="4338720"/>
            <a:ext cx="162720" cy="161280"/>
          </a:xfrm>
          <a:custGeom>
            <a:avLst/>
            <a:gdLst/>
            <a:ahLst/>
            <a:rect l="l" t="t" r="r" b="b"/>
            <a:pathLst>
              <a:path w="163068" h="161544">
                <a:moveTo>
                  <a:pt x="762" y="161543"/>
                </a:moveTo>
                <a:lnTo>
                  <a:pt x="163068" y="0"/>
                </a:lnTo>
                <a:lnTo>
                  <a:pt x="161544" y="0"/>
                </a:lnTo>
                <a:lnTo>
                  <a:pt x="0" y="161543"/>
                </a:lnTo>
                <a:lnTo>
                  <a:pt x="762" y="161543"/>
                </a:lnTo>
                <a:close/>
              </a:path>
            </a:pathLst>
          </a:custGeom>
          <a:solidFill>
            <a:srgbClr val="40a4a4"/>
          </a:solidFill>
          <a:ln w="0">
            <a:noFill/>
          </a:ln>
        </p:spPr>
        <p:style>
          <a:lnRef idx="0"/>
          <a:fillRef idx="0"/>
          <a:effectRef idx="0"/>
          <a:fontRef idx="minor"/>
        </p:style>
      </p:sp>
      <p:sp>
        <p:nvSpPr>
          <p:cNvPr id="202" name="CustomShape 59"/>
          <p:cNvSpPr/>
          <p:nvPr/>
        </p:nvSpPr>
        <p:spPr>
          <a:xfrm>
            <a:off x="1382400" y="433800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0a5a5"/>
          </a:solidFill>
          <a:ln w="0">
            <a:noFill/>
          </a:ln>
        </p:spPr>
        <p:style>
          <a:lnRef idx="0"/>
          <a:fillRef idx="0"/>
          <a:effectRef idx="0"/>
          <a:fontRef idx="minor"/>
        </p:style>
      </p:sp>
      <p:sp>
        <p:nvSpPr>
          <p:cNvPr id="203" name="CustomShape 60"/>
          <p:cNvSpPr/>
          <p:nvPr/>
        </p:nvSpPr>
        <p:spPr>
          <a:xfrm>
            <a:off x="1380600" y="433800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41a7a6"/>
          </a:solidFill>
          <a:ln w="0">
            <a:noFill/>
          </a:ln>
        </p:spPr>
        <p:style>
          <a:lnRef idx="0"/>
          <a:fillRef idx="0"/>
          <a:effectRef idx="0"/>
          <a:fontRef idx="minor"/>
        </p:style>
      </p:sp>
      <p:sp>
        <p:nvSpPr>
          <p:cNvPr id="204" name="CustomShape 61"/>
          <p:cNvSpPr/>
          <p:nvPr/>
        </p:nvSpPr>
        <p:spPr>
          <a:xfrm>
            <a:off x="1379160" y="4338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1a8a8"/>
          </a:solidFill>
          <a:ln w="0">
            <a:noFill/>
          </a:ln>
        </p:spPr>
        <p:style>
          <a:lnRef idx="0"/>
          <a:fillRef idx="0"/>
          <a:effectRef idx="0"/>
          <a:fontRef idx="minor"/>
        </p:style>
      </p:sp>
      <p:sp>
        <p:nvSpPr>
          <p:cNvPr id="205" name="CustomShape 62"/>
          <p:cNvSpPr/>
          <p:nvPr/>
        </p:nvSpPr>
        <p:spPr>
          <a:xfrm>
            <a:off x="1372320" y="4335840"/>
            <a:ext cx="168120" cy="163440"/>
          </a:xfrm>
          <a:custGeom>
            <a:avLst/>
            <a:gdLst/>
            <a:ahLst/>
            <a:rect l="l" t="t" r="r" b="b"/>
            <a:pathLst>
              <a:path w="168402" h="163829">
                <a:moveTo>
                  <a:pt x="6858" y="163829"/>
                </a:moveTo>
                <a:lnTo>
                  <a:pt x="168402" y="2285"/>
                </a:lnTo>
                <a:lnTo>
                  <a:pt x="162306" y="0"/>
                </a:lnTo>
                <a:lnTo>
                  <a:pt x="0" y="161543"/>
                </a:lnTo>
                <a:lnTo>
                  <a:pt x="6858" y="163829"/>
                </a:lnTo>
                <a:close/>
              </a:path>
            </a:pathLst>
          </a:custGeom>
          <a:solidFill>
            <a:srgbClr val="43a9a9"/>
          </a:solidFill>
          <a:ln w="0">
            <a:noFill/>
          </a:ln>
        </p:spPr>
        <p:style>
          <a:lnRef idx="0"/>
          <a:fillRef idx="0"/>
          <a:effectRef idx="0"/>
          <a:fontRef idx="minor"/>
        </p:style>
      </p:sp>
      <p:sp>
        <p:nvSpPr>
          <p:cNvPr id="206" name="CustomShape 63"/>
          <p:cNvSpPr/>
          <p:nvPr/>
        </p:nvSpPr>
        <p:spPr>
          <a:xfrm>
            <a:off x="1379160" y="4338000"/>
            <a:ext cx="161280" cy="161280"/>
          </a:xfrm>
          <a:custGeom>
            <a:avLst/>
            <a:gdLst/>
            <a:ahLst/>
            <a:rect l="l" t="t" r="r" b="b"/>
            <a:pathLst>
              <a:path w="161544" h="161544">
                <a:moveTo>
                  <a:pt x="0" y="161544"/>
                </a:moveTo>
                <a:lnTo>
                  <a:pt x="161544" y="0"/>
                </a:lnTo>
              </a:path>
            </a:pathLst>
          </a:custGeom>
          <a:noFill/>
          <a:ln w="762">
            <a:solidFill>
              <a:srgbClr val="43a9a9"/>
            </a:solidFill>
            <a:round/>
          </a:ln>
        </p:spPr>
        <p:style>
          <a:lnRef idx="0"/>
          <a:fillRef idx="0"/>
          <a:effectRef idx="0"/>
          <a:fontRef idx="minor"/>
        </p:style>
      </p:sp>
      <p:sp>
        <p:nvSpPr>
          <p:cNvPr id="207" name="CustomShape 64"/>
          <p:cNvSpPr/>
          <p:nvPr/>
        </p:nvSpPr>
        <p:spPr>
          <a:xfrm>
            <a:off x="1378440" y="43372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3a9a9"/>
          </a:solidFill>
          <a:ln w="0">
            <a:noFill/>
          </a:ln>
        </p:spPr>
        <p:style>
          <a:lnRef idx="0"/>
          <a:fillRef idx="0"/>
          <a:effectRef idx="0"/>
          <a:fontRef idx="minor"/>
        </p:style>
      </p:sp>
      <p:sp>
        <p:nvSpPr>
          <p:cNvPr id="208" name="CustomShape 65"/>
          <p:cNvSpPr/>
          <p:nvPr/>
        </p:nvSpPr>
        <p:spPr>
          <a:xfrm>
            <a:off x="1377000" y="43372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3aaaa"/>
          </a:solidFill>
          <a:ln w="0">
            <a:noFill/>
          </a:ln>
        </p:spPr>
        <p:style>
          <a:lnRef idx="0"/>
          <a:fillRef idx="0"/>
          <a:effectRef idx="0"/>
          <a:fontRef idx="minor"/>
        </p:style>
      </p:sp>
      <p:sp>
        <p:nvSpPr>
          <p:cNvPr id="209" name="CustomShape 66"/>
          <p:cNvSpPr/>
          <p:nvPr/>
        </p:nvSpPr>
        <p:spPr>
          <a:xfrm>
            <a:off x="1375560" y="43365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4abab"/>
          </a:solidFill>
          <a:ln w="0">
            <a:noFill/>
          </a:ln>
        </p:spPr>
        <p:style>
          <a:lnRef idx="0"/>
          <a:fillRef idx="0"/>
          <a:effectRef idx="0"/>
          <a:fontRef idx="minor"/>
        </p:style>
      </p:sp>
      <p:sp>
        <p:nvSpPr>
          <p:cNvPr id="210" name="CustomShape 67"/>
          <p:cNvSpPr/>
          <p:nvPr/>
        </p:nvSpPr>
        <p:spPr>
          <a:xfrm>
            <a:off x="1373760" y="433656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4acac"/>
          </a:solidFill>
          <a:ln w="0">
            <a:noFill/>
          </a:ln>
        </p:spPr>
        <p:style>
          <a:lnRef idx="0"/>
          <a:fillRef idx="0"/>
          <a:effectRef idx="0"/>
          <a:fontRef idx="minor"/>
        </p:style>
      </p:sp>
      <p:sp>
        <p:nvSpPr>
          <p:cNvPr id="211" name="CustomShape 68"/>
          <p:cNvSpPr/>
          <p:nvPr/>
        </p:nvSpPr>
        <p:spPr>
          <a:xfrm>
            <a:off x="1372320" y="433584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5acac"/>
          </a:solidFill>
          <a:ln w="0">
            <a:noFill/>
          </a:ln>
        </p:spPr>
        <p:style>
          <a:lnRef idx="0"/>
          <a:fillRef idx="0"/>
          <a:effectRef idx="0"/>
          <a:fontRef idx="minor"/>
        </p:style>
      </p:sp>
      <p:sp>
        <p:nvSpPr>
          <p:cNvPr id="212" name="CustomShape 69"/>
          <p:cNvSpPr/>
          <p:nvPr/>
        </p:nvSpPr>
        <p:spPr>
          <a:xfrm>
            <a:off x="1366200" y="4333320"/>
            <a:ext cx="168120" cy="163440"/>
          </a:xfrm>
          <a:custGeom>
            <a:avLst/>
            <a:gdLst/>
            <a:ahLst/>
            <a:rect l="l" t="t" r="r" b="b"/>
            <a:pathLst>
              <a:path w="168402" h="163829">
                <a:moveTo>
                  <a:pt x="6096" y="163829"/>
                </a:moveTo>
                <a:lnTo>
                  <a:pt x="168402" y="2285"/>
                </a:lnTo>
                <a:lnTo>
                  <a:pt x="161544" y="0"/>
                </a:lnTo>
                <a:lnTo>
                  <a:pt x="0" y="161543"/>
                </a:lnTo>
                <a:lnTo>
                  <a:pt x="6096" y="163829"/>
                </a:lnTo>
                <a:close/>
              </a:path>
            </a:pathLst>
          </a:custGeom>
          <a:solidFill>
            <a:srgbClr val="46aeae"/>
          </a:solidFill>
          <a:ln w="0">
            <a:noFill/>
          </a:ln>
        </p:spPr>
        <p:style>
          <a:lnRef idx="0"/>
          <a:fillRef idx="0"/>
          <a:effectRef idx="0"/>
          <a:fontRef idx="minor"/>
        </p:style>
      </p:sp>
      <p:sp>
        <p:nvSpPr>
          <p:cNvPr id="213" name="CustomShape 70"/>
          <p:cNvSpPr/>
          <p:nvPr/>
        </p:nvSpPr>
        <p:spPr>
          <a:xfrm>
            <a:off x="1372320" y="4335840"/>
            <a:ext cx="162000" cy="161280"/>
          </a:xfrm>
          <a:custGeom>
            <a:avLst/>
            <a:gdLst/>
            <a:ahLst/>
            <a:rect l="l" t="t" r="r" b="b"/>
            <a:pathLst>
              <a:path w="162306" h="161544">
                <a:moveTo>
                  <a:pt x="0" y="161544"/>
                </a:moveTo>
                <a:lnTo>
                  <a:pt x="162306" y="0"/>
                </a:lnTo>
              </a:path>
            </a:pathLst>
          </a:custGeom>
          <a:noFill/>
          <a:ln w="762">
            <a:solidFill>
              <a:srgbClr val="46aeae"/>
            </a:solidFill>
            <a:round/>
          </a:ln>
        </p:spPr>
        <p:style>
          <a:lnRef idx="0"/>
          <a:fillRef idx="0"/>
          <a:effectRef idx="0"/>
          <a:fontRef idx="minor"/>
        </p:style>
      </p:sp>
      <p:sp>
        <p:nvSpPr>
          <p:cNvPr id="214" name="CustomShape 71"/>
          <p:cNvSpPr/>
          <p:nvPr/>
        </p:nvSpPr>
        <p:spPr>
          <a:xfrm>
            <a:off x="1371600" y="4335840"/>
            <a:ext cx="162720" cy="161280"/>
          </a:xfrm>
          <a:custGeom>
            <a:avLst/>
            <a:gdLst/>
            <a:ahLst/>
            <a:rect l="l" t="t" r="r" b="b"/>
            <a:pathLst>
              <a:path w="163068" h="161544">
                <a:moveTo>
                  <a:pt x="762" y="161544"/>
                </a:moveTo>
                <a:lnTo>
                  <a:pt x="163068" y="0"/>
                </a:lnTo>
                <a:lnTo>
                  <a:pt x="161544" y="0"/>
                </a:lnTo>
                <a:lnTo>
                  <a:pt x="0" y="161544"/>
                </a:lnTo>
                <a:lnTo>
                  <a:pt x="762" y="161544"/>
                </a:lnTo>
                <a:close/>
              </a:path>
            </a:pathLst>
          </a:custGeom>
          <a:solidFill>
            <a:srgbClr val="46aeae"/>
          </a:solidFill>
          <a:ln w="0">
            <a:noFill/>
          </a:ln>
        </p:spPr>
        <p:style>
          <a:lnRef idx="0"/>
          <a:fillRef idx="0"/>
          <a:effectRef idx="0"/>
          <a:fontRef idx="minor"/>
        </p:style>
      </p:sp>
      <p:sp>
        <p:nvSpPr>
          <p:cNvPr id="215" name="CustomShape 72"/>
          <p:cNvSpPr/>
          <p:nvPr/>
        </p:nvSpPr>
        <p:spPr>
          <a:xfrm>
            <a:off x="1370160" y="43351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afaf"/>
          </a:solidFill>
          <a:ln w="0">
            <a:noFill/>
          </a:ln>
        </p:spPr>
        <p:style>
          <a:lnRef idx="0"/>
          <a:fillRef idx="0"/>
          <a:effectRef idx="0"/>
          <a:fontRef idx="minor"/>
        </p:style>
      </p:sp>
      <p:sp>
        <p:nvSpPr>
          <p:cNvPr id="216" name="CustomShape 73"/>
          <p:cNvSpPr/>
          <p:nvPr/>
        </p:nvSpPr>
        <p:spPr>
          <a:xfrm>
            <a:off x="1368720" y="43344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0b0"/>
          </a:solidFill>
          <a:ln w="0">
            <a:noFill/>
          </a:ln>
        </p:spPr>
        <p:style>
          <a:lnRef idx="0"/>
          <a:fillRef idx="0"/>
          <a:effectRef idx="0"/>
          <a:fontRef idx="minor"/>
        </p:style>
      </p:sp>
      <p:sp>
        <p:nvSpPr>
          <p:cNvPr id="217" name="CustomShape 74"/>
          <p:cNvSpPr/>
          <p:nvPr/>
        </p:nvSpPr>
        <p:spPr>
          <a:xfrm>
            <a:off x="1367640" y="4334400"/>
            <a:ext cx="162000" cy="161280"/>
          </a:xfrm>
          <a:custGeom>
            <a:avLst/>
            <a:gdLst/>
            <a:ahLst/>
            <a:rect l="l" t="t" r="r" b="b"/>
            <a:pathLst>
              <a:path w="162306" h="161544">
                <a:moveTo>
                  <a:pt x="762" y="161544"/>
                </a:moveTo>
                <a:lnTo>
                  <a:pt x="162306" y="0"/>
                </a:lnTo>
                <a:lnTo>
                  <a:pt x="161544" y="0"/>
                </a:lnTo>
                <a:lnTo>
                  <a:pt x="0" y="161544"/>
                </a:lnTo>
                <a:lnTo>
                  <a:pt x="762" y="161544"/>
                </a:lnTo>
                <a:close/>
              </a:path>
            </a:pathLst>
          </a:custGeom>
          <a:solidFill>
            <a:srgbClr val="46b1b1"/>
          </a:solidFill>
          <a:ln w="0">
            <a:noFill/>
          </a:ln>
        </p:spPr>
        <p:style>
          <a:lnRef idx="0"/>
          <a:fillRef idx="0"/>
          <a:effectRef idx="0"/>
          <a:fontRef idx="minor"/>
        </p:style>
      </p:sp>
      <p:sp>
        <p:nvSpPr>
          <p:cNvPr id="218" name="CustomShape 75"/>
          <p:cNvSpPr/>
          <p:nvPr/>
        </p:nvSpPr>
        <p:spPr>
          <a:xfrm>
            <a:off x="1366200" y="43333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2b2"/>
          </a:solidFill>
          <a:ln w="0">
            <a:noFill/>
          </a:ln>
        </p:spPr>
        <p:style>
          <a:lnRef idx="0"/>
          <a:fillRef idx="0"/>
          <a:effectRef idx="0"/>
          <a:fontRef idx="minor"/>
        </p:style>
      </p:sp>
      <p:sp>
        <p:nvSpPr>
          <p:cNvPr id="219" name="CustomShape 76"/>
          <p:cNvSpPr/>
          <p:nvPr/>
        </p:nvSpPr>
        <p:spPr>
          <a:xfrm>
            <a:off x="1359360" y="4330440"/>
            <a:ext cx="168120" cy="164160"/>
          </a:xfrm>
          <a:custGeom>
            <a:avLst/>
            <a:gdLst/>
            <a:ahLst/>
            <a:rect l="l" t="t" r="r" b="b"/>
            <a:pathLst>
              <a:path w="168402" h="164591">
                <a:moveTo>
                  <a:pt x="6858" y="164592"/>
                </a:moveTo>
                <a:lnTo>
                  <a:pt x="168402" y="3048"/>
                </a:lnTo>
                <a:lnTo>
                  <a:pt x="161544" y="0"/>
                </a:lnTo>
                <a:lnTo>
                  <a:pt x="0" y="161544"/>
                </a:lnTo>
                <a:lnTo>
                  <a:pt x="6858" y="164592"/>
                </a:lnTo>
                <a:close/>
              </a:path>
            </a:pathLst>
          </a:custGeom>
          <a:solidFill>
            <a:srgbClr val="47b4b4"/>
          </a:solidFill>
          <a:ln w="0">
            <a:noFill/>
          </a:ln>
        </p:spPr>
        <p:style>
          <a:lnRef idx="0"/>
          <a:fillRef idx="0"/>
          <a:effectRef idx="0"/>
          <a:fontRef idx="minor"/>
        </p:style>
      </p:sp>
      <p:sp>
        <p:nvSpPr>
          <p:cNvPr id="220" name="CustomShape 77"/>
          <p:cNvSpPr/>
          <p:nvPr/>
        </p:nvSpPr>
        <p:spPr>
          <a:xfrm>
            <a:off x="1366200" y="4333320"/>
            <a:ext cx="161280" cy="161280"/>
          </a:xfrm>
          <a:custGeom>
            <a:avLst/>
            <a:gdLst/>
            <a:ahLst/>
            <a:rect l="l" t="t" r="r" b="b"/>
            <a:pathLst>
              <a:path w="161544" h="161544">
                <a:moveTo>
                  <a:pt x="0" y="161544"/>
                </a:moveTo>
                <a:lnTo>
                  <a:pt x="161544" y="0"/>
                </a:lnTo>
              </a:path>
            </a:pathLst>
          </a:custGeom>
          <a:noFill/>
          <a:ln w="762">
            <a:solidFill>
              <a:srgbClr val="47b4b4"/>
            </a:solidFill>
            <a:round/>
          </a:ln>
        </p:spPr>
        <p:style>
          <a:lnRef idx="0"/>
          <a:fillRef idx="0"/>
          <a:effectRef idx="0"/>
          <a:fontRef idx="minor"/>
        </p:style>
      </p:sp>
      <p:sp>
        <p:nvSpPr>
          <p:cNvPr id="221" name="CustomShape 78"/>
          <p:cNvSpPr/>
          <p:nvPr/>
        </p:nvSpPr>
        <p:spPr>
          <a:xfrm>
            <a:off x="1364760" y="43326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7b4b4"/>
          </a:solidFill>
          <a:ln w="0">
            <a:noFill/>
          </a:ln>
        </p:spPr>
        <p:style>
          <a:lnRef idx="0"/>
          <a:fillRef idx="0"/>
          <a:effectRef idx="0"/>
          <a:fontRef idx="minor"/>
        </p:style>
      </p:sp>
      <p:sp>
        <p:nvSpPr>
          <p:cNvPr id="222" name="CustomShape 79"/>
          <p:cNvSpPr/>
          <p:nvPr/>
        </p:nvSpPr>
        <p:spPr>
          <a:xfrm>
            <a:off x="1364040" y="4332600"/>
            <a:ext cx="162000" cy="161280"/>
          </a:xfrm>
          <a:custGeom>
            <a:avLst/>
            <a:gdLst/>
            <a:ahLst/>
            <a:rect l="l" t="t" r="r" b="b"/>
            <a:pathLst>
              <a:path w="162306" h="161544">
                <a:moveTo>
                  <a:pt x="762" y="161544"/>
                </a:moveTo>
                <a:lnTo>
                  <a:pt x="162306" y="0"/>
                </a:lnTo>
                <a:lnTo>
                  <a:pt x="161544" y="0"/>
                </a:lnTo>
                <a:lnTo>
                  <a:pt x="0" y="161544"/>
                </a:lnTo>
                <a:lnTo>
                  <a:pt x="762" y="161544"/>
                </a:lnTo>
                <a:close/>
              </a:path>
            </a:pathLst>
          </a:custGeom>
          <a:solidFill>
            <a:srgbClr val="47b5b5"/>
          </a:solidFill>
          <a:ln w="0">
            <a:noFill/>
          </a:ln>
        </p:spPr>
        <p:style>
          <a:lnRef idx="0"/>
          <a:fillRef idx="0"/>
          <a:effectRef idx="0"/>
          <a:fontRef idx="minor"/>
        </p:style>
      </p:sp>
      <p:sp>
        <p:nvSpPr>
          <p:cNvPr id="223" name="CustomShape 80"/>
          <p:cNvSpPr/>
          <p:nvPr/>
        </p:nvSpPr>
        <p:spPr>
          <a:xfrm>
            <a:off x="1362600" y="433188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7b6b6"/>
          </a:solidFill>
          <a:ln w="0">
            <a:noFill/>
          </a:ln>
        </p:spPr>
        <p:style>
          <a:lnRef idx="0"/>
          <a:fillRef idx="0"/>
          <a:effectRef idx="0"/>
          <a:fontRef idx="minor"/>
        </p:style>
      </p:sp>
      <p:sp>
        <p:nvSpPr>
          <p:cNvPr id="224" name="CustomShape 81"/>
          <p:cNvSpPr/>
          <p:nvPr/>
        </p:nvSpPr>
        <p:spPr>
          <a:xfrm>
            <a:off x="1361520" y="433116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8b7b7"/>
          </a:solidFill>
          <a:ln w="0">
            <a:noFill/>
          </a:ln>
        </p:spPr>
        <p:style>
          <a:lnRef idx="0"/>
          <a:fillRef idx="0"/>
          <a:effectRef idx="0"/>
          <a:fontRef idx="minor"/>
        </p:style>
      </p:sp>
      <p:sp>
        <p:nvSpPr>
          <p:cNvPr id="225" name="CustomShape 82"/>
          <p:cNvSpPr/>
          <p:nvPr/>
        </p:nvSpPr>
        <p:spPr>
          <a:xfrm>
            <a:off x="1360800" y="4331160"/>
            <a:ext cx="162000" cy="161280"/>
          </a:xfrm>
          <a:custGeom>
            <a:avLst/>
            <a:gdLst/>
            <a:ahLst/>
            <a:rect l="l" t="t" r="r" b="b"/>
            <a:pathLst>
              <a:path w="162306" h="161544">
                <a:moveTo>
                  <a:pt x="762" y="161543"/>
                </a:moveTo>
                <a:lnTo>
                  <a:pt x="162306" y="0"/>
                </a:lnTo>
                <a:lnTo>
                  <a:pt x="161544" y="0"/>
                </a:lnTo>
                <a:lnTo>
                  <a:pt x="0" y="161543"/>
                </a:lnTo>
                <a:lnTo>
                  <a:pt x="762" y="161543"/>
                </a:lnTo>
                <a:close/>
              </a:path>
            </a:pathLst>
          </a:custGeom>
          <a:solidFill>
            <a:srgbClr val="48b8b8"/>
          </a:solidFill>
          <a:ln w="0">
            <a:noFill/>
          </a:ln>
        </p:spPr>
        <p:style>
          <a:lnRef idx="0"/>
          <a:fillRef idx="0"/>
          <a:effectRef idx="0"/>
          <a:fontRef idx="minor"/>
        </p:style>
      </p:sp>
      <p:sp>
        <p:nvSpPr>
          <p:cNvPr id="226" name="CustomShape 83"/>
          <p:cNvSpPr/>
          <p:nvPr/>
        </p:nvSpPr>
        <p:spPr>
          <a:xfrm>
            <a:off x="1359360" y="433044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8b8b8"/>
          </a:solidFill>
          <a:ln w="0">
            <a:noFill/>
          </a:ln>
        </p:spPr>
        <p:style>
          <a:lnRef idx="0"/>
          <a:fillRef idx="0"/>
          <a:effectRef idx="0"/>
          <a:fontRef idx="minor"/>
        </p:style>
      </p:sp>
      <p:sp>
        <p:nvSpPr>
          <p:cNvPr id="227" name="CustomShape 84"/>
          <p:cNvSpPr/>
          <p:nvPr/>
        </p:nvSpPr>
        <p:spPr>
          <a:xfrm>
            <a:off x="1346400" y="4322880"/>
            <a:ext cx="174240" cy="168840"/>
          </a:xfrm>
          <a:custGeom>
            <a:avLst/>
            <a:gdLst/>
            <a:ahLst/>
            <a:rect l="l" t="t" r="r" b="b"/>
            <a:pathLst>
              <a:path w="174497" h="169163">
                <a:moveTo>
                  <a:pt x="12953" y="169163"/>
                </a:moveTo>
                <a:lnTo>
                  <a:pt x="174497" y="7619"/>
                </a:lnTo>
                <a:lnTo>
                  <a:pt x="161543" y="0"/>
                </a:lnTo>
                <a:lnTo>
                  <a:pt x="0" y="161543"/>
                </a:lnTo>
                <a:lnTo>
                  <a:pt x="12953" y="169163"/>
                </a:lnTo>
                <a:close/>
              </a:path>
            </a:pathLst>
          </a:custGeom>
          <a:solidFill>
            <a:srgbClr val="49b9b9"/>
          </a:solidFill>
          <a:ln w="0">
            <a:noFill/>
          </a:ln>
        </p:spPr>
        <p:style>
          <a:lnRef idx="0"/>
          <a:fillRef idx="0"/>
          <a:effectRef idx="0"/>
          <a:fontRef idx="minor"/>
        </p:style>
      </p:sp>
      <p:sp>
        <p:nvSpPr>
          <p:cNvPr id="228" name="CustomShape 85"/>
          <p:cNvSpPr/>
          <p:nvPr/>
        </p:nvSpPr>
        <p:spPr>
          <a:xfrm>
            <a:off x="1359360" y="4330440"/>
            <a:ext cx="161280" cy="161280"/>
          </a:xfrm>
          <a:custGeom>
            <a:avLst/>
            <a:gdLst/>
            <a:ahLst/>
            <a:rect l="l" t="t" r="r" b="b"/>
            <a:pathLst>
              <a:path w="161544" h="161544">
                <a:moveTo>
                  <a:pt x="0" y="161544"/>
                </a:moveTo>
                <a:lnTo>
                  <a:pt x="161544" y="0"/>
                </a:lnTo>
              </a:path>
            </a:pathLst>
          </a:custGeom>
          <a:noFill/>
          <a:ln w="762">
            <a:solidFill>
              <a:srgbClr val="49b9b9"/>
            </a:solidFill>
            <a:round/>
          </a:ln>
        </p:spPr>
        <p:style>
          <a:lnRef idx="0"/>
          <a:fillRef idx="0"/>
          <a:effectRef idx="0"/>
          <a:fontRef idx="minor"/>
        </p:style>
      </p:sp>
      <p:sp>
        <p:nvSpPr>
          <p:cNvPr id="229" name="CustomShape 86"/>
          <p:cNvSpPr/>
          <p:nvPr/>
        </p:nvSpPr>
        <p:spPr>
          <a:xfrm>
            <a:off x="1357920" y="4329000"/>
            <a:ext cx="162720" cy="162720"/>
          </a:xfrm>
          <a:custGeom>
            <a:avLst/>
            <a:gdLst/>
            <a:ahLst/>
            <a:rect l="l" t="t" r="r" b="b"/>
            <a:pathLst>
              <a:path w="163068" h="163067">
                <a:moveTo>
                  <a:pt x="1524" y="163068"/>
                </a:moveTo>
                <a:lnTo>
                  <a:pt x="163068" y="1524"/>
                </a:lnTo>
                <a:lnTo>
                  <a:pt x="161544" y="0"/>
                </a:lnTo>
                <a:lnTo>
                  <a:pt x="0" y="162306"/>
                </a:lnTo>
                <a:lnTo>
                  <a:pt x="1524" y="163068"/>
                </a:lnTo>
                <a:close/>
              </a:path>
            </a:pathLst>
          </a:custGeom>
          <a:solidFill>
            <a:srgbClr val="49b9b9"/>
          </a:solidFill>
          <a:ln w="0">
            <a:noFill/>
          </a:ln>
        </p:spPr>
        <p:style>
          <a:lnRef idx="0"/>
          <a:fillRef idx="0"/>
          <a:effectRef idx="0"/>
          <a:fontRef idx="minor"/>
        </p:style>
      </p:sp>
      <p:sp>
        <p:nvSpPr>
          <p:cNvPr id="230" name="CustomShape 87"/>
          <p:cNvSpPr/>
          <p:nvPr/>
        </p:nvSpPr>
        <p:spPr>
          <a:xfrm>
            <a:off x="1355760" y="4328280"/>
            <a:ext cx="163440" cy="162720"/>
          </a:xfrm>
          <a:custGeom>
            <a:avLst/>
            <a:gdLst/>
            <a:ahLst/>
            <a:rect l="l" t="t" r="r" b="b"/>
            <a:pathLst>
              <a:path w="163830" h="163067">
                <a:moveTo>
                  <a:pt x="2286" y="163067"/>
                </a:moveTo>
                <a:lnTo>
                  <a:pt x="163830" y="761"/>
                </a:lnTo>
                <a:lnTo>
                  <a:pt x="161544" y="0"/>
                </a:lnTo>
                <a:lnTo>
                  <a:pt x="0" y="161543"/>
                </a:lnTo>
                <a:lnTo>
                  <a:pt x="2286" y="163067"/>
                </a:lnTo>
                <a:close/>
              </a:path>
            </a:pathLst>
          </a:custGeom>
          <a:solidFill>
            <a:srgbClr val="49baba"/>
          </a:solidFill>
          <a:ln w="0">
            <a:noFill/>
          </a:ln>
        </p:spPr>
        <p:style>
          <a:lnRef idx="0"/>
          <a:fillRef idx="0"/>
          <a:effectRef idx="0"/>
          <a:fontRef idx="minor"/>
        </p:style>
      </p:sp>
      <p:sp>
        <p:nvSpPr>
          <p:cNvPr id="231" name="CustomShape 88"/>
          <p:cNvSpPr/>
          <p:nvPr/>
        </p:nvSpPr>
        <p:spPr>
          <a:xfrm>
            <a:off x="1353960" y="43275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9bbbb"/>
          </a:solidFill>
          <a:ln w="0">
            <a:noFill/>
          </a:ln>
        </p:spPr>
        <p:style>
          <a:lnRef idx="0"/>
          <a:fillRef idx="0"/>
          <a:effectRef idx="0"/>
          <a:fontRef idx="minor"/>
        </p:style>
      </p:sp>
      <p:sp>
        <p:nvSpPr>
          <p:cNvPr id="232" name="CustomShape 89"/>
          <p:cNvSpPr/>
          <p:nvPr/>
        </p:nvSpPr>
        <p:spPr>
          <a:xfrm>
            <a:off x="1351800" y="4325760"/>
            <a:ext cx="163440" cy="162720"/>
          </a:xfrm>
          <a:custGeom>
            <a:avLst/>
            <a:gdLst/>
            <a:ahLst/>
            <a:rect l="l" t="t" r="r" b="b"/>
            <a:pathLst>
              <a:path w="163830" h="163067">
                <a:moveTo>
                  <a:pt x="2286" y="163068"/>
                </a:moveTo>
                <a:lnTo>
                  <a:pt x="163830" y="1524"/>
                </a:lnTo>
                <a:lnTo>
                  <a:pt x="162306" y="0"/>
                </a:lnTo>
                <a:lnTo>
                  <a:pt x="0" y="161544"/>
                </a:lnTo>
                <a:lnTo>
                  <a:pt x="2286" y="163068"/>
                </a:lnTo>
                <a:close/>
              </a:path>
            </a:pathLst>
          </a:custGeom>
          <a:solidFill>
            <a:srgbClr val="4abcbc"/>
          </a:solidFill>
          <a:ln w="0">
            <a:noFill/>
          </a:ln>
        </p:spPr>
        <p:style>
          <a:lnRef idx="0"/>
          <a:fillRef idx="0"/>
          <a:effectRef idx="0"/>
          <a:fontRef idx="minor"/>
        </p:style>
      </p:sp>
      <p:sp>
        <p:nvSpPr>
          <p:cNvPr id="233" name="CustomShape 90"/>
          <p:cNvSpPr/>
          <p:nvPr/>
        </p:nvSpPr>
        <p:spPr>
          <a:xfrm>
            <a:off x="1350360" y="4325040"/>
            <a:ext cx="163440" cy="162000"/>
          </a:xfrm>
          <a:custGeom>
            <a:avLst/>
            <a:gdLst/>
            <a:ahLst/>
            <a:rect l="l" t="t" r="r" b="b"/>
            <a:pathLst>
              <a:path w="163830" h="162305">
                <a:moveTo>
                  <a:pt x="1524" y="162306"/>
                </a:moveTo>
                <a:lnTo>
                  <a:pt x="163830" y="762"/>
                </a:lnTo>
                <a:lnTo>
                  <a:pt x="161544" y="0"/>
                </a:lnTo>
                <a:lnTo>
                  <a:pt x="0" y="161544"/>
                </a:lnTo>
                <a:lnTo>
                  <a:pt x="1524" y="162306"/>
                </a:lnTo>
                <a:close/>
              </a:path>
            </a:pathLst>
          </a:custGeom>
          <a:solidFill>
            <a:srgbClr val="4abdbd"/>
          </a:solidFill>
          <a:ln w="0">
            <a:noFill/>
          </a:ln>
        </p:spPr>
        <p:style>
          <a:lnRef idx="0"/>
          <a:fillRef idx="0"/>
          <a:effectRef idx="0"/>
          <a:fontRef idx="minor"/>
        </p:style>
      </p:sp>
      <p:sp>
        <p:nvSpPr>
          <p:cNvPr id="234" name="CustomShape 91"/>
          <p:cNvSpPr/>
          <p:nvPr/>
        </p:nvSpPr>
        <p:spPr>
          <a:xfrm>
            <a:off x="1348920" y="432360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4cbebe"/>
          </a:solidFill>
          <a:ln w="0">
            <a:noFill/>
          </a:ln>
        </p:spPr>
        <p:style>
          <a:lnRef idx="0"/>
          <a:fillRef idx="0"/>
          <a:effectRef idx="0"/>
          <a:fontRef idx="minor"/>
        </p:style>
      </p:sp>
      <p:sp>
        <p:nvSpPr>
          <p:cNvPr id="235" name="CustomShape 92"/>
          <p:cNvSpPr/>
          <p:nvPr/>
        </p:nvSpPr>
        <p:spPr>
          <a:xfrm>
            <a:off x="1346400" y="4322880"/>
            <a:ext cx="163440" cy="162000"/>
          </a:xfrm>
          <a:custGeom>
            <a:avLst/>
            <a:gdLst/>
            <a:ahLst/>
            <a:rect l="l" t="t" r="r" b="b"/>
            <a:pathLst>
              <a:path w="163830" h="162305">
                <a:moveTo>
                  <a:pt x="2286" y="162306"/>
                </a:moveTo>
                <a:lnTo>
                  <a:pt x="163830" y="762"/>
                </a:lnTo>
                <a:lnTo>
                  <a:pt x="161544" y="0"/>
                </a:lnTo>
                <a:lnTo>
                  <a:pt x="0" y="161544"/>
                </a:lnTo>
                <a:lnTo>
                  <a:pt x="2286" y="162306"/>
                </a:lnTo>
                <a:close/>
              </a:path>
            </a:pathLst>
          </a:custGeom>
          <a:solidFill>
            <a:srgbClr val="4cbfc0"/>
          </a:solidFill>
          <a:ln w="0">
            <a:noFill/>
          </a:ln>
        </p:spPr>
        <p:style>
          <a:lnRef idx="0"/>
          <a:fillRef idx="0"/>
          <a:effectRef idx="0"/>
          <a:fontRef idx="minor"/>
        </p:style>
      </p:sp>
      <p:sp>
        <p:nvSpPr>
          <p:cNvPr id="236" name="CustomShape 93"/>
          <p:cNvSpPr/>
          <p:nvPr/>
        </p:nvSpPr>
        <p:spPr>
          <a:xfrm>
            <a:off x="1333440" y="4312800"/>
            <a:ext cx="174240" cy="171000"/>
          </a:xfrm>
          <a:custGeom>
            <a:avLst/>
            <a:gdLst/>
            <a:ahLst/>
            <a:rect l="l" t="t" r="r" b="b"/>
            <a:pathLst>
              <a:path w="174497" h="171450">
                <a:moveTo>
                  <a:pt x="12953" y="171450"/>
                </a:moveTo>
                <a:lnTo>
                  <a:pt x="174497" y="9905"/>
                </a:lnTo>
                <a:lnTo>
                  <a:pt x="162305" y="0"/>
                </a:lnTo>
                <a:lnTo>
                  <a:pt x="0" y="161544"/>
                </a:lnTo>
                <a:lnTo>
                  <a:pt x="12953" y="171450"/>
                </a:lnTo>
                <a:close/>
              </a:path>
            </a:pathLst>
          </a:custGeom>
          <a:solidFill>
            <a:srgbClr val="4dc1c1"/>
          </a:solidFill>
          <a:ln w="0">
            <a:noFill/>
          </a:ln>
        </p:spPr>
        <p:style>
          <a:lnRef idx="0"/>
          <a:fillRef idx="0"/>
          <a:effectRef idx="0"/>
          <a:fontRef idx="minor"/>
        </p:style>
      </p:sp>
      <p:sp>
        <p:nvSpPr>
          <p:cNvPr id="237" name="CustomShape 94"/>
          <p:cNvSpPr/>
          <p:nvPr/>
        </p:nvSpPr>
        <p:spPr>
          <a:xfrm>
            <a:off x="1346400" y="4322880"/>
            <a:ext cx="161280" cy="161280"/>
          </a:xfrm>
          <a:custGeom>
            <a:avLst/>
            <a:gdLst/>
            <a:ahLst/>
            <a:rect l="l" t="t" r="r" b="b"/>
            <a:pathLst>
              <a:path w="161544" h="161544">
                <a:moveTo>
                  <a:pt x="0" y="161544"/>
                </a:moveTo>
                <a:lnTo>
                  <a:pt x="161544" y="0"/>
                </a:lnTo>
              </a:path>
            </a:pathLst>
          </a:custGeom>
          <a:noFill/>
          <a:ln w="762">
            <a:solidFill>
              <a:srgbClr val="4dc1c1"/>
            </a:solidFill>
            <a:round/>
          </a:ln>
        </p:spPr>
        <p:style>
          <a:lnRef idx="0"/>
          <a:fillRef idx="0"/>
          <a:effectRef idx="0"/>
          <a:fontRef idx="minor"/>
        </p:style>
      </p:sp>
      <p:sp>
        <p:nvSpPr>
          <p:cNvPr id="238" name="CustomShape 95"/>
          <p:cNvSpPr/>
          <p:nvPr/>
        </p:nvSpPr>
        <p:spPr>
          <a:xfrm>
            <a:off x="1344960" y="432144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4dc1c1"/>
          </a:solidFill>
          <a:ln w="0">
            <a:noFill/>
          </a:ln>
        </p:spPr>
        <p:style>
          <a:lnRef idx="0"/>
          <a:fillRef idx="0"/>
          <a:effectRef idx="0"/>
          <a:fontRef idx="minor"/>
        </p:style>
      </p:sp>
      <p:sp>
        <p:nvSpPr>
          <p:cNvPr id="239" name="CustomShape 96"/>
          <p:cNvSpPr/>
          <p:nvPr/>
        </p:nvSpPr>
        <p:spPr>
          <a:xfrm>
            <a:off x="1342800" y="4319640"/>
            <a:ext cx="163440" cy="162720"/>
          </a:xfrm>
          <a:custGeom>
            <a:avLst/>
            <a:gdLst/>
            <a:ahLst/>
            <a:rect l="l" t="t" r="r" b="b"/>
            <a:pathLst>
              <a:path w="163830" h="163067">
                <a:moveTo>
                  <a:pt x="2286" y="163068"/>
                </a:moveTo>
                <a:lnTo>
                  <a:pt x="163830" y="1524"/>
                </a:lnTo>
                <a:lnTo>
                  <a:pt x="162306" y="0"/>
                </a:lnTo>
                <a:lnTo>
                  <a:pt x="0" y="161544"/>
                </a:lnTo>
                <a:lnTo>
                  <a:pt x="2286" y="163068"/>
                </a:lnTo>
                <a:close/>
              </a:path>
            </a:pathLst>
          </a:custGeom>
          <a:solidFill>
            <a:srgbClr val="4dc2c2"/>
          </a:solidFill>
          <a:ln w="0">
            <a:noFill/>
          </a:ln>
        </p:spPr>
        <p:style>
          <a:lnRef idx="0"/>
          <a:fillRef idx="0"/>
          <a:effectRef idx="0"/>
          <a:fontRef idx="minor"/>
        </p:style>
      </p:sp>
      <p:sp>
        <p:nvSpPr>
          <p:cNvPr id="240" name="CustomShape 97"/>
          <p:cNvSpPr/>
          <p:nvPr/>
        </p:nvSpPr>
        <p:spPr>
          <a:xfrm>
            <a:off x="1341000" y="4318200"/>
            <a:ext cx="163440" cy="162720"/>
          </a:xfrm>
          <a:custGeom>
            <a:avLst/>
            <a:gdLst/>
            <a:ahLst/>
            <a:rect l="l" t="t" r="r" b="b"/>
            <a:pathLst>
              <a:path w="163830" h="163067">
                <a:moveTo>
                  <a:pt x="1524" y="163067"/>
                </a:moveTo>
                <a:lnTo>
                  <a:pt x="163830" y="1523"/>
                </a:lnTo>
                <a:lnTo>
                  <a:pt x="161544" y="0"/>
                </a:lnTo>
                <a:lnTo>
                  <a:pt x="0" y="161543"/>
                </a:lnTo>
                <a:lnTo>
                  <a:pt x="1524" y="163067"/>
                </a:lnTo>
                <a:close/>
              </a:path>
            </a:pathLst>
          </a:custGeom>
          <a:solidFill>
            <a:srgbClr val="4dc3c3"/>
          </a:solidFill>
          <a:ln w="0">
            <a:noFill/>
          </a:ln>
        </p:spPr>
        <p:style>
          <a:lnRef idx="0"/>
          <a:fillRef idx="0"/>
          <a:effectRef idx="0"/>
          <a:fontRef idx="minor"/>
        </p:style>
      </p:sp>
      <p:sp>
        <p:nvSpPr>
          <p:cNvPr id="241" name="CustomShape 98"/>
          <p:cNvSpPr/>
          <p:nvPr/>
        </p:nvSpPr>
        <p:spPr>
          <a:xfrm>
            <a:off x="1339560" y="431676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4ec4c4"/>
          </a:solidFill>
          <a:ln w="0">
            <a:noFill/>
          </a:ln>
        </p:spPr>
        <p:style>
          <a:lnRef idx="0"/>
          <a:fillRef idx="0"/>
          <a:effectRef idx="0"/>
          <a:fontRef idx="minor"/>
        </p:style>
      </p:sp>
      <p:sp>
        <p:nvSpPr>
          <p:cNvPr id="242" name="CustomShape 99"/>
          <p:cNvSpPr/>
          <p:nvPr/>
        </p:nvSpPr>
        <p:spPr>
          <a:xfrm>
            <a:off x="1337400" y="4315320"/>
            <a:ext cx="163440" cy="162720"/>
          </a:xfrm>
          <a:custGeom>
            <a:avLst/>
            <a:gdLst/>
            <a:ahLst/>
            <a:rect l="l" t="t" r="r" b="b"/>
            <a:pathLst>
              <a:path w="163830" h="163067">
                <a:moveTo>
                  <a:pt x="2286" y="163068"/>
                </a:moveTo>
                <a:lnTo>
                  <a:pt x="163830" y="1524"/>
                </a:lnTo>
                <a:lnTo>
                  <a:pt x="161544" y="0"/>
                </a:lnTo>
                <a:lnTo>
                  <a:pt x="0" y="161544"/>
                </a:lnTo>
                <a:lnTo>
                  <a:pt x="2286" y="163068"/>
                </a:lnTo>
                <a:close/>
              </a:path>
            </a:pathLst>
          </a:custGeom>
          <a:solidFill>
            <a:srgbClr val="4ec5c5"/>
          </a:solidFill>
          <a:ln w="0">
            <a:noFill/>
          </a:ln>
        </p:spPr>
        <p:style>
          <a:lnRef idx="0"/>
          <a:fillRef idx="0"/>
          <a:effectRef idx="0"/>
          <a:fontRef idx="minor"/>
        </p:style>
      </p:sp>
      <p:sp>
        <p:nvSpPr>
          <p:cNvPr id="243" name="CustomShape 100"/>
          <p:cNvSpPr/>
          <p:nvPr/>
        </p:nvSpPr>
        <p:spPr>
          <a:xfrm>
            <a:off x="1335960" y="4313520"/>
            <a:ext cx="162720" cy="162720"/>
          </a:xfrm>
          <a:custGeom>
            <a:avLst/>
            <a:gdLst/>
            <a:ahLst/>
            <a:rect l="l" t="t" r="r" b="b"/>
            <a:pathLst>
              <a:path w="163068" h="163067">
                <a:moveTo>
                  <a:pt x="1524" y="163068"/>
                </a:moveTo>
                <a:lnTo>
                  <a:pt x="163068" y="1524"/>
                </a:lnTo>
                <a:lnTo>
                  <a:pt x="161544" y="0"/>
                </a:lnTo>
                <a:lnTo>
                  <a:pt x="0" y="162306"/>
                </a:lnTo>
                <a:lnTo>
                  <a:pt x="1524" y="163068"/>
                </a:lnTo>
                <a:close/>
              </a:path>
            </a:pathLst>
          </a:custGeom>
          <a:solidFill>
            <a:srgbClr val="4fc5c5"/>
          </a:solidFill>
          <a:ln w="0">
            <a:noFill/>
          </a:ln>
        </p:spPr>
        <p:style>
          <a:lnRef idx="0"/>
          <a:fillRef idx="0"/>
          <a:effectRef idx="0"/>
          <a:fontRef idx="minor"/>
        </p:style>
      </p:sp>
      <p:sp>
        <p:nvSpPr>
          <p:cNvPr id="244" name="CustomShape 101"/>
          <p:cNvSpPr/>
          <p:nvPr/>
        </p:nvSpPr>
        <p:spPr>
          <a:xfrm>
            <a:off x="1333440" y="4312800"/>
            <a:ext cx="163440" cy="162720"/>
          </a:xfrm>
          <a:custGeom>
            <a:avLst/>
            <a:gdLst/>
            <a:ahLst/>
            <a:rect l="l" t="t" r="r" b="b"/>
            <a:pathLst>
              <a:path w="163830" h="163067">
                <a:moveTo>
                  <a:pt x="2286" y="163068"/>
                </a:moveTo>
                <a:lnTo>
                  <a:pt x="163830" y="762"/>
                </a:lnTo>
                <a:lnTo>
                  <a:pt x="162306" y="0"/>
                </a:lnTo>
                <a:lnTo>
                  <a:pt x="0" y="161544"/>
                </a:lnTo>
                <a:lnTo>
                  <a:pt x="2286" y="163068"/>
                </a:lnTo>
                <a:close/>
              </a:path>
            </a:pathLst>
          </a:custGeom>
          <a:solidFill>
            <a:srgbClr val="4fc6c6"/>
          </a:solidFill>
          <a:ln w="0">
            <a:noFill/>
          </a:ln>
        </p:spPr>
        <p:style>
          <a:lnRef idx="0"/>
          <a:fillRef idx="0"/>
          <a:effectRef idx="0"/>
          <a:fontRef idx="minor"/>
        </p:style>
      </p:sp>
      <p:sp>
        <p:nvSpPr>
          <p:cNvPr id="245" name="CustomShape 102"/>
          <p:cNvSpPr/>
          <p:nvPr/>
        </p:nvSpPr>
        <p:spPr>
          <a:xfrm>
            <a:off x="1321200" y="4299840"/>
            <a:ext cx="174240" cy="174240"/>
          </a:xfrm>
          <a:custGeom>
            <a:avLst/>
            <a:gdLst/>
            <a:ahLst/>
            <a:rect l="l" t="t" r="r" b="b"/>
            <a:pathLst>
              <a:path w="174497" h="174498">
                <a:moveTo>
                  <a:pt x="12191" y="174498"/>
                </a:moveTo>
                <a:lnTo>
                  <a:pt x="174497" y="12954"/>
                </a:lnTo>
                <a:lnTo>
                  <a:pt x="161543" y="0"/>
                </a:lnTo>
                <a:lnTo>
                  <a:pt x="0" y="162306"/>
                </a:lnTo>
                <a:lnTo>
                  <a:pt x="12191" y="174498"/>
                </a:lnTo>
                <a:close/>
              </a:path>
            </a:pathLst>
          </a:custGeom>
          <a:solidFill>
            <a:srgbClr val="50c7c7"/>
          </a:solidFill>
          <a:ln w="0">
            <a:noFill/>
          </a:ln>
        </p:spPr>
        <p:style>
          <a:lnRef idx="0"/>
          <a:fillRef idx="0"/>
          <a:effectRef idx="0"/>
          <a:fontRef idx="minor"/>
        </p:style>
      </p:sp>
      <p:sp>
        <p:nvSpPr>
          <p:cNvPr id="246" name="CustomShape 103"/>
          <p:cNvSpPr/>
          <p:nvPr/>
        </p:nvSpPr>
        <p:spPr>
          <a:xfrm>
            <a:off x="1333440" y="4312800"/>
            <a:ext cx="162000" cy="161280"/>
          </a:xfrm>
          <a:custGeom>
            <a:avLst/>
            <a:gdLst/>
            <a:ahLst/>
            <a:rect l="l" t="t" r="r" b="b"/>
            <a:pathLst>
              <a:path w="162306" h="161544">
                <a:moveTo>
                  <a:pt x="0" y="161543"/>
                </a:moveTo>
                <a:lnTo>
                  <a:pt x="162306" y="0"/>
                </a:lnTo>
              </a:path>
            </a:pathLst>
          </a:custGeom>
          <a:noFill/>
          <a:ln w="762">
            <a:solidFill>
              <a:srgbClr val="50c7c7"/>
            </a:solidFill>
            <a:round/>
          </a:ln>
        </p:spPr>
        <p:style>
          <a:lnRef idx="0"/>
          <a:fillRef idx="0"/>
          <a:effectRef idx="0"/>
          <a:fontRef idx="minor"/>
        </p:style>
      </p:sp>
      <p:sp>
        <p:nvSpPr>
          <p:cNvPr id="247" name="CustomShape 104"/>
          <p:cNvSpPr/>
          <p:nvPr/>
        </p:nvSpPr>
        <p:spPr>
          <a:xfrm>
            <a:off x="1331280" y="4309920"/>
            <a:ext cx="164160" cy="164160"/>
          </a:xfrm>
          <a:custGeom>
            <a:avLst/>
            <a:gdLst/>
            <a:ahLst/>
            <a:rect l="l" t="t" r="r" b="b"/>
            <a:pathLst>
              <a:path w="164591" h="164591">
                <a:moveTo>
                  <a:pt x="2286" y="164591"/>
                </a:moveTo>
                <a:lnTo>
                  <a:pt x="164592" y="3047"/>
                </a:lnTo>
                <a:lnTo>
                  <a:pt x="161544" y="0"/>
                </a:lnTo>
                <a:lnTo>
                  <a:pt x="0" y="161543"/>
                </a:lnTo>
                <a:lnTo>
                  <a:pt x="2286" y="164591"/>
                </a:lnTo>
                <a:close/>
              </a:path>
            </a:pathLst>
          </a:custGeom>
          <a:solidFill>
            <a:srgbClr val="50c7c7"/>
          </a:solidFill>
          <a:ln w="0">
            <a:noFill/>
          </a:ln>
        </p:spPr>
        <p:style>
          <a:lnRef idx="0"/>
          <a:fillRef idx="0"/>
          <a:effectRef idx="0"/>
          <a:fontRef idx="minor"/>
        </p:style>
      </p:sp>
      <p:sp>
        <p:nvSpPr>
          <p:cNvPr id="248" name="CustomShape 105"/>
          <p:cNvSpPr/>
          <p:nvPr/>
        </p:nvSpPr>
        <p:spPr>
          <a:xfrm>
            <a:off x="1328760" y="4307760"/>
            <a:ext cx="163440" cy="163440"/>
          </a:xfrm>
          <a:custGeom>
            <a:avLst/>
            <a:gdLst/>
            <a:ahLst/>
            <a:rect l="l" t="t" r="r" b="b"/>
            <a:pathLst>
              <a:path w="163830" h="163829">
                <a:moveTo>
                  <a:pt x="2286" y="163829"/>
                </a:moveTo>
                <a:lnTo>
                  <a:pt x="163830" y="2285"/>
                </a:lnTo>
                <a:lnTo>
                  <a:pt x="161544" y="0"/>
                </a:lnTo>
                <a:lnTo>
                  <a:pt x="0" y="161543"/>
                </a:lnTo>
                <a:lnTo>
                  <a:pt x="2286" y="163829"/>
                </a:lnTo>
                <a:close/>
              </a:path>
            </a:pathLst>
          </a:custGeom>
          <a:solidFill>
            <a:srgbClr val="50c8c8"/>
          </a:solidFill>
          <a:ln w="0">
            <a:noFill/>
          </a:ln>
        </p:spPr>
        <p:style>
          <a:lnRef idx="0"/>
          <a:fillRef idx="0"/>
          <a:effectRef idx="0"/>
          <a:fontRef idx="minor"/>
        </p:style>
      </p:sp>
      <p:sp>
        <p:nvSpPr>
          <p:cNvPr id="249" name="CustomShape 106"/>
          <p:cNvSpPr/>
          <p:nvPr/>
        </p:nvSpPr>
        <p:spPr>
          <a:xfrm>
            <a:off x="1326600" y="4305240"/>
            <a:ext cx="163440" cy="163440"/>
          </a:xfrm>
          <a:custGeom>
            <a:avLst/>
            <a:gdLst/>
            <a:ahLst/>
            <a:rect l="l" t="t" r="r" b="b"/>
            <a:pathLst>
              <a:path w="163830" h="163829">
                <a:moveTo>
                  <a:pt x="2286" y="163829"/>
                </a:moveTo>
                <a:lnTo>
                  <a:pt x="163830" y="2285"/>
                </a:lnTo>
                <a:lnTo>
                  <a:pt x="161544" y="0"/>
                </a:lnTo>
                <a:lnTo>
                  <a:pt x="0" y="161543"/>
                </a:lnTo>
                <a:lnTo>
                  <a:pt x="2286" y="163829"/>
                </a:lnTo>
                <a:close/>
              </a:path>
            </a:pathLst>
          </a:custGeom>
          <a:solidFill>
            <a:srgbClr val="50c9c9"/>
          </a:solidFill>
          <a:ln w="0">
            <a:noFill/>
          </a:ln>
        </p:spPr>
        <p:style>
          <a:lnRef idx="0"/>
          <a:fillRef idx="0"/>
          <a:effectRef idx="0"/>
          <a:fontRef idx="minor"/>
        </p:style>
      </p:sp>
      <p:sp>
        <p:nvSpPr>
          <p:cNvPr id="250" name="CustomShape 107"/>
          <p:cNvSpPr/>
          <p:nvPr/>
        </p:nvSpPr>
        <p:spPr>
          <a:xfrm>
            <a:off x="1323720" y="4303080"/>
            <a:ext cx="164160" cy="163440"/>
          </a:xfrm>
          <a:custGeom>
            <a:avLst/>
            <a:gdLst/>
            <a:ahLst/>
            <a:rect l="l" t="t" r="r" b="b"/>
            <a:pathLst>
              <a:path w="164591" h="163829">
                <a:moveTo>
                  <a:pt x="3047" y="163830"/>
                </a:moveTo>
                <a:lnTo>
                  <a:pt x="164591" y="2286"/>
                </a:lnTo>
                <a:lnTo>
                  <a:pt x="162305" y="0"/>
                </a:lnTo>
                <a:lnTo>
                  <a:pt x="0" y="161544"/>
                </a:lnTo>
                <a:lnTo>
                  <a:pt x="3047" y="163830"/>
                </a:lnTo>
                <a:close/>
              </a:path>
            </a:pathLst>
          </a:custGeom>
          <a:solidFill>
            <a:srgbClr val="51caca"/>
          </a:solidFill>
          <a:ln w="0">
            <a:noFill/>
          </a:ln>
        </p:spPr>
        <p:style>
          <a:lnRef idx="0"/>
          <a:fillRef idx="0"/>
          <a:effectRef idx="0"/>
          <a:fontRef idx="minor"/>
        </p:style>
      </p:sp>
      <p:sp>
        <p:nvSpPr>
          <p:cNvPr id="251" name="CustomShape 108"/>
          <p:cNvSpPr/>
          <p:nvPr/>
        </p:nvSpPr>
        <p:spPr>
          <a:xfrm>
            <a:off x="1321200" y="4299840"/>
            <a:ext cx="164160" cy="164160"/>
          </a:xfrm>
          <a:custGeom>
            <a:avLst/>
            <a:gdLst/>
            <a:ahLst/>
            <a:rect l="l" t="t" r="r" b="b"/>
            <a:pathLst>
              <a:path w="164591" h="164591">
                <a:moveTo>
                  <a:pt x="2286" y="164592"/>
                </a:moveTo>
                <a:lnTo>
                  <a:pt x="164592" y="3048"/>
                </a:lnTo>
                <a:lnTo>
                  <a:pt x="161544" y="0"/>
                </a:lnTo>
                <a:lnTo>
                  <a:pt x="0" y="162306"/>
                </a:lnTo>
                <a:lnTo>
                  <a:pt x="2286" y="164592"/>
                </a:lnTo>
                <a:close/>
              </a:path>
            </a:pathLst>
          </a:custGeom>
          <a:solidFill>
            <a:srgbClr val="51cbcb"/>
          </a:solidFill>
          <a:ln w="0">
            <a:noFill/>
          </a:ln>
        </p:spPr>
        <p:style>
          <a:lnRef idx="0"/>
          <a:fillRef idx="0"/>
          <a:effectRef idx="0"/>
          <a:fontRef idx="minor"/>
        </p:style>
      </p:sp>
      <p:sp>
        <p:nvSpPr>
          <p:cNvPr id="252" name="CustomShape 109"/>
          <p:cNvSpPr/>
          <p:nvPr/>
        </p:nvSpPr>
        <p:spPr>
          <a:xfrm>
            <a:off x="1308960" y="4285440"/>
            <a:ext cx="173520" cy="176400"/>
          </a:xfrm>
          <a:custGeom>
            <a:avLst/>
            <a:gdLst/>
            <a:ahLst/>
            <a:rect l="l" t="t" r="r" b="b"/>
            <a:pathLst>
              <a:path w="173736" h="176784">
                <a:moveTo>
                  <a:pt x="12191" y="176784"/>
                </a:moveTo>
                <a:lnTo>
                  <a:pt x="173735" y="14478"/>
                </a:lnTo>
                <a:lnTo>
                  <a:pt x="161543" y="0"/>
                </a:lnTo>
                <a:lnTo>
                  <a:pt x="0" y="161544"/>
                </a:lnTo>
                <a:lnTo>
                  <a:pt x="12191" y="176784"/>
                </a:lnTo>
                <a:close/>
              </a:path>
            </a:pathLst>
          </a:custGeom>
          <a:solidFill>
            <a:srgbClr val="52cdcd"/>
          </a:solidFill>
          <a:ln w="0">
            <a:noFill/>
          </a:ln>
        </p:spPr>
        <p:style>
          <a:lnRef idx="0"/>
          <a:fillRef idx="0"/>
          <a:effectRef idx="0"/>
          <a:fontRef idx="minor"/>
        </p:style>
      </p:sp>
      <p:sp>
        <p:nvSpPr>
          <p:cNvPr id="253" name="CustomShape 110"/>
          <p:cNvSpPr/>
          <p:nvPr/>
        </p:nvSpPr>
        <p:spPr>
          <a:xfrm>
            <a:off x="1321200" y="4299840"/>
            <a:ext cx="161280" cy="162000"/>
          </a:xfrm>
          <a:custGeom>
            <a:avLst/>
            <a:gdLst/>
            <a:ahLst/>
            <a:rect l="l" t="t" r="r" b="b"/>
            <a:pathLst>
              <a:path w="161544" h="162305">
                <a:moveTo>
                  <a:pt x="0" y="162306"/>
                </a:moveTo>
                <a:lnTo>
                  <a:pt x="161544" y="0"/>
                </a:lnTo>
              </a:path>
            </a:pathLst>
          </a:custGeom>
          <a:noFill/>
          <a:ln w="762">
            <a:solidFill>
              <a:srgbClr val="52cdcd"/>
            </a:solidFill>
            <a:round/>
          </a:ln>
        </p:spPr>
        <p:style>
          <a:lnRef idx="0"/>
          <a:fillRef idx="0"/>
          <a:effectRef idx="0"/>
          <a:fontRef idx="minor"/>
        </p:style>
      </p:sp>
      <p:sp>
        <p:nvSpPr>
          <p:cNvPr id="254" name="CustomShape 111"/>
          <p:cNvSpPr/>
          <p:nvPr/>
        </p:nvSpPr>
        <p:spPr>
          <a:xfrm>
            <a:off x="1319040" y="4297680"/>
            <a:ext cx="163440" cy="164160"/>
          </a:xfrm>
          <a:custGeom>
            <a:avLst/>
            <a:gdLst/>
            <a:ahLst/>
            <a:rect l="l" t="t" r="r" b="b"/>
            <a:pathLst>
              <a:path w="163830" h="164591">
                <a:moveTo>
                  <a:pt x="2286" y="164591"/>
                </a:moveTo>
                <a:lnTo>
                  <a:pt x="163830" y="2285"/>
                </a:lnTo>
                <a:lnTo>
                  <a:pt x="161544" y="0"/>
                </a:lnTo>
                <a:lnTo>
                  <a:pt x="0" y="161543"/>
                </a:lnTo>
                <a:lnTo>
                  <a:pt x="2286" y="164591"/>
                </a:lnTo>
                <a:close/>
              </a:path>
            </a:pathLst>
          </a:custGeom>
          <a:solidFill>
            <a:srgbClr val="52cdcd"/>
          </a:solidFill>
          <a:ln w="0">
            <a:noFill/>
          </a:ln>
        </p:spPr>
        <p:style>
          <a:lnRef idx="0"/>
          <a:fillRef idx="0"/>
          <a:effectRef idx="0"/>
          <a:fontRef idx="minor"/>
        </p:style>
      </p:sp>
      <p:sp>
        <p:nvSpPr>
          <p:cNvPr id="255" name="CustomShape 112"/>
          <p:cNvSpPr/>
          <p:nvPr/>
        </p:nvSpPr>
        <p:spPr>
          <a:xfrm>
            <a:off x="1316880" y="4294800"/>
            <a:ext cx="163440" cy="164160"/>
          </a:xfrm>
          <a:custGeom>
            <a:avLst/>
            <a:gdLst/>
            <a:ahLst/>
            <a:rect l="l" t="t" r="r" b="b"/>
            <a:pathLst>
              <a:path w="163830" h="164591">
                <a:moveTo>
                  <a:pt x="2286" y="164592"/>
                </a:moveTo>
                <a:lnTo>
                  <a:pt x="163830" y="3048"/>
                </a:lnTo>
                <a:lnTo>
                  <a:pt x="161544" y="0"/>
                </a:lnTo>
                <a:lnTo>
                  <a:pt x="0" y="161544"/>
                </a:lnTo>
                <a:lnTo>
                  <a:pt x="2286" y="164592"/>
                </a:lnTo>
                <a:close/>
              </a:path>
            </a:pathLst>
          </a:custGeom>
          <a:solidFill>
            <a:srgbClr val="52cece"/>
          </a:solidFill>
          <a:ln w="0">
            <a:noFill/>
          </a:ln>
        </p:spPr>
        <p:style>
          <a:lnRef idx="0"/>
          <a:fillRef idx="0"/>
          <a:effectRef idx="0"/>
          <a:fontRef idx="minor"/>
        </p:style>
      </p:sp>
      <p:sp>
        <p:nvSpPr>
          <p:cNvPr id="256" name="CustomShape 113"/>
          <p:cNvSpPr/>
          <p:nvPr/>
        </p:nvSpPr>
        <p:spPr>
          <a:xfrm>
            <a:off x="1314360" y="4291560"/>
            <a:ext cx="163440" cy="164160"/>
          </a:xfrm>
          <a:custGeom>
            <a:avLst/>
            <a:gdLst/>
            <a:ahLst/>
            <a:rect l="l" t="t" r="r" b="b"/>
            <a:pathLst>
              <a:path w="163830" h="164591">
                <a:moveTo>
                  <a:pt x="2286" y="164592"/>
                </a:moveTo>
                <a:lnTo>
                  <a:pt x="163830" y="3048"/>
                </a:lnTo>
                <a:lnTo>
                  <a:pt x="161544" y="0"/>
                </a:lnTo>
                <a:lnTo>
                  <a:pt x="0" y="161544"/>
                </a:lnTo>
                <a:lnTo>
                  <a:pt x="2286" y="164592"/>
                </a:lnTo>
                <a:close/>
              </a:path>
            </a:pathLst>
          </a:custGeom>
          <a:solidFill>
            <a:srgbClr val="52cfcf"/>
          </a:solidFill>
          <a:ln w="0">
            <a:noFill/>
          </a:ln>
        </p:spPr>
        <p:style>
          <a:lnRef idx="0"/>
          <a:fillRef idx="0"/>
          <a:effectRef idx="0"/>
          <a:fontRef idx="minor"/>
        </p:style>
      </p:sp>
      <p:sp>
        <p:nvSpPr>
          <p:cNvPr id="257" name="CustomShape 114"/>
          <p:cNvSpPr/>
          <p:nvPr/>
        </p:nvSpPr>
        <p:spPr>
          <a:xfrm>
            <a:off x="1312200" y="4288680"/>
            <a:ext cx="163440" cy="164160"/>
          </a:xfrm>
          <a:custGeom>
            <a:avLst/>
            <a:gdLst/>
            <a:ahLst/>
            <a:rect l="l" t="t" r="r" b="b"/>
            <a:pathLst>
              <a:path w="163830" h="164591">
                <a:moveTo>
                  <a:pt x="2286" y="164591"/>
                </a:moveTo>
                <a:lnTo>
                  <a:pt x="163830" y="3047"/>
                </a:lnTo>
                <a:lnTo>
                  <a:pt x="161544" y="0"/>
                </a:lnTo>
                <a:lnTo>
                  <a:pt x="0" y="161543"/>
                </a:lnTo>
                <a:lnTo>
                  <a:pt x="2286" y="164591"/>
                </a:lnTo>
                <a:close/>
              </a:path>
            </a:pathLst>
          </a:custGeom>
          <a:solidFill>
            <a:srgbClr val="52d0d0"/>
          </a:solidFill>
          <a:ln w="0">
            <a:noFill/>
          </a:ln>
        </p:spPr>
        <p:style>
          <a:lnRef idx="0"/>
          <a:fillRef idx="0"/>
          <a:effectRef idx="0"/>
          <a:fontRef idx="minor"/>
        </p:style>
      </p:sp>
      <p:sp>
        <p:nvSpPr>
          <p:cNvPr id="258" name="CustomShape 115"/>
          <p:cNvSpPr/>
          <p:nvPr/>
        </p:nvSpPr>
        <p:spPr>
          <a:xfrm>
            <a:off x="1308960" y="4285440"/>
            <a:ext cx="164160" cy="164160"/>
          </a:xfrm>
          <a:custGeom>
            <a:avLst/>
            <a:gdLst/>
            <a:ahLst/>
            <a:rect l="l" t="t" r="r" b="b"/>
            <a:pathLst>
              <a:path w="164591" h="164591">
                <a:moveTo>
                  <a:pt x="3047" y="164592"/>
                </a:moveTo>
                <a:lnTo>
                  <a:pt x="164591" y="3048"/>
                </a:lnTo>
                <a:lnTo>
                  <a:pt x="161543" y="0"/>
                </a:lnTo>
                <a:lnTo>
                  <a:pt x="0" y="161544"/>
                </a:lnTo>
                <a:lnTo>
                  <a:pt x="3047" y="164592"/>
                </a:lnTo>
                <a:close/>
              </a:path>
            </a:pathLst>
          </a:custGeom>
          <a:solidFill>
            <a:srgbClr val="52d1d1"/>
          </a:solidFill>
          <a:ln w="0">
            <a:noFill/>
          </a:ln>
        </p:spPr>
        <p:style>
          <a:lnRef idx="0"/>
          <a:fillRef idx="0"/>
          <a:effectRef idx="0"/>
          <a:fontRef idx="minor"/>
        </p:style>
      </p:sp>
      <p:sp>
        <p:nvSpPr>
          <p:cNvPr id="259" name="CustomShape 116"/>
          <p:cNvSpPr/>
          <p:nvPr/>
        </p:nvSpPr>
        <p:spPr>
          <a:xfrm>
            <a:off x="1297800" y="4268880"/>
            <a:ext cx="172440" cy="177840"/>
          </a:xfrm>
          <a:custGeom>
            <a:avLst/>
            <a:gdLst/>
            <a:ahLst/>
            <a:rect l="l" t="t" r="r" b="b"/>
            <a:pathLst>
              <a:path w="172974" h="178308">
                <a:moveTo>
                  <a:pt x="11430" y="178308"/>
                </a:moveTo>
                <a:lnTo>
                  <a:pt x="172974" y="16764"/>
                </a:lnTo>
                <a:lnTo>
                  <a:pt x="161544" y="0"/>
                </a:lnTo>
                <a:lnTo>
                  <a:pt x="0" y="161544"/>
                </a:lnTo>
                <a:lnTo>
                  <a:pt x="11430" y="178308"/>
                </a:lnTo>
                <a:close/>
              </a:path>
            </a:pathLst>
          </a:custGeom>
          <a:solidFill>
            <a:srgbClr val="53d2d2"/>
          </a:solidFill>
          <a:ln w="0">
            <a:noFill/>
          </a:ln>
        </p:spPr>
        <p:style>
          <a:lnRef idx="0"/>
          <a:fillRef idx="0"/>
          <a:effectRef idx="0"/>
          <a:fontRef idx="minor"/>
        </p:style>
      </p:sp>
      <p:sp>
        <p:nvSpPr>
          <p:cNvPr id="260" name="CustomShape 117"/>
          <p:cNvSpPr/>
          <p:nvPr/>
        </p:nvSpPr>
        <p:spPr>
          <a:xfrm>
            <a:off x="1308960" y="428544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261" name="CustomShape 118"/>
          <p:cNvSpPr/>
          <p:nvPr/>
        </p:nvSpPr>
        <p:spPr>
          <a:xfrm>
            <a:off x="1305360" y="4280040"/>
            <a:ext cx="164880" cy="166680"/>
          </a:xfrm>
          <a:custGeom>
            <a:avLst/>
            <a:gdLst/>
            <a:ahLst/>
            <a:rect l="l" t="t" r="r" b="b"/>
            <a:pathLst>
              <a:path w="165353" h="166877">
                <a:moveTo>
                  <a:pt x="3809" y="166877"/>
                </a:moveTo>
                <a:lnTo>
                  <a:pt x="165353" y="5333"/>
                </a:lnTo>
                <a:lnTo>
                  <a:pt x="161543" y="0"/>
                </a:lnTo>
                <a:lnTo>
                  <a:pt x="0" y="161543"/>
                </a:lnTo>
                <a:lnTo>
                  <a:pt x="3809" y="166877"/>
                </a:lnTo>
                <a:close/>
              </a:path>
            </a:pathLst>
          </a:custGeom>
          <a:solidFill>
            <a:srgbClr val="53d2d2"/>
          </a:solidFill>
          <a:ln w="0">
            <a:noFill/>
          </a:ln>
        </p:spPr>
        <p:style>
          <a:lnRef idx="0"/>
          <a:fillRef idx="0"/>
          <a:effectRef idx="0"/>
          <a:fontRef idx="minor"/>
        </p:style>
      </p:sp>
      <p:sp>
        <p:nvSpPr>
          <p:cNvPr id="262" name="CustomShape 119"/>
          <p:cNvSpPr/>
          <p:nvPr/>
        </p:nvSpPr>
        <p:spPr>
          <a:xfrm>
            <a:off x="1301400" y="4275000"/>
            <a:ext cx="164880" cy="166680"/>
          </a:xfrm>
          <a:custGeom>
            <a:avLst/>
            <a:gdLst/>
            <a:ahLst/>
            <a:rect l="l" t="t" r="r" b="b"/>
            <a:pathLst>
              <a:path w="165353" h="166877">
                <a:moveTo>
                  <a:pt x="3809" y="166877"/>
                </a:moveTo>
                <a:lnTo>
                  <a:pt x="165353" y="5333"/>
                </a:lnTo>
                <a:lnTo>
                  <a:pt x="161543" y="0"/>
                </a:lnTo>
                <a:lnTo>
                  <a:pt x="0" y="161543"/>
                </a:lnTo>
                <a:lnTo>
                  <a:pt x="3809" y="166877"/>
                </a:lnTo>
                <a:close/>
              </a:path>
            </a:pathLst>
          </a:custGeom>
          <a:solidFill>
            <a:srgbClr val="53d2d2"/>
          </a:solidFill>
          <a:ln w="0">
            <a:noFill/>
          </a:ln>
        </p:spPr>
        <p:style>
          <a:lnRef idx="0"/>
          <a:fillRef idx="0"/>
          <a:effectRef idx="0"/>
          <a:fontRef idx="minor"/>
        </p:style>
      </p:sp>
      <p:sp>
        <p:nvSpPr>
          <p:cNvPr id="263" name="CustomShape 120"/>
          <p:cNvSpPr/>
          <p:nvPr/>
        </p:nvSpPr>
        <p:spPr>
          <a:xfrm>
            <a:off x="1297800" y="4268880"/>
            <a:ext cx="164880" cy="167400"/>
          </a:xfrm>
          <a:custGeom>
            <a:avLst/>
            <a:gdLst/>
            <a:ahLst/>
            <a:rect l="l" t="t" r="r" b="b"/>
            <a:pathLst>
              <a:path w="165353" h="167639">
                <a:moveTo>
                  <a:pt x="3809" y="167639"/>
                </a:moveTo>
                <a:lnTo>
                  <a:pt x="165353" y="6095"/>
                </a:lnTo>
                <a:lnTo>
                  <a:pt x="161543" y="0"/>
                </a:lnTo>
                <a:lnTo>
                  <a:pt x="0" y="161543"/>
                </a:lnTo>
                <a:lnTo>
                  <a:pt x="3809" y="167639"/>
                </a:lnTo>
                <a:close/>
              </a:path>
            </a:pathLst>
          </a:custGeom>
          <a:solidFill>
            <a:srgbClr val="53d3d3"/>
          </a:solidFill>
          <a:ln w="0">
            <a:noFill/>
          </a:ln>
        </p:spPr>
        <p:style>
          <a:lnRef idx="0"/>
          <a:fillRef idx="0"/>
          <a:effectRef idx="0"/>
          <a:fontRef idx="minor"/>
        </p:style>
      </p:sp>
      <p:sp>
        <p:nvSpPr>
          <p:cNvPr id="264" name="CustomShape 121"/>
          <p:cNvSpPr/>
          <p:nvPr/>
        </p:nvSpPr>
        <p:spPr>
          <a:xfrm>
            <a:off x="1286280" y="4250520"/>
            <a:ext cx="172440" cy="179640"/>
          </a:xfrm>
          <a:custGeom>
            <a:avLst/>
            <a:gdLst/>
            <a:ahLst/>
            <a:rect l="l" t="t" r="r" b="b"/>
            <a:pathLst>
              <a:path w="172974" h="179832">
                <a:moveTo>
                  <a:pt x="11430" y="179832"/>
                </a:moveTo>
                <a:lnTo>
                  <a:pt x="172974" y="18288"/>
                </a:lnTo>
                <a:lnTo>
                  <a:pt x="161544" y="0"/>
                </a:lnTo>
                <a:lnTo>
                  <a:pt x="0" y="161544"/>
                </a:lnTo>
                <a:lnTo>
                  <a:pt x="11430" y="179832"/>
                </a:lnTo>
                <a:close/>
              </a:path>
            </a:pathLst>
          </a:custGeom>
          <a:solidFill>
            <a:srgbClr val="54d4d4"/>
          </a:solidFill>
          <a:ln w="0">
            <a:noFill/>
          </a:ln>
        </p:spPr>
        <p:style>
          <a:lnRef idx="0"/>
          <a:fillRef idx="0"/>
          <a:effectRef idx="0"/>
          <a:fontRef idx="minor"/>
        </p:style>
      </p:sp>
      <p:sp>
        <p:nvSpPr>
          <p:cNvPr id="265" name="CustomShape 122"/>
          <p:cNvSpPr/>
          <p:nvPr/>
        </p:nvSpPr>
        <p:spPr>
          <a:xfrm>
            <a:off x="1297800" y="4268880"/>
            <a:ext cx="161280" cy="161280"/>
          </a:xfrm>
          <a:custGeom>
            <a:avLst/>
            <a:gdLst/>
            <a:ahLst/>
            <a:rect l="l" t="t" r="r" b="b"/>
            <a:pathLst>
              <a:path w="161544" h="161544">
                <a:moveTo>
                  <a:pt x="0" y="161543"/>
                </a:moveTo>
                <a:lnTo>
                  <a:pt x="161544" y="0"/>
                </a:lnTo>
              </a:path>
            </a:pathLst>
          </a:custGeom>
          <a:noFill/>
          <a:ln w="762">
            <a:solidFill>
              <a:srgbClr val="54d4d4"/>
            </a:solidFill>
            <a:round/>
          </a:ln>
        </p:spPr>
        <p:style>
          <a:lnRef idx="0"/>
          <a:fillRef idx="0"/>
          <a:effectRef idx="0"/>
          <a:fontRef idx="minor"/>
        </p:style>
      </p:sp>
      <p:sp>
        <p:nvSpPr>
          <p:cNvPr id="266" name="CustomShape 123"/>
          <p:cNvSpPr/>
          <p:nvPr/>
        </p:nvSpPr>
        <p:spPr>
          <a:xfrm>
            <a:off x="1291680" y="4259520"/>
            <a:ext cx="167400" cy="170280"/>
          </a:xfrm>
          <a:custGeom>
            <a:avLst/>
            <a:gdLst/>
            <a:ahLst/>
            <a:rect l="l" t="t" r="r" b="b"/>
            <a:pathLst>
              <a:path w="167640" h="170687">
                <a:moveTo>
                  <a:pt x="6096" y="170687"/>
                </a:moveTo>
                <a:lnTo>
                  <a:pt x="167640" y="9143"/>
                </a:lnTo>
                <a:lnTo>
                  <a:pt x="162306" y="0"/>
                </a:lnTo>
                <a:lnTo>
                  <a:pt x="0" y="161543"/>
                </a:lnTo>
                <a:lnTo>
                  <a:pt x="6096" y="170687"/>
                </a:lnTo>
                <a:close/>
              </a:path>
            </a:pathLst>
          </a:custGeom>
          <a:solidFill>
            <a:srgbClr val="54d4d4"/>
          </a:solidFill>
          <a:ln w="0">
            <a:noFill/>
          </a:ln>
        </p:spPr>
        <p:style>
          <a:lnRef idx="0"/>
          <a:fillRef idx="0"/>
          <a:effectRef idx="0"/>
          <a:fontRef idx="minor"/>
        </p:style>
      </p:sp>
      <p:sp>
        <p:nvSpPr>
          <p:cNvPr id="267" name="CustomShape 124"/>
          <p:cNvSpPr/>
          <p:nvPr/>
        </p:nvSpPr>
        <p:spPr>
          <a:xfrm>
            <a:off x="1286280" y="4250520"/>
            <a:ext cx="167400" cy="170280"/>
          </a:xfrm>
          <a:custGeom>
            <a:avLst/>
            <a:gdLst/>
            <a:ahLst/>
            <a:rect l="l" t="t" r="r" b="b"/>
            <a:pathLst>
              <a:path w="167640" h="170687">
                <a:moveTo>
                  <a:pt x="5334" y="170687"/>
                </a:moveTo>
                <a:lnTo>
                  <a:pt x="167640" y="9143"/>
                </a:lnTo>
                <a:lnTo>
                  <a:pt x="161544" y="0"/>
                </a:lnTo>
                <a:lnTo>
                  <a:pt x="0" y="161543"/>
                </a:lnTo>
                <a:lnTo>
                  <a:pt x="5334" y="170687"/>
                </a:lnTo>
                <a:close/>
              </a:path>
            </a:pathLst>
          </a:custGeom>
          <a:solidFill>
            <a:srgbClr val="54d5d5"/>
          </a:solidFill>
          <a:ln w="0">
            <a:noFill/>
          </a:ln>
        </p:spPr>
        <p:style>
          <a:lnRef idx="0"/>
          <a:fillRef idx="0"/>
          <a:effectRef idx="0"/>
          <a:fontRef idx="minor"/>
        </p:style>
      </p:sp>
      <p:sp>
        <p:nvSpPr>
          <p:cNvPr id="268" name="CustomShape 125"/>
          <p:cNvSpPr/>
          <p:nvPr/>
        </p:nvSpPr>
        <p:spPr>
          <a:xfrm>
            <a:off x="1275480" y="4230000"/>
            <a:ext cx="171720" cy="181800"/>
          </a:xfrm>
          <a:custGeom>
            <a:avLst/>
            <a:gdLst/>
            <a:ahLst/>
            <a:rect l="l" t="t" r="r" b="b"/>
            <a:pathLst>
              <a:path w="172212" h="182117">
                <a:moveTo>
                  <a:pt x="10668" y="182118"/>
                </a:moveTo>
                <a:lnTo>
                  <a:pt x="172212" y="20574"/>
                </a:lnTo>
                <a:lnTo>
                  <a:pt x="161544" y="0"/>
                </a:lnTo>
                <a:lnTo>
                  <a:pt x="0" y="161544"/>
                </a:lnTo>
                <a:lnTo>
                  <a:pt x="10668" y="182118"/>
                </a:lnTo>
                <a:close/>
              </a:path>
            </a:pathLst>
          </a:custGeom>
          <a:solidFill>
            <a:srgbClr val="55d6d6"/>
          </a:solidFill>
          <a:ln w="0">
            <a:noFill/>
          </a:ln>
        </p:spPr>
        <p:style>
          <a:lnRef idx="0"/>
          <a:fillRef idx="0"/>
          <a:effectRef idx="0"/>
          <a:fontRef idx="minor"/>
        </p:style>
      </p:sp>
      <p:sp>
        <p:nvSpPr>
          <p:cNvPr id="269" name="CustomShape 126"/>
          <p:cNvSpPr/>
          <p:nvPr/>
        </p:nvSpPr>
        <p:spPr>
          <a:xfrm>
            <a:off x="1286280" y="425052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270" name="CustomShape 127"/>
          <p:cNvSpPr/>
          <p:nvPr/>
        </p:nvSpPr>
        <p:spPr>
          <a:xfrm>
            <a:off x="1282320" y="4243680"/>
            <a:ext cx="164880" cy="168120"/>
          </a:xfrm>
          <a:custGeom>
            <a:avLst/>
            <a:gdLst/>
            <a:ahLst/>
            <a:rect l="l" t="t" r="r" b="b"/>
            <a:pathLst>
              <a:path w="165353" h="168401">
                <a:moveTo>
                  <a:pt x="3809" y="168401"/>
                </a:moveTo>
                <a:lnTo>
                  <a:pt x="165353" y="6857"/>
                </a:lnTo>
                <a:lnTo>
                  <a:pt x="162305" y="0"/>
                </a:lnTo>
                <a:lnTo>
                  <a:pt x="0" y="161543"/>
                </a:lnTo>
                <a:lnTo>
                  <a:pt x="3809" y="168401"/>
                </a:lnTo>
                <a:close/>
              </a:path>
            </a:pathLst>
          </a:custGeom>
          <a:solidFill>
            <a:srgbClr val="55d6d6"/>
          </a:solidFill>
          <a:ln w="0">
            <a:noFill/>
          </a:ln>
        </p:spPr>
        <p:style>
          <a:lnRef idx="0"/>
          <a:fillRef idx="0"/>
          <a:effectRef idx="0"/>
          <a:fontRef idx="minor"/>
        </p:style>
      </p:sp>
      <p:sp>
        <p:nvSpPr>
          <p:cNvPr id="271" name="CustomShape 128"/>
          <p:cNvSpPr/>
          <p:nvPr/>
        </p:nvSpPr>
        <p:spPr>
          <a:xfrm>
            <a:off x="1279440" y="4236840"/>
            <a:ext cx="164880" cy="168120"/>
          </a:xfrm>
          <a:custGeom>
            <a:avLst/>
            <a:gdLst/>
            <a:ahLst/>
            <a:rect l="l" t="t" r="r" b="b"/>
            <a:pathLst>
              <a:path w="165353" h="168401">
                <a:moveTo>
                  <a:pt x="3047" y="168401"/>
                </a:moveTo>
                <a:lnTo>
                  <a:pt x="165353" y="6857"/>
                </a:lnTo>
                <a:lnTo>
                  <a:pt x="161543" y="0"/>
                </a:lnTo>
                <a:lnTo>
                  <a:pt x="0" y="161543"/>
                </a:lnTo>
                <a:lnTo>
                  <a:pt x="3047" y="168401"/>
                </a:lnTo>
                <a:close/>
              </a:path>
            </a:pathLst>
          </a:custGeom>
          <a:solidFill>
            <a:srgbClr val="55d7d7"/>
          </a:solidFill>
          <a:ln w="0">
            <a:noFill/>
          </a:ln>
        </p:spPr>
        <p:style>
          <a:lnRef idx="0"/>
          <a:fillRef idx="0"/>
          <a:effectRef idx="0"/>
          <a:fontRef idx="minor"/>
        </p:style>
      </p:sp>
      <p:sp>
        <p:nvSpPr>
          <p:cNvPr id="272" name="CustomShape 129"/>
          <p:cNvSpPr/>
          <p:nvPr/>
        </p:nvSpPr>
        <p:spPr>
          <a:xfrm>
            <a:off x="1275480" y="4230000"/>
            <a:ext cx="164880" cy="168120"/>
          </a:xfrm>
          <a:custGeom>
            <a:avLst/>
            <a:gdLst/>
            <a:ahLst/>
            <a:rect l="l" t="t" r="r" b="b"/>
            <a:pathLst>
              <a:path w="165353" h="168401">
                <a:moveTo>
                  <a:pt x="3809" y="168401"/>
                </a:moveTo>
                <a:lnTo>
                  <a:pt x="165353" y="6857"/>
                </a:lnTo>
                <a:lnTo>
                  <a:pt x="161543" y="0"/>
                </a:lnTo>
                <a:lnTo>
                  <a:pt x="0" y="161543"/>
                </a:lnTo>
                <a:lnTo>
                  <a:pt x="3809" y="168401"/>
                </a:lnTo>
                <a:close/>
              </a:path>
            </a:pathLst>
          </a:custGeom>
          <a:solidFill>
            <a:srgbClr val="56d8d8"/>
          </a:solidFill>
          <a:ln w="0">
            <a:noFill/>
          </a:ln>
        </p:spPr>
        <p:style>
          <a:lnRef idx="0"/>
          <a:fillRef idx="0"/>
          <a:effectRef idx="0"/>
          <a:fontRef idx="minor"/>
        </p:style>
      </p:sp>
      <p:sp>
        <p:nvSpPr>
          <p:cNvPr id="273" name="CustomShape 130"/>
          <p:cNvSpPr/>
          <p:nvPr/>
        </p:nvSpPr>
        <p:spPr>
          <a:xfrm>
            <a:off x="1266480" y="4206960"/>
            <a:ext cx="170280" cy="183960"/>
          </a:xfrm>
          <a:custGeom>
            <a:avLst/>
            <a:gdLst/>
            <a:ahLst/>
            <a:rect l="l" t="t" r="r" b="b"/>
            <a:pathLst>
              <a:path w="170687" h="184403">
                <a:moveTo>
                  <a:pt x="9143" y="184404"/>
                </a:moveTo>
                <a:lnTo>
                  <a:pt x="170688" y="22860"/>
                </a:lnTo>
                <a:lnTo>
                  <a:pt x="161543" y="0"/>
                </a:lnTo>
                <a:lnTo>
                  <a:pt x="0" y="161544"/>
                </a:lnTo>
                <a:lnTo>
                  <a:pt x="9143" y="184404"/>
                </a:lnTo>
                <a:close/>
              </a:path>
            </a:pathLst>
          </a:custGeom>
          <a:solidFill>
            <a:srgbClr val="57dada"/>
          </a:solidFill>
          <a:ln w="0">
            <a:noFill/>
          </a:ln>
        </p:spPr>
        <p:style>
          <a:lnRef idx="0"/>
          <a:fillRef idx="0"/>
          <a:effectRef idx="0"/>
          <a:fontRef idx="minor"/>
        </p:style>
      </p:sp>
      <p:sp>
        <p:nvSpPr>
          <p:cNvPr id="274" name="CustomShape 131"/>
          <p:cNvSpPr/>
          <p:nvPr/>
        </p:nvSpPr>
        <p:spPr>
          <a:xfrm>
            <a:off x="1275480" y="4230000"/>
            <a:ext cx="161280" cy="161280"/>
          </a:xfrm>
          <a:custGeom>
            <a:avLst/>
            <a:gdLst/>
            <a:ahLst/>
            <a:rect l="l" t="t" r="r" b="b"/>
            <a:pathLst>
              <a:path w="161544" h="161544">
                <a:moveTo>
                  <a:pt x="0" y="161543"/>
                </a:moveTo>
                <a:lnTo>
                  <a:pt x="161544" y="0"/>
                </a:lnTo>
              </a:path>
            </a:pathLst>
          </a:custGeom>
          <a:noFill/>
          <a:ln w="762">
            <a:solidFill>
              <a:srgbClr val="57dada"/>
            </a:solidFill>
            <a:round/>
          </a:ln>
        </p:spPr>
        <p:style>
          <a:lnRef idx="0"/>
          <a:fillRef idx="0"/>
          <a:effectRef idx="0"/>
          <a:fontRef idx="minor"/>
        </p:style>
      </p:sp>
      <p:sp>
        <p:nvSpPr>
          <p:cNvPr id="275" name="CustomShape 132"/>
          <p:cNvSpPr/>
          <p:nvPr/>
        </p:nvSpPr>
        <p:spPr>
          <a:xfrm>
            <a:off x="1271160" y="4218480"/>
            <a:ext cx="165600" cy="172440"/>
          </a:xfrm>
          <a:custGeom>
            <a:avLst/>
            <a:gdLst/>
            <a:ahLst/>
            <a:rect l="l" t="t" r="r" b="b"/>
            <a:pathLst>
              <a:path w="166115" h="172974">
                <a:moveTo>
                  <a:pt x="4571" y="172974"/>
                </a:moveTo>
                <a:lnTo>
                  <a:pt x="166116" y="11430"/>
                </a:lnTo>
                <a:lnTo>
                  <a:pt x="161544" y="0"/>
                </a:lnTo>
                <a:lnTo>
                  <a:pt x="0" y="161544"/>
                </a:lnTo>
                <a:lnTo>
                  <a:pt x="4571" y="172974"/>
                </a:lnTo>
                <a:close/>
              </a:path>
            </a:pathLst>
          </a:custGeom>
          <a:solidFill>
            <a:srgbClr val="57dada"/>
          </a:solidFill>
          <a:ln w="0">
            <a:noFill/>
          </a:ln>
        </p:spPr>
        <p:style>
          <a:lnRef idx="0"/>
          <a:fillRef idx="0"/>
          <a:effectRef idx="0"/>
          <a:fontRef idx="minor"/>
        </p:style>
      </p:sp>
      <p:sp>
        <p:nvSpPr>
          <p:cNvPr id="276" name="CustomShape 133"/>
          <p:cNvSpPr/>
          <p:nvPr/>
        </p:nvSpPr>
        <p:spPr>
          <a:xfrm>
            <a:off x="1266480" y="4206960"/>
            <a:ext cx="165600" cy="172440"/>
          </a:xfrm>
          <a:custGeom>
            <a:avLst/>
            <a:gdLst/>
            <a:ahLst/>
            <a:rect l="l" t="t" r="r" b="b"/>
            <a:pathLst>
              <a:path w="166115" h="172974">
                <a:moveTo>
                  <a:pt x="4571" y="172974"/>
                </a:moveTo>
                <a:lnTo>
                  <a:pt x="166116" y="11430"/>
                </a:lnTo>
                <a:lnTo>
                  <a:pt x="161544" y="0"/>
                </a:lnTo>
                <a:lnTo>
                  <a:pt x="0" y="161544"/>
                </a:lnTo>
                <a:lnTo>
                  <a:pt x="4571" y="172974"/>
                </a:lnTo>
                <a:close/>
              </a:path>
            </a:pathLst>
          </a:custGeom>
          <a:solidFill>
            <a:srgbClr val="57dbdb"/>
          </a:solidFill>
          <a:ln w="0">
            <a:noFill/>
          </a:ln>
        </p:spPr>
        <p:style>
          <a:lnRef idx="0"/>
          <a:fillRef idx="0"/>
          <a:effectRef idx="0"/>
          <a:fontRef idx="minor"/>
        </p:style>
      </p:sp>
      <p:sp>
        <p:nvSpPr>
          <p:cNvPr id="277" name="CustomShape 134"/>
          <p:cNvSpPr/>
          <p:nvPr/>
        </p:nvSpPr>
        <p:spPr>
          <a:xfrm>
            <a:off x="1257480" y="4181760"/>
            <a:ext cx="170280" cy="186480"/>
          </a:xfrm>
          <a:custGeom>
            <a:avLst/>
            <a:gdLst/>
            <a:ahLst/>
            <a:rect l="l" t="t" r="r" b="b"/>
            <a:pathLst>
              <a:path w="170687" h="186689">
                <a:moveTo>
                  <a:pt x="9143" y="186689"/>
                </a:moveTo>
                <a:lnTo>
                  <a:pt x="170688" y="25145"/>
                </a:lnTo>
                <a:lnTo>
                  <a:pt x="162305" y="0"/>
                </a:lnTo>
                <a:lnTo>
                  <a:pt x="0" y="161543"/>
                </a:lnTo>
                <a:lnTo>
                  <a:pt x="9143" y="186689"/>
                </a:lnTo>
                <a:close/>
              </a:path>
            </a:pathLst>
          </a:custGeom>
          <a:solidFill>
            <a:srgbClr val="58dcdc"/>
          </a:solidFill>
          <a:ln w="0">
            <a:noFill/>
          </a:ln>
        </p:spPr>
        <p:style>
          <a:lnRef idx="0"/>
          <a:fillRef idx="0"/>
          <a:effectRef idx="0"/>
          <a:fontRef idx="minor"/>
        </p:style>
      </p:sp>
      <p:sp>
        <p:nvSpPr>
          <p:cNvPr id="278" name="CustomShape 135"/>
          <p:cNvSpPr/>
          <p:nvPr/>
        </p:nvSpPr>
        <p:spPr>
          <a:xfrm>
            <a:off x="1266480" y="420696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279" name="CustomShape 136"/>
          <p:cNvSpPr/>
          <p:nvPr/>
        </p:nvSpPr>
        <p:spPr>
          <a:xfrm>
            <a:off x="1249560" y="4155120"/>
            <a:ext cx="169560" cy="187920"/>
          </a:xfrm>
          <a:custGeom>
            <a:avLst/>
            <a:gdLst/>
            <a:ahLst/>
            <a:rect l="l" t="t" r="r" b="b"/>
            <a:pathLst>
              <a:path w="169925" h="188213">
                <a:moveTo>
                  <a:pt x="7619" y="188213"/>
                </a:moveTo>
                <a:lnTo>
                  <a:pt x="169925" y="26669"/>
                </a:lnTo>
                <a:lnTo>
                  <a:pt x="162305" y="0"/>
                </a:lnTo>
                <a:lnTo>
                  <a:pt x="0" y="161543"/>
                </a:lnTo>
                <a:lnTo>
                  <a:pt x="7619" y="188213"/>
                </a:lnTo>
                <a:close/>
              </a:path>
            </a:pathLst>
          </a:custGeom>
          <a:solidFill>
            <a:srgbClr val="58dddd"/>
          </a:solidFill>
          <a:ln w="0">
            <a:noFill/>
          </a:ln>
        </p:spPr>
        <p:style>
          <a:lnRef idx="0"/>
          <a:fillRef idx="0"/>
          <a:effectRef idx="0"/>
          <a:fontRef idx="minor"/>
        </p:style>
      </p:sp>
      <p:sp>
        <p:nvSpPr>
          <p:cNvPr id="280" name="CustomShape 137"/>
          <p:cNvSpPr/>
          <p:nvPr/>
        </p:nvSpPr>
        <p:spPr>
          <a:xfrm>
            <a:off x="1257480" y="4181760"/>
            <a:ext cx="162000" cy="161280"/>
          </a:xfrm>
          <a:custGeom>
            <a:avLst/>
            <a:gdLst/>
            <a:ahLst/>
            <a:rect l="l" t="t" r="r" b="b"/>
            <a:pathLst>
              <a:path w="162306" h="161544">
                <a:moveTo>
                  <a:pt x="0" y="161544"/>
                </a:moveTo>
                <a:lnTo>
                  <a:pt x="162306" y="0"/>
                </a:lnTo>
              </a:path>
            </a:pathLst>
          </a:custGeom>
          <a:noFill/>
          <a:ln w="762">
            <a:solidFill>
              <a:srgbClr val="58dddd"/>
            </a:solidFill>
            <a:round/>
          </a:ln>
        </p:spPr>
        <p:style>
          <a:lnRef idx="0"/>
          <a:fillRef idx="0"/>
          <a:effectRef idx="0"/>
          <a:fontRef idx="minor"/>
        </p:style>
      </p:sp>
      <p:sp>
        <p:nvSpPr>
          <p:cNvPr id="281" name="CustomShape 138"/>
          <p:cNvSpPr/>
          <p:nvPr/>
        </p:nvSpPr>
        <p:spPr>
          <a:xfrm>
            <a:off x="1243440" y="4126320"/>
            <a:ext cx="168120" cy="190080"/>
          </a:xfrm>
          <a:custGeom>
            <a:avLst/>
            <a:gdLst/>
            <a:ahLst/>
            <a:rect l="l" t="t" r="r" b="b"/>
            <a:pathLst>
              <a:path w="168402" h="190500">
                <a:moveTo>
                  <a:pt x="6096" y="190500"/>
                </a:moveTo>
                <a:lnTo>
                  <a:pt x="168402" y="28955"/>
                </a:lnTo>
                <a:lnTo>
                  <a:pt x="161544" y="0"/>
                </a:lnTo>
                <a:lnTo>
                  <a:pt x="0" y="162306"/>
                </a:lnTo>
                <a:lnTo>
                  <a:pt x="6096" y="190500"/>
                </a:lnTo>
                <a:close/>
              </a:path>
            </a:pathLst>
          </a:custGeom>
          <a:solidFill>
            <a:srgbClr val="58dede"/>
          </a:solidFill>
          <a:ln w="0">
            <a:noFill/>
          </a:ln>
        </p:spPr>
        <p:style>
          <a:lnRef idx="0"/>
          <a:fillRef idx="0"/>
          <a:effectRef idx="0"/>
          <a:fontRef idx="minor"/>
        </p:style>
      </p:sp>
      <p:sp>
        <p:nvSpPr>
          <p:cNvPr id="282" name="CustomShape 139"/>
          <p:cNvSpPr/>
          <p:nvPr/>
        </p:nvSpPr>
        <p:spPr>
          <a:xfrm>
            <a:off x="1249560" y="4155120"/>
            <a:ext cx="162000" cy="161280"/>
          </a:xfrm>
          <a:custGeom>
            <a:avLst/>
            <a:gdLst/>
            <a:ahLst/>
            <a:rect l="l" t="t" r="r" b="b"/>
            <a:pathLst>
              <a:path w="162306" h="161544">
                <a:moveTo>
                  <a:pt x="0" y="161544"/>
                </a:moveTo>
                <a:lnTo>
                  <a:pt x="162306" y="0"/>
                </a:lnTo>
              </a:path>
            </a:pathLst>
          </a:custGeom>
          <a:noFill/>
          <a:ln w="762">
            <a:solidFill>
              <a:srgbClr val="58dede"/>
            </a:solidFill>
            <a:round/>
          </a:ln>
        </p:spPr>
        <p:style>
          <a:lnRef idx="0"/>
          <a:fillRef idx="0"/>
          <a:effectRef idx="0"/>
          <a:fontRef idx="minor"/>
        </p:style>
      </p:sp>
      <p:sp>
        <p:nvSpPr>
          <p:cNvPr id="283" name="CustomShape 140"/>
          <p:cNvSpPr/>
          <p:nvPr/>
        </p:nvSpPr>
        <p:spPr>
          <a:xfrm>
            <a:off x="1237320" y="4095720"/>
            <a:ext cx="167400" cy="192600"/>
          </a:xfrm>
          <a:custGeom>
            <a:avLst/>
            <a:gdLst/>
            <a:ahLst/>
            <a:rect l="l" t="t" r="r" b="b"/>
            <a:pathLst>
              <a:path w="167640" h="192786">
                <a:moveTo>
                  <a:pt x="6096" y="192786"/>
                </a:moveTo>
                <a:lnTo>
                  <a:pt x="167640" y="30480"/>
                </a:lnTo>
                <a:lnTo>
                  <a:pt x="161544" y="0"/>
                </a:lnTo>
                <a:lnTo>
                  <a:pt x="0" y="161544"/>
                </a:lnTo>
                <a:lnTo>
                  <a:pt x="6096" y="192786"/>
                </a:lnTo>
                <a:close/>
              </a:path>
            </a:pathLst>
          </a:custGeom>
          <a:solidFill>
            <a:srgbClr val="58dfdf"/>
          </a:solidFill>
          <a:ln w="0">
            <a:noFill/>
          </a:ln>
        </p:spPr>
        <p:style>
          <a:lnRef idx="0"/>
          <a:fillRef idx="0"/>
          <a:effectRef idx="0"/>
          <a:fontRef idx="minor"/>
        </p:style>
      </p:sp>
      <p:sp>
        <p:nvSpPr>
          <p:cNvPr id="284" name="CustomShape 141"/>
          <p:cNvSpPr/>
          <p:nvPr/>
        </p:nvSpPr>
        <p:spPr>
          <a:xfrm>
            <a:off x="1243440" y="4126320"/>
            <a:ext cx="161280" cy="162000"/>
          </a:xfrm>
          <a:custGeom>
            <a:avLst/>
            <a:gdLst/>
            <a:ahLst/>
            <a:rect l="l" t="t" r="r" b="b"/>
            <a:pathLst>
              <a:path w="161544" h="162305">
                <a:moveTo>
                  <a:pt x="0" y="162306"/>
                </a:moveTo>
                <a:lnTo>
                  <a:pt x="161544" y="0"/>
                </a:lnTo>
              </a:path>
            </a:pathLst>
          </a:custGeom>
          <a:noFill/>
          <a:ln w="762">
            <a:solidFill>
              <a:srgbClr val="58dfdf"/>
            </a:solidFill>
            <a:round/>
          </a:ln>
        </p:spPr>
        <p:style>
          <a:lnRef idx="0"/>
          <a:fillRef idx="0"/>
          <a:effectRef idx="0"/>
          <a:fontRef idx="minor"/>
        </p:style>
      </p:sp>
      <p:sp>
        <p:nvSpPr>
          <p:cNvPr id="285" name="CustomShape 142"/>
          <p:cNvSpPr/>
          <p:nvPr/>
        </p:nvSpPr>
        <p:spPr>
          <a:xfrm>
            <a:off x="1233000" y="4062960"/>
            <a:ext cx="165600" cy="194040"/>
          </a:xfrm>
          <a:custGeom>
            <a:avLst/>
            <a:gdLst/>
            <a:ahLst/>
            <a:rect l="l" t="t" r="r" b="b"/>
            <a:pathLst>
              <a:path w="166115" h="194310">
                <a:moveTo>
                  <a:pt x="4571" y="194310"/>
                </a:moveTo>
                <a:lnTo>
                  <a:pt x="166116" y="32766"/>
                </a:lnTo>
                <a:lnTo>
                  <a:pt x="161543" y="0"/>
                </a:lnTo>
                <a:lnTo>
                  <a:pt x="0" y="161544"/>
                </a:lnTo>
                <a:lnTo>
                  <a:pt x="4571" y="194310"/>
                </a:lnTo>
                <a:close/>
              </a:path>
            </a:pathLst>
          </a:custGeom>
          <a:solidFill>
            <a:srgbClr val="58dfdf"/>
          </a:solidFill>
          <a:ln w="0">
            <a:noFill/>
          </a:ln>
        </p:spPr>
        <p:style>
          <a:lnRef idx="0"/>
          <a:fillRef idx="0"/>
          <a:effectRef idx="0"/>
          <a:fontRef idx="minor"/>
        </p:style>
      </p:sp>
      <p:sp>
        <p:nvSpPr>
          <p:cNvPr id="286" name="CustomShape 143"/>
          <p:cNvSpPr/>
          <p:nvPr/>
        </p:nvSpPr>
        <p:spPr>
          <a:xfrm>
            <a:off x="1237320" y="40957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87" name="CustomShape 144"/>
          <p:cNvSpPr/>
          <p:nvPr/>
        </p:nvSpPr>
        <p:spPr>
          <a:xfrm>
            <a:off x="1219320" y="4062960"/>
            <a:ext cx="174960" cy="161280"/>
          </a:xfrm>
          <a:custGeom>
            <a:avLst/>
            <a:gdLst/>
            <a:ahLst/>
            <a:rect l="l" t="t" r="r" b="b"/>
            <a:pathLst>
              <a:path w="175259" h="161544">
                <a:moveTo>
                  <a:pt x="13715" y="161543"/>
                </a:moveTo>
                <a:lnTo>
                  <a:pt x="175260" y="0"/>
                </a:lnTo>
                <a:lnTo>
                  <a:pt x="161544" y="0"/>
                </a:lnTo>
                <a:lnTo>
                  <a:pt x="0" y="161543"/>
                </a:lnTo>
                <a:lnTo>
                  <a:pt x="13715" y="161543"/>
                </a:lnTo>
                <a:close/>
              </a:path>
            </a:pathLst>
          </a:custGeom>
          <a:solidFill>
            <a:srgbClr val="3b9797"/>
          </a:solidFill>
          <a:ln w="0">
            <a:noFill/>
          </a:ln>
        </p:spPr>
        <p:style>
          <a:lnRef idx="0"/>
          <a:fillRef idx="0"/>
          <a:effectRef idx="0"/>
          <a:fontRef idx="minor"/>
        </p:style>
      </p:sp>
      <p:sp>
        <p:nvSpPr>
          <p:cNvPr id="288" name="CustomShape 145"/>
          <p:cNvSpPr/>
          <p:nvPr/>
        </p:nvSpPr>
        <p:spPr>
          <a:xfrm>
            <a:off x="1233000" y="4062960"/>
            <a:ext cx="161280" cy="161280"/>
          </a:xfrm>
          <a:custGeom>
            <a:avLst/>
            <a:gdLst/>
            <a:ahLst/>
            <a:rect l="l" t="t" r="r" b="b"/>
            <a:pathLst>
              <a:path w="161544" h="161544">
                <a:moveTo>
                  <a:pt x="0" y="161543"/>
                </a:moveTo>
                <a:lnTo>
                  <a:pt x="161544" y="0"/>
                </a:lnTo>
              </a:path>
            </a:pathLst>
          </a:custGeom>
          <a:noFill/>
          <a:ln w="762">
            <a:solidFill>
              <a:srgbClr val="3b9797"/>
            </a:solidFill>
            <a:round/>
          </a:ln>
        </p:spPr>
        <p:style>
          <a:lnRef idx="0"/>
          <a:fillRef idx="0"/>
          <a:effectRef idx="0"/>
          <a:fontRef idx="minor"/>
        </p:style>
      </p:sp>
      <p:sp>
        <p:nvSpPr>
          <p:cNvPr id="289" name="CustomShape 146"/>
          <p:cNvSpPr/>
          <p:nvPr/>
        </p:nvSpPr>
        <p:spPr>
          <a:xfrm>
            <a:off x="1502640" y="4333320"/>
            <a:ext cx="168120" cy="168840"/>
          </a:xfrm>
          <a:custGeom>
            <a:avLst/>
            <a:gdLst/>
            <a:ahLst/>
            <a:rect l="l" t="t" r="r" b="b"/>
            <a:pathLst>
              <a:path w="168401" h="169163">
                <a:moveTo>
                  <a:pt x="0" y="169163"/>
                </a:moveTo>
                <a:lnTo>
                  <a:pt x="161544" y="7619"/>
                </a:lnTo>
                <a:lnTo>
                  <a:pt x="168402" y="0"/>
                </a:lnTo>
                <a:lnTo>
                  <a:pt x="6858" y="161543"/>
                </a:lnTo>
                <a:lnTo>
                  <a:pt x="0" y="169163"/>
                </a:lnTo>
                <a:close/>
              </a:path>
            </a:pathLst>
          </a:custGeom>
          <a:solidFill>
            <a:srgbClr val="51cbcb"/>
          </a:solidFill>
          <a:ln w="0">
            <a:noFill/>
          </a:ln>
        </p:spPr>
        <p:style>
          <a:lnRef idx="0"/>
          <a:fillRef idx="0"/>
          <a:effectRef idx="0"/>
          <a:fontRef idx="minor"/>
        </p:style>
      </p:sp>
      <p:sp>
        <p:nvSpPr>
          <p:cNvPr id="290" name="CustomShape 147"/>
          <p:cNvSpPr/>
          <p:nvPr/>
        </p:nvSpPr>
        <p:spPr>
          <a:xfrm>
            <a:off x="1502640" y="434124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91" name="CustomShape 148"/>
          <p:cNvSpPr/>
          <p:nvPr/>
        </p:nvSpPr>
        <p:spPr>
          <a:xfrm>
            <a:off x="1509480" y="4325040"/>
            <a:ext cx="168120" cy="169560"/>
          </a:xfrm>
          <a:custGeom>
            <a:avLst/>
            <a:gdLst/>
            <a:ahLst/>
            <a:rect l="l" t="t" r="r" b="b"/>
            <a:pathLst>
              <a:path w="168401" h="169925">
                <a:moveTo>
                  <a:pt x="0" y="169925"/>
                </a:moveTo>
                <a:lnTo>
                  <a:pt x="161544" y="8381"/>
                </a:lnTo>
                <a:lnTo>
                  <a:pt x="168402" y="0"/>
                </a:lnTo>
                <a:lnTo>
                  <a:pt x="6858" y="161543"/>
                </a:lnTo>
                <a:lnTo>
                  <a:pt x="0" y="169925"/>
                </a:lnTo>
                <a:close/>
              </a:path>
            </a:pathLst>
          </a:custGeom>
          <a:solidFill>
            <a:srgbClr val="52cece"/>
          </a:solidFill>
          <a:ln w="0">
            <a:noFill/>
          </a:ln>
        </p:spPr>
        <p:style>
          <a:lnRef idx="0"/>
          <a:fillRef idx="0"/>
          <a:effectRef idx="0"/>
          <a:fontRef idx="minor"/>
        </p:style>
      </p:sp>
      <p:sp>
        <p:nvSpPr>
          <p:cNvPr id="292" name="CustomShape 149"/>
          <p:cNvSpPr/>
          <p:nvPr/>
        </p:nvSpPr>
        <p:spPr>
          <a:xfrm>
            <a:off x="1509480" y="4333320"/>
            <a:ext cx="161280" cy="161280"/>
          </a:xfrm>
          <a:custGeom>
            <a:avLst/>
            <a:gdLst/>
            <a:ahLst/>
            <a:rect l="l" t="t" r="r" b="b"/>
            <a:pathLst>
              <a:path w="161544" h="161544">
                <a:moveTo>
                  <a:pt x="0" y="161544"/>
                </a:moveTo>
                <a:lnTo>
                  <a:pt x="161544" y="0"/>
                </a:lnTo>
              </a:path>
            </a:pathLst>
          </a:custGeom>
          <a:noFill/>
          <a:ln w="762">
            <a:solidFill>
              <a:srgbClr val="52cece"/>
            </a:solidFill>
            <a:round/>
          </a:ln>
        </p:spPr>
        <p:style>
          <a:lnRef idx="0"/>
          <a:fillRef idx="0"/>
          <a:effectRef idx="0"/>
          <a:fontRef idx="minor"/>
        </p:style>
      </p:sp>
      <p:sp>
        <p:nvSpPr>
          <p:cNvPr id="293" name="CustomShape 150"/>
          <p:cNvSpPr/>
          <p:nvPr/>
        </p:nvSpPr>
        <p:spPr>
          <a:xfrm>
            <a:off x="1516320" y="4316760"/>
            <a:ext cx="168120" cy="169560"/>
          </a:xfrm>
          <a:custGeom>
            <a:avLst/>
            <a:gdLst/>
            <a:ahLst/>
            <a:rect l="l" t="t" r="r" b="b"/>
            <a:pathLst>
              <a:path w="168401" h="169925">
                <a:moveTo>
                  <a:pt x="0" y="169925"/>
                </a:moveTo>
                <a:lnTo>
                  <a:pt x="161544" y="8381"/>
                </a:lnTo>
                <a:lnTo>
                  <a:pt x="168402" y="0"/>
                </a:lnTo>
                <a:lnTo>
                  <a:pt x="6858" y="161543"/>
                </a:lnTo>
                <a:lnTo>
                  <a:pt x="0" y="169925"/>
                </a:lnTo>
                <a:close/>
              </a:path>
            </a:pathLst>
          </a:custGeom>
          <a:solidFill>
            <a:srgbClr val="52d1d1"/>
          </a:solidFill>
          <a:ln w="0">
            <a:noFill/>
          </a:ln>
        </p:spPr>
        <p:style>
          <a:lnRef idx="0"/>
          <a:fillRef idx="0"/>
          <a:effectRef idx="0"/>
          <a:fontRef idx="minor"/>
        </p:style>
      </p:sp>
      <p:sp>
        <p:nvSpPr>
          <p:cNvPr id="294" name="CustomShape 151"/>
          <p:cNvSpPr/>
          <p:nvPr/>
        </p:nvSpPr>
        <p:spPr>
          <a:xfrm>
            <a:off x="1516320" y="4325040"/>
            <a:ext cx="161280" cy="161280"/>
          </a:xfrm>
          <a:custGeom>
            <a:avLst/>
            <a:gdLst/>
            <a:ahLst/>
            <a:rect l="l" t="t" r="r" b="b"/>
            <a:pathLst>
              <a:path w="161544" h="161544">
                <a:moveTo>
                  <a:pt x="0" y="161543"/>
                </a:moveTo>
                <a:lnTo>
                  <a:pt x="161544" y="0"/>
                </a:lnTo>
              </a:path>
            </a:pathLst>
          </a:custGeom>
          <a:noFill/>
          <a:ln w="762">
            <a:solidFill>
              <a:srgbClr val="52d1d1"/>
            </a:solidFill>
            <a:round/>
          </a:ln>
        </p:spPr>
        <p:style>
          <a:lnRef idx="0"/>
          <a:fillRef idx="0"/>
          <a:effectRef idx="0"/>
          <a:fontRef idx="minor"/>
        </p:style>
      </p:sp>
      <p:sp>
        <p:nvSpPr>
          <p:cNvPr id="295" name="CustomShape 152"/>
          <p:cNvSpPr/>
          <p:nvPr/>
        </p:nvSpPr>
        <p:spPr>
          <a:xfrm>
            <a:off x="1523160" y="4306680"/>
            <a:ext cx="167400" cy="171000"/>
          </a:xfrm>
          <a:custGeom>
            <a:avLst/>
            <a:gdLst/>
            <a:ahLst/>
            <a:rect l="l" t="t" r="r" b="b"/>
            <a:pathLst>
              <a:path w="167639" h="171450">
                <a:moveTo>
                  <a:pt x="0" y="171450"/>
                </a:moveTo>
                <a:lnTo>
                  <a:pt x="161544" y="9905"/>
                </a:lnTo>
                <a:lnTo>
                  <a:pt x="167640" y="0"/>
                </a:lnTo>
                <a:lnTo>
                  <a:pt x="6095" y="162306"/>
                </a:lnTo>
                <a:lnTo>
                  <a:pt x="0" y="171450"/>
                </a:lnTo>
                <a:close/>
              </a:path>
            </a:pathLst>
          </a:custGeom>
          <a:solidFill>
            <a:srgbClr val="53d2d2"/>
          </a:solidFill>
          <a:ln w="0">
            <a:noFill/>
          </a:ln>
        </p:spPr>
        <p:style>
          <a:lnRef idx="0"/>
          <a:fillRef idx="0"/>
          <a:effectRef idx="0"/>
          <a:fontRef idx="minor"/>
        </p:style>
      </p:sp>
      <p:sp>
        <p:nvSpPr>
          <p:cNvPr id="296" name="CustomShape 153"/>
          <p:cNvSpPr/>
          <p:nvPr/>
        </p:nvSpPr>
        <p:spPr>
          <a:xfrm>
            <a:off x="1523160" y="431676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297" name="CustomShape 154"/>
          <p:cNvSpPr/>
          <p:nvPr/>
        </p:nvSpPr>
        <p:spPr>
          <a:xfrm>
            <a:off x="1529280" y="4287600"/>
            <a:ext cx="173520" cy="181080"/>
          </a:xfrm>
          <a:custGeom>
            <a:avLst/>
            <a:gdLst/>
            <a:ahLst/>
            <a:rect l="l" t="t" r="r" b="b"/>
            <a:pathLst>
              <a:path w="173736" h="181355">
                <a:moveTo>
                  <a:pt x="0" y="181355"/>
                </a:moveTo>
                <a:lnTo>
                  <a:pt x="161544" y="19049"/>
                </a:lnTo>
                <a:lnTo>
                  <a:pt x="173736" y="0"/>
                </a:lnTo>
                <a:lnTo>
                  <a:pt x="11429" y="161543"/>
                </a:lnTo>
                <a:lnTo>
                  <a:pt x="0" y="181355"/>
                </a:lnTo>
                <a:close/>
              </a:path>
            </a:pathLst>
          </a:custGeom>
          <a:solidFill>
            <a:srgbClr val="54d4d4"/>
          </a:solidFill>
          <a:ln w="0">
            <a:noFill/>
          </a:ln>
        </p:spPr>
        <p:style>
          <a:lnRef idx="0"/>
          <a:fillRef idx="0"/>
          <a:effectRef idx="0"/>
          <a:fontRef idx="minor"/>
        </p:style>
      </p:sp>
      <p:sp>
        <p:nvSpPr>
          <p:cNvPr id="298" name="CustomShape 155"/>
          <p:cNvSpPr/>
          <p:nvPr/>
        </p:nvSpPr>
        <p:spPr>
          <a:xfrm>
            <a:off x="1529280" y="4306680"/>
            <a:ext cx="161280" cy="162000"/>
          </a:xfrm>
          <a:custGeom>
            <a:avLst/>
            <a:gdLst/>
            <a:ahLst/>
            <a:rect l="l" t="t" r="r" b="b"/>
            <a:pathLst>
              <a:path w="161544" h="162305">
                <a:moveTo>
                  <a:pt x="0" y="162305"/>
                </a:moveTo>
                <a:lnTo>
                  <a:pt x="161544" y="0"/>
                </a:lnTo>
              </a:path>
            </a:pathLst>
          </a:custGeom>
          <a:noFill/>
          <a:ln w="762">
            <a:solidFill>
              <a:srgbClr val="54d4d4"/>
            </a:solidFill>
            <a:round/>
          </a:ln>
        </p:spPr>
        <p:style>
          <a:lnRef idx="0"/>
          <a:fillRef idx="0"/>
          <a:effectRef idx="0"/>
          <a:fontRef idx="minor"/>
        </p:style>
      </p:sp>
      <p:sp>
        <p:nvSpPr>
          <p:cNvPr id="299" name="CustomShape 156"/>
          <p:cNvSpPr/>
          <p:nvPr/>
        </p:nvSpPr>
        <p:spPr>
          <a:xfrm>
            <a:off x="1529280" y="4300560"/>
            <a:ext cx="164880" cy="168120"/>
          </a:xfrm>
          <a:custGeom>
            <a:avLst/>
            <a:gdLst/>
            <a:ahLst/>
            <a:rect l="l" t="t" r="r" b="b"/>
            <a:pathLst>
              <a:path w="165354" h="168401">
                <a:moveTo>
                  <a:pt x="0" y="168401"/>
                </a:moveTo>
                <a:lnTo>
                  <a:pt x="161544" y="6095"/>
                </a:lnTo>
                <a:lnTo>
                  <a:pt x="165354" y="0"/>
                </a:lnTo>
                <a:lnTo>
                  <a:pt x="3809" y="161543"/>
                </a:lnTo>
                <a:lnTo>
                  <a:pt x="0" y="168401"/>
                </a:lnTo>
                <a:close/>
              </a:path>
            </a:pathLst>
          </a:custGeom>
          <a:solidFill>
            <a:srgbClr val="54d4d4"/>
          </a:solidFill>
          <a:ln w="0">
            <a:noFill/>
          </a:ln>
        </p:spPr>
        <p:style>
          <a:lnRef idx="0"/>
          <a:fillRef idx="0"/>
          <a:effectRef idx="0"/>
          <a:fontRef idx="minor"/>
        </p:style>
      </p:sp>
      <p:sp>
        <p:nvSpPr>
          <p:cNvPr id="300" name="CustomShape 157"/>
          <p:cNvSpPr/>
          <p:nvPr/>
        </p:nvSpPr>
        <p:spPr>
          <a:xfrm>
            <a:off x="1533240" y="4293720"/>
            <a:ext cx="164880" cy="168120"/>
          </a:xfrm>
          <a:custGeom>
            <a:avLst/>
            <a:gdLst/>
            <a:ahLst/>
            <a:rect l="l" t="t" r="r" b="b"/>
            <a:pathLst>
              <a:path w="165354" h="168401">
                <a:moveTo>
                  <a:pt x="0" y="168401"/>
                </a:moveTo>
                <a:lnTo>
                  <a:pt x="161544" y="6857"/>
                </a:lnTo>
                <a:lnTo>
                  <a:pt x="165354" y="0"/>
                </a:lnTo>
                <a:lnTo>
                  <a:pt x="3809" y="161543"/>
                </a:lnTo>
                <a:lnTo>
                  <a:pt x="0" y="168401"/>
                </a:lnTo>
                <a:close/>
              </a:path>
            </a:pathLst>
          </a:custGeom>
          <a:solidFill>
            <a:srgbClr val="54d5d5"/>
          </a:solidFill>
          <a:ln w="0">
            <a:noFill/>
          </a:ln>
        </p:spPr>
        <p:style>
          <a:lnRef idx="0"/>
          <a:fillRef idx="0"/>
          <a:effectRef idx="0"/>
          <a:fontRef idx="minor"/>
        </p:style>
      </p:sp>
      <p:sp>
        <p:nvSpPr>
          <p:cNvPr id="301" name="CustomShape 158"/>
          <p:cNvSpPr/>
          <p:nvPr/>
        </p:nvSpPr>
        <p:spPr>
          <a:xfrm>
            <a:off x="1536840" y="4287600"/>
            <a:ext cx="165600" cy="167400"/>
          </a:xfrm>
          <a:custGeom>
            <a:avLst/>
            <a:gdLst/>
            <a:ahLst/>
            <a:rect l="l" t="t" r="r" b="b"/>
            <a:pathLst>
              <a:path w="166116" h="167639">
                <a:moveTo>
                  <a:pt x="0" y="167639"/>
                </a:moveTo>
                <a:lnTo>
                  <a:pt x="161544" y="6095"/>
                </a:lnTo>
                <a:lnTo>
                  <a:pt x="166116" y="0"/>
                </a:lnTo>
                <a:lnTo>
                  <a:pt x="3809" y="161543"/>
                </a:lnTo>
                <a:lnTo>
                  <a:pt x="0" y="167639"/>
                </a:lnTo>
                <a:close/>
              </a:path>
            </a:pathLst>
          </a:custGeom>
          <a:solidFill>
            <a:srgbClr val="54d6d6"/>
          </a:solidFill>
          <a:ln w="0">
            <a:noFill/>
          </a:ln>
        </p:spPr>
        <p:style>
          <a:lnRef idx="0"/>
          <a:fillRef idx="0"/>
          <a:effectRef idx="0"/>
          <a:fontRef idx="minor"/>
        </p:style>
      </p:sp>
      <p:sp>
        <p:nvSpPr>
          <p:cNvPr id="302" name="CustomShape 159"/>
          <p:cNvSpPr/>
          <p:nvPr/>
        </p:nvSpPr>
        <p:spPr>
          <a:xfrm>
            <a:off x="1540800" y="4267080"/>
            <a:ext cx="171720" cy="181800"/>
          </a:xfrm>
          <a:custGeom>
            <a:avLst/>
            <a:gdLst/>
            <a:ahLst/>
            <a:rect l="l" t="t" r="r" b="b"/>
            <a:pathLst>
              <a:path w="172212" h="182117">
                <a:moveTo>
                  <a:pt x="0" y="182117"/>
                </a:moveTo>
                <a:lnTo>
                  <a:pt x="162306" y="20573"/>
                </a:lnTo>
                <a:lnTo>
                  <a:pt x="172212" y="0"/>
                </a:lnTo>
                <a:lnTo>
                  <a:pt x="10667" y="161543"/>
                </a:lnTo>
                <a:lnTo>
                  <a:pt x="0" y="182117"/>
                </a:lnTo>
                <a:close/>
              </a:path>
            </a:pathLst>
          </a:custGeom>
          <a:solidFill>
            <a:srgbClr val="55d7d7"/>
          </a:solidFill>
          <a:ln w="0">
            <a:noFill/>
          </a:ln>
        </p:spPr>
        <p:style>
          <a:lnRef idx="0"/>
          <a:fillRef idx="0"/>
          <a:effectRef idx="0"/>
          <a:fontRef idx="minor"/>
        </p:style>
      </p:sp>
      <p:sp>
        <p:nvSpPr>
          <p:cNvPr id="303" name="CustomShape 160"/>
          <p:cNvSpPr/>
          <p:nvPr/>
        </p:nvSpPr>
        <p:spPr>
          <a:xfrm>
            <a:off x="1540800" y="4287600"/>
            <a:ext cx="162000" cy="161280"/>
          </a:xfrm>
          <a:custGeom>
            <a:avLst/>
            <a:gdLst/>
            <a:ahLst/>
            <a:rect l="l" t="t" r="r" b="b"/>
            <a:pathLst>
              <a:path w="162306" h="161544">
                <a:moveTo>
                  <a:pt x="0" y="161543"/>
                </a:moveTo>
                <a:lnTo>
                  <a:pt x="162306" y="0"/>
                </a:lnTo>
              </a:path>
            </a:pathLst>
          </a:custGeom>
          <a:noFill/>
          <a:ln w="762">
            <a:solidFill>
              <a:srgbClr val="55d7d7"/>
            </a:solidFill>
            <a:round/>
          </a:ln>
        </p:spPr>
        <p:style>
          <a:lnRef idx="0"/>
          <a:fillRef idx="0"/>
          <a:effectRef idx="0"/>
          <a:fontRef idx="minor"/>
        </p:style>
      </p:sp>
      <p:sp>
        <p:nvSpPr>
          <p:cNvPr id="304" name="CustomShape 161"/>
          <p:cNvSpPr/>
          <p:nvPr/>
        </p:nvSpPr>
        <p:spPr>
          <a:xfrm>
            <a:off x="1540800" y="4277160"/>
            <a:ext cx="166680" cy="171720"/>
          </a:xfrm>
          <a:custGeom>
            <a:avLst/>
            <a:gdLst/>
            <a:ahLst/>
            <a:rect l="l" t="t" r="r" b="b"/>
            <a:pathLst>
              <a:path w="166878" h="172212">
                <a:moveTo>
                  <a:pt x="0" y="172212"/>
                </a:moveTo>
                <a:lnTo>
                  <a:pt x="162306" y="10668"/>
                </a:lnTo>
                <a:lnTo>
                  <a:pt x="166878" y="0"/>
                </a:lnTo>
                <a:lnTo>
                  <a:pt x="5333" y="161544"/>
                </a:lnTo>
                <a:lnTo>
                  <a:pt x="0" y="172212"/>
                </a:lnTo>
                <a:close/>
              </a:path>
            </a:pathLst>
          </a:custGeom>
          <a:solidFill>
            <a:srgbClr val="55d7d7"/>
          </a:solidFill>
          <a:ln w="0">
            <a:noFill/>
          </a:ln>
        </p:spPr>
        <p:style>
          <a:lnRef idx="0"/>
          <a:fillRef idx="0"/>
          <a:effectRef idx="0"/>
          <a:fontRef idx="minor"/>
        </p:style>
      </p:sp>
      <p:sp>
        <p:nvSpPr>
          <p:cNvPr id="305" name="CustomShape 162"/>
          <p:cNvSpPr/>
          <p:nvPr/>
        </p:nvSpPr>
        <p:spPr>
          <a:xfrm>
            <a:off x="1546200" y="4267080"/>
            <a:ext cx="166680" cy="171000"/>
          </a:xfrm>
          <a:custGeom>
            <a:avLst/>
            <a:gdLst/>
            <a:ahLst/>
            <a:rect l="l" t="t" r="r" b="b"/>
            <a:pathLst>
              <a:path w="166878" h="171450">
                <a:moveTo>
                  <a:pt x="0" y="171450"/>
                </a:moveTo>
                <a:lnTo>
                  <a:pt x="161544" y="9905"/>
                </a:lnTo>
                <a:lnTo>
                  <a:pt x="166878" y="0"/>
                </a:lnTo>
                <a:lnTo>
                  <a:pt x="5333" y="161544"/>
                </a:lnTo>
                <a:lnTo>
                  <a:pt x="0" y="171450"/>
                </a:lnTo>
                <a:close/>
              </a:path>
            </a:pathLst>
          </a:custGeom>
          <a:solidFill>
            <a:srgbClr val="56d8d8"/>
          </a:solidFill>
          <a:ln w="0">
            <a:noFill/>
          </a:ln>
        </p:spPr>
        <p:style>
          <a:lnRef idx="0"/>
          <a:fillRef idx="0"/>
          <a:effectRef idx="0"/>
          <a:fontRef idx="minor"/>
        </p:style>
      </p:sp>
      <p:sp>
        <p:nvSpPr>
          <p:cNvPr id="306" name="CustomShape 163"/>
          <p:cNvSpPr/>
          <p:nvPr/>
        </p:nvSpPr>
        <p:spPr>
          <a:xfrm>
            <a:off x="1551600" y="4245840"/>
            <a:ext cx="169560" cy="182520"/>
          </a:xfrm>
          <a:custGeom>
            <a:avLst/>
            <a:gdLst/>
            <a:ahLst/>
            <a:rect l="l" t="t" r="r" b="b"/>
            <a:pathLst>
              <a:path w="169925" h="182879">
                <a:moveTo>
                  <a:pt x="0" y="182880"/>
                </a:moveTo>
                <a:lnTo>
                  <a:pt x="161544" y="21336"/>
                </a:lnTo>
                <a:lnTo>
                  <a:pt x="169926" y="0"/>
                </a:lnTo>
                <a:lnTo>
                  <a:pt x="8381" y="161544"/>
                </a:lnTo>
                <a:lnTo>
                  <a:pt x="0" y="182880"/>
                </a:lnTo>
                <a:close/>
              </a:path>
            </a:pathLst>
          </a:custGeom>
          <a:solidFill>
            <a:srgbClr val="57dada"/>
          </a:solidFill>
          <a:ln w="0">
            <a:noFill/>
          </a:ln>
        </p:spPr>
        <p:style>
          <a:lnRef idx="0"/>
          <a:fillRef idx="0"/>
          <a:effectRef idx="0"/>
          <a:fontRef idx="minor"/>
        </p:style>
      </p:sp>
      <p:sp>
        <p:nvSpPr>
          <p:cNvPr id="307" name="CustomShape 164"/>
          <p:cNvSpPr/>
          <p:nvPr/>
        </p:nvSpPr>
        <p:spPr>
          <a:xfrm>
            <a:off x="1551600" y="4267080"/>
            <a:ext cx="161280" cy="161280"/>
          </a:xfrm>
          <a:custGeom>
            <a:avLst/>
            <a:gdLst/>
            <a:ahLst/>
            <a:rect l="l" t="t" r="r" b="b"/>
            <a:pathLst>
              <a:path w="161544" h="161544">
                <a:moveTo>
                  <a:pt x="0" y="161543"/>
                </a:moveTo>
                <a:lnTo>
                  <a:pt x="161544" y="0"/>
                </a:lnTo>
              </a:path>
            </a:pathLst>
          </a:custGeom>
          <a:noFill/>
          <a:ln w="762">
            <a:solidFill>
              <a:srgbClr val="57dada"/>
            </a:solidFill>
            <a:round/>
          </a:ln>
        </p:spPr>
        <p:style>
          <a:lnRef idx="0"/>
          <a:fillRef idx="0"/>
          <a:effectRef idx="0"/>
          <a:fontRef idx="minor"/>
        </p:style>
      </p:sp>
      <p:sp>
        <p:nvSpPr>
          <p:cNvPr id="308" name="CustomShape 165"/>
          <p:cNvSpPr/>
          <p:nvPr/>
        </p:nvSpPr>
        <p:spPr>
          <a:xfrm>
            <a:off x="1551600" y="4256640"/>
            <a:ext cx="164880" cy="171720"/>
          </a:xfrm>
          <a:custGeom>
            <a:avLst/>
            <a:gdLst/>
            <a:ahLst/>
            <a:rect l="l" t="t" r="r" b="b"/>
            <a:pathLst>
              <a:path w="165354" h="172212">
                <a:moveTo>
                  <a:pt x="0" y="172212"/>
                </a:moveTo>
                <a:lnTo>
                  <a:pt x="161544" y="10668"/>
                </a:lnTo>
                <a:lnTo>
                  <a:pt x="165354" y="0"/>
                </a:lnTo>
                <a:lnTo>
                  <a:pt x="3809" y="161544"/>
                </a:lnTo>
                <a:lnTo>
                  <a:pt x="0" y="172212"/>
                </a:lnTo>
                <a:close/>
              </a:path>
            </a:pathLst>
          </a:custGeom>
          <a:solidFill>
            <a:srgbClr val="57dada"/>
          </a:solidFill>
          <a:ln w="0">
            <a:noFill/>
          </a:ln>
        </p:spPr>
        <p:style>
          <a:lnRef idx="0"/>
          <a:fillRef idx="0"/>
          <a:effectRef idx="0"/>
          <a:fontRef idx="minor"/>
        </p:style>
      </p:sp>
      <p:sp>
        <p:nvSpPr>
          <p:cNvPr id="309" name="CustomShape 166"/>
          <p:cNvSpPr/>
          <p:nvPr/>
        </p:nvSpPr>
        <p:spPr>
          <a:xfrm>
            <a:off x="1555200" y="4245840"/>
            <a:ext cx="165600" cy="171720"/>
          </a:xfrm>
          <a:custGeom>
            <a:avLst/>
            <a:gdLst/>
            <a:ahLst/>
            <a:rect l="l" t="t" r="r" b="b"/>
            <a:pathLst>
              <a:path w="166116" h="172212">
                <a:moveTo>
                  <a:pt x="0" y="172212"/>
                </a:moveTo>
                <a:lnTo>
                  <a:pt x="161544" y="10668"/>
                </a:lnTo>
                <a:lnTo>
                  <a:pt x="166116" y="0"/>
                </a:lnTo>
                <a:lnTo>
                  <a:pt x="4571" y="161544"/>
                </a:lnTo>
                <a:lnTo>
                  <a:pt x="0" y="172212"/>
                </a:lnTo>
                <a:close/>
              </a:path>
            </a:pathLst>
          </a:custGeom>
          <a:solidFill>
            <a:srgbClr val="57dbdb"/>
          </a:solidFill>
          <a:ln w="0">
            <a:noFill/>
          </a:ln>
        </p:spPr>
        <p:style>
          <a:lnRef idx="0"/>
          <a:fillRef idx="0"/>
          <a:effectRef idx="0"/>
          <a:fontRef idx="minor"/>
        </p:style>
      </p:sp>
      <p:sp>
        <p:nvSpPr>
          <p:cNvPr id="310" name="CustomShape 167"/>
          <p:cNvSpPr/>
          <p:nvPr/>
        </p:nvSpPr>
        <p:spPr>
          <a:xfrm>
            <a:off x="1559880" y="4223160"/>
            <a:ext cx="168120" cy="183960"/>
          </a:xfrm>
          <a:custGeom>
            <a:avLst/>
            <a:gdLst/>
            <a:ahLst/>
            <a:rect l="l" t="t" r="r" b="b"/>
            <a:pathLst>
              <a:path w="168401" h="184403">
                <a:moveTo>
                  <a:pt x="0" y="184403"/>
                </a:moveTo>
                <a:lnTo>
                  <a:pt x="161544" y="22859"/>
                </a:lnTo>
                <a:lnTo>
                  <a:pt x="168401" y="0"/>
                </a:lnTo>
                <a:lnTo>
                  <a:pt x="6857" y="161543"/>
                </a:lnTo>
                <a:lnTo>
                  <a:pt x="0" y="184403"/>
                </a:lnTo>
                <a:close/>
              </a:path>
            </a:pathLst>
          </a:custGeom>
          <a:solidFill>
            <a:srgbClr val="58dcdc"/>
          </a:solidFill>
          <a:ln w="0">
            <a:noFill/>
          </a:ln>
        </p:spPr>
        <p:style>
          <a:lnRef idx="0"/>
          <a:fillRef idx="0"/>
          <a:effectRef idx="0"/>
          <a:fontRef idx="minor"/>
        </p:style>
      </p:sp>
      <p:sp>
        <p:nvSpPr>
          <p:cNvPr id="311" name="CustomShape 168"/>
          <p:cNvSpPr/>
          <p:nvPr/>
        </p:nvSpPr>
        <p:spPr>
          <a:xfrm>
            <a:off x="1559880" y="424584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312" name="CustomShape 169"/>
          <p:cNvSpPr/>
          <p:nvPr/>
        </p:nvSpPr>
        <p:spPr>
          <a:xfrm>
            <a:off x="1559880" y="4234320"/>
            <a:ext cx="164880" cy="172440"/>
          </a:xfrm>
          <a:custGeom>
            <a:avLst/>
            <a:gdLst/>
            <a:ahLst/>
            <a:rect l="l" t="t" r="r" b="b"/>
            <a:pathLst>
              <a:path w="165354" h="172974">
                <a:moveTo>
                  <a:pt x="0" y="172974"/>
                </a:moveTo>
                <a:lnTo>
                  <a:pt x="161544" y="11430"/>
                </a:lnTo>
                <a:lnTo>
                  <a:pt x="165354" y="0"/>
                </a:lnTo>
                <a:lnTo>
                  <a:pt x="3809" y="161544"/>
                </a:lnTo>
                <a:lnTo>
                  <a:pt x="0" y="172974"/>
                </a:lnTo>
                <a:close/>
              </a:path>
            </a:pathLst>
          </a:custGeom>
          <a:solidFill>
            <a:srgbClr val="58dcdc"/>
          </a:solidFill>
          <a:ln w="0">
            <a:noFill/>
          </a:ln>
        </p:spPr>
        <p:style>
          <a:lnRef idx="0"/>
          <a:fillRef idx="0"/>
          <a:effectRef idx="0"/>
          <a:fontRef idx="minor"/>
        </p:style>
      </p:sp>
      <p:sp>
        <p:nvSpPr>
          <p:cNvPr id="313" name="CustomShape 170"/>
          <p:cNvSpPr/>
          <p:nvPr/>
        </p:nvSpPr>
        <p:spPr>
          <a:xfrm>
            <a:off x="1563480" y="4223160"/>
            <a:ext cx="164160" cy="172440"/>
          </a:xfrm>
          <a:custGeom>
            <a:avLst/>
            <a:gdLst/>
            <a:ahLst/>
            <a:rect l="l" t="t" r="r" b="b"/>
            <a:pathLst>
              <a:path w="164592" h="172974">
                <a:moveTo>
                  <a:pt x="0" y="172974"/>
                </a:moveTo>
                <a:lnTo>
                  <a:pt x="161544" y="11430"/>
                </a:lnTo>
                <a:lnTo>
                  <a:pt x="164592" y="0"/>
                </a:lnTo>
                <a:lnTo>
                  <a:pt x="3047" y="161544"/>
                </a:lnTo>
                <a:lnTo>
                  <a:pt x="0" y="172974"/>
                </a:lnTo>
                <a:close/>
              </a:path>
            </a:pathLst>
          </a:custGeom>
          <a:solidFill>
            <a:srgbClr val="58dddd"/>
          </a:solidFill>
          <a:ln w="0">
            <a:noFill/>
          </a:ln>
        </p:spPr>
        <p:style>
          <a:lnRef idx="0"/>
          <a:fillRef idx="0"/>
          <a:effectRef idx="0"/>
          <a:fontRef idx="minor"/>
        </p:style>
      </p:sp>
      <p:sp>
        <p:nvSpPr>
          <p:cNvPr id="314" name="CustomShape 171"/>
          <p:cNvSpPr/>
          <p:nvPr/>
        </p:nvSpPr>
        <p:spPr>
          <a:xfrm>
            <a:off x="1566720" y="4200120"/>
            <a:ext cx="166680" cy="183960"/>
          </a:xfrm>
          <a:custGeom>
            <a:avLst/>
            <a:gdLst/>
            <a:ahLst/>
            <a:rect l="l" t="t" r="r" b="b"/>
            <a:pathLst>
              <a:path w="166877" h="184403">
                <a:moveTo>
                  <a:pt x="0" y="184404"/>
                </a:moveTo>
                <a:lnTo>
                  <a:pt x="161544" y="22860"/>
                </a:lnTo>
                <a:lnTo>
                  <a:pt x="166877" y="0"/>
                </a:lnTo>
                <a:lnTo>
                  <a:pt x="5333" y="161544"/>
                </a:lnTo>
                <a:lnTo>
                  <a:pt x="0" y="184404"/>
                </a:lnTo>
                <a:close/>
              </a:path>
            </a:pathLst>
          </a:custGeom>
          <a:solidFill>
            <a:srgbClr val="58dede"/>
          </a:solidFill>
          <a:ln w="0">
            <a:noFill/>
          </a:ln>
        </p:spPr>
        <p:style>
          <a:lnRef idx="0"/>
          <a:fillRef idx="0"/>
          <a:effectRef idx="0"/>
          <a:fontRef idx="minor"/>
        </p:style>
      </p:sp>
      <p:sp>
        <p:nvSpPr>
          <p:cNvPr id="315" name="CustomShape 172"/>
          <p:cNvSpPr/>
          <p:nvPr/>
        </p:nvSpPr>
        <p:spPr>
          <a:xfrm>
            <a:off x="1566720" y="422316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316" name="CustomShape 173"/>
          <p:cNvSpPr/>
          <p:nvPr/>
        </p:nvSpPr>
        <p:spPr>
          <a:xfrm>
            <a:off x="1572120" y="4175640"/>
            <a:ext cx="165600" cy="185400"/>
          </a:xfrm>
          <a:custGeom>
            <a:avLst/>
            <a:gdLst/>
            <a:ahLst/>
            <a:rect l="l" t="t" r="r" b="b"/>
            <a:pathLst>
              <a:path w="166116" h="185927">
                <a:moveTo>
                  <a:pt x="0" y="185927"/>
                </a:moveTo>
                <a:lnTo>
                  <a:pt x="161544" y="24383"/>
                </a:lnTo>
                <a:lnTo>
                  <a:pt x="166115" y="0"/>
                </a:lnTo>
                <a:lnTo>
                  <a:pt x="4571" y="161543"/>
                </a:lnTo>
                <a:lnTo>
                  <a:pt x="0" y="185927"/>
                </a:lnTo>
                <a:close/>
              </a:path>
            </a:pathLst>
          </a:custGeom>
          <a:solidFill>
            <a:srgbClr val="58dfdf"/>
          </a:solidFill>
          <a:ln w="0">
            <a:noFill/>
          </a:ln>
        </p:spPr>
        <p:style>
          <a:lnRef idx="0"/>
          <a:fillRef idx="0"/>
          <a:effectRef idx="0"/>
          <a:fontRef idx="minor"/>
        </p:style>
      </p:sp>
      <p:sp>
        <p:nvSpPr>
          <p:cNvPr id="317" name="CustomShape 174"/>
          <p:cNvSpPr/>
          <p:nvPr/>
        </p:nvSpPr>
        <p:spPr>
          <a:xfrm>
            <a:off x="1572120" y="42001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18" name="CustomShape 175"/>
          <p:cNvSpPr/>
          <p:nvPr/>
        </p:nvSpPr>
        <p:spPr>
          <a:xfrm>
            <a:off x="1576440" y="4150440"/>
            <a:ext cx="163440" cy="186480"/>
          </a:xfrm>
          <a:custGeom>
            <a:avLst/>
            <a:gdLst/>
            <a:ahLst/>
            <a:rect l="l" t="t" r="r" b="b"/>
            <a:pathLst>
              <a:path w="163830" h="186689">
                <a:moveTo>
                  <a:pt x="0" y="186689"/>
                </a:moveTo>
                <a:lnTo>
                  <a:pt x="161544" y="25145"/>
                </a:lnTo>
                <a:lnTo>
                  <a:pt x="163829" y="0"/>
                </a:lnTo>
                <a:lnTo>
                  <a:pt x="2285" y="161543"/>
                </a:lnTo>
                <a:lnTo>
                  <a:pt x="0" y="186689"/>
                </a:lnTo>
                <a:close/>
              </a:path>
            </a:pathLst>
          </a:custGeom>
          <a:solidFill>
            <a:srgbClr val="58dfdf"/>
          </a:solidFill>
          <a:ln w="0">
            <a:noFill/>
          </a:ln>
        </p:spPr>
        <p:style>
          <a:lnRef idx="0"/>
          <a:fillRef idx="0"/>
          <a:effectRef idx="0"/>
          <a:fontRef idx="minor"/>
        </p:style>
      </p:sp>
      <p:sp>
        <p:nvSpPr>
          <p:cNvPr id="319" name="CustomShape 176"/>
          <p:cNvSpPr/>
          <p:nvPr/>
        </p:nvSpPr>
        <p:spPr>
          <a:xfrm>
            <a:off x="1576440" y="41756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20" name="CustomShape 177"/>
          <p:cNvSpPr/>
          <p:nvPr/>
        </p:nvSpPr>
        <p:spPr>
          <a:xfrm>
            <a:off x="1578960" y="4124880"/>
            <a:ext cx="162000" cy="187200"/>
          </a:xfrm>
          <a:custGeom>
            <a:avLst/>
            <a:gdLst/>
            <a:ahLst/>
            <a:rect l="l" t="t" r="r" b="b"/>
            <a:pathLst>
              <a:path w="162306" h="187451">
                <a:moveTo>
                  <a:pt x="0" y="187451"/>
                </a:moveTo>
                <a:lnTo>
                  <a:pt x="161544" y="25907"/>
                </a:lnTo>
                <a:lnTo>
                  <a:pt x="162305" y="0"/>
                </a:lnTo>
                <a:lnTo>
                  <a:pt x="761" y="161543"/>
                </a:lnTo>
                <a:lnTo>
                  <a:pt x="0" y="187451"/>
                </a:lnTo>
                <a:close/>
              </a:path>
            </a:pathLst>
          </a:custGeom>
          <a:solidFill>
            <a:srgbClr val="58dfdf"/>
          </a:solidFill>
          <a:ln w="0">
            <a:noFill/>
          </a:ln>
        </p:spPr>
        <p:style>
          <a:lnRef idx="0"/>
          <a:fillRef idx="0"/>
          <a:effectRef idx="0"/>
          <a:fontRef idx="minor"/>
        </p:style>
      </p:sp>
      <p:sp>
        <p:nvSpPr>
          <p:cNvPr id="321" name="CustomShape 178"/>
          <p:cNvSpPr/>
          <p:nvPr/>
        </p:nvSpPr>
        <p:spPr>
          <a:xfrm>
            <a:off x="1578960" y="41504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22" name="CustomShape 179"/>
          <p:cNvSpPr/>
          <p:nvPr/>
        </p:nvSpPr>
        <p:spPr>
          <a:xfrm>
            <a:off x="1578960" y="4103280"/>
            <a:ext cx="162000" cy="182520"/>
          </a:xfrm>
          <a:custGeom>
            <a:avLst/>
            <a:gdLst/>
            <a:ahLst/>
            <a:rect l="l" t="t" r="r" b="b"/>
            <a:pathLst>
              <a:path w="162306" h="182879">
                <a:moveTo>
                  <a:pt x="762" y="182879"/>
                </a:moveTo>
                <a:lnTo>
                  <a:pt x="162306" y="21335"/>
                </a:lnTo>
                <a:lnTo>
                  <a:pt x="161544" y="0"/>
                </a:lnTo>
                <a:lnTo>
                  <a:pt x="0" y="162305"/>
                </a:lnTo>
                <a:lnTo>
                  <a:pt x="762" y="182879"/>
                </a:lnTo>
                <a:close/>
              </a:path>
            </a:pathLst>
          </a:custGeom>
          <a:solidFill>
            <a:srgbClr val="59e0e0"/>
          </a:solidFill>
          <a:ln w="0">
            <a:noFill/>
          </a:ln>
        </p:spPr>
        <p:style>
          <a:lnRef idx="0"/>
          <a:fillRef idx="0"/>
          <a:effectRef idx="0"/>
          <a:fontRef idx="minor"/>
        </p:style>
      </p:sp>
      <p:sp>
        <p:nvSpPr>
          <p:cNvPr id="323" name="CustomShape 180"/>
          <p:cNvSpPr/>
          <p:nvPr/>
        </p:nvSpPr>
        <p:spPr>
          <a:xfrm>
            <a:off x="1579680" y="41248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24" name="CustomShape 181"/>
          <p:cNvSpPr/>
          <p:nvPr/>
        </p:nvSpPr>
        <p:spPr>
          <a:xfrm>
            <a:off x="1577520" y="4083480"/>
            <a:ext cx="162720" cy="181800"/>
          </a:xfrm>
          <a:custGeom>
            <a:avLst/>
            <a:gdLst/>
            <a:ahLst/>
            <a:rect l="l" t="t" r="r" b="b"/>
            <a:pathLst>
              <a:path w="163068" h="182117">
                <a:moveTo>
                  <a:pt x="1524" y="182118"/>
                </a:moveTo>
                <a:lnTo>
                  <a:pt x="163068" y="19812"/>
                </a:lnTo>
                <a:lnTo>
                  <a:pt x="161544" y="0"/>
                </a:lnTo>
                <a:lnTo>
                  <a:pt x="0" y="161544"/>
                </a:lnTo>
                <a:lnTo>
                  <a:pt x="1524" y="182118"/>
                </a:lnTo>
                <a:close/>
              </a:path>
            </a:pathLst>
          </a:custGeom>
          <a:solidFill>
            <a:srgbClr val="59e0e0"/>
          </a:solidFill>
          <a:ln w="0">
            <a:noFill/>
          </a:ln>
        </p:spPr>
        <p:style>
          <a:lnRef idx="0"/>
          <a:fillRef idx="0"/>
          <a:effectRef idx="0"/>
          <a:fontRef idx="minor"/>
        </p:style>
      </p:sp>
      <p:sp>
        <p:nvSpPr>
          <p:cNvPr id="325" name="CustomShape 182"/>
          <p:cNvSpPr/>
          <p:nvPr/>
        </p:nvSpPr>
        <p:spPr>
          <a:xfrm>
            <a:off x="1578960" y="4103280"/>
            <a:ext cx="161280" cy="162000"/>
          </a:xfrm>
          <a:custGeom>
            <a:avLst/>
            <a:gdLst/>
            <a:ahLst/>
            <a:rect l="l" t="t" r="r" b="b"/>
            <a:pathLst>
              <a:path w="161544" h="162305">
                <a:moveTo>
                  <a:pt x="0" y="162305"/>
                </a:moveTo>
                <a:lnTo>
                  <a:pt x="161544" y="0"/>
                </a:lnTo>
              </a:path>
            </a:pathLst>
          </a:custGeom>
          <a:noFill/>
          <a:ln w="762">
            <a:solidFill>
              <a:srgbClr val="59e0e0"/>
            </a:solidFill>
            <a:round/>
          </a:ln>
        </p:spPr>
        <p:style>
          <a:lnRef idx="0"/>
          <a:fillRef idx="0"/>
          <a:effectRef idx="0"/>
          <a:fontRef idx="minor"/>
        </p:style>
      </p:sp>
      <p:sp>
        <p:nvSpPr>
          <p:cNvPr id="326" name="CustomShape 183"/>
          <p:cNvSpPr/>
          <p:nvPr/>
        </p:nvSpPr>
        <p:spPr>
          <a:xfrm>
            <a:off x="1575000" y="4064400"/>
            <a:ext cx="163440" cy="180360"/>
          </a:xfrm>
          <a:custGeom>
            <a:avLst/>
            <a:gdLst/>
            <a:ahLst/>
            <a:rect l="l" t="t" r="r" b="b"/>
            <a:pathLst>
              <a:path w="163830" h="180594">
                <a:moveTo>
                  <a:pt x="2286" y="180593"/>
                </a:moveTo>
                <a:lnTo>
                  <a:pt x="163830" y="19049"/>
                </a:lnTo>
                <a:lnTo>
                  <a:pt x="161544" y="0"/>
                </a:lnTo>
                <a:lnTo>
                  <a:pt x="0" y="161543"/>
                </a:lnTo>
                <a:lnTo>
                  <a:pt x="2286" y="180593"/>
                </a:lnTo>
                <a:close/>
              </a:path>
            </a:pathLst>
          </a:custGeom>
          <a:solidFill>
            <a:srgbClr val="58dfdf"/>
          </a:solidFill>
          <a:ln w="0">
            <a:noFill/>
          </a:ln>
        </p:spPr>
        <p:style>
          <a:lnRef idx="0"/>
          <a:fillRef idx="0"/>
          <a:effectRef idx="0"/>
          <a:fontRef idx="minor"/>
        </p:style>
      </p:sp>
      <p:sp>
        <p:nvSpPr>
          <p:cNvPr id="327" name="CustomShape 184"/>
          <p:cNvSpPr/>
          <p:nvPr/>
        </p:nvSpPr>
        <p:spPr>
          <a:xfrm>
            <a:off x="1577160" y="40834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28" name="CustomShape 185"/>
          <p:cNvSpPr/>
          <p:nvPr/>
        </p:nvSpPr>
        <p:spPr>
          <a:xfrm>
            <a:off x="1571400" y="4045320"/>
            <a:ext cx="164880" cy="180360"/>
          </a:xfrm>
          <a:custGeom>
            <a:avLst/>
            <a:gdLst/>
            <a:ahLst/>
            <a:rect l="l" t="t" r="r" b="b"/>
            <a:pathLst>
              <a:path w="165353" h="180594">
                <a:moveTo>
                  <a:pt x="3809" y="180593"/>
                </a:moveTo>
                <a:lnTo>
                  <a:pt x="165353" y="19049"/>
                </a:lnTo>
                <a:lnTo>
                  <a:pt x="162305" y="0"/>
                </a:lnTo>
                <a:lnTo>
                  <a:pt x="0" y="161543"/>
                </a:lnTo>
                <a:lnTo>
                  <a:pt x="3809" y="180593"/>
                </a:lnTo>
                <a:close/>
              </a:path>
            </a:pathLst>
          </a:custGeom>
          <a:solidFill>
            <a:srgbClr val="58dfdf"/>
          </a:solidFill>
          <a:ln w="0">
            <a:noFill/>
          </a:ln>
        </p:spPr>
        <p:style>
          <a:lnRef idx="0"/>
          <a:fillRef idx="0"/>
          <a:effectRef idx="0"/>
          <a:fontRef idx="minor"/>
        </p:style>
      </p:sp>
      <p:sp>
        <p:nvSpPr>
          <p:cNvPr id="329" name="CustomShape 186"/>
          <p:cNvSpPr/>
          <p:nvPr/>
        </p:nvSpPr>
        <p:spPr>
          <a:xfrm>
            <a:off x="1575000" y="40644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30" name="CustomShape 187"/>
          <p:cNvSpPr/>
          <p:nvPr/>
        </p:nvSpPr>
        <p:spPr>
          <a:xfrm>
            <a:off x="1567440" y="4027320"/>
            <a:ext cx="165600" cy="179640"/>
          </a:xfrm>
          <a:custGeom>
            <a:avLst/>
            <a:gdLst/>
            <a:ahLst/>
            <a:rect l="l" t="t" r="r" b="b"/>
            <a:pathLst>
              <a:path w="166115" h="179832">
                <a:moveTo>
                  <a:pt x="3809" y="179832"/>
                </a:moveTo>
                <a:lnTo>
                  <a:pt x="166115" y="18288"/>
                </a:lnTo>
                <a:lnTo>
                  <a:pt x="161543" y="0"/>
                </a:lnTo>
                <a:lnTo>
                  <a:pt x="0" y="161544"/>
                </a:lnTo>
                <a:lnTo>
                  <a:pt x="3809" y="179832"/>
                </a:lnTo>
                <a:close/>
              </a:path>
            </a:pathLst>
          </a:custGeom>
          <a:solidFill>
            <a:srgbClr val="58dfdf"/>
          </a:solidFill>
          <a:ln w="0">
            <a:noFill/>
          </a:ln>
        </p:spPr>
        <p:style>
          <a:lnRef idx="0"/>
          <a:fillRef idx="0"/>
          <a:effectRef idx="0"/>
          <a:fontRef idx="minor"/>
        </p:style>
      </p:sp>
      <p:sp>
        <p:nvSpPr>
          <p:cNvPr id="331" name="CustomShape 188"/>
          <p:cNvSpPr/>
          <p:nvPr/>
        </p:nvSpPr>
        <p:spPr>
          <a:xfrm>
            <a:off x="1571400" y="4045320"/>
            <a:ext cx="162000" cy="161280"/>
          </a:xfrm>
          <a:custGeom>
            <a:avLst/>
            <a:gdLst/>
            <a:ahLst/>
            <a:rect l="l" t="t" r="r" b="b"/>
            <a:pathLst>
              <a:path w="162306" h="161544">
                <a:moveTo>
                  <a:pt x="0" y="161543"/>
                </a:moveTo>
                <a:lnTo>
                  <a:pt x="162306" y="0"/>
                </a:lnTo>
              </a:path>
            </a:pathLst>
          </a:custGeom>
          <a:noFill/>
          <a:ln w="762">
            <a:solidFill>
              <a:srgbClr val="58dfdf"/>
            </a:solidFill>
            <a:round/>
          </a:ln>
        </p:spPr>
        <p:style>
          <a:lnRef idx="0"/>
          <a:fillRef idx="0"/>
          <a:effectRef idx="0"/>
          <a:fontRef idx="minor"/>
        </p:style>
      </p:sp>
      <p:sp>
        <p:nvSpPr>
          <p:cNvPr id="332" name="CustomShape 189"/>
          <p:cNvSpPr/>
          <p:nvPr/>
        </p:nvSpPr>
        <p:spPr>
          <a:xfrm>
            <a:off x="1562040" y="4008960"/>
            <a:ext cx="166680" cy="179640"/>
          </a:xfrm>
          <a:custGeom>
            <a:avLst/>
            <a:gdLst/>
            <a:ahLst/>
            <a:rect l="l" t="t" r="r" b="b"/>
            <a:pathLst>
              <a:path w="166878" h="179832">
                <a:moveTo>
                  <a:pt x="5334" y="179832"/>
                </a:moveTo>
                <a:lnTo>
                  <a:pt x="166878" y="18288"/>
                </a:lnTo>
                <a:lnTo>
                  <a:pt x="161544" y="0"/>
                </a:lnTo>
                <a:lnTo>
                  <a:pt x="0" y="161544"/>
                </a:lnTo>
                <a:lnTo>
                  <a:pt x="5334" y="179832"/>
                </a:lnTo>
                <a:close/>
              </a:path>
            </a:pathLst>
          </a:custGeom>
          <a:solidFill>
            <a:srgbClr val="58dede"/>
          </a:solidFill>
          <a:ln w="0">
            <a:noFill/>
          </a:ln>
        </p:spPr>
        <p:style>
          <a:lnRef idx="0"/>
          <a:fillRef idx="0"/>
          <a:effectRef idx="0"/>
          <a:fontRef idx="minor"/>
        </p:style>
      </p:sp>
      <p:sp>
        <p:nvSpPr>
          <p:cNvPr id="333" name="CustomShape 190"/>
          <p:cNvSpPr/>
          <p:nvPr/>
        </p:nvSpPr>
        <p:spPr>
          <a:xfrm>
            <a:off x="1567440" y="402732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334" name="CustomShape 191"/>
          <p:cNvSpPr/>
          <p:nvPr/>
        </p:nvSpPr>
        <p:spPr>
          <a:xfrm>
            <a:off x="1555200" y="3992040"/>
            <a:ext cx="168120" cy="177840"/>
          </a:xfrm>
          <a:custGeom>
            <a:avLst/>
            <a:gdLst/>
            <a:ahLst/>
            <a:rect l="l" t="t" r="r" b="b"/>
            <a:pathLst>
              <a:path w="168402" h="178308">
                <a:moveTo>
                  <a:pt x="6858" y="178307"/>
                </a:moveTo>
                <a:lnTo>
                  <a:pt x="168402" y="16763"/>
                </a:lnTo>
                <a:lnTo>
                  <a:pt x="162306" y="0"/>
                </a:lnTo>
                <a:lnTo>
                  <a:pt x="0" y="161543"/>
                </a:lnTo>
                <a:lnTo>
                  <a:pt x="6858" y="178307"/>
                </a:lnTo>
                <a:close/>
              </a:path>
            </a:pathLst>
          </a:custGeom>
          <a:solidFill>
            <a:srgbClr val="58dddd"/>
          </a:solidFill>
          <a:ln w="0">
            <a:noFill/>
          </a:ln>
        </p:spPr>
        <p:style>
          <a:lnRef idx="0"/>
          <a:fillRef idx="0"/>
          <a:effectRef idx="0"/>
          <a:fontRef idx="minor"/>
        </p:style>
      </p:sp>
      <p:sp>
        <p:nvSpPr>
          <p:cNvPr id="335" name="CustomShape 192"/>
          <p:cNvSpPr/>
          <p:nvPr/>
        </p:nvSpPr>
        <p:spPr>
          <a:xfrm>
            <a:off x="1562040" y="400896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336" name="CustomShape 193"/>
          <p:cNvSpPr/>
          <p:nvPr/>
        </p:nvSpPr>
        <p:spPr>
          <a:xfrm>
            <a:off x="1559160" y="4000680"/>
            <a:ext cx="164160" cy="169560"/>
          </a:xfrm>
          <a:custGeom>
            <a:avLst/>
            <a:gdLst/>
            <a:ahLst/>
            <a:rect l="l" t="t" r="r" b="b"/>
            <a:pathLst>
              <a:path w="164591" h="169925">
                <a:moveTo>
                  <a:pt x="3047" y="169925"/>
                </a:moveTo>
                <a:lnTo>
                  <a:pt x="164591" y="8381"/>
                </a:lnTo>
                <a:lnTo>
                  <a:pt x="161543" y="0"/>
                </a:lnTo>
                <a:lnTo>
                  <a:pt x="0" y="161543"/>
                </a:lnTo>
                <a:lnTo>
                  <a:pt x="3047" y="169925"/>
                </a:lnTo>
                <a:close/>
              </a:path>
            </a:pathLst>
          </a:custGeom>
          <a:solidFill>
            <a:srgbClr val="58dddd"/>
          </a:solidFill>
          <a:ln w="0">
            <a:noFill/>
          </a:ln>
        </p:spPr>
        <p:style>
          <a:lnRef idx="0"/>
          <a:fillRef idx="0"/>
          <a:effectRef idx="0"/>
          <a:fontRef idx="minor"/>
        </p:style>
      </p:sp>
      <p:sp>
        <p:nvSpPr>
          <p:cNvPr id="337" name="CustomShape 194"/>
          <p:cNvSpPr/>
          <p:nvPr/>
        </p:nvSpPr>
        <p:spPr>
          <a:xfrm>
            <a:off x="1555200" y="3992040"/>
            <a:ext cx="164880" cy="169560"/>
          </a:xfrm>
          <a:custGeom>
            <a:avLst/>
            <a:gdLst/>
            <a:ahLst/>
            <a:rect l="l" t="t" r="r" b="b"/>
            <a:pathLst>
              <a:path w="165353" h="169925">
                <a:moveTo>
                  <a:pt x="3809" y="169925"/>
                </a:moveTo>
                <a:lnTo>
                  <a:pt x="165353" y="8381"/>
                </a:lnTo>
                <a:lnTo>
                  <a:pt x="162305" y="0"/>
                </a:lnTo>
                <a:lnTo>
                  <a:pt x="0" y="161543"/>
                </a:lnTo>
                <a:lnTo>
                  <a:pt x="3809" y="169925"/>
                </a:lnTo>
                <a:close/>
              </a:path>
            </a:pathLst>
          </a:custGeom>
          <a:solidFill>
            <a:srgbClr val="57dcdc"/>
          </a:solidFill>
          <a:ln w="0">
            <a:noFill/>
          </a:ln>
        </p:spPr>
        <p:style>
          <a:lnRef idx="0"/>
          <a:fillRef idx="0"/>
          <a:effectRef idx="0"/>
          <a:fontRef idx="minor"/>
        </p:style>
      </p:sp>
      <p:sp>
        <p:nvSpPr>
          <p:cNvPr id="338" name="CustomShape 195"/>
          <p:cNvSpPr/>
          <p:nvPr/>
        </p:nvSpPr>
        <p:spPr>
          <a:xfrm>
            <a:off x="1548360" y="3975480"/>
            <a:ext cx="168840" cy="177840"/>
          </a:xfrm>
          <a:custGeom>
            <a:avLst/>
            <a:gdLst/>
            <a:ahLst/>
            <a:rect l="l" t="t" r="r" b="b"/>
            <a:pathLst>
              <a:path w="169164" h="178308">
                <a:moveTo>
                  <a:pt x="6858" y="178307"/>
                </a:moveTo>
                <a:lnTo>
                  <a:pt x="169164" y="16763"/>
                </a:lnTo>
                <a:lnTo>
                  <a:pt x="161544" y="0"/>
                </a:lnTo>
                <a:lnTo>
                  <a:pt x="0" y="161543"/>
                </a:lnTo>
                <a:lnTo>
                  <a:pt x="6858" y="178307"/>
                </a:lnTo>
                <a:close/>
              </a:path>
            </a:pathLst>
          </a:custGeom>
          <a:solidFill>
            <a:srgbClr val="57dbdb"/>
          </a:solidFill>
          <a:ln w="0">
            <a:noFill/>
          </a:ln>
        </p:spPr>
        <p:style>
          <a:lnRef idx="0"/>
          <a:fillRef idx="0"/>
          <a:effectRef idx="0"/>
          <a:fontRef idx="minor"/>
        </p:style>
      </p:sp>
      <p:sp>
        <p:nvSpPr>
          <p:cNvPr id="339" name="CustomShape 196"/>
          <p:cNvSpPr/>
          <p:nvPr/>
        </p:nvSpPr>
        <p:spPr>
          <a:xfrm>
            <a:off x="1555200" y="3992040"/>
            <a:ext cx="162000" cy="161280"/>
          </a:xfrm>
          <a:custGeom>
            <a:avLst/>
            <a:gdLst/>
            <a:ahLst/>
            <a:rect l="l" t="t" r="r" b="b"/>
            <a:pathLst>
              <a:path w="162306" h="161544">
                <a:moveTo>
                  <a:pt x="0" y="161544"/>
                </a:moveTo>
                <a:lnTo>
                  <a:pt x="162306" y="0"/>
                </a:lnTo>
              </a:path>
            </a:pathLst>
          </a:custGeom>
          <a:noFill/>
          <a:ln w="762">
            <a:solidFill>
              <a:srgbClr val="57dbdb"/>
            </a:solidFill>
            <a:round/>
          </a:ln>
        </p:spPr>
        <p:style>
          <a:lnRef idx="0"/>
          <a:fillRef idx="0"/>
          <a:effectRef idx="0"/>
          <a:fontRef idx="minor"/>
        </p:style>
      </p:sp>
      <p:sp>
        <p:nvSpPr>
          <p:cNvPr id="340" name="CustomShape 197"/>
          <p:cNvSpPr/>
          <p:nvPr/>
        </p:nvSpPr>
        <p:spPr>
          <a:xfrm>
            <a:off x="1552320" y="3983760"/>
            <a:ext cx="164880" cy="169560"/>
          </a:xfrm>
          <a:custGeom>
            <a:avLst/>
            <a:gdLst/>
            <a:ahLst/>
            <a:rect l="l" t="t" r="r" b="b"/>
            <a:pathLst>
              <a:path w="165353" h="169925">
                <a:moveTo>
                  <a:pt x="3047" y="169925"/>
                </a:moveTo>
                <a:lnTo>
                  <a:pt x="165353" y="8381"/>
                </a:lnTo>
                <a:lnTo>
                  <a:pt x="161543" y="0"/>
                </a:lnTo>
                <a:lnTo>
                  <a:pt x="0" y="161543"/>
                </a:lnTo>
                <a:lnTo>
                  <a:pt x="3047" y="169925"/>
                </a:lnTo>
                <a:close/>
              </a:path>
            </a:pathLst>
          </a:custGeom>
          <a:solidFill>
            <a:srgbClr val="57dbdb"/>
          </a:solidFill>
          <a:ln w="0">
            <a:noFill/>
          </a:ln>
        </p:spPr>
        <p:style>
          <a:lnRef idx="0"/>
          <a:fillRef idx="0"/>
          <a:effectRef idx="0"/>
          <a:fontRef idx="minor"/>
        </p:style>
      </p:sp>
      <p:sp>
        <p:nvSpPr>
          <p:cNvPr id="341" name="CustomShape 198"/>
          <p:cNvSpPr/>
          <p:nvPr/>
        </p:nvSpPr>
        <p:spPr>
          <a:xfrm>
            <a:off x="1548360" y="3975480"/>
            <a:ext cx="164880" cy="169560"/>
          </a:xfrm>
          <a:custGeom>
            <a:avLst/>
            <a:gdLst/>
            <a:ahLst/>
            <a:rect l="l" t="t" r="r" b="b"/>
            <a:pathLst>
              <a:path w="165353" h="169925">
                <a:moveTo>
                  <a:pt x="3809" y="169925"/>
                </a:moveTo>
                <a:lnTo>
                  <a:pt x="165353" y="8381"/>
                </a:lnTo>
                <a:lnTo>
                  <a:pt x="161543" y="0"/>
                </a:lnTo>
                <a:lnTo>
                  <a:pt x="0" y="161543"/>
                </a:lnTo>
                <a:lnTo>
                  <a:pt x="3809" y="169925"/>
                </a:lnTo>
                <a:close/>
              </a:path>
            </a:pathLst>
          </a:custGeom>
          <a:solidFill>
            <a:srgbClr val="57dada"/>
          </a:solidFill>
          <a:ln w="0">
            <a:noFill/>
          </a:ln>
        </p:spPr>
        <p:style>
          <a:lnRef idx="0"/>
          <a:fillRef idx="0"/>
          <a:effectRef idx="0"/>
          <a:fontRef idx="minor"/>
        </p:style>
      </p:sp>
      <p:sp>
        <p:nvSpPr>
          <p:cNvPr id="342" name="CustomShape 199"/>
          <p:cNvSpPr/>
          <p:nvPr/>
        </p:nvSpPr>
        <p:spPr>
          <a:xfrm>
            <a:off x="1540080" y="3959280"/>
            <a:ext cx="169560" cy="177120"/>
          </a:xfrm>
          <a:custGeom>
            <a:avLst/>
            <a:gdLst/>
            <a:ahLst/>
            <a:rect l="l" t="t" r="r" b="b"/>
            <a:pathLst>
              <a:path w="169925" h="177546">
                <a:moveTo>
                  <a:pt x="8381" y="177545"/>
                </a:moveTo>
                <a:lnTo>
                  <a:pt x="169925" y="16001"/>
                </a:lnTo>
                <a:lnTo>
                  <a:pt x="161543" y="0"/>
                </a:lnTo>
                <a:lnTo>
                  <a:pt x="0" y="161543"/>
                </a:lnTo>
                <a:lnTo>
                  <a:pt x="8381" y="177545"/>
                </a:lnTo>
                <a:close/>
              </a:path>
            </a:pathLst>
          </a:custGeom>
          <a:solidFill>
            <a:srgbClr val="57d8d8"/>
          </a:solidFill>
          <a:ln w="0">
            <a:noFill/>
          </a:ln>
        </p:spPr>
        <p:style>
          <a:lnRef idx="0"/>
          <a:fillRef idx="0"/>
          <a:effectRef idx="0"/>
          <a:fontRef idx="minor"/>
        </p:style>
      </p:sp>
      <p:sp>
        <p:nvSpPr>
          <p:cNvPr id="343" name="CustomShape 200"/>
          <p:cNvSpPr/>
          <p:nvPr/>
        </p:nvSpPr>
        <p:spPr>
          <a:xfrm>
            <a:off x="1548360" y="3975480"/>
            <a:ext cx="161280" cy="161280"/>
          </a:xfrm>
          <a:custGeom>
            <a:avLst/>
            <a:gdLst/>
            <a:ahLst/>
            <a:rect l="l" t="t" r="r" b="b"/>
            <a:pathLst>
              <a:path w="161544" h="161544">
                <a:moveTo>
                  <a:pt x="0" y="161543"/>
                </a:moveTo>
                <a:lnTo>
                  <a:pt x="161544" y="0"/>
                </a:lnTo>
              </a:path>
            </a:pathLst>
          </a:custGeom>
          <a:noFill/>
          <a:ln w="762">
            <a:solidFill>
              <a:srgbClr val="57d8d8"/>
            </a:solidFill>
            <a:round/>
          </a:ln>
        </p:spPr>
        <p:style>
          <a:lnRef idx="0"/>
          <a:fillRef idx="0"/>
          <a:effectRef idx="0"/>
          <a:fontRef idx="minor"/>
        </p:style>
      </p:sp>
      <p:sp>
        <p:nvSpPr>
          <p:cNvPr id="344" name="CustomShape 201"/>
          <p:cNvSpPr/>
          <p:nvPr/>
        </p:nvSpPr>
        <p:spPr>
          <a:xfrm>
            <a:off x="1543680" y="3966840"/>
            <a:ext cx="165600" cy="169560"/>
          </a:xfrm>
          <a:custGeom>
            <a:avLst/>
            <a:gdLst/>
            <a:ahLst/>
            <a:rect l="l" t="t" r="r" b="b"/>
            <a:pathLst>
              <a:path w="166115" h="169925">
                <a:moveTo>
                  <a:pt x="4571" y="169925"/>
                </a:moveTo>
                <a:lnTo>
                  <a:pt x="166116" y="8381"/>
                </a:lnTo>
                <a:lnTo>
                  <a:pt x="161544" y="0"/>
                </a:lnTo>
                <a:lnTo>
                  <a:pt x="0" y="161543"/>
                </a:lnTo>
                <a:lnTo>
                  <a:pt x="4571" y="169925"/>
                </a:lnTo>
                <a:close/>
              </a:path>
            </a:pathLst>
          </a:custGeom>
          <a:solidFill>
            <a:srgbClr val="57d8d8"/>
          </a:solidFill>
          <a:ln w="0">
            <a:noFill/>
          </a:ln>
        </p:spPr>
        <p:style>
          <a:lnRef idx="0"/>
          <a:fillRef idx="0"/>
          <a:effectRef idx="0"/>
          <a:fontRef idx="minor"/>
        </p:style>
      </p:sp>
      <p:sp>
        <p:nvSpPr>
          <p:cNvPr id="345" name="CustomShape 202"/>
          <p:cNvSpPr/>
          <p:nvPr/>
        </p:nvSpPr>
        <p:spPr>
          <a:xfrm>
            <a:off x="1540080" y="3959280"/>
            <a:ext cx="164880" cy="168840"/>
          </a:xfrm>
          <a:custGeom>
            <a:avLst/>
            <a:gdLst/>
            <a:ahLst/>
            <a:rect l="l" t="t" r="r" b="b"/>
            <a:pathLst>
              <a:path w="165353" h="169163">
                <a:moveTo>
                  <a:pt x="3809" y="169163"/>
                </a:moveTo>
                <a:lnTo>
                  <a:pt x="165353" y="7619"/>
                </a:lnTo>
                <a:lnTo>
                  <a:pt x="161543" y="0"/>
                </a:lnTo>
                <a:lnTo>
                  <a:pt x="0" y="161543"/>
                </a:lnTo>
                <a:lnTo>
                  <a:pt x="3809" y="169163"/>
                </a:lnTo>
                <a:close/>
              </a:path>
            </a:pathLst>
          </a:custGeom>
          <a:solidFill>
            <a:srgbClr val="55d7d7"/>
          </a:solidFill>
          <a:ln w="0">
            <a:noFill/>
          </a:ln>
        </p:spPr>
        <p:style>
          <a:lnRef idx="0"/>
          <a:fillRef idx="0"/>
          <a:effectRef idx="0"/>
          <a:fontRef idx="minor"/>
        </p:style>
      </p:sp>
      <p:sp>
        <p:nvSpPr>
          <p:cNvPr id="346" name="CustomShape 203"/>
          <p:cNvSpPr/>
          <p:nvPr/>
        </p:nvSpPr>
        <p:spPr>
          <a:xfrm>
            <a:off x="1529280" y="3942720"/>
            <a:ext cx="171720" cy="177840"/>
          </a:xfrm>
          <a:custGeom>
            <a:avLst/>
            <a:gdLst/>
            <a:ahLst/>
            <a:rect l="l" t="t" r="r" b="b"/>
            <a:pathLst>
              <a:path w="172212" h="178308">
                <a:moveTo>
                  <a:pt x="10668" y="178307"/>
                </a:moveTo>
                <a:lnTo>
                  <a:pt x="172212" y="16763"/>
                </a:lnTo>
                <a:lnTo>
                  <a:pt x="161544" y="0"/>
                </a:lnTo>
                <a:lnTo>
                  <a:pt x="0" y="161543"/>
                </a:lnTo>
                <a:lnTo>
                  <a:pt x="10668" y="178307"/>
                </a:lnTo>
                <a:close/>
              </a:path>
            </a:pathLst>
          </a:custGeom>
          <a:solidFill>
            <a:srgbClr val="55d6d6"/>
          </a:solidFill>
          <a:ln w="0">
            <a:noFill/>
          </a:ln>
        </p:spPr>
        <p:style>
          <a:lnRef idx="0"/>
          <a:fillRef idx="0"/>
          <a:effectRef idx="0"/>
          <a:fontRef idx="minor"/>
        </p:style>
      </p:sp>
      <p:sp>
        <p:nvSpPr>
          <p:cNvPr id="347" name="CustomShape 204"/>
          <p:cNvSpPr/>
          <p:nvPr/>
        </p:nvSpPr>
        <p:spPr>
          <a:xfrm>
            <a:off x="1540080" y="395928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348" name="CustomShape 205"/>
          <p:cNvSpPr/>
          <p:nvPr/>
        </p:nvSpPr>
        <p:spPr>
          <a:xfrm>
            <a:off x="1536120" y="3953160"/>
            <a:ext cx="164880" cy="167400"/>
          </a:xfrm>
          <a:custGeom>
            <a:avLst/>
            <a:gdLst/>
            <a:ahLst/>
            <a:rect l="l" t="t" r="r" b="b"/>
            <a:pathLst>
              <a:path w="165353" h="167639">
                <a:moveTo>
                  <a:pt x="3809" y="167639"/>
                </a:moveTo>
                <a:lnTo>
                  <a:pt x="165353" y="6095"/>
                </a:lnTo>
                <a:lnTo>
                  <a:pt x="161543" y="0"/>
                </a:lnTo>
                <a:lnTo>
                  <a:pt x="0" y="161543"/>
                </a:lnTo>
                <a:lnTo>
                  <a:pt x="3809" y="167639"/>
                </a:lnTo>
                <a:close/>
              </a:path>
            </a:pathLst>
          </a:custGeom>
          <a:solidFill>
            <a:srgbClr val="55d6d6"/>
          </a:solidFill>
          <a:ln w="0">
            <a:noFill/>
          </a:ln>
        </p:spPr>
        <p:style>
          <a:lnRef idx="0"/>
          <a:fillRef idx="0"/>
          <a:effectRef idx="0"/>
          <a:fontRef idx="minor"/>
        </p:style>
      </p:sp>
      <p:sp>
        <p:nvSpPr>
          <p:cNvPr id="349" name="CustomShape 206"/>
          <p:cNvSpPr/>
          <p:nvPr/>
        </p:nvSpPr>
        <p:spPr>
          <a:xfrm>
            <a:off x="1532520" y="3947760"/>
            <a:ext cx="164880" cy="166680"/>
          </a:xfrm>
          <a:custGeom>
            <a:avLst/>
            <a:gdLst/>
            <a:ahLst/>
            <a:rect l="l" t="t" r="r" b="b"/>
            <a:pathLst>
              <a:path w="165353" h="166877">
                <a:moveTo>
                  <a:pt x="3809" y="166877"/>
                </a:moveTo>
                <a:lnTo>
                  <a:pt x="165353" y="5333"/>
                </a:lnTo>
                <a:lnTo>
                  <a:pt x="161543" y="0"/>
                </a:lnTo>
                <a:lnTo>
                  <a:pt x="0" y="161543"/>
                </a:lnTo>
                <a:lnTo>
                  <a:pt x="3809" y="166877"/>
                </a:lnTo>
                <a:close/>
              </a:path>
            </a:pathLst>
          </a:custGeom>
          <a:solidFill>
            <a:srgbClr val="54d5d5"/>
          </a:solidFill>
          <a:ln w="0">
            <a:noFill/>
          </a:ln>
        </p:spPr>
        <p:style>
          <a:lnRef idx="0"/>
          <a:fillRef idx="0"/>
          <a:effectRef idx="0"/>
          <a:fontRef idx="minor"/>
        </p:style>
      </p:sp>
      <p:sp>
        <p:nvSpPr>
          <p:cNvPr id="350" name="CustomShape 207"/>
          <p:cNvSpPr/>
          <p:nvPr/>
        </p:nvSpPr>
        <p:spPr>
          <a:xfrm>
            <a:off x="1529280" y="3942720"/>
            <a:ext cx="164160" cy="166680"/>
          </a:xfrm>
          <a:custGeom>
            <a:avLst/>
            <a:gdLst/>
            <a:ahLst/>
            <a:rect l="l" t="t" r="r" b="b"/>
            <a:pathLst>
              <a:path w="164591" h="166877">
                <a:moveTo>
                  <a:pt x="3047" y="166877"/>
                </a:moveTo>
                <a:lnTo>
                  <a:pt x="164591" y="5333"/>
                </a:lnTo>
                <a:lnTo>
                  <a:pt x="161543" y="0"/>
                </a:lnTo>
                <a:lnTo>
                  <a:pt x="0" y="161543"/>
                </a:lnTo>
                <a:lnTo>
                  <a:pt x="3047" y="166877"/>
                </a:lnTo>
                <a:close/>
              </a:path>
            </a:pathLst>
          </a:custGeom>
          <a:solidFill>
            <a:srgbClr val="53d4d4"/>
          </a:solidFill>
          <a:ln w="0">
            <a:noFill/>
          </a:ln>
        </p:spPr>
        <p:style>
          <a:lnRef idx="0"/>
          <a:fillRef idx="0"/>
          <a:effectRef idx="0"/>
          <a:fontRef idx="minor"/>
        </p:style>
      </p:sp>
      <p:sp>
        <p:nvSpPr>
          <p:cNvPr id="351" name="CustomShape 208"/>
          <p:cNvSpPr/>
          <p:nvPr/>
        </p:nvSpPr>
        <p:spPr>
          <a:xfrm>
            <a:off x="1516320" y="3925800"/>
            <a:ext cx="174240" cy="177840"/>
          </a:xfrm>
          <a:custGeom>
            <a:avLst/>
            <a:gdLst/>
            <a:ahLst/>
            <a:rect l="l" t="t" r="r" b="b"/>
            <a:pathLst>
              <a:path w="174497" h="178308">
                <a:moveTo>
                  <a:pt x="12953" y="178308"/>
                </a:moveTo>
                <a:lnTo>
                  <a:pt x="174497" y="16764"/>
                </a:lnTo>
                <a:lnTo>
                  <a:pt x="161543" y="0"/>
                </a:lnTo>
                <a:lnTo>
                  <a:pt x="0" y="161544"/>
                </a:lnTo>
                <a:lnTo>
                  <a:pt x="12953" y="178308"/>
                </a:lnTo>
                <a:close/>
              </a:path>
            </a:pathLst>
          </a:custGeom>
          <a:solidFill>
            <a:srgbClr val="53d3d3"/>
          </a:solidFill>
          <a:ln w="0">
            <a:noFill/>
          </a:ln>
        </p:spPr>
        <p:style>
          <a:lnRef idx="0"/>
          <a:fillRef idx="0"/>
          <a:effectRef idx="0"/>
          <a:fontRef idx="minor"/>
        </p:style>
      </p:sp>
      <p:sp>
        <p:nvSpPr>
          <p:cNvPr id="352" name="CustomShape 209"/>
          <p:cNvSpPr/>
          <p:nvPr/>
        </p:nvSpPr>
        <p:spPr>
          <a:xfrm>
            <a:off x="1529280" y="3942720"/>
            <a:ext cx="161280" cy="161280"/>
          </a:xfrm>
          <a:custGeom>
            <a:avLst/>
            <a:gdLst/>
            <a:ahLst/>
            <a:rect l="l" t="t" r="r" b="b"/>
            <a:pathLst>
              <a:path w="161544" h="161544">
                <a:moveTo>
                  <a:pt x="0" y="161543"/>
                </a:moveTo>
                <a:lnTo>
                  <a:pt x="161544" y="0"/>
                </a:lnTo>
              </a:path>
            </a:pathLst>
          </a:custGeom>
          <a:noFill/>
          <a:ln w="762">
            <a:solidFill>
              <a:srgbClr val="53d3d3"/>
            </a:solidFill>
            <a:round/>
          </a:ln>
        </p:spPr>
        <p:style>
          <a:lnRef idx="0"/>
          <a:fillRef idx="0"/>
          <a:effectRef idx="0"/>
          <a:fontRef idx="minor"/>
        </p:style>
      </p:sp>
      <p:sp>
        <p:nvSpPr>
          <p:cNvPr id="353" name="CustomShape 210"/>
          <p:cNvSpPr/>
          <p:nvPr/>
        </p:nvSpPr>
        <p:spPr>
          <a:xfrm>
            <a:off x="1524600" y="3936600"/>
            <a:ext cx="165600" cy="167400"/>
          </a:xfrm>
          <a:custGeom>
            <a:avLst/>
            <a:gdLst/>
            <a:ahLst/>
            <a:rect l="l" t="t" r="r" b="b"/>
            <a:pathLst>
              <a:path w="166115" h="167639">
                <a:moveTo>
                  <a:pt x="4571" y="167639"/>
                </a:moveTo>
                <a:lnTo>
                  <a:pt x="166116" y="6095"/>
                </a:lnTo>
                <a:lnTo>
                  <a:pt x="161544" y="0"/>
                </a:lnTo>
                <a:lnTo>
                  <a:pt x="0" y="162305"/>
                </a:lnTo>
                <a:lnTo>
                  <a:pt x="4571" y="167639"/>
                </a:lnTo>
                <a:close/>
              </a:path>
            </a:pathLst>
          </a:custGeom>
          <a:solidFill>
            <a:srgbClr val="53d3d3"/>
          </a:solidFill>
          <a:ln w="0">
            <a:noFill/>
          </a:ln>
        </p:spPr>
        <p:style>
          <a:lnRef idx="0"/>
          <a:fillRef idx="0"/>
          <a:effectRef idx="0"/>
          <a:fontRef idx="minor"/>
        </p:style>
      </p:sp>
      <p:sp>
        <p:nvSpPr>
          <p:cNvPr id="354" name="CustomShape 211"/>
          <p:cNvSpPr/>
          <p:nvPr/>
        </p:nvSpPr>
        <p:spPr>
          <a:xfrm>
            <a:off x="1521000" y="3931200"/>
            <a:ext cx="164880" cy="167400"/>
          </a:xfrm>
          <a:custGeom>
            <a:avLst/>
            <a:gdLst/>
            <a:ahLst/>
            <a:rect l="l" t="t" r="r" b="b"/>
            <a:pathLst>
              <a:path w="165353" h="167639">
                <a:moveTo>
                  <a:pt x="3809" y="167639"/>
                </a:moveTo>
                <a:lnTo>
                  <a:pt x="165353" y="5333"/>
                </a:lnTo>
                <a:lnTo>
                  <a:pt x="161543" y="0"/>
                </a:lnTo>
                <a:lnTo>
                  <a:pt x="0" y="161543"/>
                </a:lnTo>
                <a:lnTo>
                  <a:pt x="3809" y="167639"/>
                </a:lnTo>
                <a:close/>
              </a:path>
            </a:pathLst>
          </a:custGeom>
          <a:solidFill>
            <a:srgbClr val="52d2d2"/>
          </a:solidFill>
          <a:ln w="0">
            <a:noFill/>
          </a:ln>
        </p:spPr>
        <p:style>
          <a:lnRef idx="0"/>
          <a:fillRef idx="0"/>
          <a:effectRef idx="0"/>
          <a:fontRef idx="minor"/>
        </p:style>
      </p:sp>
      <p:sp>
        <p:nvSpPr>
          <p:cNvPr id="355" name="CustomShape 212"/>
          <p:cNvSpPr/>
          <p:nvPr/>
        </p:nvSpPr>
        <p:spPr>
          <a:xfrm>
            <a:off x="1516320" y="3925800"/>
            <a:ext cx="165600" cy="166680"/>
          </a:xfrm>
          <a:custGeom>
            <a:avLst/>
            <a:gdLst/>
            <a:ahLst/>
            <a:rect l="l" t="t" r="r" b="b"/>
            <a:pathLst>
              <a:path w="166115" h="166877">
                <a:moveTo>
                  <a:pt x="4571" y="166877"/>
                </a:moveTo>
                <a:lnTo>
                  <a:pt x="166116" y="5333"/>
                </a:lnTo>
                <a:lnTo>
                  <a:pt x="161544" y="0"/>
                </a:lnTo>
                <a:lnTo>
                  <a:pt x="0" y="161543"/>
                </a:lnTo>
                <a:lnTo>
                  <a:pt x="4571" y="166877"/>
                </a:lnTo>
                <a:close/>
              </a:path>
            </a:pathLst>
          </a:custGeom>
          <a:solidFill>
            <a:srgbClr val="52d2d2"/>
          </a:solidFill>
          <a:ln w="0">
            <a:noFill/>
          </a:ln>
        </p:spPr>
        <p:style>
          <a:lnRef idx="0"/>
          <a:fillRef idx="0"/>
          <a:effectRef idx="0"/>
          <a:fontRef idx="minor"/>
        </p:style>
      </p:sp>
      <p:sp>
        <p:nvSpPr>
          <p:cNvPr id="356" name="CustomShape 213"/>
          <p:cNvSpPr/>
          <p:nvPr/>
        </p:nvSpPr>
        <p:spPr>
          <a:xfrm>
            <a:off x="1502640" y="3908160"/>
            <a:ext cx="174960" cy="178560"/>
          </a:xfrm>
          <a:custGeom>
            <a:avLst/>
            <a:gdLst/>
            <a:ahLst/>
            <a:rect l="l" t="t" r="r" b="b"/>
            <a:pathLst>
              <a:path w="175259" h="179070">
                <a:moveTo>
                  <a:pt x="13715" y="179069"/>
                </a:moveTo>
                <a:lnTo>
                  <a:pt x="175260" y="17525"/>
                </a:lnTo>
                <a:lnTo>
                  <a:pt x="161544" y="0"/>
                </a:lnTo>
                <a:lnTo>
                  <a:pt x="0" y="161543"/>
                </a:lnTo>
                <a:lnTo>
                  <a:pt x="13715" y="179069"/>
                </a:lnTo>
                <a:close/>
              </a:path>
            </a:pathLst>
          </a:custGeom>
          <a:solidFill>
            <a:srgbClr val="52d1d1"/>
          </a:solidFill>
          <a:ln w="0">
            <a:noFill/>
          </a:ln>
        </p:spPr>
        <p:style>
          <a:lnRef idx="0"/>
          <a:fillRef idx="0"/>
          <a:effectRef idx="0"/>
          <a:fontRef idx="minor"/>
        </p:style>
      </p:sp>
      <p:sp>
        <p:nvSpPr>
          <p:cNvPr id="357" name="CustomShape 214"/>
          <p:cNvSpPr/>
          <p:nvPr/>
        </p:nvSpPr>
        <p:spPr>
          <a:xfrm>
            <a:off x="1516320" y="3925800"/>
            <a:ext cx="161280" cy="161280"/>
          </a:xfrm>
          <a:custGeom>
            <a:avLst/>
            <a:gdLst/>
            <a:ahLst/>
            <a:rect l="l" t="t" r="r" b="b"/>
            <a:pathLst>
              <a:path w="161544" h="161544">
                <a:moveTo>
                  <a:pt x="0" y="161543"/>
                </a:moveTo>
                <a:lnTo>
                  <a:pt x="161544" y="0"/>
                </a:lnTo>
              </a:path>
            </a:pathLst>
          </a:custGeom>
          <a:noFill/>
          <a:ln w="762">
            <a:solidFill>
              <a:srgbClr val="52d1d1"/>
            </a:solidFill>
            <a:round/>
          </a:ln>
        </p:spPr>
        <p:style>
          <a:lnRef idx="0"/>
          <a:fillRef idx="0"/>
          <a:effectRef idx="0"/>
          <a:fontRef idx="minor"/>
        </p:style>
      </p:sp>
      <p:sp>
        <p:nvSpPr>
          <p:cNvPr id="358" name="CustomShape 215"/>
          <p:cNvSpPr/>
          <p:nvPr/>
        </p:nvSpPr>
        <p:spPr>
          <a:xfrm>
            <a:off x="1511640" y="3919680"/>
            <a:ext cx="165600" cy="167400"/>
          </a:xfrm>
          <a:custGeom>
            <a:avLst/>
            <a:gdLst/>
            <a:ahLst/>
            <a:rect l="l" t="t" r="r" b="b"/>
            <a:pathLst>
              <a:path w="166115" h="167639">
                <a:moveTo>
                  <a:pt x="4571" y="167639"/>
                </a:moveTo>
                <a:lnTo>
                  <a:pt x="166116" y="6095"/>
                </a:lnTo>
                <a:lnTo>
                  <a:pt x="161544" y="0"/>
                </a:lnTo>
                <a:lnTo>
                  <a:pt x="0" y="161543"/>
                </a:lnTo>
                <a:lnTo>
                  <a:pt x="4571" y="167639"/>
                </a:lnTo>
                <a:close/>
              </a:path>
            </a:pathLst>
          </a:custGeom>
          <a:solidFill>
            <a:srgbClr val="52d1d1"/>
          </a:solidFill>
          <a:ln w="0">
            <a:noFill/>
          </a:ln>
        </p:spPr>
        <p:style>
          <a:lnRef idx="0"/>
          <a:fillRef idx="0"/>
          <a:effectRef idx="0"/>
          <a:fontRef idx="minor"/>
        </p:style>
      </p:sp>
      <p:sp>
        <p:nvSpPr>
          <p:cNvPr id="359" name="CustomShape 216"/>
          <p:cNvSpPr/>
          <p:nvPr/>
        </p:nvSpPr>
        <p:spPr>
          <a:xfrm>
            <a:off x="1507320" y="3914280"/>
            <a:ext cx="165600" cy="166680"/>
          </a:xfrm>
          <a:custGeom>
            <a:avLst/>
            <a:gdLst/>
            <a:ahLst/>
            <a:rect l="l" t="t" r="r" b="b"/>
            <a:pathLst>
              <a:path w="166115" h="166877">
                <a:moveTo>
                  <a:pt x="4571" y="166877"/>
                </a:moveTo>
                <a:lnTo>
                  <a:pt x="166116" y="5333"/>
                </a:lnTo>
                <a:lnTo>
                  <a:pt x="161544" y="0"/>
                </a:lnTo>
                <a:lnTo>
                  <a:pt x="0" y="161543"/>
                </a:lnTo>
                <a:lnTo>
                  <a:pt x="4571" y="166877"/>
                </a:lnTo>
                <a:close/>
              </a:path>
            </a:pathLst>
          </a:custGeom>
          <a:solidFill>
            <a:srgbClr val="52d0d0"/>
          </a:solidFill>
          <a:ln w="0">
            <a:noFill/>
          </a:ln>
        </p:spPr>
        <p:style>
          <a:lnRef idx="0"/>
          <a:fillRef idx="0"/>
          <a:effectRef idx="0"/>
          <a:fontRef idx="minor"/>
        </p:style>
      </p:sp>
      <p:sp>
        <p:nvSpPr>
          <p:cNvPr id="360" name="CustomShape 217"/>
          <p:cNvSpPr/>
          <p:nvPr/>
        </p:nvSpPr>
        <p:spPr>
          <a:xfrm>
            <a:off x="1502640" y="3908160"/>
            <a:ext cx="165600" cy="167400"/>
          </a:xfrm>
          <a:custGeom>
            <a:avLst/>
            <a:gdLst/>
            <a:ahLst/>
            <a:rect l="l" t="t" r="r" b="b"/>
            <a:pathLst>
              <a:path w="166115" h="167639">
                <a:moveTo>
                  <a:pt x="4571" y="167639"/>
                </a:moveTo>
                <a:lnTo>
                  <a:pt x="166116" y="6095"/>
                </a:lnTo>
                <a:lnTo>
                  <a:pt x="161544" y="0"/>
                </a:lnTo>
                <a:lnTo>
                  <a:pt x="0" y="161543"/>
                </a:lnTo>
                <a:lnTo>
                  <a:pt x="4571" y="167639"/>
                </a:lnTo>
                <a:close/>
              </a:path>
            </a:pathLst>
          </a:custGeom>
          <a:solidFill>
            <a:srgbClr val="52cfcf"/>
          </a:solidFill>
          <a:ln w="0">
            <a:noFill/>
          </a:ln>
        </p:spPr>
        <p:style>
          <a:lnRef idx="0"/>
          <a:fillRef idx="0"/>
          <a:effectRef idx="0"/>
          <a:fontRef idx="minor"/>
        </p:style>
      </p:sp>
      <p:sp>
        <p:nvSpPr>
          <p:cNvPr id="361" name="CustomShape 218"/>
          <p:cNvSpPr/>
          <p:nvPr/>
        </p:nvSpPr>
        <p:spPr>
          <a:xfrm>
            <a:off x="1486080" y="3890880"/>
            <a:ext cx="177840" cy="178560"/>
          </a:xfrm>
          <a:custGeom>
            <a:avLst/>
            <a:gdLst/>
            <a:ahLst/>
            <a:rect l="l" t="t" r="r" b="b"/>
            <a:pathLst>
              <a:path w="178307" h="179070">
                <a:moveTo>
                  <a:pt x="16763" y="179070"/>
                </a:moveTo>
                <a:lnTo>
                  <a:pt x="178307" y="17526"/>
                </a:lnTo>
                <a:lnTo>
                  <a:pt x="161543" y="0"/>
                </a:lnTo>
                <a:lnTo>
                  <a:pt x="0" y="162306"/>
                </a:lnTo>
                <a:lnTo>
                  <a:pt x="16763" y="179070"/>
                </a:lnTo>
                <a:close/>
              </a:path>
            </a:pathLst>
          </a:custGeom>
          <a:solidFill>
            <a:srgbClr val="52cece"/>
          </a:solidFill>
          <a:ln w="0">
            <a:noFill/>
          </a:ln>
        </p:spPr>
        <p:style>
          <a:lnRef idx="0"/>
          <a:fillRef idx="0"/>
          <a:effectRef idx="0"/>
          <a:fontRef idx="minor"/>
        </p:style>
      </p:sp>
      <p:sp>
        <p:nvSpPr>
          <p:cNvPr id="362" name="CustomShape 219"/>
          <p:cNvSpPr/>
          <p:nvPr/>
        </p:nvSpPr>
        <p:spPr>
          <a:xfrm>
            <a:off x="1502640" y="3908160"/>
            <a:ext cx="161280" cy="161280"/>
          </a:xfrm>
          <a:custGeom>
            <a:avLst/>
            <a:gdLst/>
            <a:ahLst/>
            <a:rect l="l" t="t" r="r" b="b"/>
            <a:pathLst>
              <a:path w="161544" h="161544">
                <a:moveTo>
                  <a:pt x="0" y="161544"/>
                </a:moveTo>
                <a:lnTo>
                  <a:pt x="161544" y="0"/>
                </a:lnTo>
              </a:path>
            </a:pathLst>
          </a:custGeom>
          <a:noFill/>
          <a:ln w="762">
            <a:solidFill>
              <a:srgbClr val="52cece"/>
            </a:solidFill>
            <a:round/>
          </a:ln>
        </p:spPr>
        <p:style>
          <a:lnRef idx="0"/>
          <a:fillRef idx="0"/>
          <a:effectRef idx="0"/>
          <a:fontRef idx="minor"/>
        </p:style>
      </p:sp>
      <p:sp>
        <p:nvSpPr>
          <p:cNvPr id="363" name="CustomShape 220"/>
          <p:cNvSpPr/>
          <p:nvPr/>
        </p:nvSpPr>
        <p:spPr>
          <a:xfrm>
            <a:off x="1494360" y="3899880"/>
            <a:ext cx="169560" cy="169560"/>
          </a:xfrm>
          <a:custGeom>
            <a:avLst/>
            <a:gdLst/>
            <a:ahLst/>
            <a:rect l="l" t="t" r="r" b="b"/>
            <a:pathLst>
              <a:path w="169925" h="169925">
                <a:moveTo>
                  <a:pt x="8381" y="169925"/>
                </a:moveTo>
                <a:lnTo>
                  <a:pt x="169925" y="8381"/>
                </a:lnTo>
                <a:lnTo>
                  <a:pt x="161543" y="0"/>
                </a:lnTo>
                <a:lnTo>
                  <a:pt x="0" y="161543"/>
                </a:lnTo>
                <a:lnTo>
                  <a:pt x="8381" y="169925"/>
                </a:lnTo>
                <a:close/>
              </a:path>
            </a:pathLst>
          </a:custGeom>
          <a:solidFill>
            <a:srgbClr val="52cece"/>
          </a:solidFill>
          <a:ln w="0">
            <a:noFill/>
          </a:ln>
        </p:spPr>
        <p:style>
          <a:lnRef idx="0"/>
          <a:fillRef idx="0"/>
          <a:effectRef idx="0"/>
          <a:fontRef idx="minor"/>
        </p:style>
      </p:sp>
      <p:sp>
        <p:nvSpPr>
          <p:cNvPr id="364" name="CustomShape 221"/>
          <p:cNvSpPr/>
          <p:nvPr/>
        </p:nvSpPr>
        <p:spPr>
          <a:xfrm>
            <a:off x="1486080" y="3890880"/>
            <a:ext cx="169560" cy="170280"/>
          </a:xfrm>
          <a:custGeom>
            <a:avLst/>
            <a:gdLst/>
            <a:ahLst/>
            <a:rect l="l" t="t" r="r" b="b"/>
            <a:pathLst>
              <a:path w="169925" h="170687">
                <a:moveTo>
                  <a:pt x="8381" y="170687"/>
                </a:moveTo>
                <a:lnTo>
                  <a:pt x="169925" y="9143"/>
                </a:lnTo>
                <a:lnTo>
                  <a:pt x="161543" y="0"/>
                </a:lnTo>
                <a:lnTo>
                  <a:pt x="0" y="162305"/>
                </a:lnTo>
                <a:lnTo>
                  <a:pt x="8381" y="170687"/>
                </a:lnTo>
                <a:close/>
              </a:path>
            </a:pathLst>
          </a:custGeom>
          <a:solidFill>
            <a:srgbClr val="51cdcd"/>
          </a:solidFill>
          <a:ln w="0">
            <a:noFill/>
          </a:ln>
        </p:spPr>
        <p:style>
          <a:lnRef idx="0"/>
          <a:fillRef idx="0"/>
          <a:effectRef idx="0"/>
          <a:fontRef idx="minor"/>
        </p:style>
      </p:sp>
      <p:sp>
        <p:nvSpPr>
          <p:cNvPr id="365" name="CustomShape 222"/>
          <p:cNvSpPr/>
          <p:nvPr/>
        </p:nvSpPr>
        <p:spPr>
          <a:xfrm>
            <a:off x="1468440" y="3873240"/>
            <a:ext cx="178560" cy="179640"/>
          </a:xfrm>
          <a:custGeom>
            <a:avLst/>
            <a:gdLst/>
            <a:ahLst/>
            <a:rect l="l" t="t" r="r" b="b"/>
            <a:pathLst>
              <a:path w="179069" h="179832">
                <a:moveTo>
                  <a:pt x="17525" y="179832"/>
                </a:moveTo>
                <a:lnTo>
                  <a:pt x="179069" y="17526"/>
                </a:lnTo>
                <a:lnTo>
                  <a:pt x="161543" y="0"/>
                </a:lnTo>
                <a:lnTo>
                  <a:pt x="0" y="161544"/>
                </a:lnTo>
                <a:lnTo>
                  <a:pt x="17525" y="179832"/>
                </a:lnTo>
                <a:close/>
              </a:path>
            </a:pathLst>
          </a:custGeom>
          <a:solidFill>
            <a:srgbClr val="51cbcb"/>
          </a:solidFill>
          <a:ln w="0">
            <a:noFill/>
          </a:ln>
        </p:spPr>
        <p:style>
          <a:lnRef idx="0"/>
          <a:fillRef idx="0"/>
          <a:effectRef idx="0"/>
          <a:fontRef idx="minor"/>
        </p:style>
      </p:sp>
      <p:sp>
        <p:nvSpPr>
          <p:cNvPr id="366" name="CustomShape 223"/>
          <p:cNvSpPr/>
          <p:nvPr/>
        </p:nvSpPr>
        <p:spPr>
          <a:xfrm>
            <a:off x="1486080" y="3890880"/>
            <a:ext cx="161280" cy="162000"/>
          </a:xfrm>
          <a:custGeom>
            <a:avLst/>
            <a:gdLst/>
            <a:ahLst/>
            <a:rect l="l" t="t" r="r" b="b"/>
            <a:pathLst>
              <a:path w="161544" h="162305">
                <a:moveTo>
                  <a:pt x="0" y="162306"/>
                </a:moveTo>
                <a:lnTo>
                  <a:pt x="161544" y="0"/>
                </a:lnTo>
              </a:path>
            </a:pathLst>
          </a:custGeom>
          <a:noFill/>
          <a:ln w="762">
            <a:solidFill>
              <a:srgbClr val="51cbcb"/>
            </a:solidFill>
            <a:round/>
          </a:ln>
        </p:spPr>
        <p:style>
          <a:lnRef idx="0"/>
          <a:fillRef idx="0"/>
          <a:effectRef idx="0"/>
          <a:fontRef idx="minor"/>
        </p:style>
      </p:sp>
      <p:sp>
        <p:nvSpPr>
          <p:cNvPr id="367" name="CustomShape 224"/>
          <p:cNvSpPr/>
          <p:nvPr/>
        </p:nvSpPr>
        <p:spPr>
          <a:xfrm>
            <a:off x="1476720" y="3882240"/>
            <a:ext cx="170280" cy="170280"/>
          </a:xfrm>
          <a:custGeom>
            <a:avLst/>
            <a:gdLst/>
            <a:ahLst/>
            <a:rect l="l" t="t" r="r" b="b"/>
            <a:pathLst>
              <a:path w="170687" h="170687">
                <a:moveTo>
                  <a:pt x="9143" y="170687"/>
                </a:moveTo>
                <a:lnTo>
                  <a:pt x="170688" y="8381"/>
                </a:lnTo>
                <a:lnTo>
                  <a:pt x="162306" y="0"/>
                </a:lnTo>
                <a:lnTo>
                  <a:pt x="0" y="161543"/>
                </a:lnTo>
                <a:lnTo>
                  <a:pt x="9143" y="170687"/>
                </a:lnTo>
                <a:close/>
              </a:path>
            </a:pathLst>
          </a:custGeom>
          <a:solidFill>
            <a:srgbClr val="51cbcb"/>
          </a:solidFill>
          <a:ln w="0">
            <a:noFill/>
          </a:ln>
        </p:spPr>
        <p:style>
          <a:lnRef idx="0"/>
          <a:fillRef idx="0"/>
          <a:effectRef idx="0"/>
          <a:fontRef idx="minor"/>
        </p:style>
      </p:sp>
      <p:sp>
        <p:nvSpPr>
          <p:cNvPr id="368" name="CustomShape 225"/>
          <p:cNvSpPr/>
          <p:nvPr/>
        </p:nvSpPr>
        <p:spPr>
          <a:xfrm>
            <a:off x="1468440" y="3873240"/>
            <a:ext cx="170280" cy="170280"/>
          </a:xfrm>
          <a:custGeom>
            <a:avLst/>
            <a:gdLst/>
            <a:ahLst/>
            <a:rect l="l" t="t" r="r" b="b"/>
            <a:pathLst>
              <a:path w="170687" h="170687">
                <a:moveTo>
                  <a:pt x="8381" y="170687"/>
                </a:moveTo>
                <a:lnTo>
                  <a:pt x="170687" y="9143"/>
                </a:lnTo>
                <a:lnTo>
                  <a:pt x="161543" y="0"/>
                </a:lnTo>
                <a:lnTo>
                  <a:pt x="0" y="161543"/>
                </a:lnTo>
                <a:lnTo>
                  <a:pt x="8381" y="170687"/>
                </a:lnTo>
                <a:close/>
              </a:path>
            </a:pathLst>
          </a:custGeom>
          <a:solidFill>
            <a:srgbClr val="50caca"/>
          </a:solidFill>
          <a:ln w="0">
            <a:noFill/>
          </a:ln>
        </p:spPr>
        <p:style>
          <a:lnRef idx="0"/>
          <a:fillRef idx="0"/>
          <a:effectRef idx="0"/>
          <a:fontRef idx="minor"/>
        </p:style>
      </p:sp>
      <p:sp>
        <p:nvSpPr>
          <p:cNvPr id="369" name="CustomShape 226"/>
          <p:cNvSpPr/>
          <p:nvPr/>
        </p:nvSpPr>
        <p:spPr>
          <a:xfrm>
            <a:off x="1448640" y="3855600"/>
            <a:ext cx="181080" cy="178560"/>
          </a:xfrm>
          <a:custGeom>
            <a:avLst/>
            <a:gdLst/>
            <a:ahLst/>
            <a:rect l="l" t="t" r="r" b="b"/>
            <a:pathLst>
              <a:path w="181356" h="179070">
                <a:moveTo>
                  <a:pt x="19812" y="179070"/>
                </a:moveTo>
                <a:lnTo>
                  <a:pt x="181356" y="17526"/>
                </a:lnTo>
                <a:lnTo>
                  <a:pt x="161544" y="0"/>
                </a:lnTo>
                <a:lnTo>
                  <a:pt x="0" y="161544"/>
                </a:lnTo>
                <a:lnTo>
                  <a:pt x="19812" y="179070"/>
                </a:lnTo>
                <a:close/>
              </a:path>
            </a:pathLst>
          </a:custGeom>
          <a:solidFill>
            <a:srgbClr val="50c9c9"/>
          </a:solidFill>
          <a:ln w="0">
            <a:noFill/>
          </a:ln>
        </p:spPr>
        <p:style>
          <a:lnRef idx="0"/>
          <a:fillRef idx="0"/>
          <a:effectRef idx="0"/>
          <a:fontRef idx="minor"/>
        </p:style>
      </p:sp>
      <p:sp>
        <p:nvSpPr>
          <p:cNvPr id="370" name="CustomShape 227"/>
          <p:cNvSpPr/>
          <p:nvPr/>
        </p:nvSpPr>
        <p:spPr>
          <a:xfrm>
            <a:off x="1468440" y="3873240"/>
            <a:ext cx="161280" cy="161280"/>
          </a:xfrm>
          <a:custGeom>
            <a:avLst/>
            <a:gdLst/>
            <a:ahLst/>
            <a:rect l="l" t="t" r="r" b="b"/>
            <a:pathLst>
              <a:path w="161544" h="161544">
                <a:moveTo>
                  <a:pt x="0" y="161544"/>
                </a:moveTo>
                <a:lnTo>
                  <a:pt x="161544" y="0"/>
                </a:lnTo>
              </a:path>
            </a:pathLst>
          </a:custGeom>
          <a:noFill/>
          <a:ln w="762">
            <a:solidFill>
              <a:srgbClr val="50c9c9"/>
            </a:solidFill>
            <a:round/>
          </a:ln>
        </p:spPr>
        <p:style>
          <a:lnRef idx="0"/>
          <a:fillRef idx="0"/>
          <a:effectRef idx="0"/>
          <a:fontRef idx="minor"/>
        </p:style>
      </p:sp>
      <p:sp>
        <p:nvSpPr>
          <p:cNvPr id="371" name="CustomShape 228"/>
          <p:cNvSpPr/>
          <p:nvPr/>
        </p:nvSpPr>
        <p:spPr>
          <a:xfrm>
            <a:off x="1458360" y="3864240"/>
            <a:ext cx="171000" cy="170280"/>
          </a:xfrm>
          <a:custGeom>
            <a:avLst/>
            <a:gdLst/>
            <a:ahLst/>
            <a:rect l="l" t="t" r="r" b="b"/>
            <a:pathLst>
              <a:path w="171450" h="170687">
                <a:moveTo>
                  <a:pt x="9906" y="170687"/>
                </a:moveTo>
                <a:lnTo>
                  <a:pt x="171450" y="9143"/>
                </a:lnTo>
                <a:lnTo>
                  <a:pt x="161544" y="0"/>
                </a:lnTo>
                <a:lnTo>
                  <a:pt x="0" y="161543"/>
                </a:lnTo>
                <a:lnTo>
                  <a:pt x="9906" y="170687"/>
                </a:lnTo>
                <a:close/>
              </a:path>
            </a:pathLst>
          </a:custGeom>
          <a:solidFill>
            <a:srgbClr val="50c9c9"/>
          </a:solidFill>
          <a:ln w="0">
            <a:noFill/>
          </a:ln>
        </p:spPr>
        <p:style>
          <a:lnRef idx="0"/>
          <a:fillRef idx="0"/>
          <a:effectRef idx="0"/>
          <a:fontRef idx="minor"/>
        </p:style>
      </p:sp>
      <p:sp>
        <p:nvSpPr>
          <p:cNvPr id="372" name="CustomShape 229"/>
          <p:cNvSpPr/>
          <p:nvPr/>
        </p:nvSpPr>
        <p:spPr>
          <a:xfrm>
            <a:off x="1448640" y="3855600"/>
            <a:ext cx="171000" cy="169560"/>
          </a:xfrm>
          <a:custGeom>
            <a:avLst/>
            <a:gdLst/>
            <a:ahLst/>
            <a:rect l="l" t="t" r="r" b="b"/>
            <a:pathLst>
              <a:path w="171450" h="169925">
                <a:moveTo>
                  <a:pt x="9906" y="169925"/>
                </a:moveTo>
                <a:lnTo>
                  <a:pt x="171450" y="8381"/>
                </a:lnTo>
                <a:lnTo>
                  <a:pt x="161544" y="0"/>
                </a:lnTo>
                <a:lnTo>
                  <a:pt x="0" y="161543"/>
                </a:lnTo>
                <a:lnTo>
                  <a:pt x="9906" y="169925"/>
                </a:lnTo>
                <a:close/>
              </a:path>
            </a:pathLst>
          </a:custGeom>
          <a:solidFill>
            <a:srgbClr val="50c8c8"/>
          </a:solidFill>
          <a:ln w="0">
            <a:noFill/>
          </a:ln>
        </p:spPr>
        <p:style>
          <a:lnRef idx="0"/>
          <a:fillRef idx="0"/>
          <a:effectRef idx="0"/>
          <a:fontRef idx="minor"/>
        </p:style>
      </p:sp>
      <p:sp>
        <p:nvSpPr>
          <p:cNvPr id="373" name="CustomShape 230"/>
          <p:cNvSpPr/>
          <p:nvPr/>
        </p:nvSpPr>
        <p:spPr>
          <a:xfrm>
            <a:off x="1426320" y="3836520"/>
            <a:ext cx="183240" cy="180360"/>
          </a:xfrm>
          <a:custGeom>
            <a:avLst/>
            <a:gdLst/>
            <a:ahLst/>
            <a:rect l="l" t="t" r="r" b="b"/>
            <a:pathLst>
              <a:path w="183641" h="180594">
                <a:moveTo>
                  <a:pt x="22097" y="180593"/>
                </a:moveTo>
                <a:lnTo>
                  <a:pt x="183641" y="19049"/>
                </a:lnTo>
                <a:lnTo>
                  <a:pt x="162305" y="0"/>
                </a:lnTo>
                <a:lnTo>
                  <a:pt x="0" y="162305"/>
                </a:lnTo>
                <a:lnTo>
                  <a:pt x="22097" y="180593"/>
                </a:lnTo>
                <a:close/>
              </a:path>
            </a:pathLst>
          </a:custGeom>
          <a:solidFill>
            <a:srgbClr val="50c7c7"/>
          </a:solidFill>
          <a:ln w="0">
            <a:noFill/>
          </a:ln>
        </p:spPr>
        <p:style>
          <a:lnRef idx="0"/>
          <a:fillRef idx="0"/>
          <a:effectRef idx="0"/>
          <a:fontRef idx="minor"/>
        </p:style>
      </p:sp>
      <p:sp>
        <p:nvSpPr>
          <p:cNvPr id="374" name="CustomShape 231"/>
          <p:cNvSpPr/>
          <p:nvPr/>
        </p:nvSpPr>
        <p:spPr>
          <a:xfrm>
            <a:off x="1448640" y="385560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375" name="CustomShape 232"/>
          <p:cNvSpPr/>
          <p:nvPr/>
        </p:nvSpPr>
        <p:spPr>
          <a:xfrm>
            <a:off x="1373760" y="3792600"/>
            <a:ext cx="214560" cy="206280"/>
          </a:xfrm>
          <a:custGeom>
            <a:avLst/>
            <a:gdLst/>
            <a:ahLst/>
            <a:rect l="l" t="t" r="r" b="b"/>
            <a:pathLst>
              <a:path w="214884" h="206501">
                <a:moveTo>
                  <a:pt x="52578" y="206501"/>
                </a:moveTo>
                <a:lnTo>
                  <a:pt x="214884" y="44195"/>
                </a:lnTo>
                <a:lnTo>
                  <a:pt x="161544" y="0"/>
                </a:lnTo>
                <a:lnTo>
                  <a:pt x="0" y="161543"/>
                </a:lnTo>
                <a:lnTo>
                  <a:pt x="52578" y="206501"/>
                </a:lnTo>
                <a:close/>
              </a:path>
            </a:pathLst>
          </a:custGeom>
          <a:solidFill>
            <a:srgbClr val="4fc6c6"/>
          </a:solidFill>
          <a:ln w="0">
            <a:noFill/>
          </a:ln>
        </p:spPr>
        <p:style>
          <a:lnRef idx="0"/>
          <a:fillRef idx="0"/>
          <a:effectRef idx="0"/>
          <a:fontRef idx="minor"/>
        </p:style>
      </p:sp>
      <p:sp>
        <p:nvSpPr>
          <p:cNvPr id="376" name="CustomShape 233"/>
          <p:cNvSpPr/>
          <p:nvPr/>
        </p:nvSpPr>
        <p:spPr>
          <a:xfrm>
            <a:off x="1426320" y="3836520"/>
            <a:ext cx="162000" cy="162000"/>
          </a:xfrm>
          <a:custGeom>
            <a:avLst/>
            <a:gdLst/>
            <a:ahLst/>
            <a:rect l="l" t="t" r="r" b="b"/>
            <a:pathLst>
              <a:path w="162306" h="162305">
                <a:moveTo>
                  <a:pt x="0" y="162305"/>
                </a:moveTo>
                <a:lnTo>
                  <a:pt x="162306" y="0"/>
                </a:lnTo>
              </a:path>
            </a:pathLst>
          </a:custGeom>
          <a:noFill/>
          <a:ln w="762">
            <a:solidFill>
              <a:srgbClr val="4fc6c6"/>
            </a:solidFill>
            <a:round/>
          </a:ln>
        </p:spPr>
        <p:style>
          <a:lnRef idx="0"/>
          <a:fillRef idx="0"/>
          <a:effectRef idx="0"/>
          <a:fontRef idx="minor"/>
        </p:style>
      </p:sp>
      <p:sp>
        <p:nvSpPr>
          <p:cNvPr id="377" name="CustomShape 234"/>
          <p:cNvSpPr/>
          <p:nvPr/>
        </p:nvSpPr>
        <p:spPr>
          <a:xfrm>
            <a:off x="1356480" y="3776400"/>
            <a:ext cx="178560" cy="177120"/>
          </a:xfrm>
          <a:custGeom>
            <a:avLst/>
            <a:gdLst/>
            <a:ahLst/>
            <a:rect l="l" t="t" r="r" b="b"/>
            <a:pathLst>
              <a:path w="179069" h="177546">
                <a:moveTo>
                  <a:pt x="17525" y="177545"/>
                </a:moveTo>
                <a:lnTo>
                  <a:pt x="179069" y="16001"/>
                </a:lnTo>
                <a:lnTo>
                  <a:pt x="161543" y="0"/>
                </a:lnTo>
                <a:lnTo>
                  <a:pt x="0" y="161543"/>
                </a:lnTo>
                <a:lnTo>
                  <a:pt x="17525" y="177545"/>
                </a:lnTo>
                <a:close/>
              </a:path>
            </a:pathLst>
          </a:custGeom>
          <a:solidFill>
            <a:srgbClr val="50c7c7"/>
          </a:solidFill>
          <a:ln w="0">
            <a:noFill/>
          </a:ln>
        </p:spPr>
        <p:style>
          <a:lnRef idx="0"/>
          <a:fillRef idx="0"/>
          <a:effectRef idx="0"/>
          <a:fontRef idx="minor"/>
        </p:style>
      </p:sp>
      <p:sp>
        <p:nvSpPr>
          <p:cNvPr id="378" name="CustomShape 235"/>
          <p:cNvSpPr/>
          <p:nvPr/>
        </p:nvSpPr>
        <p:spPr>
          <a:xfrm>
            <a:off x="1373760" y="379260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379" name="CustomShape 236"/>
          <p:cNvSpPr/>
          <p:nvPr/>
        </p:nvSpPr>
        <p:spPr>
          <a:xfrm>
            <a:off x="1368720" y="3787200"/>
            <a:ext cx="166680" cy="166680"/>
          </a:xfrm>
          <a:custGeom>
            <a:avLst/>
            <a:gdLst/>
            <a:ahLst/>
            <a:rect l="l" t="t" r="r" b="b"/>
            <a:pathLst>
              <a:path w="166878" h="166877">
                <a:moveTo>
                  <a:pt x="5334" y="166877"/>
                </a:moveTo>
                <a:lnTo>
                  <a:pt x="166878" y="5333"/>
                </a:lnTo>
                <a:lnTo>
                  <a:pt x="161544" y="0"/>
                </a:lnTo>
                <a:lnTo>
                  <a:pt x="0" y="161543"/>
                </a:lnTo>
                <a:lnTo>
                  <a:pt x="5334" y="166877"/>
                </a:lnTo>
                <a:close/>
              </a:path>
            </a:pathLst>
          </a:custGeom>
          <a:solidFill>
            <a:srgbClr val="50c7c7"/>
          </a:solidFill>
          <a:ln w="0">
            <a:noFill/>
          </a:ln>
        </p:spPr>
        <p:style>
          <a:lnRef idx="0"/>
          <a:fillRef idx="0"/>
          <a:effectRef idx="0"/>
          <a:fontRef idx="minor"/>
        </p:style>
      </p:sp>
      <p:sp>
        <p:nvSpPr>
          <p:cNvPr id="380" name="CustomShape 237"/>
          <p:cNvSpPr/>
          <p:nvPr/>
        </p:nvSpPr>
        <p:spPr>
          <a:xfrm>
            <a:off x="1362600" y="3781800"/>
            <a:ext cx="167400" cy="166680"/>
          </a:xfrm>
          <a:custGeom>
            <a:avLst/>
            <a:gdLst/>
            <a:ahLst/>
            <a:rect l="l" t="t" r="r" b="b"/>
            <a:pathLst>
              <a:path w="167640" h="166877">
                <a:moveTo>
                  <a:pt x="6096" y="166877"/>
                </a:moveTo>
                <a:lnTo>
                  <a:pt x="167640" y="5333"/>
                </a:lnTo>
                <a:lnTo>
                  <a:pt x="161544" y="0"/>
                </a:lnTo>
                <a:lnTo>
                  <a:pt x="0" y="161543"/>
                </a:lnTo>
                <a:lnTo>
                  <a:pt x="6096" y="166877"/>
                </a:lnTo>
                <a:close/>
              </a:path>
            </a:pathLst>
          </a:custGeom>
          <a:solidFill>
            <a:srgbClr val="50c8c8"/>
          </a:solidFill>
          <a:ln w="0">
            <a:noFill/>
          </a:ln>
        </p:spPr>
        <p:style>
          <a:lnRef idx="0"/>
          <a:fillRef idx="0"/>
          <a:effectRef idx="0"/>
          <a:fontRef idx="minor"/>
        </p:style>
      </p:sp>
      <p:sp>
        <p:nvSpPr>
          <p:cNvPr id="381" name="CustomShape 238"/>
          <p:cNvSpPr/>
          <p:nvPr/>
        </p:nvSpPr>
        <p:spPr>
          <a:xfrm>
            <a:off x="1356480" y="3776400"/>
            <a:ext cx="167400" cy="166680"/>
          </a:xfrm>
          <a:custGeom>
            <a:avLst/>
            <a:gdLst/>
            <a:ahLst/>
            <a:rect l="l" t="t" r="r" b="b"/>
            <a:pathLst>
              <a:path w="167640" h="166877">
                <a:moveTo>
                  <a:pt x="6096" y="166877"/>
                </a:moveTo>
                <a:lnTo>
                  <a:pt x="167640" y="5333"/>
                </a:lnTo>
                <a:lnTo>
                  <a:pt x="161544" y="0"/>
                </a:lnTo>
                <a:lnTo>
                  <a:pt x="0" y="161543"/>
                </a:lnTo>
                <a:lnTo>
                  <a:pt x="6096" y="166877"/>
                </a:lnTo>
                <a:close/>
              </a:path>
            </a:pathLst>
          </a:custGeom>
          <a:solidFill>
            <a:srgbClr val="50c9c9"/>
          </a:solidFill>
          <a:ln w="0">
            <a:noFill/>
          </a:ln>
        </p:spPr>
        <p:style>
          <a:lnRef idx="0"/>
          <a:fillRef idx="0"/>
          <a:effectRef idx="0"/>
          <a:fontRef idx="minor"/>
        </p:style>
      </p:sp>
      <p:sp>
        <p:nvSpPr>
          <p:cNvPr id="382" name="CustomShape 239"/>
          <p:cNvSpPr/>
          <p:nvPr/>
        </p:nvSpPr>
        <p:spPr>
          <a:xfrm>
            <a:off x="1344960" y="3763440"/>
            <a:ext cx="172440" cy="174240"/>
          </a:xfrm>
          <a:custGeom>
            <a:avLst/>
            <a:gdLst/>
            <a:ahLst/>
            <a:rect l="l" t="t" r="r" b="b"/>
            <a:pathLst>
              <a:path w="172974" h="174498">
                <a:moveTo>
                  <a:pt x="11430" y="174498"/>
                </a:moveTo>
                <a:lnTo>
                  <a:pt x="172974" y="12954"/>
                </a:lnTo>
                <a:lnTo>
                  <a:pt x="161544" y="0"/>
                </a:lnTo>
                <a:lnTo>
                  <a:pt x="0" y="162306"/>
                </a:lnTo>
                <a:lnTo>
                  <a:pt x="11430" y="174498"/>
                </a:lnTo>
                <a:close/>
              </a:path>
            </a:pathLst>
          </a:custGeom>
          <a:solidFill>
            <a:srgbClr val="51caca"/>
          </a:solidFill>
          <a:ln w="0">
            <a:noFill/>
          </a:ln>
        </p:spPr>
        <p:style>
          <a:lnRef idx="0"/>
          <a:fillRef idx="0"/>
          <a:effectRef idx="0"/>
          <a:fontRef idx="minor"/>
        </p:style>
      </p:sp>
      <p:sp>
        <p:nvSpPr>
          <p:cNvPr id="383" name="CustomShape 240"/>
          <p:cNvSpPr/>
          <p:nvPr/>
        </p:nvSpPr>
        <p:spPr>
          <a:xfrm>
            <a:off x="1356480" y="3776400"/>
            <a:ext cx="161280" cy="161280"/>
          </a:xfrm>
          <a:custGeom>
            <a:avLst/>
            <a:gdLst/>
            <a:ahLst/>
            <a:rect l="l" t="t" r="r" b="b"/>
            <a:pathLst>
              <a:path w="161544" h="161544">
                <a:moveTo>
                  <a:pt x="0" y="161544"/>
                </a:moveTo>
                <a:lnTo>
                  <a:pt x="161544" y="0"/>
                </a:lnTo>
              </a:path>
            </a:pathLst>
          </a:custGeom>
          <a:noFill/>
          <a:ln w="762">
            <a:solidFill>
              <a:srgbClr val="51caca"/>
            </a:solidFill>
            <a:round/>
          </a:ln>
        </p:spPr>
        <p:style>
          <a:lnRef idx="0"/>
          <a:fillRef idx="0"/>
          <a:effectRef idx="0"/>
          <a:fontRef idx="minor"/>
        </p:style>
      </p:sp>
      <p:sp>
        <p:nvSpPr>
          <p:cNvPr id="384" name="CustomShape 241"/>
          <p:cNvSpPr/>
          <p:nvPr/>
        </p:nvSpPr>
        <p:spPr>
          <a:xfrm>
            <a:off x="1353240" y="3773520"/>
            <a:ext cx="164160" cy="164160"/>
          </a:xfrm>
          <a:custGeom>
            <a:avLst/>
            <a:gdLst/>
            <a:ahLst/>
            <a:rect l="l" t="t" r="r" b="b"/>
            <a:pathLst>
              <a:path w="164591" h="164591">
                <a:moveTo>
                  <a:pt x="3047" y="164592"/>
                </a:moveTo>
                <a:lnTo>
                  <a:pt x="164591" y="3048"/>
                </a:lnTo>
                <a:lnTo>
                  <a:pt x="161543" y="0"/>
                </a:lnTo>
                <a:lnTo>
                  <a:pt x="0" y="161544"/>
                </a:lnTo>
                <a:lnTo>
                  <a:pt x="3047" y="164592"/>
                </a:lnTo>
                <a:close/>
              </a:path>
            </a:pathLst>
          </a:custGeom>
          <a:solidFill>
            <a:srgbClr val="51caca"/>
          </a:solidFill>
          <a:ln w="0">
            <a:noFill/>
          </a:ln>
        </p:spPr>
        <p:style>
          <a:lnRef idx="0"/>
          <a:fillRef idx="0"/>
          <a:effectRef idx="0"/>
          <a:fontRef idx="minor"/>
        </p:style>
      </p:sp>
      <p:sp>
        <p:nvSpPr>
          <p:cNvPr id="385" name="CustomShape 242"/>
          <p:cNvSpPr/>
          <p:nvPr/>
        </p:nvSpPr>
        <p:spPr>
          <a:xfrm>
            <a:off x="1350360" y="3769560"/>
            <a:ext cx="164160" cy="164880"/>
          </a:xfrm>
          <a:custGeom>
            <a:avLst/>
            <a:gdLst/>
            <a:ahLst/>
            <a:rect l="l" t="t" r="r" b="b"/>
            <a:pathLst>
              <a:path w="164591" h="165353">
                <a:moveTo>
                  <a:pt x="3047" y="165354"/>
                </a:moveTo>
                <a:lnTo>
                  <a:pt x="164591" y="3810"/>
                </a:lnTo>
                <a:lnTo>
                  <a:pt x="161543" y="0"/>
                </a:lnTo>
                <a:lnTo>
                  <a:pt x="0" y="162306"/>
                </a:lnTo>
                <a:lnTo>
                  <a:pt x="3047" y="165354"/>
                </a:lnTo>
                <a:close/>
              </a:path>
            </a:pathLst>
          </a:custGeom>
          <a:solidFill>
            <a:srgbClr val="51cbcb"/>
          </a:solidFill>
          <a:ln w="0">
            <a:noFill/>
          </a:ln>
        </p:spPr>
        <p:style>
          <a:lnRef idx="0"/>
          <a:fillRef idx="0"/>
          <a:effectRef idx="0"/>
          <a:fontRef idx="minor"/>
        </p:style>
      </p:sp>
      <p:sp>
        <p:nvSpPr>
          <p:cNvPr id="386" name="CustomShape 243"/>
          <p:cNvSpPr/>
          <p:nvPr/>
        </p:nvSpPr>
        <p:spPr>
          <a:xfrm>
            <a:off x="1347120" y="3766680"/>
            <a:ext cx="164160" cy="164880"/>
          </a:xfrm>
          <a:custGeom>
            <a:avLst/>
            <a:gdLst/>
            <a:ahLst/>
            <a:rect l="l" t="t" r="r" b="b"/>
            <a:pathLst>
              <a:path w="164591" h="165353">
                <a:moveTo>
                  <a:pt x="3047" y="165353"/>
                </a:moveTo>
                <a:lnTo>
                  <a:pt x="164591" y="3047"/>
                </a:lnTo>
                <a:lnTo>
                  <a:pt x="162305" y="0"/>
                </a:lnTo>
                <a:lnTo>
                  <a:pt x="0" y="162305"/>
                </a:lnTo>
                <a:lnTo>
                  <a:pt x="3047" y="165353"/>
                </a:lnTo>
                <a:close/>
              </a:path>
            </a:pathLst>
          </a:custGeom>
          <a:solidFill>
            <a:srgbClr val="52cdcd"/>
          </a:solidFill>
          <a:ln w="0">
            <a:noFill/>
          </a:ln>
        </p:spPr>
        <p:style>
          <a:lnRef idx="0"/>
          <a:fillRef idx="0"/>
          <a:effectRef idx="0"/>
          <a:fontRef idx="minor"/>
        </p:style>
      </p:sp>
      <p:sp>
        <p:nvSpPr>
          <p:cNvPr id="387" name="CustomShape 244"/>
          <p:cNvSpPr/>
          <p:nvPr/>
        </p:nvSpPr>
        <p:spPr>
          <a:xfrm>
            <a:off x="1344960" y="3763440"/>
            <a:ext cx="164160" cy="164880"/>
          </a:xfrm>
          <a:custGeom>
            <a:avLst/>
            <a:gdLst/>
            <a:ahLst/>
            <a:rect l="l" t="t" r="r" b="b"/>
            <a:pathLst>
              <a:path w="164591" h="165353">
                <a:moveTo>
                  <a:pt x="2286" y="165354"/>
                </a:moveTo>
                <a:lnTo>
                  <a:pt x="164592" y="3048"/>
                </a:lnTo>
                <a:lnTo>
                  <a:pt x="161544" y="0"/>
                </a:lnTo>
                <a:lnTo>
                  <a:pt x="0" y="162306"/>
                </a:lnTo>
                <a:lnTo>
                  <a:pt x="2286" y="165354"/>
                </a:lnTo>
                <a:close/>
              </a:path>
            </a:pathLst>
          </a:custGeom>
          <a:solidFill>
            <a:srgbClr val="52cece"/>
          </a:solidFill>
          <a:ln w="0">
            <a:noFill/>
          </a:ln>
        </p:spPr>
        <p:style>
          <a:lnRef idx="0"/>
          <a:fillRef idx="0"/>
          <a:effectRef idx="0"/>
          <a:fontRef idx="minor"/>
        </p:style>
      </p:sp>
      <p:sp>
        <p:nvSpPr>
          <p:cNvPr id="388" name="CustomShape 245"/>
          <p:cNvSpPr/>
          <p:nvPr/>
        </p:nvSpPr>
        <p:spPr>
          <a:xfrm>
            <a:off x="1333440" y="3749040"/>
            <a:ext cx="172440" cy="176400"/>
          </a:xfrm>
          <a:custGeom>
            <a:avLst/>
            <a:gdLst/>
            <a:ahLst/>
            <a:rect l="l" t="t" r="r" b="b"/>
            <a:pathLst>
              <a:path w="172974" h="176784">
                <a:moveTo>
                  <a:pt x="11430" y="176783"/>
                </a:moveTo>
                <a:lnTo>
                  <a:pt x="172974" y="14477"/>
                </a:lnTo>
                <a:lnTo>
                  <a:pt x="161544" y="0"/>
                </a:lnTo>
                <a:lnTo>
                  <a:pt x="0" y="161543"/>
                </a:lnTo>
                <a:lnTo>
                  <a:pt x="11430" y="176783"/>
                </a:lnTo>
                <a:close/>
              </a:path>
            </a:pathLst>
          </a:custGeom>
          <a:solidFill>
            <a:srgbClr val="52cfcf"/>
          </a:solidFill>
          <a:ln w="0">
            <a:noFill/>
          </a:ln>
        </p:spPr>
        <p:style>
          <a:lnRef idx="0"/>
          <a:fillRef idx="0"/>
          <a:effectRef idx="0"/>
          <a:fontRef idx="minor"/>
        </p:style>
      </p:sp>
      <p:sp>
        <p:nvSpPr>
          <p:cNvPr id="389" name="CustomShape 246"/>
          <p:cNvSpPr/>
          <p:nvPr/>
        </p:nvSpPr>
        <p:spPr>
          <a:xfrm>
            <a:off x="1344960" y="3763440"/>
            <a:ext cx="161280" cy="162000"/>
          </a:xfrm>
          <a:custGeom>
            <a:avLst/>
            <a:gdLst/>
            <a:ahLst/>
            <a:rect l="l" t="t" r="r" b="b"/>
            <a:pathLst>
              <a:path w="161544" h="162305">
                <a:moveTo>
                  <a:pt x="0" y="162305"/>
                </a:moveTo>
                <a:lnTo>
                  <a:pt x="161544" y="0"/>
                </a:lnTo>
              </a:path>
            </a:pathLst>
          </a:custGeom>
          <a:noFill/>
          <a:ln w="762">
            <a:solidFill>
              <a:srgbClr val="52cfcf"/>
            </a:solidFill>
            <a:round/>
          </a:ln>
        </p:spPr>
        <p:style>
          <a:lnRef idx="0"/>
          <a:fillRef idx="0"/>
          <a:effectRef idx="0"/>
          <a:fontRef idx="minor"/>
        </p:style>
      </p:sp>
      <p:sp>
        <p:nvSpPr>
          <p:cNvPr id="390" name="CustomShape 247"/>
          <p:cNvSpPr/>
          <p:nvPr/>
        </p:nvSpPr>
        <p:spPr>
          <a:xfrm>
            <a:off x="1341720" y="3760560"/>
            <a:ext cx="164160" cy="164880"/>
          </a:xfrm>
          <a:custGeom>
            <a:avLst/>
            <a:gdLst/>
            <a:ahLst/>
            <a:rect l="l" t="t" r="r" b="b"/>
            <a:pathLst>
              <a:path w="164591" h="165353">
                <a:moveTo>
                  <a:pt x="3047" y="165353"/>
                </a:moveTo>
                <a:lnTo>
                  <a:pt x="164591" y="3047"/>
                </a:lnTo>
                <a:lnTo>
                  <a:pt x="161543" y="0"/>
                </a:lnTo>
                <a:lnTo>
                  <a:pt x="0" y="161543"/>
                </a:lnTo>
                <a:lnTo>
                  <a:pt x="3047" y="165353"/>
                </a:lnTo>
                <a:close/>
              </a:path>
            </a:pathLst>
          </a:custGeom>
          <a:solidFill>
            <a:srgbClr val="52cfcf"/>
          </a:solidFill>
          <a:ln w="0">
            <a:noFill/>
          </a:ln>
        </p:spPr>
        <p:style>
          <a:lnRef idx="0"/>
          <a:fillRef idx="0"/>
          <a:effectRef idx="0"/>
          <a:fontRef idx="minor"/>
        </p:style>
      </p:sp>
      <p:sp>
        <p:nvSpPr>
          <p:cNvPr id="391" name="CustomShape 248"/>
          <p:cNvSpPr/>
          <p:nvPr/>
        </p:nvSpPr>
        <p:spPr>
          <a:xfrm>
            <a:off x="1338840" y="3756600"/>
            <a:ext cx="164160" cy="164880"/>
          </a:xfrm>
          <a:custGeom>
            <a:avLst/>
            <a:gdLst/>
            <a:ahLst/>
            <a:rect l="l" t="t" r="r" b="b"/>
            <a:pathLst>
              <a:path w="164591" h="165353">
                <a:moveTo>
                  <a:pt x="3047" y="165354"/>
                </a:moveTo>
                <a:lnTo>
                  <a:pt x="164591" y="3810"/>
                </a:lnTo>
                <a:lnTo>
                  <a:pt x="161543" y="0"/>
                </a:lnTo>
                <a:lnTo>
                  <a:pt x="0" y="161544"/>
                </a:lnTo>
                <a:lnTo>
                  <a:pt x="3047" y="165354"/>
                </a:lnTo>
                <a:close/>
              </a:path>
            </a:pathLst>
          </a:custGeom>
          <a:solidFill>
            <a:srgbClr val="52d0d0"/>
          </a:solidFill>
          <a:ln w="0">
            <a:noFill/>
          </a:ln>
        </p:spPr>
        <p:style>
          <a:lnRef idx="0"/>
          <a:fillRef idx="0"/>
          <a:effectRef idx="0"/>
          <a:fontRef idx="minor"/>
        </p:style>
      </p:sp>
      <p:sp>
        <p:nvSpPr>
          <p:cNvPr id="392" name="CustomShape 249"/>
          <p:cNvSpPr/>
          <p:nvPr/>
        </p:nvSpPr>
        <p:spPr>
          <a:xfrm>
            <a:off x="1335960" y="3753000"/>
            <a:ext cx="164160" cy="164880"/>
          </a:xfrm>
          <a:custGeom>
            <a:avLst/>
            <a:gdLst/>
            <a:ahLst/>
            <a:rect l="l" t="t" r="r" b="b"/>
            <a:pathLst>
              <a:path w="164591" h="165353">
                <a:moveTo>
                  <a:pt x="3047" y="165353"/>
                </a:moveTo>
                <a:lnTo>
                  <a:pt x="164591" y="3809"/>
                </a:lnTo>
                <a:lnTo>
                  <a:pt x="162305" y="0"/>
                </a:lnTo>
                <a:lnTo>
                  <a:pt x="0" y="161543"/>
                </a:lnTo>
                <a:lnTo>
                  <a:pt x="3047" y="165353"/>
                </a:lnTo>
                <a:close/>
              </a:path>
            </a:pathLst>
          </a:custGeom>
          <a:solidFill>
            <a:srgbClr val="52d1d1"/>
          </a:solidFill>
          <a:ln w="0">
            <a:noFill/>
          </a:ln>
        </p:spPr>
        <p:style>
          <a:lnRef idx="0"/>
          <a:fillRef idx="0"/>
          <a:effectRef idx="0"/>
          <a:fontRef idx="minor"/>
        </p:style>
      </p:sp>
      <p:sp>
        <p:nvSpPr>
          <p:cNvPr id="393" name="CustomShape 250"/>
          <p:cNvSpPr/>
          <p:nvPr/>
        </p:nvSpPr>
        <p:spPr>
          <a:xfrm>
            <a:off x="1333440" y="3749040"/>
            <a:ext cx="164160" cy="164880"/>
          </a:xfrm>
          <a:custGeom>
            <a:avLst/>
            <a:gdLst/>
            <a:ahLst/>
            <a:rect l="l" t="t" r="r" b="b"/>
            <a:pathLst>
              <a:path w="164591" h="165353">
                <a:moveTo>
                  <a:pt x="2286" y="165354"/>
                </a:moveTo>
                <a:lnTo>
                  <a:pt x="164592" y="3810"/>
                </a:lnTo>
                <a:lnTo>
                  <a:pt x="161544" y="0"/>
                </a:lnTo>
                <a:lnTo>
                  <a:pt x="0" y="161544"/>
                </a:lnTo>
                <a:lnTo>
                  <a:pt x="2286" y="165354"/>
                </a:lnTo>
                <a:close/>
              </a:path>
            </a:pathLst>
          </a:custGeom>
          <a:solidFill>
            <a:srgbClr val="52d2d2"/>
          </a:solidFill>
          <a:ln w="0">
            <a:noFill/>
          </a:ln>
        </p:spPr>
        <p:style>
          <a:lnRef idx="0"/>
          <a:fillRef idx="0"/>
          <a:effectRef idx="0"/>
          <a:fontRef idx="minor"/>
        </p:style>
      </p:sp>
      <p:sp>
        <p:nvSpPr>
          <p:cNvPr id="394" name="CustomShape 251"/>
          <p:cNvSpPr/>
          <p:nvPr/>
        </p:nvSpPr>
        <p:spPr>
          <a:xfrm>
            <a:off x="1323720" y="3734640"/>
            <a:ext cx="171000" cy="175680"/>
          </a:xfrm>
          <a:custGeom>
            <a:avLst/>
            <a:gdLst/>
            <a:ahLst/>
            <a:rect l="l" t="t" r="r" b="b"/>
            <a:pathLst>
              <a:path w="171450" h="176022">
                <a:moveTo>
                  <a:pt x="9906" y="176022"/>
                </a:moveTo>
                <a:lnTo>
                  <a:pt x="171450" y="14478"/>
                </a:lnTo>
                <a:lnTo>
                  <a:pt x="161544" y="0"/>
                </a:lnTo>
                <a:lnTo>
                  <a:pt x="0" y="161544"/>
                </a:lnTo>
                <a:lnTo>
                  <a:pt x="9906" y="176022"/>
                </a:lnTo>
                <a:close/>
              </a:path>
            </a:pathLst>
          </a:custGeom>
          <a:solidFill>
            <a:srgbClr val="53d2d2"/>
          </a:solidFill>
          <a:ln w="0">
            <a:noFill/>
          </a:ln>
        </p:spPr>
        <p:style>
          <a:lnRef idx="0"/>
          <a:fillRef idx="0"/>
          <a:effectRef idx="0"/>
          <a:fontRef idx="minor"/>
        </p:style>
      </p:sp>
      <p:sp>
        <p:nvSpPr>
          <p:cNvPr id="395" name="CustomShape 252"/>
          <p:cNvSpPr/>
          <p:nvPr/>
        </p:nvSpPr>
        <p:spPr>
          <a:xfrm>
            <a:off x="1333440" y="374904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396" name="CustomShape 253"/>
          <p:cNvSpPr/>
          <p:nvPr/>
        </p:nvSpPr>
        <p:spPr>
          <a:xfrm>
            <a:off x="1329840" y="3744360"/>
            <a:ext cx="164880" cy="165600"/>
          </a:xfrm>
          <a:custGeom>
            <a:avLst/>
            <a:gdLst/>
            <a:ahLst/>
            <a:rect l="l" t="t" r="r" b="b"/>
            <a:pathLst>
              <a:path w="165353" h="166115">
                <a:moveTo>
                  <a:pt x="3809" y="166116"/>
                </a:moveTo>
                <a:lnTo>
                  <a:pt x="165353" y="4572"/>
                </a:lnTo>
                <a:lnTo>
                  <a:pt x="162305" y="0"/>
                </a:lnTo>
                <a:lnTo>
                  <a:pt x="0" y="161544"/>
                </a:lnTo>
                <a:lnTo>
                  <a:pt x="3809" y="166116"/>
                </a:lnTo>
                <a:close/>
              </a:path>
            </a:pathLst>
          </a:custGeom>
          <a:solidFill>
            <a:srgbClr val="53d2d2"/>
          </a:solidFill>
          <a:ln w="0">
            <a:noFill/>
          </a:ln>
        </p:spPr>
        <p:style>
          <a:lnRef idx="0"/>
          <a:fillRef idx="0"/>
          <a:effectRef idx="0"/>
          <a:fontRef idx="minor"/>
        </p:style>
      </p:sp>
      <p:sp>
        <p:nvSpPr>
          <p:cNvPr id="397" name="CustomShape 254"/>
          <p:cNvSpPr/>
          <p:nvPr/>
        </p:nvSpPr>
        <p:spPr>
          <a:xfrm>
            <a:off x="1326600" y="3738960"/>
            <a:ext cx="164880" cy="166680"/>
          </a:xfrm>
          <a:custGeom>
            <a:avLst/>
            <a:gdLst/>
            <a:ahLst/>
            <a:rect l="l" t="t" r="r" b="b"/>
            <a:pathLst>
              <a:path w="165353" h="166877">
                <a:moveTo>
                  <a:pt x="3047" y="166877"/>
                </a:moveTo>
                <a:lnTo>
                  <a:pt x="165353" y="5333"/>
                </a:lnTo>
                <a:lnTo>
                  <a:pt x="161543" y="0"/>
                </a:lnTo>
                <a:lnTo>
                  <a:pt x="0" y="162305"/>
                </a:lnTo>
                <a:lnTo>
                  <a:pt x="3047" y="166877"/>
                </a:lnTo>
                <a:close/>
              </a:path>
            </a:pathLst>
          </a:custGeom>
          <a:solidFill>
            <a:srgbClr val="53d3d3"/>
          </a:solidFill>
          <a:ln w="0">
            <a:noFill/>
          </a:ln>
        </p:spPr>
        <p:style>
          <a:lnRef idx="0"/>
          <a:fillRef idx="0"/>
          <a:effectRef idx="0"/>
          <a:fontRef idx="minor"/>
        </p:style>
      </p:sp>
      <p:sp>
        <p:nvSpPr>
          <p:cNvPr id="398" name="CustomShape 255"/>
          <p:cNvSpPr/>
          <p:nvPr/>
        </p:nvSpPr>
        <p:spPr>
          <a:xfrm>
            <a:off x="1323720" y="3734640"/>
            <a:ext cx="164160" cy="166680"/>
          </a:xfrm>
          <a:custGeom>
            <a:avLst/>
            <a:gdLst/>
            <a:ahLst/>
            <a:rect l="l" t="t" r="r" b="b"/>
            <a:pathLst>
              <a:path w="164591" h="166877">
                <a:moveTo>
                  <a:pt x="3047" y="166877"/>
                </a:moveTo>
                <a:lnTo>
                  <a:pt x="164591" y="4571"/>
                </a:lnTo>
                <a:lnTo>
                  <a:pt x="161543" y="0"/>
                </a:lnTo>
                <a:lnTo>
                  <a:pt x="0" y="161543"/>
                </a:lnTo>
                <a:lnTo>
                  <a:pt x="3047" y="166877"/>
                </a:lnTo>
                <a:close/>
              </a:path>
            </a:pathLst>
          </a:custGeom>
          <a:solidFill>
            <a:srgbClr val="53d4d4"/>
          </a:solidFill>
          <a:ln w="0">
            <a:noFill/>
          </a:ln>
        </p:spPr>
        <p:style>
          <a:lnRef idx="0"/>
          <a:fillRef idx="0"/>
          <a:effectRef idx="0"/>
          <a:fontRef idx="minor"/>
        </p:style>
      </p:sp>
      <p:sp>
        <p:nvSpPr>
          <p:cNvPr id="399" name="CustomShape 256"/>
          <p:cNvSpPr/>
          <p:nvPr/>
        </p:nvSpPr>
        <p:spPr>
          <a:xfrm>
            <a:off x="1315080" y="3720240"/>
            <a:ext cx="169560" cy="175680"/>
          </a:xfrm>
          <a:custGeom>
            <a:avLst/>
            <a:gdLst/>
            <a:ahLst/>
            <a:rect l="l" t="t" r="r" b="b"/>
            <a:pathLst>
              <a:path w="169925" h="176022">
                <a:moveTo>
                  <a:pt x="8381" y="176022"/>
                </a:moveTo>
                <a:lnTo>
                  <a:pt x="169925" y="14478"/>
                </a:lnTo>
                <a:lnTo>
                  <a:pt x="162305" y="0"/>
                </a:lnTo>
                <a:lnTo>
                  <a:pt x="0" y="161544"/>
                </a:lnTo>
                <a:lnTo>
                  <a:pt x="8381" y="176022"/>
                </a:lnTo>
                <a:close/>
              </a:path>
            </a:pathLst>
          </a:custGeom>
          <a:solidFill>
            <a:srgbClr val="54d5d5"/>
          </a:solidFill>
          <a:ln w="0">
            <a:noFill/>
          </a:ln>
        </p:spPr>
        <p:style>
          <a:lnRef idx="0"/>
          <a:fillRef idx="0"/>
          <a:effectRef idx="0"/>
          <a:fontRef idx="minor"/>
        </p:style>
      </p:sp>
      <p:sp>
        <p:nvSpPr>
          <p:cNvPr id="400" name="CustomShape 257"/>
          <p:cNvSpPr/>
          <p:nvPr/>
        </p:nvSpPr>
        <p:spPr>
          <a:xfrm>
            <a:off x="1323720" y="373464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401" name="CustomShape 258"/>
          <p:cNvSpPr/>
          <p:nvPr/>
        </p:nvSpPr>
        <p:spPr>
          <a:xfrm>
            <a:off x="1320480" y="3729960"/>
            <a:ext cx="164160" cy="165600"/>
          </a:xfrm>
          <a:custGeom>
            <a:avLst/>
            <a:gdLst/>
            <a:ahLst/>
            <a:rect l="l" t="t" r="r" b="b"/>
            <a:pathLst>
              <a:path w="164591" h="166115">
                <a:moveTo>
                  <a:pt x="3047" y="166115"/>
                </a:moveTo>
                <a:lnTo>
                  <a:pt x="164591" y="4571"/>
                </a:lnTo>
                <a:lnTo>
                  <a:pt x="162305" y="0"/>
                </a:lnTo>
                <a:lnTo>
                  <a:pt x="0" y="161543"/>
                </a:lnTo>
                <a:lnTo>
                  <a:pt x="3047" y="166115"/>
                </a:lnTo>
                <a:close/>
              </a:path>
            </a:pathLst>
          </a:custGeom>
          <a:solidFill>
            <a:srgbClr val="54d5d5"/>
          </a:solidFill>
          <a:ln w="0">
            <a:noFill/>
          </a:ln>
        </p:spPr>
        <p:style>
          <a:lnRef idx="0"/>
          <a:fillRef idx="0"/>
          <a:effectRef idx="0"/>
          <a:fontRef idx="minor"/>
        </p:style>
      </p:sp>
      <p:sp>
        <p:nvSpPr>
          <p:cNvPr id="402" name="CustomShape 259"/>
          <p:cNvSpPr/>
          <p:nvPr/>
        </p:nvSpPr>
        <p:spPr>
          <a:xfrm>
            <a:off x="1318320" y="3724560"/>
            <a:ext cx="164160" cy="166680"/>
          </a:xfrm>
          <a:custGeom>
            <a:avLst/>
            <a:gdLst/>
            <a:ahLst/>
            <a:rect l="l" t="t" r="r" b="b"/>
            <a:pathLst>
              <a:path w="164591" h="166877">
                <a:moveTo>
                  <a:pt x="2286" y="166877"/>
                </a:moveTo>
                <a:lnTo>
                  <a:pt x="164592" y="5333"/>
                </a:lnTo>
                <a:lnTo>
                  <a:pt x="161544" y="0"/>
                </a:lnTo>
                <a:lnTo>
                  <a:pt x="0" y="162305"/>
                </a:lnTo>
                <a:lnTo>
                  <a:pt x="2286" y="166877"/>
                </a:lnTo>
                <a:close/>
              </a:path>
            </a:pathLst>
          </a:custGeom>
          <a:solidFill>
            <a:srgbClr val="54d6d6"/>
          </a:solidFill>
          <a:ln w="0">
            <a:noFill/>
          </a:ln>
        </p:spPr>
        <p:style>
          <a:lnRef idx="0"/>
          <a:fillRef idx="0"/>
          <a:effectRef idx="0"/>
          <a:fontRef idx="minor"/>
        </p:style>
      </p:sp>
      <p:sp>
        <p:nvSpPr>
          <p:cNvPr id="403" name="CustomShape 260"/>
          <p:cNvSpPr/>
          <p:nvPr/>
        </p:nvSpPr>
        <p:spPr>
          <a:xfrm>
            <a:off x="1315080" y="3720240"/>
            <a:ext cx="164160" cy="166680"/>
          </a:xfrm>
          <a:custGeom>
            <a:avLst/>
            <a:gdLst/>
            <a:ahLst/>
            <a:rect l="l" t="t" r="r" b="b"/>
            <a:pathLst>
              <a:path w="164591" h="166877">
                <a:moveTo>
                  <a:pt x="3047" y="166877"/>
                </a:moveTo>
                <a:lnTo>
                  <a:pt x="164591" y="4571"/>
                </a:lnTo>
                <a:lnTo>
                  <a:pt x="162305" y="0"/>
                </a:lnTo>
                <a:lnTo>
                  <a:pt x="0" y="161543"/>
                </a:lnTo>
                <a:lnTo>
                  <a:pt x="3047" y="166877"/>
                </a:lnTo>
                <a:close/>
              </a:path>
            </a:pathLst>
          </a:custGeom>
          <a:solidFill>
            <a:srgbClr val="55d7d7"/>
          </a:solidFill>
          <a:ln w="0">
            <a:noFill/>
          </a:ln>
        </p:spPr>
        <p:style>
          <a:lnRef idx="0"/>
          <a:fillRef idx="0"/>
          <a:effectRef idx="0"/>
          <a:fontRef idx="minor"/>
        </p:style>
      </p:sp>
      <p:sp>
        <p:nvSpPr>
          <p:cNvPr id="404" name="CustomShape 261"/>
          <p:cNvSpPr/>
          <p:nvPr/>
        </p:nvSpPr>
        <p:spPr>
          <a:xfrm>
            <a:off x="1308960" y="3705480"/>
            <a:ext cx="168120" cy="175680"/>
          </a:xfrm>
          <a:custGeom>
            <a:avLst/>
            <a:gdLst/>
            <a:ahLst/>
            <a:rect l="l" t="t" r="r" b="b"/>
            <a:pathLst>
              <a:path w="168402" h="176022">
                <a:moveTo>
                  <a:pt x="6096" y="176022"/>
                </a:moveTo>
                <a:lnTo>
                  <a:pt x="168402" y="14478"/>
                </a:lnTo>
                <a:lnTo>
                  <a:pt x="161544" y="0"/>
                </a:lnTo>
                <a:lnTo>
                  <a:pt x="0" y="161544"/>
                </a:lnTo>
                <a:lnTo>
                  <a:pt x="6096" y="176022"/>
                </a:lnTo>
                <a:close/>
              </a:path>
            </a:pathLst>
          </a:custGeom>
          <a:solidFill>
            <a:srgbClr val="57d8d8"/>
          </a:solidFill>
          <a:ln w="0">
            <a:noFill/>
          </a:ln>
        </p:spPr>
        <p:style>
          <a:lnRef idx="0"/>
          <a:fillRef idx="0"/>
          <a:effectRef idx="0"/>
          <a:fontRef idx="minor"/>
        </p:style>
      </p:sp>
      <p:sp>
        <p:nvSpPr>
          <p:cNvPr id="405" name="CustomShape 262"/>
          <p:cNvSpPr/>
          <p:nvPr/>
        </p:nvSpPr>
        <p:spPr>
          <a:xfrm>
            <a:off x="1315080" y="3720240"/>
            <a:ext cx="162000" cy="161280"/>
          </a:xfrm>
          <a:custGeom>
            <a:avLst/>
            <a:gdLst/>
            <a:ahLst/>
            <a:rect l="l" t="t" r="r" b="b"/>
            <a:pathLst>
              <a:path w="162306" h="161544">
                <a:moveTo>
                  <a:pt x="0" y="161543"/>
                </a:moveTo>
                <a:lnTo>
                  <a:pt x="162306" y="0"/>
                </a:lnTo>
              </a:path>
            </a:pathLst>
          </a:custGeom>
          <a:noFill/>
          <a:ln w="762">
            <a:solidFill>
              <a:srgbClr val="57d8d8"/>
            </a:solidFill>
            <a:round/>
          </a:ln>
        </p:spPr>
        <p:style>
          <a:lnRef idx="0"/>
          <a:fillRef idx="0"/>
          <a:effectRef idx="0"/>
          <a:fontRef idx="minor"/>
        </p:style>
      </p:sp>
      <p:sp>
        <p:nvSpPr>
          <p:cNvPr id="406" name="CustomShape 263"/>
          <p:cNvSpPr/>
          <p:nvPr/>
        </p:nvSpPr>
        <p:spPr>
          <a:xfrm>
            <a:off x="1313640" y="3715560"/>
            <a:ext cx="163440" cy="165600"/>
          </a:xfrm>
          <a:custGeom>
            <a:avLst/>
            <a:gdLst/>
            <a:ahLst/>
            <a:rect l="l" t="t" r="r" b="b"/>
            <a:pathLst>
              <a:path w="163830" h="166115">
                <a:moveTo>
                  <a:pt x="1524" y="166115"/>
                </a:moveTo>
                <a:lnTo>
                  <a:pt x="163830" y="4571"/>
                </a:lnTo>
                <a:lnTo>
                  <a:pt x="161544" y="0"/>
                </a:lnTo>
                <a:lnTo>
                  <a:pt x="0" y="161543"/>
                </a:lnTo>
                <a:lnTo>
                  <a:pt x="1524" y="166115"/>
                </a:lnTo>
                <a:close/>
              </a:path>
            </a:pathLst>
          </a:custGeom>
          <a:solidFill>
            <a:srgbClr val="57d8d8"/>
          </a:solidFill>
          <a:ln w="0">
            <a:noFill/>
          </a:ln>
        </p:spPr>
        <p:style>
          <a:lnRef idx="0"/>
          <a:fillRef idx="0"/>
          <a:effectRef idx="0"/>
          <a:fontRef idx="minor"/>
        </p:style>
      </p:sp>
      <p:sp>
        <p:nvSpPr>
          <p:cNvPr id="407" name="CustomShape 264"/>
          <p:cNvSpPr/>
          <p:nvPr/>
        </p:nvSpPr>
        <p:spPr>
          <a:xfrm>
            <a:off x="1311480" y="3710160"/>
            <a:ext cx="163440" cy="166680"/>
          </a:xfrm>
          <a:custGeom>
            <a:avLst/>
            <a:gdLst/>
            <a:ahLst/>
            <a:rect l="l" t="t" r="r" b="b"/>
            <a:pathLst>
              <a:path w="163830" h="166877">
                <a:moveTo>
                  <a:pt x="2286" y="166877"/>
                </a:moveTo>
                <a:lnTo>
                  <a:pt x="163830" y="5333"/>
                </a:lnTo>
                <a:lnTo>
                  <a:pt x="161544" y="0"/>
                </a:lnTo>
                <a:lnTo>
                  <a:pt x="0" y="161543"/>
                </a:lnTo>
                <a:lnTo>
                  <a:pt x="2286" y="166877"/>
                </a:lnTo>
                <a:close/>
              </a:path>
            </a:pathLst>
          </a:custGeom>
          <a:solidFill>
            <a:srgbClr val="57dada"/>
          </a:solidFill>
          <a:ln w="0">
            <a:noFill/>
          </a:ln>
        </p:spPr>
        <p:style>
          <a:lnRef idx="0"/>
          <a:fillRef idx="0"/>
          <a:effectRef idx="0"/>
          <a:fontRef idx="minor"/>
        </p:style>
      </p:sp>
      <p:sp>
        <p:nvSpPr>
          <p:cNvPr id="408" name="CustomShape 265"/>
          <p:cNvSpPr/>
          <p:nvPr/>
        </p:nvSpPr>
        <p:spPr>
          <a:xfrm>
            <a:off x="1308960" y="3705480"/>
            <a:ext cx="163440" cy="165600"/>
          </a:xfrm>
          <a:custGeom>
            <a:avLst/>
            <a:gdLst/>
            <a:ahLst/>
            <a:rect l="l" t="t" r="r" b="b"/>
            <a:pathLst>
              <a:path w="163830" h="166115">
                <a:moveTo>
                  <a:pt x="2286" y="166115"/>
                </a:moveTo>
                <a:lnTo>
                  <a:pt x="163830" y="4571"/>
                </a:lnTo>
                <a:lnTo>
                  <a:pt x="161544" y="0"/>
                </a:lnTo>
                <a:lnTo>
                  <a:pt x="0" y="161543"/>
                </a:lnTo>
                <a:lnTo>
                  <a:pt x="2286" y="166115"/>
                </a:lnTo>
                <a:close/>
              </a:path>
            </a:pathLst>
          </a:custGeom>
          <a:solidFill>
            <a:srgbClr val="57dbdb"/>
          </a:solidFill>
          <a:ln w="0">
            <a:noFill/>
          </a:ln>
        </p:spPr>
        <p:style>
          <a:lnRef idx="0"/>
          <a:fillRef idx="0"/>
          <a:effectRef idx="0"/>
          <a:fontRef idx="minor"/>
        </p:style>
      </p:sp>
      <p:sp>
        <p:nvSpPr>
          <p:cNvPr id="409" name="CustomShape 266"/>
          <p:cNvSpPr/>
          <p:nvPr/>
        </p:nvSpPr>
        <p:spPr>
          <a:xfrm>
            <a:off x="1306080" y="3694320"/>
            <a:ext cx="164160" cy="172440"/>
          </a:xfrm>
          <a:custGeom>
            <a:avLst/>
            <a:gdLst/>
            <a:ahLst/>
            <a:rect l="l" t="t" r="r" b="b"/>
            <a:pathLst>
              <a:path w="164591" h="172974">
                <a:moveTo>
                  <a:pt x="3047" y="172974"/>
                </a:moveTo>
                <a:lnTo>
                  <a:pt x="164591" y="11430"/>
                </a:lnTo>
                <a:lnTo>
                  <a:pt x="161543" y="0"/>
                </a:lnTo>
                <a:lnTo>
                  <a:pt x="0" y="161544"/>
                </a:lnTo>
                <a:lnTo>
                  <a:pt x="3047" y="172974"/>
                </a:lnTo>
                <a:close/>
              </a:path>
            </a:pathLst>
          </a:custGeom>
          <a:solidFill>
            <a:srgbClr val="58dcdc"/>
          </a:solidFill>
          <a:ln w="0">
            <a:noFill/>
          </a:ln>
        </p:spPr>
        <p:style>
          <a:lnRef idx="0"/>
          <a:fillRef idx="0"/>
          <a:effectRef idx="0"/>
          <a:fontRef idx="minor"/>
        </p:style>
      </p:sp>
      <p:sp>
        <p:nvSpPr>
          <p:cNvPr id="410" name="CustomShape 267"/>
          <p:cNvSpPr/>
          <p:nvPr/>
        </p:nvSpPr>
        <p:spPr>
          <a:xfrm>
            <a:off x="1308960" y="370548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411" name="CustomShape 268"/>
          <p:cNvSpPr/>
          <p:nvPr/>
        </p:nvSpPr>
        <p:spPr>
          <a:xfrm>
            <a:off x="1307520" y="3700440"/>
            <a:ext cx="162720" cy="166680"/>
          </a:xfrm>
          <a:custGeom>
            <a:avLst/>
            <a:gdLst/>
            <a:ahLst/>
            <a:rect l="l" t="t" r="r" b="b"/>
            <a:pathLst>
              <a:path w="163068" h="166877">
                <a:moveTo>
                  <a:pt x="1524" y="166877"/>
                </a:moveTo>
                <a:lnTo>
                  <a:pt x="163068" y="5333"/>
                </a:lnTo>
                <a:lnTo>
                  <a:pt x="161544" y="0"/>
                </a:lnTo>
                <a:lnTo>
                  <a:pt x="0" y="161543"/>
                </a:lnTo>
                <a:lnTo>
                  <a:pt x="1524" y="166877"/>
                </a:lnTo>
                <a:close/>
              </a:path>
            </a:pathLst>
          </a:custGeom>
          <a:solidFill>
            <a:srgbClr val="58dcdc"/>
          </a:solidFill>
          <a:ln w="0">
            <a:noFill/>
          </a:ln>
        </p:spPr>
        <p:style>
          <a:lnRef idx="0"/>
          <a:fillRef idx="0"/>
          <a:effectRef idx="0"/>
          <a:fontRef idx="minor"/>
        </p:style>
      </p:sp>
      <p:sp>
        <p:nvSpPr>
          <p:cNvPr id="412" name="CustomShape 269"/>
          <p:cNvSpPr/>
          <p:nvPr/>
        </p:nvSpPr>
        <p:spPr>
          <a:xfrm>
            <a:off x="1306080" y="369432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8dddd"/>
          </a:solidFill>
          <a:ln w="0">
            <a:noFill/>
          </a:ln>
        </p:spPr>
        <p:style>
          <a:lnRef idx="0"/>
          <a:fillRef idx="0"/>
          <a:effectRef idx="0"/>
          <a:fontRef idx="minor"/>
        </p:style>
      </p:sp>
      <p:sp>
        <p:nvSpPr>
          <p:cNvPr id="413" name="CustomShape 270"/>
          <p:cNvSpPr/>
          <p:nvPr/>
        </p:nvSpPr>
        <p:spPr>
          <a:xfrm>
            <a:off x="1302840" y="3682080"/>
            <a:ext cx="164160" cy="173520"/>
          </a:xfrm>
          <a:custGeom>
            <a:avLst/>
            <a:gdLst/>
            <a:ahLst/>
            <a:rect l="l" t="t" r="r" b="b"/>
            <a:pathLst>
              <a:path w="164591" h="173736">
                <a:moveTo>
                  <a:pt x="3047" y="173736"/>
                </a:moveTo>
                <a:lnTo>
                  <a:pt x="164591" y="12192"/>
                </a:lnTo>
                <a:lnTo>
                  <a:pt x="162305" y="0"/>
                </a:lnTo>
                <a:lnTo>
                  <a:pt x="0" y="161544"/>
                </a:lnTo>
                <a:lnTo>
                  <a:pt x="3047" y="173736"/>
                </a:lnTo>
                <a:close/>
              </a:path>
            </a:pathLst>
          </a:custGeom>
          <a:solidFill>
            <a:srgbClr val="58dede"/>
          </a:solidFill>
          <a:ln w="0">
            <a:noFill/>
          </a:ln>
        </p:spPr>
        <p:style>
          <a:lnRef idx="0"/>
          <a:fillRef idx="0"/>
          <a:effectRef idx="0"/>
          <a:fontRef idx="minor"/>
        </p:style>
      </p:sp>
      <p:sp>
        <p:nvSpPr>
          <p:cNvPr id="414" name="CustomShape 271"/>
          <p:cNvSpPr/>
          <p:nvPr/>
        </p:nvSpPr>
        <p:spPr>
          <a:xfrm>
            <a:off x="1306080" y="3694320"/>
            <a:ext cx="161280" cy="161280"/>
          </a:xfrm>
          <a:custGeom>
            <a:avLst/>
            <a:gdLst/>
            <a:ahLst/>
            <a:rect l="l" t="t" r="r" b="b"/>
            <a:pathLst>
              <a:path w="161544" h="161544">
                <a:moveTo>
                  <a:pt x="0" y="161544"/>
                </a:moveTo>
                <a:lnTo>
                  <a:pt x="161544" y="0"/>
                </a:lnTo>
              </a:path>
            </a:pathLst>
          </a:custGeom>
          <a:noFill/>
          <a:ln w="762">
            <a:solidFill>
              <a:srgbClr val="58dede"/>
            </a:solidFill>
            <a:round/>
          </a:ln>
        </p:spPr>
        <p:style>
          <a:lnRef idx="0"/>
          <a:fillRef idx="0"/>
          <a:effectRef idx="0"/>
          <a:fontRef idx="minor"/>
        </p:style>
      </p:sp>
      <p:sp>
        <p:nvSpPr>
          <p:cNvPr id="415" name="CustomShape 272"/>
          <p:cNvSpPr/>
          <p:nvPr/>
        </p:nvSpPr>
        <p:spPr>
          <a:xfrm>
            <a:off x="1304640" y="368820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8dede"/>
          </a:solidFill>
          <a:ln w="0">
            <a:noFill/>
          </a:ln>
        </p:spPr>
        <p:style>
          <a:lnRef idx="0"/>
          <a:fillRef idx="0"/>
          <a:effectRef idx="0"/>
          <a:fontRef idx="minor"/>
        </p:style>
      </p:sp>
      <p:sp>
        <p:nvSpPr>
          <p:cNvPr id="416" name="CustomShape 273"/>
          <p:cNvSpPr/>
          <p:nvPr/>
        </p:nvSpPr>
        <p:spPr>
          <a:xfrm>
            <a:off x="1303200" y="3682080"/>
            <a:ext cx="162720" cy="167400"/>
          </a:xfrm>
          <a:custGeom>
            <a:avLst/>
            <a:gdLst/>
            <a:ahLst/>
            <a:rect l="l" t="t" r="r" b="b"/>
            <a:pathLst>
              <a:path w="163068" h="167639">
                <a:moveTo>
                  <a:pt x="1524" y="167639"/>
                </a:moveTo>
                <a:lnTo>
                  <a:pt x="163068" y="6095"/>
                </a:lnTo>
                <a:lnTo>
                  <a:pt x="162306" y="0"/>
                </a:lnTo>
                <a:lnTo>
                  <a:pt x="0" y="161543"/>
                </a:lnTo>
                <a:lnTo>
                  <a:pt x="1524" y="167639"/>
                </a:lnTo>
                <a:close/>
              </a:path>
            </a:pathLst>
          </a:custGeom>
          <a:solidFill>
            <a:srgbClr val="58dfdf"/>
          </a:solidFill>
          <a:ln w="0">
            <a:noFill/>
          </a:ln>
        </p:spPr>
        <p:style>
          <a:lnRef idx="0"/>
          <a:fillRef idx="0"/>
          <a:effectRef idx="0"/>
          <a:fontRef idx="minor"/>
        </p:style>
      </p:sp>
      <p:sp>
        <p:nvSpPr>
          <p:cNvPr id="417" name="CustomShape 274"/>
          <p:cNvSpPr/>
          <p:nvPr/>
        </p:nvSpPr>
        <p:spPr>
          <a:xfrm>
            <a:off x="1301400" y="3669120"/>
            <a:ext cx="163440" cy="174240"/>
          </a:xfrm>
          <a:custGeom>
            <a:avLst/>
            <a:gdLst/>
            <a:ahLst/>
            <a:rect l="l" t="t" r="r" b="b"/>
            <a:pathLst>
              <a:path w="163830" h="174498">
                <a:moveTo>
                  <a:pt x="1524" y="174498"/>
                </a:moveTo>
                <a:lnTo>
                  <a:pt x="163830" y="12954"/>
                </a:lnTo>
                <a:lnTo>
                  <a:pt x="162306" y="0"/>
                </a:lnTo>
                <a:lnTo>
                  <a:pt x="0" y="161544"/>
                </a:lnTo>
                <a:lnTo>
                  <a:pt x="1524" y="174498"/>
                </a:lnTo>
                <a:close/>
              </a:path>
            </a:pathLst>
          </a:custGeom>
          <a:solidFill>
            <a:srgbClr val="58dfdf"/>
          </a:solidFill>
          <a:ln w="0">
            <a:noFill/>
          </a:ln>
        </p:spPr>
        <p:style>
          <a:lnRef idx="0"/>
          <a:fillRef idx="0"/>
          <a:effectRef idx="0"/>
          <a:fontRef idx="minor"/>
        </p:style>
      </p:sp>
      <p:sp>
        <p:nvSpPr>
          <p:cNvPr id="418" name="CustomShape 275"/>
          <p:cNvSpPr/>
          <p:nvPr/>
        </p:nvSpPr>
        <p:spPr>
          <a:xfrm>
            <a:off x="1303200" y="3682080"/>
            <a:ext cx="162000" cy="161280"/>
          </a:xfrm>
          <a:custGeom>
            <a:avLst/>
            <a:gdLst/>
            <a:ahLst/>
            <a:rect l="l" t="t" r="r" b="b"/>
            <a:pathLst>
              <a:path w="162306" h="161544">
                <a:moveTo>
                  <a:pt x="0" y="161543"/>
                </a:moveTo>
                <a:lnTo>
                  <a:pt x="162306" y="0"/>
                </a:lnTo>
              </a:path>
            </a:pathLst>
          </a:custGeom>
          <a:noFill/>
          <a:ln w="762">
            <a:solidFill>
              <a:srgbClr val="58dfdf"/>
            </a:solidFill>
            <a:round/>
          </a:ln>
        </p:spPr>
        <p:style>
          <a:lnRef idx="0"/>
          <a:fillRef idx="0"/>
          <a:effectRef idx="0"/>
          <a:fontRef idx="minor"/>
        </p:style>
      </p:sp>
      <p:sp>
        <p:nvSpPr>
          <p:cNvPr id="419" name="CustomShape 276"/>
          <p:cNvSpPr/>
          <p:nvPr/>
        </p:nvSpPr>
        <p:spPr>
          <a:xfrm>
            <a:off x="1301400" y="3655440"/>
            <a:ext cx="162000" cy="174960"/>
          </a:xfrm>
          <a:custGeom>
            <a:avLst/>
            <a:gdLst/>
            <a:ahLst/>
            <a:rect l="l" t="t" r="r" b="b"/>
            <a:pathLst>
              <a:path w="162306" h="175260">
                <a:moveTo>
                  <a:pt x="0" y="175260"/>
                </a:moveTo>
                <a:lnTo>
                  <a:pt x="162306" y="13716"/>
                </a:lnTo>
                <a:lnTo>
                  <a:pt x="161544" y="0"/>
                </a:lnTo>
                <a:lnTo>
                  <a:pt x="0" y="161544"/>
                </a:lnTo>
                <a:lnTo>
                  <a:pt x="0" y="175260"/>
                </a:lnTo>
                <a:close/>
              </a:path>
            </a:pathLst>
          </a:custGeom>
          <a:solidFill>
            <a:srgbClr val="58dfdf"/>
          </a:solidFill>
          <a:ln w="0">
            <a:noFill/>
          </a:ln>
        </p:spPr>
        <p:style>
          <a:lnRef idx="0"/>
          <a:fillRef idx="0"/>
          <a:effectRef idx="0"/>
          <a:fontRef idx="minor"/>
        </p:style>
      </p:sp>
      <p:sp>
        <p:nvSpPr>
          <p:cNvPr id="420" name="CustomShape 277"/>
          <p:cNvSpPr/>
          <p:nvPr/>
        </p:nvSpPr>
        <p:spPr>
          <a:xfrm>
            <a:off x="1301400" y="3669120"/>
            <a:ext cx="162000" cy="161280"/>
          </a:xfrm>
          <a:custGeom>
            <a:avLst/>
            <a:gdLst/>
            <a:ahLst/>
            <a:rect l="l" t="t" r="r" b="b"/>
            <a:pathLst>
              <a:path w="162306" h="161544">
                <a:moveTo>
                  <a:pt x="0" y="161544"/>
                </a:moveTo>
                <a:lnTo>
                  <a:pt x="162306" y="0"/>
                </a:lnTo>
              </a:path>
            </a:pathLst>
          </a:custGeom>
          <a:noFill/>
          <a:ln w="762">
            <a:solidFill>
              <a:srgbClr val="58dfdf"/>
            </a:solidFill>
            <a:round/>
          </a:ln>
        </p:spPr>
        <p:style>
          <a:lnRef idx="0"/>
          <a:fillRef idx="0"/>
          <a:effectRef idx="0"/>
          <a:fontRef idx="minor"/>
        </p:style>
      </p:sp>
      <p:sp>
        <p:nvSpPr>
          <p:cNvPr id="421" name="CustomShape 278"/>
          <p:cNvSpPr/>
          <p:nvPr/>
        </p:nvSpPr>
        <p:spPr>
          <a:xfrm>
            <a:off x="1301400" y="3644640"/>
            <a:ext cx="161280" cy="171720"/>
          </a:xfrm>
          <a:custGeom>
            <a:avLst/>
            <a:gdLst/>
            <a:ahLst/>
            <a:rect l="l" t="t" r="r" b="b"/>
            <a:pathLst>
              <a:path w="161544" h="172212">
                <a:moveTo>
                  <a:pt x="0" y="172212"/>
                </a:moveTo>
                <a:lnTo>
                  <a:pt x="161544" y="10668"/>
                </a:lnTo>
                <a:lnTo>
                  <a:pt x="161544" y="0"/>
                </a:lnTo>
                <a:lnTo>
                  <a:pt x="0" y="161544"/>
                </a:lnTo>
                <a:lnTo>
                  <a:pt x="0" y="172212"/>
                </a:lnTo>
                <a:close/>
              </a:path>
            </a:pathLst>
          </a:custGeom>
          <a:solidFill>
            <a:srgbClr val="59e0e0"/>
          </a:solidFill>
          <a:ln w="0">
            <a:noFill/>
          </a:ln>
        </p:spPr>
        <p:style>
          <a:lnRef idx="0"/>
          <a:fillRef idx="0"/>
          <a:effectRef idx="0"/>
          <a:fontRef idx="minor"/>
        </p:style>
      </p:sp>
      <p:sp>
        <p:nvSpPr>
          <p:cNvPr id="422" name="CustomShape 279"/>
          <p:cNvSpPr/>
          <p:nvPr/>
        </p:nvSpPr>
        <p:spPr>
          <a:xfrm>
            <a:off x="1301400" y="365544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23" name="CustomShape 280"/>
          <p:cNvSpPr/>
          <p:nvPr/>
        </p:nvSpPr>
        <p:spPr>
          <a:xfrm>
            <a:off x="1301400" y="3633840"/>
            <a:ext cx="162720" cy="171720"/>
          </a:xfrm>
          <a:custGeom>
            <a:avLst/>
            <a:gdLst/>
            <a:ahLst/>
            <a:rect l="l" t="t" r="r" b="b"/>
            <a:pathLst>
              <a:path w="163068" h="172212">
                <a:moveTo>
                  <a:pt x="0" y="172212"/>
                </a:moveTo>
                <a:lnTo>
                  <a:pt x="161544" y="10668"/>
                </a:lnTo>
                <a:lnTo>
                  <a:pt x="163068" y="0"/>
                </a:lnTo>
                <a:lnTo>
                  <a:pt x="1523" y="161544"/>
                </a:lnTo>
                <a:lnTo>
                  <a:pt x="0" y="172212"/>
                </a:lnTo>
                <a:close/>
              </a:path>
            </a:pathLst>
          </a:custGeom>
          <a:solidFill>
            <a:srgbClr val="58dfdf"/>
          </a:solidFill>
          <a:ln w="0">
            <a:noFill/>
          </a:ln>
        </p:spPr>
        <p:style>
          <a:lnRef idx="0"/>
          <a:fillRef idx="0"/>
          <a:effectRef idx="0"/>
          <a:fontRef idx="minor"/>
        </p:style>
      </p:sp>
      <p:sp>
        <p:nvSpPr>
          <p:cNvPr id="424" name="CustomShape 281"/>
          <p:cNvSpPr/>
          <p:nvPr/>
        </p:nvSpPr>
        <p:spPr>
          <a:xfrm>
            <a:off x="1301400" y="36446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425" name="CustomShape 282"/>
          <p:cNvSpPr/>
          <p:nvPr/>
        </p:nvSpPr>
        <p:spPr>
          <a:xfrm>
            <a:off x="1303200" y="3624120"/>
            <a:ext cx="162720" cy="171000"/>
          </a:xfrm>
          <a:custGeom>
            <a:avLst/>
            <a:gdLst/>
            <a:ahLst/>
            <a:rect l="l" t="t" r="r" b="b"/>
            <a:pathLst>
              <a:path w="163068" h="171450">
                <a:moveTo>
                  <a:pt x="0" y="171450"/>
                </a:moveTo>
                <a:lnTo>
                  <a:pt x="161544" y="9905"/>
                </a:lnTo>
                <a:lnTo>
                  <a:pt x="163068" y="0"/>
                </a:lnTo>
                <a:lnTo>
                  <a:pt x="1523" y="161544"/>
                </a:lnTo>
                <a:lnTo>
                  <a:pt x="0" y="171450"/>
                </a:lnTo>
                <a:close/>
              </a:path>
            </a:pathLst>
          </a:custGeom>
          <a:solidFill>
            <a:srgbClr val="58dfdf"/>
          </a:solidFill>
          <a:ln w="0">
            <a:noFill/>
          </a:ln>
        </p:spPr>
        <p:style>
          <a:lnRef idx="0"/>
          <a:fillRef idx="0"/>
          <a:effectRef idx="0"/>
          <a:fontRef idx="minor"/>
        </p:style>
      </p:sp>
      <p:sp>
        <p:nvSpPr>
          <p:cNvPr id="426" name="CustomShape 283"/>
          <p:cNvSpPr/>
          <p:nvPr/>
        </p:nvSpPr>
        <p:spPr>
          <a:xfrm>
            <a:off x="1303200" y="363384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27" name="CustomShape 284"/>
          <p:cNvSpPr/>
          <p:nvPr/>
        </p:nvSpPr>
        <p:spPr>
          <a:xfrm>
            <a:off x="1304640" y="3613320"/>
            <a:ext cx="163440" cy="171720"/>
          </a:xfrm>
          <a:custGeom>
            <a:avLst/>
            <a:gdLst/>
            <a:ahLst/>
            <a:rect l="l" t="t" r="r" b="b"/>
            <a:pathLst>
              <a:path w="163830" h="172212">
                <a:moveTo>
                  <a:pt x="0" y="172212"/>
                </a:moveTo>
                <a:lnTo>
                  <a:pt x="161544" y="10668"/>
                </a:lnTo>
                <a:lnTo>
                  <a:pt x="163830" y="0"/>
                </a:lnTo>
                <a:lnTo>
                  <a:pt x="2285" y="162306"/>
                </a:lnTo>
                <a:lnTo>
                  <a:pt x="0" y="172212"/>
                </a:lnTo>
                <a:close/>
              </a:path>
            </a:pathLst>
          </a:custGeom>
          <a:solidFill>
            <a:srgbClr val="58dfdf"/>
          </a:solidFill>
          <a:ln w="0">
            <a:noFill/>
          </a:ln>
        </p:spPr>
        <p:style>
          <a:lnRef idx="0"/>
          <a:fillRef idx="0"/>
          <a:effectRef idx="0"/>
          <a:fontRef idx="minor"/>
        </p:style>
      </p:sp>
      <p:sp>
        <p:nvSpPr>
          <p:cNvPr id="428" name="CustomShape 285"/>
          <p:cNvSpPr/>
          <p:nvPr/>
        </p:nvSpPr>
        <p:spPr>
          <a:xfrm>
            <a:off x="1304640" y="36241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429" name="CustomShape 286"/>
          <p:cNvSpPr/>
          <p:nvPr/>
        </p:nvSpPr>
        <p:spPr>
          <a:xfrm>
            <a:off x="1306800" y="3604320"/>
            <a:ext cx="164880" cy="171000"/>
          </a:xfrm>
          <a:custGeom>
            <a:avLst/>
            <a:gdLst/>
            <a:ahLst/>
            <a:rect l="l" t="t" r="r" b="b"/>
            <a:pathLst>
              <a:path w="165353" h="171450">
                <a:moveTo>
                  <a:pt x="0" y="171450"/>
                </a:moveTo>
                <a:lnTo>
                  <a:pt x="161544" y="9144"/>
                </a:lnTo>
                <a:lnTo>
                  <a:pt x="165354" y="0"/>
                </a:lnTo>
                <a:lnTo>
                  <a:pt x="3809" y="161544"/>
                </a:lnTo>
                <a:lnTo>
                  <a:pt x="0" y="171450"/>
                </a:lnTo>
                <a:close/>
              </a:path>
            </a:pathLst>
          </a:custGeom>
          <a:solidFill>
            <a:srgbClr val="57dede"/>
          </a:solidFill>
          <a:ln w="0">
            <a:noFill/>
          </a:ln>
        </p:spPr>
        <p:style>
          <a:lnRef idx="0"/>
          <a:fillRef idx="0"/>
          <a:effectRef idx="0"/>
          <a:fontRef idx="minor"/>
        </p:style>
      </p:sp>
      <p:sp>
        <p:nvSpPr>
          <p:cNvPr id="430" name="CustomShape 287"/>
          <p:cNvSpPr/>
          <p:nvPr/>
        </p:nvSpPr>
        <p:spPr>
          <a:xfrm>
            <a:off x="1306800" y="3613320"/>
            <a:ext cx="161280" cy="162000"/>
          </a:xfrm>
          <a:custGeom>
            <a:avLst/>
            <a:gdLst/>
            <a:ahLst/>
            <a:rect l="l" t="t" r="r" b="b"/>
            <a:pathLst>
              <a:path w="161544" h="162305">
                <a:moveTo>
                  <a:pt x="0" y="162305"/>
                </a:moveTo>
                <a:lnTo>
                  <a:pt x="161544" y="0"/>
                </a:lnTo>
              </a:path>
            </a:pathLst>
          </a:custGeom>
          <a:noFill/>
          <a:ln w="762">
            <a:solidFill>
              <a:srgbClr val="57dede"/>
            </a:solidFill>
            <a:round/>
          </a:ln>
        </p:spPr>
        <p:style>
          <a:lnRef idx="0"/>
          <a:fillRef idx="0"/>
          <a:effectRef idx="0"/>
          <a:fontRef idx="minor"/>
        </p:style>
      </p:sp>
      <p:sp>
        <p:nvSpPr>
          <p:cNvPr id="431" name="CustomShape 288"/>
          <p:cNvSpPr/>
          <p:nvPr/>
        </p:nvSpPr>
        <p:spPr>
          <a:xfrm>
            <a:off x="1306800" y="3609000"/>
            <a:ext cx="163440" cy="166680"/>
          </a:xfrm>
          <a:custGeom>
            <a:avLst/>
            <a:gdLst/>
            <a:ahLst/>
            <a:rect l="l" t="t" r="r" b="b"/>
            <a:pathLst>
              <a:path w="163830" h="166877">
                <a:moveTo>
                  <a:pt x="0" y="166877"/>
                </a:moveTo>
                <a:lnTo>
                  <a:pt x="161544" y="4571"/>
                </a:lnTo>
                <a:lnTo>
                  <a:pt x="163830" y="0"/>
                </a:lnTo>
                <a:lnTo>
                  <a:pt x="1523" y="161543"/>
                </a:lnTo>
                <a:lnTo>
                  <a:pt x="0" y="166877"/>
                </a:lnTo>
                <a:close/>
              </a:path>
            </a:pathLst>
          </a:custGeom>
          <a:solidFill>
            <a:srgbClr val="57dede"/>
          </a:solidFill>
          <a:ln w="0">
            <a:noFill/>
          </a:ln>
        </p:spPr>
        <p:style>
          <a:lnRef idx="0"/>
          <a:fillRef idx="0"/>
          <a:effectRef idx="0"/>
          <a:fontRef idx="minor"/>
        </p:style>
      </p:sp>
      <p:sp>
        <p:nvSpPr>
          <p:cNvPr id="432" name="CustomShape 289"/>
          <p:cNvSpPr/>
          <p:nvPr/>
        </p:nvSpPr>
        <p:spPr>
          <a:xfrm>
            <a:off x="1308240" y="3604320"/>
            <a:ext cx="163440" cy="165600"/>
          </a:xfrm>
          <a:custGeom>
            <a:avLst/>
            <a:gdLst/>
            <a:ahLst/>
            <a:rect l="l" t="t" r="r" b="b"/>
            <a:pathLst>
              <a:path w="163830" h="166115">
                <a:moveTo>
                  <a:pt x="0" y="166115"/>
                </a:moveTo>
                <a:lnTo>
                  <a:pt x="162306" y="4571"/>
                </a:lnTo>
                <a:lnTo>
                  <a:pt x="163830" y="0"/>
                </a:lnTo>
                <a:lnTo>
                  <a:pt x="2285" y="161543"/>
                </a:lnTo>
                <a:lnTo>
                  <a:pt x="0" y="166115"/>
                </a:lnTo>
                <a:close/>
              </a:path>
            </a:pathLst>
          </a:custGeom>
          <a:solidFill>
            <a:srgbClr val="58dddd"/>
          </a:solidFill>
          <a:ln w="0">
            <a:noFill/>
          </a:ln>
        </p:spPr>
        <p:style>
          <a:lnRef idx="0"/>
          <a:fillRef idx="0"/>
          <a:effectRef idx="0"/>
          <a:fontRef idx="minor"/>
        </p:style>
      </p:sp>
      <p:sp>
        <p:nvSpPr>
          <p:cNvPr id="433" name="CustomShape 290"/>
          <p:cNvSpPr/>
          <p:nvPr/>
        </p:nvSpPr>
        <p:spPr>
          <a:xfrm>
            <a:off x="1310760" y="3594240"/>
            <a:ext cx="164880" cy="171000"/>
          </a:xfrm>
          <a:custGeom>
            <a:avLst/>
            <a:gdLst/>
            <a:ahLst/>
            <a:rect l="l" t="t" r="r" b="b"/>
            <a:pathLst>
              <a:path w="165353" h="171450">
                <a:moveTo>
                  <a:pt x="0" y="171450"/>
                </a:moveTo>
                <a:lnTo>
                  <a:pt x="161544" y="9905"/>
                </a:lnTo>
                <a:lnTo>
                  <a:pt x="165354" y="0"/>
                </a:lnTo>
                <a:lnTo>
                  <a:pt x="3809" y="162306"/>
                </a:lnTo>
                <a:lnTo>
                  <a:pt x="0" y="171450"/>
                </a:lnTo>
                <a:close/>
              </a:path>
            </a:pathLst>
          </a:custGeom>
          <a:solidFill>
            <a:srgbClr val="58dcdc"/>
          </a:solidFill>
          <a:ln w="0">
            <a:noFill/>
          </a:ln>
        </p:spPr>
        <p:style>
          <a:lnRef idx="0"/>
          <a:fillRef idx="0"/>
          <a:effectRef idx="0"/>
          <a:fontRef idx="minor"/>
        </p:style>
      </p:sp>
      <p:sp>
        <p:nvSpPr>
          <p:cNvPr id="434" name="CustomShape 291"/>
          <p:cNvSpPr/>
          <p:nvPr/>
        </p:nvSpPr>
        <p:spPr>
          <a:xfrm>
            <a:off x="1310760" y="360432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435" name="CustomShape 292"/>
          <p:cNvSpPr/>
          <p:nvPr/>
        </p:nvSpPr>
        <p:spPr>
          <a:xfrm>
            <a:off x="1310760" y="3599640"/>
            <a:ext cx="162720" cy="165600"/>
          </a:xfrm>
          <a:custGeom>
            <a:avLst/>
            <a:gdLst/>
            <a:ahLst/>
            <a:rect l="l" t="t" r="r" b="b"/>
            <a:pathLst>
              <a:path w="163068" h="166115">
                <a:moveTo>
                  <a:pt x="0" y="166115"/>
                </a:moveTo>
                <a:lnTo>
                  <a:pt x="161544" y="4571"/>
                </a:lnTo>
                <a:lnTo>
                  <a:pt x="163068" y="0"/>
                </a:lnTo>
                <a:lnTo>
                  <a:pt x="1523" y="161543"/>
                </a:lnTo>
                <a:lnTo>
                  <a:pt x="0" y="166115"/>
                </a:lnTo>
                <a:close/>
              </a:path>
            </a:pathLst>
          </a:custGeom>
          <a:solidFill>
            <a:srgbClr val="58dcdc"/>
          </a:solidFill>
          <a:ln w="0">
            <a:noFill/>
          </a:ln>
        </p:spPr>
        <p:style>
          <a:lnRef idx="0"/>
          <a:fillRef idx="0"/>
          <a:effectRef idx="0"/>
          <a:fontRef idx="minor"/>
        </p:style>
      </p:sp>
      <p:sp>
        <p:nvSpPr>
          <p:cNvPr id="436" name="CustomShape 293"/>
          <p:cNvSpPr/>
          <p:nvPr/>
        </p:nvSpPr>
        <p:spPr>
          <a:xfrm>
            <a:off x="1312200" y="3594240"/>
            <a:ext cx="163440" cy="166680"/>
          </a:xfrm>
          <a:custGeom>
            <a:avLst/>
            <a:gdLst/>
            <a:ahLst/>
            <a:rect l="l" t="t" r="r" b="b"/>
            <a:pathLst>
              <a:path w="163830" h="166877">
                <a:moveTo>
                  <a:pt x="0" y="166877"/>
                </a:moveTo>
                <a:lnTo>
                  <a:pt x="161544" y="5333"/>
                </a:lnTo>
                <a:lnTo>
                  <a:pt x="163830" y="0"/>
                </a:lnTo>
                <a:lnTo>
                  <a:pt x="2285" y="162305"/>
                </a:lnTo>
                <a:lnTo>
                  <a:pt x="0" y="166877"/>
                </a:lnTo>
                <a:close/>
              </a:path>
            </a:pathLst>
          </a:custGeom>
          <a:solidFill>
            <a:srgbClr val="57dbdb"/>
          </a:solidFill>
          <a:ln w="0">
            <a:noFill/>
          </a:ln>
        </p:spPr>
        <p:style>
          <a:lnRef idx="0"/>
          <a:fillRef idx="0"/>
          <a:effectRef idx="0"/>
          <a:fontRef idx="minor"/>
        </p:style>
      </p:sp>
      <p:sp>
        <p:nvSpPr>
          <p:cNvPr id="437" name="CustomShape 294"/>
          <p:cNvSpPr/>
          <p:nvPr/>
        </p:nvSpPr>
        <p:spPr>
          <a:xfrm>
            <a:off x="1314360" y="3585240"/>
            <a:ext cx="165600" cy="171000"/>
          </a:xfrm>
          <a:custGeom>
            <a:avLst/>
            <a:gdLst/>
            <a:ahLst/>
            <a:rect l="l" t="t" r="r" b="b"/>
            <a:pathLst>
              <a:path w="166115" h="171450">
                <a:moveTo>
                  <a:pt x="0" y="171450"/>
                </a:moveTo>
                <a:lnTo>
                  <a:pt x="161544" y="9144"/>
                </a:lnTo>
                <a:lnTo>
                  <a:pt x="166116" y="0"/>
                </a:lnTo>
                <a:lnTo>
                  <a:pt x="4571" y="162306"/>
                </a:lnTo>
                <a:lnTo>
                  <a:pt x="0" y="171450"/>
                </a:lnTo>
                <a:close/>
              </a:path>
            </a:pathLst>
          </a:custGeom>
          <a:solidFill>
            <a:srgbClr val="57dada"/>
          </a:solidFill>
          <a:ln w="0">
            <a:noFill/>
          </a:ln>
        </p:spPr>
        <p:style>
          <a:lnRef idx="0"/>
          <a:fillRef idx="0"/>
          <a:effectRef idx="0"/>
          <a:fontRef idx="minor"/>
        </p:style>
      </p:sp>
      <p:sp>
        <p:nvSpPr>
          <p:cNvPr id="438" name="CustomShape 295"/>
          <p:cNvSpPr/>
          <p:nvPr/>
        </p:nvSpPr>
        <p:spPr>
          <a:xfrm>
            <a:off x="1314360" y="3594240"/>
            <a:ext cx="161280" cy="162000"/>
          </a:xfrm>
          <a:custGeom>
            <a:avLst/>
            <a:gdLst/>
            <a:ahLst/>
            <a:rect l="l" t="t" r="r" b="b"/>
            <a:pathLst>
              <a:path w="161544" h="162305">
                <a:moveTo>
                  <a:pt x="0" y="162305"/>
                </a:moveTo>
                <a:lnTo>
                  <a:pt x="161544" y="0"/>
                </a:lnTo>
              </a:path>
            </a:pathLst>
          </a:custGeom>
          <a:noFill/>
          <a:ln w="762">
            <a:solidFill>
              <a:srgbClr val="57dada"/>
            </a:solidFill>
            <a:round/>
          </a:ln>
        </p:spPr>
        <p:style>
          <a:lnRef idx="0"/>
          <a:fillRef idx="0"/>
          <a:effectRef idx="0"/>
          <a:fontRef idx="minor"/>
        </p:style>
      </p:sp>
      <p:sp>
        <p:nvSpPr>
          <p:cNvPr id="439" name="CustomShape 296"/>
          <p:cNvSpPr/>
          <p:nvPr/>
        </p:nvSpPr>
        <p:spPr>
          <a:xfrm>
            <a:off x="1314360" y="3589920"/>
            <a:ext cx="163440" cy="166680"/>
          </a:xfrm>
          <a:custGeom>
            <a:avLst/>
            <a:gdLst/>
            <a:ahLst/>
            <a:rect l="l" t="t" r="r" b="b"/>
            <a:pathLst>
              <a:path w="163830" h="166877">
                <a:moveTo>
                  <a:pt x="0" y="166877"/>
                </a:moveTo>
                <a:lnTo>
                  <a:pt x="161544" y="4571"/>
                </a:lnTo>
                <a:lnTo>
                  <a:pt x="163830" y="0"/>
                </a:lnTo>
                <a:lnTo>
                  <a:pt x="2285" y="162305"/>
                </a:lnTo>
                <a:lnTo>
                  <a:pt x="0" y="166877"/>
                </a:lnTo>
                <a:close/>
              </a:path>
            </a:pathLst>
          </a:custGeom>
          <a:solidFill>
            <a:srgbClr val="57dada"/>
          </a:solidFill>
          <a:ln w="0">
            <a:noFill/>
          </a:ln>
        </p:spPr>
        <p:style>
          <a:lnRef idx="0"/>
          <a:fillRef idx="0"/>
          <a:effectRef idx="0"/>
          <a:fontRef idx="minor"/>
        </p:style>
      </p:sp>
      <p:sp>
        <p:nvSpPr>
          <p:cNvPr id="440" name="CustomShape 297"/>
          <p:cNvSpPr/>
          <p:nvPr/>
        </p:nvSpPr>
        <p:spPr>
          <a:xfrm>
            <a:off x="1316880" y="3585240"/>
            <a:ext cx="163440" cy="166680"/>
          </a:xfrm>
          <a:custGeom>
            <a:avLst/>
            <a:gdLst/>
            <a:ahLst/>
            <a:rect l="l" t="t" r="r" b="b"/>
            <a:pathLst>
              <a:path w="163830" h="166877">
                <a:moveTo>
                  <a:pt x="0" y="166877"/>
                </a:moveTo>
                <a:lnTo>
                  <a:pt x="161544" y="4571"/>
                </a:lnTo>
                <a:lnTo>
                  <a:pt x="163830" y="0"/>
                </a:lnTo>
                <a:lnTo>
                  <a:pt x="2285" y="162305"/>
                </a:lnTo>
                <a:lnTo>
                  <a:pt x="0" y="166877"/>
                </a:lnTo>
                <a:close/>
              </a:path>
            </a:pathLst>
          </a:custGeom>
          <a:solidFill>
            <a:srgbClr val="56d8d8"/>
          </a:solidFill>
          <a:ln w="0">
            <a:noFill/>
          </a:ln>
        </p:spPr>
        <p:style>
          <a:lnRef idx="0"/>
          <a:fillRef idx="0"/>
          <a:effectRef idx="0"/>
          <a:fontRef idx="minor"/>
        </p:style>
      </p:sp>
      <p:sp>
        <p:nvSpPr>
          <p:cNvPr id="441" name="CustomShape 298"/>
          <p:cNvSpPr/>
          <p:nvPr/>
        </p:nvSpPr>
        <p:spPr>
          <a:xfrm>
            <a:off x="1319040" y="3576960"/>
            <a:ext cx="166680" cy="170280"/>
          </a:xfrm>
          <a:custGeom>
            <a:avLst/>
            <a:gdLst/>
            <a:ahLst/>
            <a:rect l="l" t="t" r="r" b="b"/>
            <a:pathLst>
              <a:path w="166878" h="170687">
                <a:moveTo>
                  <a:pt x="0" y="170687"/>
                </a:moveTo>
                <a:lnTo>
                  <a:pt x="161544" y="8381"/>
                </a:lnTo>
                <a:lnTo>
                  <a:pt x="166878" y="0"/>
                </a:lnTo>
                <a:lnTo>
                  <a:pt x="5333" y="161543"/>
                </a:lnTo>
                <a:lnTo>
                  <a:pt x="0" y="170687"/>
                </a:lnTo>
                <a:close/>
              </a:path>
            </a:pathLst>
          </a:custGeom>
          <a:solidFill>
            <a:srgbClr val="55d7d7"/>
          </a:solidFill>
          <a:ln w="0">
            <a:noFill/>
          </a:ln>
        </p:spPr>
        <p:style>
          <a:lnRef idx="0"/>
          <a:fillRef idx="0"/>
          <a:effectRef idx="0"/>
          <a:fontRef idx="minor"/>
        </p:style>
      </p:sp>
      <p:sp>
        <p:nvSpPr>
          <p:cNvPr id="442" name="CustomShape 299"/>
          <p:cNvSpPr/>
          <p:nvPr/>
        </p:nvSpPr>
        <p:spPr>
          <a:xfrm>
            <a:off x="1319040" y="3585240"/>
            <a:ext cx="161280" cy="162000"/>
          </a:xfrm>
          <a:custGeom>
            <a:avLst/>
            <a:gdLst/>
            <a:ahLst/>
            <a:rect l="l" t="t" r="r" b="b"/>
            <a:pathLst>
              <a:path w="161544" h="162305">
                <a:moveTo>
                  <a:pt x="0" y="162305"/>
                </a:moveTo>
                <a:lnTo>
                  <a:pt x="161544" y="0"/>
                </a:lnTo>
              </a:path>
            </a:pathLst>
          </a:custGeom>
          <a:noFill/>
          <a:ln w="762">
            <a:solidFill>
              <a:srgbClr val="55d7d7"/>
            </a:solidFill>
            <a:round/>
          </a:ln>
        </p:spPr>
        <p:style>
          <a:lnRef idx="0"/>
          <a:fillRef idx="0"/>
          <a:effectRef idx="0"/>
          <a:fontRef idx="minor"/>
        </p:style>
      </p:sp>
      <p:sp>
        <p:nvSpPr>
          <p:cNvPr id="443" name="CustomShape 300"/>
          <p:cNvSpPr/>
          <p:nvPr/>
        </p:nvSpPr>
        <p:spPr>
          <a:xfrm>
            <a:off x="1319040" y="3581280"/>
            <a:ext cx="163440" cy="165600"/>
          </a:xfrm>
          <a:custGeom>
            <a:avLst/>
            <a:gdLst/>
            <a:ahLst/>
            <a:rect l="l" t="t" r="r" b="b"/>
            <a:pathLst>
              <a:path w="163830" h="166115">
                <a:moveTo>
                  <a:pt x="0" y="166115"/>
                </a:moveTo>
                <a:lnTo>
                  <a:pt x="161544" y="3809"/>
                </a:lnTo>
                <a:lnTo>
                  <a:pt x="163830" y="0"/>
                </a:lnTo>
                <a:lnTo>
                  <a:pt x="2285" y="161543"/>
                </a:lnTo>
                <a:lnTo>
                  <a:pt x="0" y="166115"/>
                </a:lnTo>
                <a:close/>
              </a:path>
            </a:pathLst>
          </a:custGeom>
          <a:solidFill>
            <a:srgbClr val="55d7d7"/>
          </a:solidFill>
          <a:ln w="0">
            <a:noFill/>
          </a:ln>
        </p:spPr>
        <p:style>
          <a:lnRef idx="0"/>
          <a:fillRef idx="0"/>
          <a:effectRef idx="0"/>
          <a:fontRef idx="minor"/>
        </p:style>
      </p:sp>
      <p:sp>
        <p:nvSpPr>
          <p:cNvPr id="444" name="CustomShape 301"/>
          <p:cNvSpPr/>
          <p:nvPr/>
        </p:nvSpPr>
        <p:spPr>
          <a:xfrm>
            <a:off x="1321200" y="3576960"/>
            <a:ext cx="164160" cy="165600"/>
          </a:xfrm>
          <a:custGeom>
            <a:avLst/>
            <a:gdLst/>
            <a:ahLst/>
            <a:rect l="l" t="t" r="r" b="b"/>
            <a:pathLst>
              <a:path w="164592" h="166115">
                <a:moveTo>
                  <a:pt x="0" y="166115"/>
                </a:moveTo>
                <a:lnTo>
                  <a:pt x="161544" y="4571"/>
                </a:lnTo>
                <a:lnTo>
                  <a:pt x="164592" y="0"/>
                </a:lnTo>
                <a:lnTo>
                  <a:pt x="3047" y="161543"/>
                </a:lnTo>
                <a:lnTo>
                  <a:pt x="0" y="166115"/>
                </a:lnTo>
                <a:close/>
              </a:path>
            </a:pathLst>
          </a:custGeom>
          <a:solidFill>
            <a:srgbClr val="54d5d5"/>
          </a:solidFill>
          <a:ln w="0">
            <a:noFill/>
          </a:ln>
        </p:spPr>
        <p:style>
          <a:lnRef idx="0"/>
          <a:fillRef idx="0"/>
          <a:effectRef idx="0"/>
          <a:fontRef idx="minor"/>
        </p:style>
      </p:sp>
      <p:sp>
        <p:nvSpPr>
          <p:cNvPr id="445" name="CustomShape 302"/>
          <p:cNvSpPr/>
          <p:nvPr/>
        </p:nvSpPr>
        <p:spPr>
          <a:xfrm>
            <a:off x="1324440" y="3568320"/>
            <a:ext cx="166680" cy="169560"/>
          </a:xfrm>
          <a:custGeom>
            <a:avLst/>
            <a:gdLst/>
            <a:ahLst/>
            <a:rect l="l" t="t" r="r" b="b"/>
            <a:pathLst>
              <a:path w="166878" h="169925">
                <a:moveTo>
                  <a:pt x="0" y="169925"/>
                </a:moveTo>
                <a:lnTo>
                  <a:pt x="161544" y="8381"/>
                </a:lnTo>
                <a:lnTo>
                  <a:pt x="166878" y="0"/>
                </a:lnTo>
                <a:lnTo>
                  <a:pt x="5333" y="161543"/>
                </a:lnTo>
                <a:lnTo>
                  <a:pt x="0" y="169925"/>
                </a:lnTo>
                <a:close/>
              </a:path>
            </a:pathLst>
          </a:custGeom>
          <a:solidFill>
            <a:srgbClr val="54d4d4"/>
          </a:solidFill>
          <a:ln w="0">
            <a:noFill/>
          </a:ln>
        </p:spPr>
        <p:style>
          <a:lnRef idx="0"/>
          <a:fillRef idx="0"/>
          <a:effectRef idx="0"/>
          <a:fontRef idx="minor"/>
        </p:style>
      </p:sp>
      <p:sp>
        <p:nvSpPr>
          <p:cNvPr id="446" name="CustomShape 303"/>
          <p:cNvSpPr/>
          <p:nvPr/>
        </p:nvSpPr>
        <p:spPr>
          <a:xfrm>
            <a:off x="1324440" y="357696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447" name="CustomShape 304"/>
          <p:cNvSpPr/>
          <p:nvPr/>
        </p:nvSpPr>
        <p:spPr>
          <a:xfrm>
            <a:off x="1329840" y="3561480"/>
            <a:ext cx="168120" cy="168120"/>
          </a:xfrm>
          <a:custGeom>
            <a:avLst/>
            <a:gdLst/>
            <a:ahLst/>
            <a:rect l="l" t="t" r="r" b="b"/>
            <a:pathLst>
              <a:path w="168402" h="168401">
                <a:moveTo>
                  <a:pt x="0" y="168401"/>
                </a:moveTo>
                <a:lnTo>
                  <a:pt x="168402" y="0"/>
                </a:lnTo>
                <a:lnTo>
                  <a:pt x="161544" y="6857"/>
                </a:lnTo>
                <a:lnTo>
                  <a:pt x="0" y="168401"/>
                </a:lnTo>
                <a:close/>
              </a:path>
            </a:pathLst>
          </a:custGeom>
          <a:solidFill>
            <a:srgbClr val="52d0d0"/>
          </a:solidFill>
          <a:ln w="0">
            <a:noFill/>
          </a:ln>
        </p:spPr>
        <p:style>
          <a:lnRef idx="0"/>
          <a:fillRef idx="0"/>
          <a:effectRef idx="0"/>
          <a:fontRef idx="minor"/>
        </p:style>
      </p:sp>
      <p:sp>
        <p:nvSpPr>
          <p:cNvPr id="448" name="CustomShape 305"/>
          <p:cNvSpPr/>
          <p:nvPr/>
        </p:nvSpPr>
        <p:spPr>
          <a:xfrm>
            <a:off x="1329840" y="356832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449" name="CustomShape 306"/>
          <p:cNvSpPr/>
          <p:nvPr/>
        </p:nvSpPr>
        <p:spPr>
          <a:xfrm>
            <a:off x="1514880" y="3548520"/>
            <a:ext cx="164880" cy="164160"/>
          </a:xfrm>
          <a:custGeom>
            <a:avLst/>
            <a:gdLst/>
            <a:ahLst/>
            <a:rect l="l" t="t" r="r" b="b"/>
            <a:pathLst>
              <a:path w="165353" h="164591">
                <a:moveTo>
                  <a:pt x="3809" y="161544"/>
                </a:moveTo>
                <a:lnTo>
                  <a:pt x="165353" y="0"/>
                </a:lnTo>
                <a:lnTo>
                  <a:pt x="161543" y="3048"/>
                </a:lnTo>
                <a:lnTo>
                  <a:pt x="0" y="164592"/>
                </a:lnTo>
                <a:lnTo>
                  <a:pt x="3809" y="161544"/>
                </a:lnTo>
                <a:close/>
              </a:path>
            </a:pathLst>
          </a:custGeom>
          <a:solidFill>
            <a:srgbClr val="51cbcb"/>
          </a:solidFill>
          <a:ln w="0">
            <a:noFill/>
          </a:ln>
        </p:spPr>
        <p:style>
          <a:lnRef idx="0"/>
          <a:fillRef idx="0"/>
          <a:effectRef idx="0"/>
          <a:fontRef idx="minor"/>
        </p:style>
      </p:sp>
      <p:sp>
        <p:nvSpPr>
          <p:cNvPr id="450" name="CustomShape 307"/>
          <p:cNvSpPr/>
          <p:nvPr/>
        </p:nvSpPr>
        <p:spPr>
          <a:xfrm>
            <a:off x="1518840" y="354852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451" name="CustomShape 308"/>
          <p:cNvSpPr/>
          <p:nvPr/>
        </p:nvSpPr>
        <p:spPr>
          <a:xfrm>
            <a:off x="1510200" y="3551760"/>
            <a:ext cx="165600" cy="162720"/>
          </a:xfrm>
          <a:custGeom>
            <a:avLst/>
            <a:gdLst/>
            <a:ahLst/>
            <a:rect l="l" t="t" r="r" b="b"/>
            <a:pathLst>
              <a:path w="166115" h="163067">
                <a:moveTo>
                  <a:pt x="4571" y="161544"/>
                </a:moveTo>
                <a:lnTo>
                  <a:pt x="166116" y="0"/>
                </a:lnTo>
                <a:lnTo>
                  <a:pt x="161544" y="1524"/>
                </a:lnTo>
                <a:lnTo>
                  <a:pt x="0" y="163068"/>
                </a:lnTo>
                <a:lnTo>
                  <a:pt x="4571" y="161544"/>
                </a:lnTo>
                <a:close/>
              </a:path>
            </a:pathLst>
          </a:custGeom>
          <a:solidFill>
            <a:srgbClr val="4cbdbd"/>
          </a:solidFill>
          <a:ln w="0">
            <a:noFill/>
          </a:ln>
        </p:spPr>
        <p:style>
          <a:lnRef idx="0"/>
          <a:fillRef idx="0"/>
          <a:effectRef idx="0"/>
          <a:fontRef idx="minor"/>
        </p:style>
      </p:sp>
      <p:sp>
        <p:nvSpPr>
          <p:cNvPr id="452" name="CustomShape 309"/>
          <p:cNvSpPr/>
          <p:nvPr/>
        </p:nvSpPr>
        <p:spPr>
          <a:xfrm>
            <a:off x="1514880" y="3551760"/>
            <a:ext cx="161280" cy="161280"/>
          </a:xfrm>
          <a:custGeom>
            <a:avLst/>
            <a:gdLst/>
            <a:ahLst/>
            <a:rect l="l" t="t" r="r" b="b"/>
            <a:pathLst>
              <a:path w="161544" h="161544">
                <a:moveTo>
                  <a:pt x="0" y="161544"/>
                </a:moveTo>
                <a:lnTo>
                  <a:pt x="161544" y="0"/>
                </a:lnTo>
              </a:path>
            </a:pathLst>
          </a:custGeom>
          <a:noFill/>
          <a:ln w="762">
            <a:solidFill>
              <a:srgbClr val="4cbdbd"/>
            </a:solidFill>
            <a:round/>
          </a:ln>
        </p:spPr>
        <p:style>
          <a:lnRef idx="0"/>
          <a:fillRef idx="0"/>
          <a:effectRef idx="0"/>
          <a:fontRef idx="minor"/>
        </p:style>
      </p:sp>
      <p:sp>
        <p:nvSpPr>
          <p:cNvPr id="453" name="CustomShape 310"/>
          <p:cNvSpPr/>
          <p:nvPr/>
        </p:nvSpPr>
        <p:spPr>
          <a:xfrm>
            <a:off x="1505880" y="3553200"/>
            <a:ext cx="165600" cy="162000"/>
          </a:xfrm>
          <a:custGeom>
            <a:avLst/>
            <a:gdLst/>
            <a:ahLst/>
            <a:rect l="l" t="t" r="r" b="b"/>
            <a:pathLst>
              <a:path w="166115" h="162305">
                <a:moveTo>
                  <a:pt x="4571" y="161544"/>
                </a:moveTo>
                <a:lnTo>
                  <a:pt x="166116" y="0"/>
                </a:lnTo>
                <a:lnTo>
                  <a:pt x="161544" y="762"/>
                </a:lnTo>
                <a:lnTo>
                  <a:pt x="0" y="162306"/>
                </a:lnTo>
                <a:lnTo>
                  <a:pt x="4571" y="161544"/>
                </a:lnTo>
                <a:close/>
              </a:path>
            </a:pathLst>
          </a:custGeom>
          <a:solidFill>
            <a:srgbClr val="44abab"/>
          </a:solidFill>
          <a:ln w="0">
            <a:noFill/>
          </a:ln>
        </p:spPr>
        <p:style>
          <a:lnRef idx="0"/>
          <a:fillRef idx="0"/>
          <a:effectRef idx="0"/>
          <a:fontRef idx="minor"/>
        </p:style>
      </p:sp>
      <p:sp>
        <p:nvSpPr>
          <p:cNvPr id="454" name="CustomShape 311"/>
          <p:cNvSpPr/>
          <p:nvPr/>
        </p:nvSpPr>
        <p:spPr>
          <a:xfrm>
            <a:off x="1510200" y="3553200"/>
            <a:ext cx="161280" cy="161280"/>
          </a:xfrm>
          <a:custGeom>
            <a:avLst/>
            <a:gdLst/>
            <a:ahLst/>
            <a:rect l="l" t="t" r="r" b="b"/>
            <a:pathLst>
              <a:path w="161544" h="161544">
                <a:moveTo>
                  <a:pt x="0" y="161544"/>
                </a:moveTo>
                <a:lnTo>
                  <a:pt x="161544" y="0"/>
                </a:lnTo>
              </a:path>
            </a:pathLst>
          </a:custGeom>
          <a:noFill/>
          <a:ln w="762">
            <a:solidFill>
              <a:srgbClr val="44abab"/>
            </a:solidFill>
            <a:round/>
          </a:ln>
        </p:spPr>
        <p:style>
          <a:lnRef idx="0"/>
          <a:fillRef idx="0"/>
          <a:effectRef idx="0"/>
          <a:fontRef idx="minor"/>
        </p:style>
      </p:sp>
      <p:sp>
        <p:nvSpPr>
          <p:cNvPr id="455" name="CustomShape 312"/>
          <p:cNvSpPr/>
          <p:nvPr/>
        </p:nvSpPr>
        <p:spPr>
          <a:xfrm>
            <a:off x="1508040" y="355320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4abab"/>
          </a:solidFill>
          <a:ln w="0">
            <a:noFill/>
          </a:ln>
        </p:spPr>
        <p:style>
          <a:lnRef idx="0"/>
          <a:fillRef idx="0"/>
          <a:effectRef idx="0"/>
          <a:fontRef idx="minor"/>
        </p:style>
      </p:sp>
      <p:sp>
        <p:nvSpPr>
          <p:cNvPr id="456" name="CustomShape 313"/>
          <p:cNvSpPr/>
          <p:nvPr/>
        </p:nvSpPr>
        <p:spPr>
          <a:xfrm>
            <a:off x="1505880" y="355392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fa0a0"/>
          </a:solidFill>
          <a:ln w="0">
            <a:noFill/>
          </a:ln>
        </p:spPr>
        <p:style>
          <a:lnRef idx="0"/>
          <a:fillRef idx="0"/>
          <a:effectRef idx="0"/>
          <a:fontRef idx="minor"/>
        </p:style>
      </p:sp>
      <p:sp>
        <p:nvSpPr>
          <p:cNvPr id="457" name="CustomShape 314"/>
          <p:cNvSpPr/>
          <p:nvPr/>
        </p:nvSpPr>
        <p:spPr>
          <a:xfrm>
            <a:off x="1503360" y="355392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c9797"/>
          </a:solidFill>
          <a:ln w="0">
            <a:noFill/>
          </a:ln>
        </p:spPr>
        <p:style>
          <a:lnRef idx="0"/>
          <a:fillRef idx="0"/>
          <a:effectRef idx="0"/>
          <a:fontRef idx="minor"/>
        </p:style>
      </p:sp>
      <p:sp>
        <p:nvSpPr>
          <p:cNvPr id="458" name="CustomShape 315"/>
          <p:cNvSpPr/>
          <p:nvPr/>
        </p:nvSpPr>
        <p:spPr>
          <a:xfrm>
            <a:off x="1505880" y="3553920"/>
            <a:ext cx="161280" cy="161280"/>
          </a:xfrm>
          <a:custGeom>
            <a:avLst/>
            <a:gdLst/>
            <a:ahLst/>
            <a:rect l="l" t="t" r="r" b="b"/>
            <a:pathLst>
              <a:path w="161544" h="161544">
                <a:moveTo>
                  <a:pt x="0" y="161544"/>
                </a:moveTo>
                <a:lnTo>
                  <a:pt x="161544" y="0"/>
                </a:lnTo>
              </a:path>
            </a:pathLst>
          </a:custGeom>
          <a:noFill/>
          <a:ln w="762">
            <a:solidFill>
              <a:srgbClr val="3c9797"/>
            </a:solidFill>
            <a:round/>
          </a:ln>
        </p:spPr>
        <p:style>
          <a:lnRef idx="0"/>
          <a:fillRef idx="0"/>
          <a:effectRef idx="0"/>
          <a:fontRef idx="minor"/>
        </p:style>
      </p:sp>
      <p:sp>
        <p:nvSpPr>
          <p:cNvPr id="459" name="CustomShape 316"/>
          <p:cNvSpPr/>
          <p:nvPr/>
        </p:nvSpPr>
        <p:spPr>
          <a:xfrm>
            <a:off x="1504080" y="3553920"/>
            <a:ext cx="162720" cy="161280"/>
          </a:xfrm>
          <a:custGeom>
            <a:avLst/>
            <a:gdLst/>
            <a:ahLst/>
            <a:rect l="l" t="t" r="r" b="b"/>
            <a:pathLst>
              <a:path w="163068" h="161544">
                <a:moveTo>
                  <a:pt x="1524" y="161544"/>
                </a:moveTo>
                <a:lnTo>
                  <a:pt x="163068" y="0"/>
                </a:lnTo>
                <a:lnTo>
                  <a:pt x="162306" y="0"/>
                </a:lnTo>
                <a:lnTo>
                  <a:pt x="0" y="161544"/>
                </a:lnTo>
                <a:lnTo>
                  <a:pt x="1524" y="161544"/>
                </a:lnTo>
                <a:close/>
              </a:path>
            </a:pathLst>
          </a:custGeom>
          <a:solidFill>
            <a:srgbClr val="3c9797"/>
          </a:solidFill>
          <a:ln w="0">
            <a:noFill/>
          </a:ln>
        </p:spPr>
        <p:style>
          <a:lnRef idx="0"/>
          <a:fillRef idx="0"/>
          <a:effectRef idx="0"/>
          <a:fontRef idx="minor"/>
        </p:style>
      </p:sp>
      <p:sp>
        <p:nvSpPr>
          <p:cNvPr id="460" name="CustomShape 317"/>
          <p:cNvSpPr/>
          <p:nvPr/>
        </p:nvSpPr>
        <p:spPr>
          <a:xfrm>
            <a:off x="1503360" y="3553920"/>
            <a:ext cx="162720" cy="161280"/>
          </a:xfrm>
          <a:custGeom>
            <a:avLst/>
            <a:gdLst/>
            <a:ahLst/>
            <a:rect l="l" t="t" r="r" b="b"/>
            <a:pathLst>
              <a:path w="163068" h="161544">
                <a:moveTo>
                  <a:pt x="762" y="161544"/>
                </a:moveTo>
                <a:lnTo>
                  <a:pt x="163068" y="0"/>
                </a:lnTo>
                <a:lnTo>
                  <a:pt x="161544" y="0"/>
                </a:lnTo>
                <a:lnTo>
                  <a:pt x="0" y="161544"/>
                </a:lnTo>
                <a:lnTo>
                  <a:pt x="762" y="161544"/>
                </a:lnTo>
                <a:close/>
              </a:path>
            </a:pathLst>
          </a:custGeom>
          <a:solidFill>
            <a:srgbClr val="3e9f9f"/>
          </a:solidFill>
          <a:ln w="0">
            <a:noFill/>
          </a:ln>
        </p:spPr>
        <p:style>
          <a:lnRef idx="0"/>
          <a:fillRef idx="0"/>
          <a:effectRef idx="0"/>
          <a:fontRef idx="minor"/>
        </p:style>
      </p:sp>
      <p:sp>
        <p:nvSpPr>
          <p:cNvPr id="461" name="CustomShape 318"/>
          <p:cNvSpPr/>
          <p:nvPr/>
        </p:nvSpPr>
        <p:spPr>
          <a:xfrm>
            <a:off x="1499760" y="3552480"/>
            <a:ext cx="164880" cy="162720"/>
          </a:xfrm>
          <a:custGeom>
            <a:avLst/>
            <a:gdLst/>
            <a:ahLst/>
            <a:rect l="l" t="t" r="r" b="b"/>
            <a:pathLst>
              <a:path w="165353" h="163067">
                <a:moveTo>
                  <a:pt x="3809" y="163067"/>
                </a:moveTo>
                <a:lnTo>
                  <a:pt x="165353" y="1523"/>
                </a:lnTo>
                <a:lnTo>
                  <a:pt x="162305" y="0"/>
                </a:lnTo>
                <a:lnTo>
                  <a:pt x="0" y="162305"/>
                </a:lnTo>
                <a:lnTo>
                  <a:pt x="3809" y="163067"/>
                </a:lnTo>
                <a:close/>
              </a:path>
            </a:pathLst>
          </a:custGeom>
          <a:solidFill>
            <a:srgbClr val="41a5a5"/>
          </a:solidFill>
          <a:ln w="0">
            <a:noFill/>
          </a:ln>
        </p:spPr>
        <p:style>
          <a:lnRef idx="0"/>
          <a:fillRef idx="0"/>
          <a:effectRef idx="0"/>
          <a:fontRef idx="minor"/>
        </p:style>
      </p:sp>
      <p:sp>
        <p:nvSpPr>
          <p:cNvPr id="462" name="CustomShape 319"/>
          <p:cNvSpPr/>
          <p:nvPr/>
        </p:nvSpPr>
        <p:spPr>
          <a:xfrm>
            <a:off x="1503360" y="3553920"/>
            <a:ext cx="161280" cy="161280"/>
          </a:xfrm>
          <a:custGeom>
            <a:avLst/>
            <a:gdLst/>
            <a:ahLst/>
            <a:rect l="l" t="t" r="r" b="b"/>
            <a:pathLst>
              <a:path w="161544" h="161544">
                <a:moveTo>
                  <a:pt x="0" y="161544"/>
                </a:moveTo>
                <a:lnTo>
                  <a:pt x="161544" y="0"/>
                </a:lnTo>
              </a:path>
            </a:pathLst>
          </a:custGeom>
          <a:noFill/>
          <a:ln w="762">
            <a:solidFill>
              <a:srgbClr val="41a5a5"/>
            </a:solidFill>
            <a:round/>
          </a:ln>
        </p:spPr>
        <p:style>
          <a:lnRef idx="0"/>
          <a:fillRef idx="0"/>
          <a:effectRef idx="0"/>
          <a:fontRef idx="minor"/>
        </p:style>
      </p:sp>
      <p:sp>
        <p:nvSpPr>
          <p:cNvPr id="463" name="CustomShape 320"/>
          <p:cNvSpPr/>
          <p:nvPr/>
        </p:nvSpPr>
        <p:spPr>
          <a:xfrm>
            <a:off x="1501920" y="35532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1a5a5"/>
          </a:solidFill>
          <a:ln w="0">
            <a:noFill/>
          </a:ln>
        </p:spPr>
        <p:style>
          <a:lnRef idx="0"/>
          <a:fillRef idx="0"/>
          <a:effectRef idx="0"/>
          <a:fontRef idx="minor"/>
        </p:style>
      </p:sp>
      <p:sp>
        <p:nvSpPr>
          <p:cNvPr id="464" name="CustomShape 321"/>
          <p:cNvSpPr/>
          <p:nvPr/>
        </p:nvSpPr>
        <p:spPr>
          <a:xfrm>
            <a:off x="1499760" y="3552480"/>
            <a:ext cx="163440" cy="162000"/>
          </a:xfrm>
          <a:custGeom>
            <a:avLst/>
            <a:gdLst/>
            <a:ahLst/>
            <a:rect l="l" t="t" r="r" b="b"/>
            <a:pathLst>
              <a:path w="163830" h="162305">
                <a:moveTo>
                  <a:pt x="2286" y="162305"/>
                </a:moveTo>
                <a:lnTo>
                  <a:pt x="163830" y="761"/>
                </a:lnTo>
                <a:lnTo>
                  <a:pt x="162306" y="0"/>
                </a:lnTo>
                <a:lnTo>
                  <a:pt x="0" y="162305"/>
                </a:lnTo>
                <a:lnTo>
                  <a:pt x="2286" y="162305"/>
                </a:lnTo>
                <a:close/>
              </a:path>
            </a:pathLst>
          </a:custGeom>
          <a:solidFill>
            <a:srgbClr val="44acac"/>
          </a:solidFill>
          <a:ln w="0">
            <a:noFill/>
          </a:ln>
        </p:spPr>
        <p:style>
          <a:lnRef idx="0"/>
          <a:fillRef idx="0"/>
          <a:effectRef idx="0"/>
          <a:fontRef idx="minor"/>
        </p:style>
      </p:sp>
      <p:sp>
        <p:nvSpPr>
          <p:cNvPr id="465" name="CustomShape 322"/>
          <p:cNvSpPr/>
          <p:nvPr/>
        </p:nvSpPr>
        <p:spPr>
          <a:xfrm>
            <a:off x="1491840" y="3548520"/>
            <a:ext cx="169560" cy="165600"/>
          </a:xfrm>
          <a:custGeom>
            <a:avLst/>
            <a:gdLst/>
            <a:ahLst/>
            <a:rect l="l" t="t" r="r" b="b"/>
            <a:pathLst>
              <a:path w="169925" h="166115">
                <a:moveTo>
                  <a:pt x="7619" y="166115"/>
                </a:moveTo>
                <a:lnTo>
                  <a:pt x="169925" y="3809"/>
                </a:lnTo>
                <a:lnTo>
                  <a:pt x="161543" y="0"/>
                </a:lnTo>
                <a:lnTo>
                  <a:pt x="0" y="162305"/>
                </a:lnTo>
                <a:lnTo>
                  <a:pt x="7619" y="166115"/>
                </a:lnTo>
                <a:close/>
              </a:path>
            </a:pathLst>
          </a:custGeom>
          <a:solidFill>
            <a:srgbClr val="46b1b1"/>
          </a:solidFill>
          <a:ln w="0">
            <a:noFill/>
          </a:ln>
        </p:spPr>
        <p:style>
          <a:lnRef idx="0"/>
          <a:fillRef idx="0"/>
          <a:effectRef idx="0"/>
          <a:fontRef idx="minor"/>
        </p:style>
      </p:sp>
      <p:sp>
        <p:nvSpPr>
          <p:cNvPr id="466" name="CustomShape 323"/>
          <p:cNvSpPr/>
          <p:nvPr/>
        </p:nvSpPr>
        <p:spPr>
          <a:xfrm>
            <a:off x="1499760" y="3552480"/>
            <a:ext cx="162000" cy="162000"/>
          </a:xfrm>
          <a:custGeom>
            <a:avLst/>
            <a:gdLst/>
            <a:ahLst/>
            <a:rect l="l" t="t" r="r" b="b"/>
            <a:pathLst>
              <a:path w="162306" h="162305">
                <a:moveTo>
                  <a:pt x="0" y="162305"/>
                </a:moveTo>
                <a:lnTo>
                  <a:pt x="162306" y="0"/>
                </a:lnTo>
              </a:path>
            </a:pathLst>
          </a:custGeom>
          <a:noFill/>
          <a:ln w="762">
            <a:solidFill>
              <a:srgbClr val="46b1b1"/>
            </a:solidFill>
            <a:round/>
          </a:ln>
        </p:spPr>
        <p:style>
          <a:lnRef idx="0"/>
          <a:fillRef idx="0"/>
          <a:effectRef idx="0"/>
          <a:fontRef idx="minor"/>
        </p:style>
      </p:sp>
      <p:sp>
        <p:nvSpPr>
          <p:cNvPr id="467" name="CustomShape 324"/>
          <p:cNvSpPr/>
          <p:nvPr/>
        </p:nvSpPr>
        <p:spPr>
          <a:xfrm>
            <a:off x="1498680" y="3552480"/>
            <a:ext cx="162720" cy="162000"/>
          </a:xfrm>
          <a:custGeom>
            <a:avLst/>
            <a:gdLst/>
            <a:ahLst/>
            <a:rect l="l" t="t" r="r" b="b"/>
            <a:pathLst>
              <a:path w="163068" h="162305">
                <a:moveTo>
                  <a:pt x="762" y="162305"/>
                </a:moveTo>
                <a:lnTo>
                  <a:pt x="163068" y="0"/>
                </a:lnTo>
                <a:lnTo>
                  <a:pt x="161544" y="0"/>
                </a:lnTo>
                <a:lnTo>
                  <a:pt x="0" y="161543"/>
                </a:lnTo>
                <a:lnTo>
                  <a:pt x="762" y="162305"/>
                </a:lnTo>
                <a:close/>
              </a:path>
            </a:pathLst>
          </a:custGeom>
          <a:solidFill>
            <a:srgbClr val="46b1b1"/>
          </a:solidFill>
          <a:ln w="0">
            <a:noFill/>
          </a:ln>
        </p:spPr>
        <p:style>
          <a:lnRef idx="0"/>
          <a:fillRef idx="0"/>
          <a:effectRef idx="0"/>
          <a:fontRef idx="minor"/>
        </p:style>
      </p:sp>
      <p:sp>
        <p:nvSpPr>
          <p:cNvPr id="468" name="CustomShape 325"/>
          <p:cNvSpPr/>
          <p:nvPr/>
        </p:nvSpPr>
        <p:spPr>
          <a:xfrm>
            <a:off x="1497240" y="355176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6b2b2"/>
          </a:solidFill>
          <a:ln w="0">
            <a:noFill/>
          </a:ln>
        </p:spPr>
        <p:style>
          <a:lnRef idx="0"/>
          <a:fillRef idx="0"/>
          <a:effectRef idx="0"/>
          <a:fontRef idx="minor"/>
        </p:style>
      </p:sp>
      <p:sp>
        <p:nvSpPr>
          <p:cNvPr id="469" name="CustomShape 326"/>
          <p:cNvSpPr/>
          <p:nvPr/>
        </p:nvSpPr>
        <p:spPr>
          <a:xfrm>
            <a:off x="1496520" y="355104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7b4b4"/>
          </a:solidFill>
          <a:ln w="0">
            <a:noFill/>
          </a:ln>
        </p:spPr>
        <p:style>
          <a:lnRef idx="0"/>
          <a:fillRef idx="0"/>
          <a:effectRef idx="0"/>
          <a:fontRef idx="minor"/>
        </p:style>
      </p:sp>
      <p:sp>
        <p:nvSpPr>
          <p:cNvPr id="470" name="CustomShape 327"/>
          <p:cNvSpPr/>
          <p:nvPr/>
        </p:nvSpPr>
        <p:spPr>
          <a:xfrm>
            <a:off x="1495080" y="3551040"/>
            <a:ext cx="162720" cy="161280"/>
          </a:xfrm>
          <a:custGeom>
            <a:avLst/>
            <a:gdLst/>
            <a:ahLst/>
            <a:rect l="l" t="t" r="r" b="b"/>
            <a:pathLst>
              <a:path w="163068" h="161544">
                <a:moveTo>
                  <a:pt x="1524" y="161544"/>
                </a:moveTo>
                <a:lnTo>
                  <a:pt x="163068" y="0"/>
                </a:lnTo>
                <a:lnTo>
                  <a:pt x="162306" y="0"/>
                </a:lnTo>
                <a:lnTo>
                  <a:pt x="0" y="161544"/>
                </a:lnTo>
                <a:lnTo>
                  <a:pt x="1524" y="161544"/>
                </a:lnTo>
                <a:close/>
              </a:path>
            </a:pathLst>
          </a:custGeom>
          <a:solidFill>
            <a:srgbClr val="47b6b6"/>
          </a:solidFill>
          <a:ln w="0">
            <a:noFill/>
          </a:ln>
        </p:spPr>
        <p:style>
          <a:lnRef idx="0"/>
          <a:fillRef idx="0"/>
          <a:effectRef idx="0"/>
          <a:fontRef idx="minor"/>
        </p:style>
      </p:sp>
      <p:sp>
        <p:nvSpPr>
          <p:cNvPr id="471" name="CustomShape 328"/>
          <p:cNvSpPr/>
          <p:nvPr/>
        </p:nvSpPr>
        <p:spPr>
          <a:xfrm>
            <a:off x="1494360" y="355032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8b7b7"/>
          </a:solidFill>
          <a:ln w="0">
            <a:noFill/>
          </a:ln>
        </p:spPr>
        <p:style>
          <a:lnRef idx="0"/>
          <a:fillRef idx="0"/>
          <a:effectRef idx="0"/>
          <a:fontRef idx="minor"/>
        </p:style>
      </p:sp>
      <p:sp>
        <p:nvSpPr>
          <p:cNvPr id="472" name="CustomShape 329"/>
          <p:cNvSpPr/>
          <p:nvPr/>
        </p:nvSpPr>
        <p:spPr>
          <a:xfrm>
            <a:off x="1492920" y="354924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8b8b8"/>
          </a:solidFill>
          <a:ln w="0">
            <a:noFill/>
          </a:ln>
        </p:spPr>
        <p:style>
          <a:lnRef idx="0"/>
          <a:fillRef idx="0"/>
          <a:effectRef idx="0"/>
          <a:fontRef idx="minor"/>
        </p:style>
      </p:sp>
      <p:sp>
        <p:nvSpPr>
          <p:cNvPr id="473" name="CustomShape 330"/>
          <p:cNvSpPr/>
          <p:nvPr/>
        </p:nvSpPr>
        <p:spPr>
          <a:xfrm>
            <a:off x="1491840" y="3548520"/>
            <a:ext cx="162720" cy="162000"/>
          </a:xfrm>
          <a:custGeom>
            <a:avLst/>
            <a:gdLst/>
            <a:ahLst/>
            <a:rect l="l" t="t" r="r" b="b"/>
            <a:pathLst>
              <a:path w="163068" h="162305">
                <a:moveTo>
                  <a:pt x="762" y="162305"/>
                </a:moveTo>
                <a:lnTo>
                  <a:pt x="163068" y="761"/>
                </a:lnTo>
                <a:lnTo>
                  <a:pt x="161544" y="0"/>
                </a:lnTo>
                <a:lnTo>
                  <a:pt x="0" y="162305"/>
                </a:lnTo>
                <a:lnTo>
                  <a:pt x="762" y="162305"/>
                </a:lnTo>
                <a:close/>
              </a:path>
            </a:pathLst>
          </a:custGeom>
          <a:solidFill>
            <a:srgbClr val="49b9b9"/>
          </a:solidFill>
          <a:ln w="0">
            <a:noFill/>
          </a:ln>
        </p:spPr>
        <p:style>
          <a:lnRef idx="0"/>
          <a:fillRef idx="0"/>
          <a:effectRef idx="0"/>
          <a:fontRef idx="minor"/>
        </p:style>
      </p:sp>
      <p:sp>
        <p:nvSpPr>
          <p:cNvPr id="474" name="CustomShape 331"/>
          <p:cNvSpPr/>
          <p:nvPr/>
        </p:nvSpPr>
        <p:spPr>
          <a:xfrm>
            <a:off x="1482120" y="3542400"/>
            <a:ext cx="171000" cy="168120"/>
          </a:xfrm>
          <a:custGeom>
            <a:avLst/>
            <a:gdLst/>
            <a:ahLst/>
            <a:rect l="l" t="t" r="r" b="b"/>
            <a:pathLst>
              <a:path w="171450" h="168401">
                <a:moveTo>
                  <a:pt x="9906" y="168401"/>
                </a:moveTo>
                <a:lnTo>
                  <a:pt x="171450" y="6095"/>
                </a:lnTo>
                <a:lnTo>
                  <a:pt x="161544" y="0"/>
                </a:lnTo>
                <a:lnTo>
                  <a:pt x="0" y="161543"/>
                </a:lnTo>
                <a:lnTo>
                  <a:pt x="9906" y="168401"/>
                </a:lnTo>
                <a:close/>
              </a:path>
            </a:pathLst>
          </a:custGeom>
          <a:solidFill>
            <a:srgbClr val="4abbbb"/>
          </a:solidFill>
          <a:ln w="0">
            <a:noFill/>
          </a:ln>
        </p:spPr>
        <p:style>
          <a:lnRef idx="0"/>
          <a:fillRef idx="0"/>
          <a:effectRef idx="0"/>
          <a:fontRef idx="minor"/>
        </p:style>
      </p:sp>
      <p:sp>
        <p:nvSpPr>
          <p:cNvPr id="475" name="CustomShape 332"/>
          <p:cNvSpPr/>
          <p:nvPr/>
        </p:nvSpPr>
        <p:spPr>
          <a:xfrm>
            <a:off x="1491840" y="3548520"/>
            <a:ext cx="161280" cy="162000"/>
          </a:xfrm>
          <a:custGeom>
            <a:avLst/>
            <a:gdLst/>
            <a:ahLst/>
            <a:rect l="l" t="t" r="r" b="b"/>
            <a:pathLst>
              <a:path w="161544" h="162305">
                <a:moveTo>
                  <a:pt x="0" y="162305"/>
                </a:moveTo>
                <a:lnTo>
                  <a:pt x="161544" y="0"/>
                </a:lnTo>
              </a:path>
            </a:pathLst>
          </a:custGeom>
          <a:noFill/>
          <a:ln w="762">
            <a:solidFill>
              <a:srgbClr val="4abbbb"/>
            </a:solidFill>
            <a:round/>
          </a:ln>
        </p:spPr>
        <p:style>
          <a:lnRef idx="0"/>
          <a:fillRef idx="0"/>
          <a:effectRef idx="0"/>
          <a:fontRef idx="minor"/>
        </p:style>
      </p:sp>
      <p:sp>
        <p:nvSpPr>
          <p:cNvPr id="476" name="CustomShape 333"/>
          <p:cNvSpPr/>
          <p:nvPr/>
        </p:nvSpPr>
        <p:spPr>
          <a:xfrm>
            <a:off x="1490400" y="3547800"/>
            <a:ext cx="162720" cy="162720"/>
          </a:xfrm>
          <a:custGeom>
            <a:avLst/>
            <a:gdLst/>
            <a:ahLst/>
            <a:rect l="l" t="t" r="r" b="b"/>
            <a:pathLst>
              <a:path w="163068" h="163067">
                <a:moveTo>
                  <a:pt x="1524" y="163067"/>
                </a:moveTo>
                <a:lnTo>
                  <a:pt x="163068" y="761"/>
                </a:lnTo>
                <a:lnTo>
                  <a:pt x="161544" y="0"/>
                </a:lnTo>
                <a:lnTo>
                  <a:pt x="0" y="161543"/>
                </a:lnTo>
                <a:lnTo>
                  <a:pt x="1524" y="163067"/>
                </a:lnTo>
                <a:close/>
              </a:path>
            </a:pathLst>
          </a:custGeom>
          <a:solidFill>
            <a:srgbClr val="4abbbb"/>
          </a:solidFill>
          <a:ln w="0">
            <a:noFill/>
          </a:ln>
        </p:spPr>
        <p:style>
          <a:lnRef idx="0"/>
          <a:fillRef idx="0"/>
          <a:effectRef idx="0"/>
          <a:fontRef idx="minor"/>
        </p:style>
      </p:sp>
      <p:sp>
        <p:nvSpPr>
          <p:cNvPr id="477" name="CustomShape 334"/>
          <p:cNvSpPr/>
          <p:nvPr/>
        </p:nvSpPr>
        <p:spPr>
          <a:xfrm>
            <a:off x="1488960" y="35470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abcbc"/>
          </a:solidFill>
          <a:ln w="0">
            <a:noFill/>
          </a:ln>
        </p:spPr>
        <p:style>
          <a:lnRef idx="0"/>
          <a:fillRef idx="0"/>
          <a:effectRef idx="0"/>
          <a:fontRef idx="minor"/>
        </p:style>
      </p:sp>
      <p:sp>
        <p:nvSpPr>
          <p:cNvPr id="478" name="CustomShape 335"/>
          <p:cNvSpPr/>
          <p:nvPr/>
        </p:nvSpPr>
        <p:spPr>
          <a:xfrm>
            <a:off x="1486800" y="3545640"/>
            <a:ext cx="163440" cy="162720"/>
          </a:xfrm>
          <a:custGeom>
            <a:avLst/>
            <a:gdLst/>
            <a:ahLst/>
            <a:rect l="l" t="t" r="r" b="b"/>
            <a:pathLst>
              <a:path w="163830" h="163067">
                <a:moveTo>
                  <a:pt x="2286" y="163067"/>
                </a:moveTo>
                <a:lnTo>
                  <a:pt x="163830" y="1523"/>
                </a:lnTo>
                <a:lnTo>
                  <a:pt x="162306" y="0"/>
                </a:lnTo>
                <a:lnTo>
                  <a:pt x="0" y="161543"/>
                </a:lnTo>
                <a:lnTo>
                  <a:pt x="2286" y="163067"/>
                </a:lnTo>
                <a:close/>
              </a:path>
            </a:pathLst>
          </a:custGeom>
          <a:solidFill>
            <a:srgbClr val="4abdbd"/>
          </a:solidFill>
          <a:ln w="0">
            <a:noFill/>
          </a:ln>
        </p:spPr>
        <p:style>
          <a:lnRef idx="0"/>
          <a:fillRef idx="0"/>
          <a:effectRef idx="0"/>
          <a:fontRef idx="minor"/>
        </p:style>
      </p:sp>
      <p:sp>
        <p:nvSpPr>
          <p:cNvPr id="479" name="CustomShape 336"/>
          <p:cNvSpPr/>
          <p:nvPr/>
        </p:nvSpPr>
        <p:spPr>
          <a:xfrm>
            <a:off x="1485000" y="3544920"/>
            <a:ext cx="163440" cy="162000"/>
          </a:xfrm>
          <a:custGeom>
            <a:avLst/>
            <a:gdLst/>
            <a:ahLst/>
            <a:rect l="l" t="t" r="r" b="b"/>
            <a:pathLst>
              <a:path w="163830" h="162305">
                <a:moveTo>
                  <a:pt x="1524" y="162305"/>
                </a:moveTo>
                <a:lnTo>
                  <a:pt x="163830" y="761"/>
                </a:lnTo>
                <a:lnTo>
                  <a:pt x="161544" y="0"/>
                </a:lnTo>
                <a:lnTo>
                  <a:pt x="0" y="161543"/>
                </a:lnTo>
                <a:lnTo>
                  <a:pt x="1524" y="162305"/>
                </a:lnTo>
                <a:close/>
              </a:path>
            </a:pathLst>
          </a:custGeom>
          <a:solidFill>
            <a:srgbClr val="4cbebe"/>
          </a:solidFill>
          <a:ln w="0">
            <a:noFill/>
          </a:ln>
        </p:spPr>
        <p:style>
          <a:lnRef idx="0"/>
          <a:fillRef idx="0"/>
          <a:effectRef idx="0"/>
          <a:fontRef idx="minor"/>
        </p:style>
      </p:sp>
      <p:sp>
        <p:nvSpPr>
          <p:cNvPr id="480" name="CustomShape 337"/>
          <p:cNvSpPr/>
          <p:nvPr/>
        </p:nvSpPr>
        <p:spPr>
          <a:xfrm>
            <a:off x="1483560" y="3543120"/>
            <a:ext cx="162720" cy="162720"/>
          </a:xfrm>
          <a:custGeom>
            <a:avLst/>
            <a:gdLst/>
            <a:ahLst/>
            <a:rect l="l" t="t" r="r" b="b"/>
            <a:pathLst>
              <a:path w="163068" h="163067">
                <a:moveTo>
                  <a:pt x="1524" y="163067"/>
                </a:moveTo>
                <a:lnTo>
                  <a:pt x="163068" y="1523"/>
                </a:lnTo>
                <a:lnTo>
                  <a:pt x="161544" y="0"/>
                </a:lnTo>
                <a:lnTo>
                  <a:pt x="0" y="162305"/>
                </a:lnTo>
                <a:lnTo>
                  <a:pt x="1524" y="163067"/>
                </a:lnTo>
                <a:close/>
              </a:path>
            </a:pathLst>
          </a:custGeom>
          <a:solidFill>
            <a:srgbClr val="4cbfc0"/>
          </a:solidFill>
          <a:ln w="0">
            <a:noFill/>
          </a:ln>
        </p:spPr>
        <p:style>
          <a:lnRef idx="0"/>
          <a:fillRef idx="0"/>
          <a:effectRef idx="0"/>
          <a:fontRef idx="minor"/>
        </p:style>
      </p:sp>
      <p:sp>
        <p:nvSpPr>
          <p:cNvPr id="481" name="CustomShape 338"/>
          <p:cNvSpPr/>
          <p:nvPr/>
        </p:nvSpPr>
        <p:spPr>
          <a:xfrm>
            <a:off x="1482120" y="3542400"/>
            <a:ext cx="162720" cy="162720"/>
          </a:xfrm>
          <a:custGeom>
            <a:avLst/>
            <a:gdLst/>
            <a:ahLst/>
            <a:rect l="l" t="t" r="r" b="b"/>
            <a:pathLst>
              <a:path w="163068" h="163067">
                <a:moveTo>
                  <a:pt x="1524" y="163067"/>
                </a:moveTo>
                <a:lnTo>
                  <a:pt x="163068" y="761"/>
                </a:lnTo>
                <a:lnTo>
                  <a:pt x="161544" y="0"/>
                </a:lnTo>
                <a:lnTo>
                  <a:pt x="0" y="161543"/>
                </a:lnTo>
                <a:lnTo>
                  <a:pt x="1524" y="163067"/>
                </a:lnTo>
                <a:close/>
              </a:path>
            </a:pathLst>
          </a:custGeom>
          <a:solidFill>
            <a:srgbClr val="4cc1c1"/>
          </a:solidFill>
          <a:ln w="0">
            <a:noFill/>
          </a:ln>
        </p:spPr>
        <p:style>
          <a:lnRef idx="0"/>
          <a:fillRef idx="0"/>
          <a:effectRef idx="0"/>
          <a:fontRef idx="minor"/>
        </p:style>
      </p:sp>
      <p:sp>
        <p:nvSpPr>
          <p:cNvPr id="482" name="CustomShape 339"/>
          <p:cNvSpPr/>
          <p:nvPr/>
        </p:nvSpPr>
        <p:spPr>
          <a:xfrm>
            <a:off x="1470600" y="3533400"/>
            <a:ext cx="172440" cy="170280"/>
          </a:xfrm>
          <a:custGeom>
            <a:avLst/>
            <a:gdLst/>
            <a:ahLst/>
            <a:rect l="l" t="t" r="r" b="b"/>
            <a:pathLst>
              <a:path w="172974" h="170687">
                <a:moveTo>
                  <a:pt x="11430" y="170687"/>
                </a:moveTo>
                <a:lnTo>
                  <a:pt x="172974" y="9143"/>
                </a:lnTo>
                <a:lnTo>
                  <a:pt x="161544" y="0"/>
                </a:lnTo>
                <a:lnTo>
                  <a:pt x="0" y="161543"/>
                </a:lnTo>
                <a:lnTo>
                  <a:pt x="11430" y="170687"/>
                </a:lnTo>
                <a:close/>
              </a:path>
            </a:pathLst>
          </a:custGeom>
          <a:solidFill>
            <a:srgbClr val="4dc2c2"/>
          </a:solidFill>
          <a:ln w="0">
            <a:noFill/>
          </a:ln>
        </p:spPr>
        <p:style>
          <a:lnRef idx="0"/>
          <a:fillRef idx="0"/>
          <a:effectRef idx="0"/>
          <a:fontRef idx="minor"/>
        </p:style>
      </p:sp>
      <p:sp>
        <p:nvSpPr>
          <p:cNvPr id="483" name="CustomShape 340"/>
          <p:cNvSpPr/>
          <p:nvPr/>
        </p:nvSpPr>
        <p:spPr>
          <a:xfrm>
            <a:off x="1482120" y="3542400"/>
            <a:ext cx="161280" cy="161280"/>
          </a:xfrm>
          <a:custGeom>
            <a:avLst/>
            <a:gdLst/>
            <a:ahLst/>
            <a:rect l="l" t="t" r="r" b="b"/>
            <a:pathLst>
              <a:path w="161544" h="161544">
                <a:moveTo>
                  <a:pt x="0" y="161544"/>
                </a:moveTo>
                <a:lnTo>
                  <a:pt x="161544" y="0"/>
                </a:lnTo>
              </a:path>
            </a:pathLst>
          </a:custGeom>
          <a:noFill/>
          <a:ln w="762">
            <a:solidFill>
              <a:srgbClr val="4dc2c2"/>
            </a:solidFill>
            <a:round/>
          </a:ln>
        </p:spPr>
        <p:style>
          <a:lnRef idx="0"/>
          <a:fillRef idx="0"/>
          <a:effectRef idx="0"/>
          <a:fontRef idx="minor"/>
        </p:style>
      </p:sp>
      <p:sp>
        <p:nvSpPr>
          <p:cNvPr id="484" name="CustomShape 341"/>
          <p:cNvSpPr/>
          <p:nvPr/>
        </p:nvSpPr>
        <p:spPr>
          <a:xfrm>
            <a:off x="1476000" y="3538080"/>
            <a:ext cx="167400" cy="165600"/>
          </a:xfrm>
          <a:custGeom>
            <a:avLst/>
            <a:gdLst/>
            <a:ahLst/>
            <a:rect l="l" t="t" r="r" b="b"/>
            <a:pathLst>
              <a:path w="167640" h="166115">
                <a:moveTo>
                  <a:pt x="6096" y="166115"/>
                </a:moveTo>
                <a:lnTo>
                  <a:pt x="167640" y="4571"/>
                </a:lnTo>
                <a:lnTo>
                  <a:pt x="161544" y="0"/>
                </a:lnTo>
                <a:lnTo>
                  <a:pt x="0" y="161543"/>
                </a:lnTo>
                <a:lnTo>
                  <a:pt x="6096" y="166115"/>
                </a:lnTo>
                <a:close/>
              </a:path>
            </a:pathLst>
          </a:custGeom>
          <a:solidFill>
            <a:srgbClr val="4dc2c2"/>
          </a:solidFill>
          <a:ln w="0">
            <a:noFill/>
          </a:ln>
        </p:spPr>
        <p:style>
          <a:lnRef idx="0"/>
          <a:fillRef idx="0"/>
          <a:effectRef idx="0"/>
          <a:fontRef idx="minor"/>
        </p:style>
      </p:sp>
      <p:sp>
        <p:nvSpPr>
          <p:cNvPr id="485" name="CustomShape 342"/>
          <p:cNvSpPr/>
          <p:nvPr/>
        </p:nvSpPr>
        <p:spPr>
          <a:xfrm>
            <a:off x="1470600" y="3533400"/>
            <a:ext cx="166680" cy="165600"/>
          </a:xfrm>
          <a:custGeom>
            <a:avLst/>
            <a:gdLst/>
            <a:ahLst/>
            <a:rect l="l" t="t" r="r" b="b"/>
            <a:pathLst>
              <a:path w="166878" h="166115">
                <a:moveTo>
                  <a:pt x="5334" y="166115"/>
                </a:moveTo>
                <a:lnTo>
                  <a:pt x="166878" y="4571"/>
                </a:lnTo>
                <a:lnTo>
                  <a:pt x="161544" y="0"/>
                </a:lnTo>
                <a:lnTo>
                  <a:pt x="0" y="161543"/>
                </a:lnTo>
                <a:lnTo>
                  <a:pt x="5334" y="166115"/>
                </a:lnTo>
                <a:close/>
              </a:path>
            </a:pathLst>
          </a:custGeom>
          <a:solidFill>
            <a:srgbClr val="4dc3c3"/>
          </a:solidFill>
          <a:ln w="0">
            <a:noFill/>
          </a:ln>
        </p:spPr>
        <p:style>
          <a:lnRef idx="0"/>
          <a:fillRef idx="0"/>
          <a:effectRef idx="0"/>
          <a:fontRef idx="minor"/>
        </p:style>
      </p:sp>
      <p:sp>
        <p:nvSpPr>
          <p:cNvPr id="486" name="CustomShape 343"/>
          <p:cNvSpPr/>
          <p:nvPr/>
        </p:nvSpPr>
        <p:spPr>
          <a:xfrm>
            <a:off x="1457640" y="3524400"/>
            <a:ext cx="174240" cy="170280"/>
          </a:xfrm>
          <a:custGeom>
            <a:avLst/>
            <a:gdLst/>
            <a:ahLst/>
            <a:rect l="l" t="t" r="r" b="b"/>
            <a:pathLst>
              <a:path w="174497" h="170687">
                <a:moveTo>
                  <a:pt x="12953" y="170687"/>
                </a:moveTo>
                <a:lnTo>
                  <a:pt x="174497" y="9143"/>
                </a:lnTo>
                <a:lnTo>
                  <a:pt x="162305" y="0"/>
                </a:lnTo>
                <a:lnTo>
                  <a:pt x="0" y="161543"/>
                </a:lnTo>
                <a:lnTo>
                  <a:pt x="12953" y="170687"/>
                </a:lnTo>
                <a:close/>
              </a:path>
            </a:pathLst>
          </a:custGeom>
          <a:solidFill>
            <a:srgbClr val="4ec4c4"/>
          </a:solidFill>
          <a:ln w="0">
            <a:noFill/>
          </a:ln>
        </p:spPr>
        <p:style>
          <a:lnRef idx="0"/>
          <a:fillRef idx="0"/>
          <a:effectRef idx="0"/>
          <a:fontRef idx="minor"/>
        </p:style>
      </p:sp>
      <p:sp>
        <p:nvSpPr>
          <p:cNvPr id="487" name="CustomShape 344"/>
          <p:cNvSpPr/>
          <p:nvPr/>
        </p:nvSpPr>
        <p:spPr>
          <a:xfrm>
            <a:off x="1470600" y="353340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488" name="CustomShape 345"/>
          <p:cNvSpPr/>
          <p:nvPr/>
        </p:nvSpPr>
        <p:spPr>
          <a:xfrm>
            <a:off x="1463760" y="3528720"/>
            <a:ext cx="168120" cy="165600"/>
          </a:xfrm>
          <a:custGeom>
            <a:avLst/>
            <a:gdLst/>
            <a:ahLst/>
            <a:rect l="l" t="t" r="r" b="b"/>
            <a:pathLst>
              <a:path w="168402" h="166115">
                <a:moveTo>
                  <a:pt x="6858" y="166115"/>
                </a:moveTo>
                <a:lnTo>
                  <a:pt x="168402" y="4571"/>
                </a:lnTo>
                <a:lnTo>
                  <a:pt x="162306" y="0"/>
                </a:lnTo>
                <a:lnTo>
                  <a:pt x="0" y="161543"/>
                </a:lnTo>
                <a:lnTo>
                  <a:pt x="6858" y="166115"/>
                </a:lnTo>
                <a:close/>
              </a:path>
            </a:pathLst>
          </a:custGeom>
          <a:solidFill>
            <a:srgbClr val="4ec4c4"/>
          </a:solidFill>
          <a:ln w="0">
            <a:noFill/>
          </a:ln>
        </p:spPr>
        <p:style>
          <a:lnRef idx="0"/>
          <a:fillRef idx="0"/>
          <a:effectRef idx="0"/>
          <a:fontRef idx="minor"/>
        </p:style>
      </p:sp>
      <p:sp>
        <p:nvSpPr>
          <p:cNvPr id="489" name="CustomShape 346"/>
          <p:cNvSpPr/>
          <p:nvPr/>
        </p:nvSpPr>
        <p:spPr>
          <a:xfrm>
            <a:off x="1457640" y="3524400"/>
            <a:ext cx="168120" cy="165600"/>
          </a:xfrm>
          <a:custGeom>
            <a:avLst/>
            <a:gdLst/>
            <a:ahLst/>
            <a:rect l="l" t="t" r="r" b="b"/>
            <a:pathLst>
              <a:path w="168402" h="166115">
                <a:moveTo>
                  <a:pt x="6096" y="166115"/>
                </a:moveTo>
                <a:lnTo>
                  <a:pt x="168402" y="4571"/>
                </a:lnTo>
                <a:lnTo>
                  <a:pt x="162306" y="0"/>
                </a:lnTo>
                <a:lnTo>
                  <a:pt x="0" y="161543"/>
                </a:lnTo>
                <a:lnTo>
                  <a:pt x="6096" y="166115"/>
                </a:lnTo>
                <a:close/>
              </a:path>
            </a:pathLst>
          </a:custGeom>
          <a:solidFill>
            <a:srgbClr val="4dc3c3"/>
          </a:solidFill>
          <a:ln w="0">
            <a:noFill/>
          </a:ln>
        </p:spPr>
        <p:style>
          <a:lnRef idx="0"/>
          <a:fillRef idx="0"/>
          <a:effectRef idx="0"/>
          <a:fontRef idx="minor"/>
        </p:style>
      </p:sp>
      <p:sp>
        <p:nvSpPr>
          <p:cNvPr id="490" name="CustomShape 347"/>
          <p:cNvSpPr/>
          <p:nvPr/>
        </p:nvSpPr>
        <p:spPr>
          <a:xfrm>
            <a:off x="1446120" y="3516480"/>
            <a:ext cx="173520" cy="168840"/>
          </a:xfrm>
          <a:custGeom>
            <a:avLst/>
            <a:gdLst/>
            <a:ahLst/>
            <a:rect l="l" t="t" r="r" b="b"/>
            <a:pathLst>
              <a:path w="173736" h="169163">
                <a:moveTo>
                  <a:pt x="11430" y="169163"/>
                </a:moveTo>
                <a:lnTo>
                  <a:pt x="173736" y="7619"/>
                </a:lnTo>
                <a:lnTo>
                  <a:pt x="162306" y="0"/>
                </a:lnTo>
                <a:lnTo>
                  <a:pt x="0" y="161543"/>
                </a:lnTo>
                <a:lnTo>
                  <a:pt x="11430" y="169163"/>
                </a:lnTo>
                <a:close/>
              </a:path>
            </a:pathLst>
          </a:custGeom>
          <a:solidFill>
            <a:srgbClr val="4dc2c2"/>
          </a:solidFill>
          <a:ln w="0">
            <a:noFill/>
          </a:ln>
        </p:spPr>
        <p:style>
          <a:lnRef idx="0"/>
          <a:fillRef idx="0"/>
          <a:effectRef idx="0"/>
          <a:fontRef idx="minor"/>
        </p:style>
      </p:sp>
      <p:sp>
        <p:nvSpPr>
          <p:cNvPr id="491" name="CustomShape 348"/>
          <p:cNvSpPr/>
          <p:nvPr/>
        </p:nvSpPr>
        <p:spPr>
          <a:xfrm>
            <a:off x="1457640" y="3524400"/>
            <a:ext cx="162000" cy="161280"/>
          </a:xfrm>
          <a:custGeom>
            <a:avLst/>
            <a:gdLst/>
            <a:ahLst/>
            <a:rect l="l" t="t" r="r" b="b"/>
            <a:pathLst>
              <a:path w="162306" h="161544">
                <a:moveTo>
                  <a:pt x="0" y="161544"/>
                </a:moveTo>
                <a:lnTo>
                  <a:pt x="162306" y="0"/>
                </a:lnTo>
              </a:path>
            </a:pathLst>
          </a:custGeom>
          <a:noFill/>
          <a:ln w="762">
            <a:solidFill>
              <a:srgbClr val="4dc2c2"/>
            </a:solidFill>
            <a:round/>
          </a:ln>
        </p:spPr>
        <p:style>
          <a:lnRef idx="0"/>
          <a:fillRef idx="0"/>
          <a:effectRef idx="0"/>
          <a:fontRef idx="minor"/>
        </p:style>
      </p:sp>
      <p:sp>
        <p:nvSpPr>
          <p:cNvPr id="492" name="CustomShape 349"/>
          <p:cNvSpPr/>
          <p:nvPr/>
        </p:nvSpPr>
        <p:spPr>
          <a:xfrm>
            <a:off x="1455480" y="3521880"/>
            <a:ext cx="164160" cy="163440"/>
          </a:xfrm>
          <a:custGeom>
            <a:avLst/>
            <a:gdLst/>
            <a:ahLst/>
            <a:rect l="l" t="t" r="r" b="b"/>
            <a:pathLst>
              <a:path w="164591" h="163829">
                <a:moveTo>
                  <a:pt x="2286" y="163829"/>
                </a:moveTo>
                <a:lnTo>
                  <a:pt x="164592" y="2285"/>
                </a:lnTo>
                <a:lnTo>
                  <a:pt x="161544" y="0"/>
                </a:lnTo>
                <a:lnTo>
                  <a:pt x="0" y="162305"/>
                </a:lnTo>
                <a:lnTo>
                  <a:pt x="2286" y="163829"/>
                </a:lnTo>
                <a:close/>
              </a:path>
            </a:pathLst>
          </a:custGeom>
          <a:solidFill>
            <a:srgbClr val="4dc2c2"/>
          </a:solidFill>
          <a:ln w="0">
            <a:noFill/>
          </a:ln>
        </p:spPr>
        <p:style>
          <a:lnRef idx="0"/>
          <a:fillRef idx="0"/>
          <a:effectRef idx="0"/>
          <a:fontRef idx="minor"/>
        </p:style>
      </p:sp>
      <p:sp>
        <p:nvSpPr>
          <p:cNvPr id="493" name="CustomShape 350"/>
          <p:cNvSpPr/>
          <p:nvPr/>
        </p:nvSpPr>
        <p:spPr>
          <a:xfrm>
            <a:off x="1452240" y="3520440"/>
            <a:ext cx="164160" cy="163440"/>
          </a:xfrm>
          <a:custGeom>
            <a:avLst/>
            <a:gdLst/>
            <a:ahLst/>
            <a:rect l="l" t="t" r="r" b="b"/>
            <a:pathLst>
              <a:path w="164591" h="163829">
                <a:moveTo>
                  <a:pt x="3047" y="163829"/>
                </a:moveTo>
                <a:lnTo>
                  <a:pt x="164591" y="1523"/>
                </a:lnTo>
                <a:lnTo>
                  <a:pt x="161543" y="0"/>
                </a:lnTo>
                <a:lnTo>
                  <a:pt x="0" y="161543"/>
                </a:lnTo>
                <a:lnTo>
                  <a:pt x="3047" y="163829"/>
                </a:lnTo>
                <a:close/>
              </a:path>
            </a:pathLst>
          </a:custGeom>
          <a:solidFill>
            <a:srgbClr val="4cc1c1"/>
          </a:solidFill>
          <a:ln w="0">
            <a:noFill/>
          </a:ln>
        </p:spPr>
        <p:style>
          <a:lnRef idx="0"/>
          <a:fillRef idx="0"/>
          <a:effectRef idx="0"/>
          <a:fontRef idx="minor"/>
        </p:style>
      </p:sp>
      <p:sp>
        <p:nvSpPr>
          <p:cNvPr id="494" name="CustomShape 351"/>
          <p:cNvSpPr/>
          <p:nvPr/>
        </p:nvSpPr>
        <p:spPr>
          <a:xfrm>
            <a:off x="1449360" y="3518280"/>
            <a:ext cx="164160" cy="163440"/>
          </a:xfrm>
          <a:custGeom>
            <a:avLst/>
            <a:gdLst/>
            <a:ahLst/>
            <a:rect l="l" t="t" r="r" b="b"/>
            <a:pathLst>
              <a:path w="164591" h="163829">
                <a:moveTo>
                  <a:pt x="3047" y="163829"/>
                </a:moveTo>
                <a:lnTo>
                  <a:pt x="164591" y="2285"/>
                </a:lnTo>
                <a:lnTo>
                  <a:pt x="161543" y="0"/>
                </a:lnTo>
                <a:lnTo>
                  <a:pt x="0" y="162305"/>
                </a:lnTo>
                <a:lnTo>
                  <a:pt x="3047" y="163829"/>
                </a:lnTo>
                <a:close/>
              </a:path>
            </a:pathLst>
          </a:custGeom>
          <a:solidFill>
            <a:srgbClr val="4cbfc0"/>
          </a:solidFill>
          <a:ln w="0">
            <a:noFill/>
          </a:ln>
        </p:spPr>
        <p:style>
          <a:lnRef idx="0"/>
          <a:fillRef idx="0"/>
          <a:effectRef idx="0"/>
          <a:fontRef idx="minor"/>
        </p:style>
      </p:sp>
      <p:sp>
        <p:nvSpPr>
          <p:cNvPr id="495" name="CustomShape 352"/>
          <p:cNvSpPr/>
          <p:nvPr/>
        </p:nvSpPr>
        <p:spPr>
          <a:xfrm>
            <a:off x="1446120" y="3516480"/>
            <a:ext cx="164160" cy="163440"/>
          </a:xfrm>
          <a:custGeom>
            <a:avLst/>
            <a:gdLst/>
            <a:ahLst/>
            <a:rect l="l" t="t" r="r" b="b"/>
            <a:pathLst>
              <a:path w="164591" h="163829">
                <a:moveTo>
                  <a:pt x="3047" y="163829"/>
                </a:moveTo>
                <a:lnTo>
                  <a:pt x="164591" y="1523"/>
                </a:lnTo>
                <a:lnTo>
                  <a:pt x="162305" y="0"/>
                </a:lnTo>
                <a:lnTo>
                  <a:pt x="0" y="161543"/>
                </a:lnTo>
                <a:lnTo>
                  <a:pt x="3047" y="163829"/>
                </a:lnTo>
                <a:close/>
              </a:path>
            </a:pathLst>
          </a:custGeom>
          <a:solidFill>
            <a:srgbClr val="4cbebe"/>
          </a:solidFill>
          <a:ln w="0">
            <a:noFill/>
          </a:ln>
        </p:spPr>
        <p:style>
          <a:lnRef idx="0"/>
          <a:fillRef idx="0"/>
          <a:effectRef idx="0"/>
          <a:fontRef idx="minor"/>
        </p:style>
      </p:sp>
      <p:sp>
        <p:nvSpPr>
          <p:cNvPr id="496" name="CustomShape 353"/>
          <p:cNvSpPr/>
          <p:nvPr/>
        </p:nvSpPr>
        <p:spPr>
          <a:xfrm>
            <a:off x="1436400" y="3510360"/>
            <a:ext cx="171720" cy="167400"/>
          </a:xfrm>
          <a:custGeom>
            <a:avLst/>
            <a:gdLst/>
            <a:ahLst/>
            <a:rect l="l" t="t" r="r" b="b"/>
            <a:pathLst>
              <a:path w="172212" h="167639">
                <a:moveTo>
                  <a:pt x="9906" y="167639"/>
                </a:moveTo>
                <a:lnTo>
                  <a:pt x="172212" y="6095"/>
                </a:lnTo>
                <a:lnTo>
                  <a:pt x="161544" y="0"/>
                </a:lnTo>
                <a:lnTo>
                  <a:pt x="0" y="161543"/>
                </a:lnTo>
                <a:lnTo>
                  <a:pt x="9906" y="167639"/>
                </a:lnTo>
                <a:close/>
              </a:path>
            </a:pathLst>
          </a:custGeom>
          <a:solidFill>
            <a:srgbClr val="4cbdbd"/>
          </a:solidFill>
          <a:ln w="0">
            <a:noFill/>
          </a:ln>
        </p:spPr>
        <p:style>
          <a:lnRef idx="0"/>
          <a:fillRef idx="0"/>
          <a:effectRef idx="0"/>
          <a:fontRef idx="minor"/>
        </p:style>
      </p:sp>
      <p:sp>
        <p:nvSpPr>
          <p:cNvPr id="497" name="CustomShape 354"/>
          <p:cNvSpPr/>
          <p:nvPr/>
        </p:nvSpPr>
        <p:spPr>
          <a:xfrm>
            <a:off x="1446120" y="3516480"/>
            <a:ext cx="162000" cy="161280"/>
          </a:xfrm>
          <a:custGeom>
            <a:avLst/>
            <a:gdLst/>
            <a:ahLst/>
            <a:rect l="l" t="t" r="r" b="b"/>
            <a:pathLst>
              <a:path w="162306" h="161544">
                <a:moveTo>
                  <a:pt x="0" y="161544"/>
                </a:moveTo>
                <a:lnTo>
                  <a:pt x="162306" y="0"/>
                </a:lnTo>
              </a:path>
            </a:pathLst>
          </a:custGeom>
          <a:noFill/>
          <a:ln w="762">
            <a:solidFill>
              <a:srgbClr val="4cbdbd"/>
            </a:solidFill>
            <a:round/>
          </a:ln>
        </p:spPr>
        <p:style>
          <a:lnRef idx="0"/>
          <a:fillRef idx="0"/>
          <a:effectRef idx="0"/>
          <a:fontRef idx="minor"/>
        </p:style>
      </p:sp>
      <p:sp>
        <p:nvSpPr>
          <p:cNvPr id="498" name="CustomShape 355"/>
          <p:cNvSpPr/>
          <p:nvPr/>
        </p:nvSpPr>
        <p:spPr>
          <a:xfrm>
            <a:off x="1443960" y="3515040"/>
            <a:ext cx="164160" cy="162720"/>
          </a:xfrm>
          <a:custGeom>
            <a:avLst/>
            <a:gdLst/>
            <a:ahLst/>
            <a:rect l="l" t="t" r="r" b="b"/>
            <a:pathLst>
              <a:path w="164591" h="163067">
                <a:moveTo>
                  <a:pt x="2286" y="163067"/>
                </a:moveTo>
                <a:lnTo>
                  <a:pt x="164592" y="1523"/>
                </a:lnTo>
                <a:lnTo>
                  <a:pt x="161544" y="0"/>
                </a:lnTo>
                <a:lnTo>
                  <a:pt x="0" y="161543"/>
                </a:lnTo>
                <a:lnTo>
                  <a:pt x="2286" y="163067"/>
                </a:lnTo>
                <a:close/>
              </a:path>
            </a:pathLst>
          </a:custGeom>
          <a:solidFill>
            <a:srgbClr val="4cbdbd"/>
          </a:solidFill>
          <a:ln w="0">
            <a:noFill/>
          </a:ln>
        </p:spPr>
        <p:style>
          <a:lnRef idx="0"/>
          <a:fillRef idx="0"/>
          <a:effectRef idx="0"/>
          <a:fontRef idx="minor"/>
        </p:style>
      </p:sp>
      <p:sp>
        <p:nvSpPr>
          <p:cNvPr id="499" name="CustomShape 356"/>
          <p:cNvSpPr/>
          <p:nvPr/>
        </p:nvSpPr>
        <p:spPr>
          <a:xfrm>
            <a:off x="1441800" y="3513600"/>
            <a:ext cx="163440" cy="162720"/>
          </a:xfrm>
          <a:custGeom>
            <a:avLst/>
            <a:gdLst/>
            <a:ahLst/>
            <a:rect l="l" t="t" r="r" b="b"/>
            <a:pathLst>
              <a:path w="163830" h="163067">
                <a:moveTo>
                  <a:pt x="2286" y="163067"/>
                </a:moveTo>
                <a:lnTo>
                  <a:pt x="163830" y="1523"/>
                </a:lnTo>
                <a:lnTo>
                  <a:pt x="161544" y="0"/>
                </a:lnTo>
                <a:lnTo>
                  <a:pt x="0" y="161543"/>
                </a:lnTo>
                <a:lnTo>
                  <a:pt x="2286" y="163067"/>
                </a:lnTo>
                <a:close/>
              </a:path>
            </a:pathLst>
          </a:custGeom>
          <a:solidFill>
            <a:srgbClr val="4abcbc"/>
          </a:solidFill>
          <a:ln w="0">
            <a:noFill/>
          </a:ln>
        </p:spPr>
        <p:style>
          <a:lnRef idx="0"/>
          <a:fillRef idx="0"/>
          <a:effectRef idx="0"/>
          <a:fontRef idx="minor"/>
        </p:style>
      </p:sp>
      <p:sp>
        <p:nvSpPr>
          <p:cNvPr id="500" name="CustomShape 357"/>
          <p:cNvSpPr/>
          <p:nvPr/>
        </p:nvSpPr>
        <p:spPr>
          <a:xfrm>
            <a:off x="1438560" y="3512160"/>
            <a:ext cx="164160" cy="162720"/>
          </a:xfrm>
          <a:custGeom>
            <a:avLst/>
            <a:gdLst/>
            <a:ahLst/>
            <a:rect l="l" t="t" r="r" b="b"/>
            <a:pathLst>
              <a:path w="164591" h="163067">
                <a:moveTo>
                  <a:pt x="3047" y="163067"/>
                </a:moveTo>
                <a:lnTo>
                  <a:pt x="164591" y="1523"/>
                </a:lnTo>
                <a:lnTo>
                  <a:pt x="161543" y="0"/>
                </a:lnTo>
                <a:lnTo>
                  <a:pt x="0" y="161543"/>
                </a:lnTo>
                <a:lnTo>
                  <a:pt x="3047" y="163067"/>
                </a:lnTo>
                <a:close/>
              </a:path>
            </a:pathLst>
          </a:custGeom>
          <a:solidFill>
            <a:srgbClr val="4abbbb"/>
          </a:solidFill>
          <a:ln w="0">
            <a:noFill/>
          </a:ln>
        </p:spPr>
        <p:style>
          <a:lnRef idx="0"/>
          <a:fillRef idx="0"/>
          <a:effectRef idx="0"/>
          <a:fontRef idx="minor"/>
        </p:style>
      </p:sp>
      <p:sp>
        <p:nvSpPr>
          <p:cNvPr id="501" name="CustomShape 358"/>
          <p:cNvSpPr/>
          <p:nvPr/>
        </p:nvSpPr>
        <p:spPr>
          <a:xfrm>
            <a:off x="1436400" y="3510360"/>
            <a:ext cx="163440" cy="162720"/>
          </a:xfrm>
          <a:custGeom>
            <a:avLst/>
            <a:gdLst/>
            <a:ahLst/>
            <a:rect l="l" t="t" r="r" b="b"/>
            <a:pathLst>
              <a:path w="163830" h="163067">
                <a:moveTo>
                  <a:pt x="2286" y="163067"/>
                </a:moveTo>
                <a:lnTo>
                  <a:pt x="163830" y="1523"/>
                </a:lnTo>
                <a:lnTo>
                  <a:pt x="161544" y="0"/>
                </a:lnTo>
                <a:lnTo>
                  <a:pt x="0" y="161543"/>
                </a:lnTo>
                <a:lnTo>
                  <a:pt x="2286" y="163067"/>
                </a:lnTo>
                <a:close/>
              </a:path>
            </a:pathLst>
          </a:custGeom>
          <a:solidFill>
            <a:srgbClr val="49baba"/>
          </a:solidFill>
          <a:ln w="0">
            <a:noFill/>
          </a:ln>
        </p:spPr>
        <p:style>
          <a:lnRef idx="0"/>
          <a:fillRef idx="0"/>
          <a:effectRef idx="0"/>
          <a:fontRef idx="minor"/>
        </p:style>
      </p:sp>
      <p:sp>
        <p:nvSpPr>
          <p:cNvPr id="502" name="CustomShape 359"/>
          <p:cNvSpPr/>
          <p:nvPr/>
        </p:nvSpPr>
        <p:spPr>
          <a:xfrm>
            <a:off x="1426320" y="3506040"/>
            <a:ext cx="171000" cy="165600"/>
          </a:xfrm>
          <a:custGeom>
            <a:avLst/>
            <a:gdLst/>
            <a:ahLst/>
            <a:rect l="l" t="t" r="r" b="b"/>
            <a:pathLst>
              <a:path w="171450" h="166115">
                <a:moveTo>
                  <a:pt x="9906" y="166115"/>
                </a:moveTo>
                <a:lnTo>
                  <a:pt x="171450" y="4571"/>
                </a:lnTo>
                <a:lnTo>
                  <a:pt x="162306" y="0"/>
                </a:lnTo>
                <a:lnTo>
                  <a:pt x="0" y="161543"/>
                </a:lnTo>
                <a:lnTo>
                  <a:pt x="9906" y="166115"/>
                </a:lnTo>
                <a:close/>
              </a:path>
            </a:pathLst>
          </a:custGeom>
          <a:solidFill>
            <a:srgbClr val="49b9b9"/>
          </a:solidFill>
          <a:ln w="0">
            <a:noFill/>
          </a:ln>
        </p:spPr>
        <p:style>
          <a:lnRef idx="0"/>
          <a:fillRef idx="0"/>
          <a:effectRef idx="0"/>
          <a:fontRef idx="minor"/>
        </p:style>
      </p:sp>
      <p:sp>
        <p:nvSpPr>
          <p:cNvPr id="503" name="CustomShape 360"/>
          <p:cNvSpPr/>
          <p:nvPr/>
        </p:nvSpPr>
        <p:spPr>
          <a:xfrm>
            <a:off x="1436400" y="3510360"/>
            <a:ext cx="161280" cy="161280"/>
          </a:xfrm>
          <a:custGeom>
            <a:avLst/>
            <a:gdLst/>
            <a:ahLst/>
            <a:rect l="l" t="t" r="r" b="b"/>
            <a:pathLst>
              <a:path w="161544" h="161544">
                <a:moveTo>
                  <a:pt x="0" y="161544"/>
                </a:moveTo>
                <a:lnTo>
                  <a:pt x="161544" y="0"/>
                </a:lnTo>
              </a:path>
            </a:pathLst>
          </a:custGeom>
          <a:noFill/>
          <a:ln w="762">
            <a:solidFill>
              <a:srgbClr val="49b9b9"/>
            </a:solidFill>
            <a:round/>
          </a:ln>
        </p:spPr>
        <p:style>
          <a:lnRef idx="0"/>
          <a:fillRef idx="0"/>
          <a:effectRef idx="0"/>
          <a:fontRef idx="minor"/>
        </p:style>
      </p:sp>
      <p:sp>
        <p:nvSpPr>
          <p:cNvPr id="504" name="CustomShape 361"/>
          <p:cNvSpPr/>
          <p:nvPr/>
        </p:nvSpPr>
        <p:spPr>
          <a:xfrm>
            <a:off x="1434240" y="3509640"/>
            <a:ext cx="163440" cy="162000"/>
          </a:xfrm>
          <a:custGeom>
            <a:avLst/>
            <a:gdLst/>
            <a:ahLst/>
            <a:rect l="l" t="t" r="r" b="b"/>
            <a:pathLst>
              <a:path w="163830" h="162305">
                <a:moveTo>
                  <a:pt x="2286" y="162305"/>
                </a:moveTo>
                <a:lnTo>
                  <a:pt x="163830" y="761"/>
                </a:lnTo>
                <a:lnTo>
                  <a:pt x="161544" y="0"/>
                </a:lnTo>
                <a:lnTo>
                  <a:pt x="0" y="161543"/>
                </a:lnTo>
                <a:lnTo>
                  <a:pt x="2286" y="162305"/>
                </a:lnTo>
                <a:close/>
              </a:path>
            </a:pathLst>
          </a:custGeom>
          <a:solidFill>
            <a:srgbClr val="49b9b9"/>
          </a:solidFill>
          <a:ln w="0">
            <a:noFill/>
          </a:ln>
        </p:spPr>
        <p:style>
          <a:lnRef idx="0"/>
          <a:fillRef idx="0"/>
          <a:effectRef idx="0"/>
          <a:fontRef idx="minor"/>
        </p:style>
      </p:sp>
      <p:sp>
        <p:nvSpPr>
          <p:cNvPr id="505" name="CustomShape 362"/>
          <p:cNvSpPr/>
          <p:nvPr/>
        </p:nvSpPr>
        <p:spPr>
          <a:xfrm>
            <a:off x="1432440" y="35089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8b8b8"/>
          </a:solidFill>
          <a:ln w="0">
            <a:noFill/>
          </a:ln>
        </p:spPr>
        <p:style>
          <a:lnRef idx="0"/>
          <a:fillRef idx="0"/>
          <a:effectRef idx="0"/>
          <a:fontRef idx="minor"/>
        </p:style>
      </p:sp>
      <p:sp>
        <p:nvSpPr>
          <p:cNvPr id="506" name="CustomShape 363"/>
          <p:cNvSpPr/>
          <p:nvPr/>
        </p:nvSpPr>
        <p:spPr>
          <a:xfrm>
            <a:off x="1430280" y="3507480"/>
            <a:ext cx="163440" cy="162720"/>
          </a:xfrm>
          <a:custGeom>
            <a:avLst/>
            <a:gdLst/>
            <a:ahLst/>
            <a:rect l="l" t="t" r="r" b="b"/>
            <a:pathLst>
              <a:path w="163830" h="163067">
                <a:moveTo>
                  <a:pt x="2286" y="163067"/>
                </a:moveTo>
                <a:lnTo>
                  <a:pt x="163830" y="1523"/>
                </a:lnTo>
                <a:lnTo>
                  <a:pt x="161544" y="0"/>
                </a:lnTo>
                <a:lnTo>
                  <a:pt x="0" y="161543"/>
                </a:lnTo>
                <a:lnTo>
                  <a:pt x="2286" y="163067"/>
                </a:lnTo>
                <a:close/>
              </a:path>
            </a:pathLst>
          </a:custGeom>
          <a:solidFill>
            <a:srgbClr val="48b8b8"/>
          </a:solidFill>
          <a:ln w="0">
            <a:noFill/>
          </a:ln>
        </p:spPr>
        <p:style>
          <a:lnRef idx="0"/>
          <a:fillRef idx="0"/>
          <a:effectRef idx="0"/>
          <a:fontRef idx="minor"/>
        </p:style>
      </p:sp>
      <p:sp>
        <p:nvSpPr>
          <p:cNvPr id="507" name="CustomShape 364"/>
          <p:cNvSpPr/>
          <p:nvPr/>
        </p:nvSpPr>
        <p:spPr>
          <a:xfrm>
            <a:off x="1428840" y="35067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7b7b7"/>
          </a:solidFill>
          <a:ln w="0">
            <a:noFill/>
          </a:ln>
        </p:spPr>
        <p:style>
          <a:lnRef idx="0"/>
          <a:fillRef idx="0"/>
          <a:effectRef idx="0"/>
          <a:fontRef idx="minor"/>
        </p:style>
      </p:sp>
      <p:sp>
        <p:nvSpPr>
          <p:cNvPr id="508" name="CustomShape 365"/>
          <p:cNvSpPr/>
          <p:nvPr/>
        </p:nvSpPr>
        <p:spPr>
          <a:xfrm>
            <a:off x="1426320" y="3506040"/>
            <a:ext cx="163440" cy="162000"/>
          </a:xfrm>
          <a:custGeom>
            <a:avLst/>
            <a:gdLst/>
            <a:ahLst/>
            <a:rect l="l" t="t" r="r" b="b"/>
            <a:pathLst>
              <a:path w="163830" h="162305">
                <a:moveTo>
                  <a:pt x="2286" y="162305"/>
                </a:moveTo>
                <a:lnTo>
                  <a:pt x="163830" y="761"/>
                </a:lnTo>
                <a:lnTo>
                  <a:pt x="162306" y="0"/>
                </a:lnTo>
                <a:lnTo>
                  <a:pt x="0" y="161543"/>
                </a:lnTo>
                <a:lnTo>
                  <a:pt x="2286" y="162305"/>
                </a:lnTo>
                <a:close/>
              </a:path>
            </a:pathLst>
          </a:custGeom>
          <a:solidFill>
            <a:srgbClr val="47b6b6"/>
          </a:solidFill>
          <a:ln w="0">
            <a:noFill/>
          </a:ln>
        </p:spPr>
        <p:style>
          <a:lnRef idx="0"/>
          <a:fillRef idx="0"/>
          <a:effectRef idx="0"/>
          <a:fontRef idx="minor"/>
        </p:style>
      </p:sp>
      <p:sp>
        <p:nvSpPr>
          <p:cNvPr id="509" name="CustomShape 366"/>
          <p:cNvSpPr/>
          <p:nvPr/>
        </p:nvSpPr>
        <p:spPr>
          <a:xfrm>
            <a:off x="1415160" y="3501360"/>
            <a:ext cx="173520" cy="165600"/>
          </a:xfrm>
          <a:custGeom>
            <a:avLst/>
            <a:gdLst/>
            <a:ahLst/>
            <a:rect l="l" t="t" r="r" b="b"/>
            <a:pathLst>
              <a:path w="173736" h="166115">
                <a:moveTo>
                  <a:pt x="11430" y="166115"/>
                </a:moveTo>
                <a:lnTo>
                  <a:pt x="173736" y="4571"/>
                </a:lnTo>
                <a:lnTo>
                  <a:pt x="161544" y="0"/>
                </a:lnTo>
                <a:lnTo>
                  <a:pt x="0" y="161543"/>
                </a:lnTo>
                <a:lnTo>
                  <a:pt x="11430" y="166115"/>
                </a:lnTo>
                <a:close/>
              </a:path>
            </a:pathLst>
          </a:custGeom>
          <a:solidFill>
            <a:srgbClr val="47b5b5"/>
          </a:solidFill>
          <a:ln w="0">
            <a:noFill/>
          </a:ln>
        </p:spPr>
        <p:style>
          <a:lnRef idx="0"/>
          <a:fillRef idx="0"/>
          <a:effectRef idx="0"/>
          <a:fontRef idx="minor"/>
        </p:style>
      </p:sp>
      <p:sp>
        <p:nvSpPr>
          <p:cNvPr id="510" name="CustomShape 367"/>
          <p:cNvSpPr/>
          <p:nvPr/>
        </p:nvSpPr>
        <p:spPr>
          <a:xfrm>
            <a:off x="1426320" y="3506040"/>
            <a:ext cx="162000" cy="161280"/>
          </a:xfrm>
          <a:custGeom>
            <a:avLst/>
            <a:gdLst/>
            <a:ahLst/>
            <a:rect l="l" t="t" r="r" b="b"/>
            <a:pathLst>
              <a:path w="162306" h="161544">
                <a:moveTo>
                  <a:pt x="0" y="161544"/>
                </a:moveTo>
                <a:lnTo>
                  <a:pt x="162306" y="0"/>
                </a:lnTo>
              </a:path>
            </a:pathLst>
          </a:custGeom>
          <a:noFill/>
          <a:ln w="762">
            <a:solidFill>
              <a:srgbClr val="47b5b5"/>
            </a:solidFill>
            <a:round/>
          </a:ln>
        </p:spPr>
        <p:style>
          <a:lnRef idx="0"/>
          <a:fillRef idx="0"/>
          <a:effectRef idx="0"/>
          <a:fontRef idx="minor"/>
        </p:style>
      </p:sp>
      <p:sp>
        <p:nvSpPr>
          <p:cNvPr id="511" name="CustomShape 368"/>
          <p:cNvSpPr/>
          <p:nvPr/>
        </p:nvSpPr>
        <p:spPr>
          <a:xfrm>
            <a:off x="1424880" y="3505320"/>
            <a:ext cx="163440" cy="162000"/>
          </a:xfrm>
          <a:custGeom>
            <a:avLst/>
            <a:gdLst/>
            <a:ahLst/>
            <a:rect l="l" t="t" r="r" b="b"/>
            <a:pathLst>
              <a:path w="163830" h="162305">
                <a:moveTo>
                  <a:pt x="1524" y="162305"/>
                </a:moveTo>
                <a:lnTo>
                  <a:pt x="163830" y="761"/>
                </a:lnTo>
                <a:lnTo>
                  <a:pt x="161544" y="0"/>
                </a:lnTo>
                <a:lnTo>
                  <a:pt x="0" y="161543"/>
                </a:lnTo>
                <a:lnTo>
                  <a:pt x="1524" y="162305"/>
                </a:lnTo>
                <a:close/>
              </a:path>
            </a:pathLst>
          </a:custGeom>
          <a:solidFill>
            <a:srgbClr val="47b5b5"/>
          </a:solidFill>
          <a:ln w="0">
            <a:noFill/>
          </a:ln>
        </p:spPr>
        <p:style>
          <a:lnRef idx="0"/>
          <a:fillRef idx="0"/>
          <a:effectRef idx="0"/>
          <a:fontRef idx="minor"/>
        </p:style>
      </p:sp>
      <p:sp>
        <p:nvSpPr>
          <p:cNvPr id="512" name="CustomShape 369"/>
          <p:cNvSpPr/>
          <p:nvPr/>
        </p:nvSpPr>
        <p:spPr>
          <a:xfrm>
            <a:off x="1423440" y="35046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4b4"/>
          </a:solidFill>
          <a:ln w="0">
            <a:noFill/>
          </a:ln>
        </p:spPr>
        <p:style>
          <a:lnRef idx="0"/>
          <a:fillRef idx="0"/>
          <a:effectRef idx="0"/>
          <a:fontRef idx="minor"/>
        </p:style>
      </p:sp>
      <p:sp>
        <p:nvSpPr>
          <p:cNvPr id="513" name="CustomShape 370"/>
          <p:cNvSpPr/>
          <p:nvPr/>
        </p:nvSpPr>
        <p:spPr>
          <a:xfrm>
            <a:off x="1422000" y="35035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2b2"/>
          </a:solidFill>
          <a:ln w="0">
            <a:noFill/>
          </a:ln>
        </p:spPr>
        <p:style>
          <a:lnRef idx="0"/>
          <a:fillRef idx="0"/>
          <a:effectRef idx="0"/>
          <a:fontRef idx="minor"/>
        </p:style>
      </p:sp>
      <p:sp>
        <p:nvSpPr>
          <p:cNvPr id="514" name="CustomShape 371"/>
          <p:cNvSpPr/>
          <p:nvPr/>
        </p:nvSpPr>
        <p:spPr>
          <a:xfrm>
            <a:off x="1420200" y="35035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6b1b1"/>
          </a:solidFill>
          <a:ln w="0">
            <a:noFill/>
          </a:ln>
        </p:spPr>
        <p:style>
          <a:lnRef idx="0"/>
          <a:fillRef idx="0"/>
          <a:effectRef idx="0"/>
          <a:fontRef idx="minor"/>
        </p:style>
      </p:sp>
      <p:sp>
        <p:nvSpPr>
          <p:cNvPr id="515" name="CustomShape 372"/>
          <p:cNvSpPr/>
          <p:nvPr/>
        </p:nvSpPr>
        <p:spPr>
          <a:xfrm>
            <a:off x="1418040" y="3502800"/>
            <a:ext cx="163440" cy="162000"/>
          </a:xfrm>
          <a:custGeom>
            <a:avLst/>
            <a:gdLst/>
            <a:ahLst/>
            <a:rect l="l" t="t" r="r" b="b"/>
            <a:pathLst>
              <a:path w="163830" h="162305">
                <a:moveTo>
                  <a:pt x="2286" y="162305"/>
                </a:moveTo>
                <a:lnTo>
                  <a:pt x="163830" y="761"/>
                </a:lnTo>
                <a:lnTo>
                  <a:pt x="162306" y="0"/>
                </a:lnTo>
                <a:lnTo>
                  <a:pt x="0" y="161543"/>
                </a:lnTo>
                <a:lnTo>
                  <a:pt x="2286" y="162305"/>
                </a:lnTo>
                <a:close/>
              </a:path>
            </a:pathLst>
          </a:custGeom>
          <a:solidFill>
            <a:srgbClr val="46b0b0"/>
          </a:solidFill>
          <a:ln w="0">
            <a:noFill/>
          </a:ln>
        </p:spPr>
        <p:style>
          <a:lnRef idx="0"/>
          <a:fillRef idx="0"/>
          <a:effectRef idx="0"/>
          <a:fontRef idx="minor"/>
        </p:style>
      </p:sp>
      <p:sp>
        <p:nvSpPr>
          <p:cNvPr id="516" name="CustomShape 373"/>
          <p:cNvSpPr/>
          <p:nvPr/>
        </p:nvSpPr>
        <p:spPr>
          <a:xfrm>
            <a:off x="1416600" y="3502080"/>
            <a:ext cx="163440" cy="162000"/>
          </a:xfrm>
          <a:custGeom>
            <a:avLst/>
            <a:gdLst/>
            <a:ahLst/>
            <a:rect l="l" t="t" r="r" b="b"/>
            <a:pathLst>
              <a:path w="163830" h="162305">
                <a:moveTo>
                  <a:pt x="1524" y="162305"/>
                </a:moveTo>
                <a:lnTo>
                  <a:pt x="163830" y="761"/>
                </a:lnTo>
                <a:lnTo>
                  <a:pt x="161544" y="0"/>
                </a:lnTo>
                <a:lnTo>
                  <a:pt x="0" y="161543"/>
                </a:lnTo>
                <a:lnTo>
                  <a:pt x="1524" y="162305"/>
                </a:lnTo>
                <a:close/>
              </a:path>
            </a:pathLst>
          </a:custGeom>
          <a:solidFill>
            <a:srgbClr val="45afaf"/>
          </a:solidFill>
          <a:ln w="0">
            <a:noFill/>
          </a:ln>
        </p:spPr>
        <p:style>
          <a:lnRef idx="0"/>
          <a:fillRef idx="0"/>
          <a:effectRef idx="0"/>
          <a:fontRef idx="minor"/>
        </p:style>
      </p:sp>
      <p:sp>
        <p:nvSpPr>
          <p:cNvPr id="517" name="CustomShape 374"/>
          <p:cNvSpPr/>
          <p:nvPr/>
        </p:nvSpPr>
        <p:spPr>
          <a:xfrm>
            <a:off x="1415160" y="35013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5aeae"/>
          </a:solidFill>
          <a:ln w="0">
            <a:noFill/>
          </a:ln>
        </p:spPr>
        <p:style>
          <a:lnRef idx="0"/>
          <a:fillRef idx="0"/>
          <a:effectRef idx="0"/>
          <a:fontRef idx="minor"/>
        </p:style>
      </p:sp>
      <p:sp>
        <p:nvSpPr>
          <p:cNvPr id="518" name="CustomShape 375"/>
          <p:cNvSpPr/>
          <p:nvPr/>
        </p:nvSpPr>
        <p:spPr>
          <a:xfrm>
            <a:off x="1402920" y="3498480"/>
            <a:ext cx="173520" cy="164160"/>
          </a:xfrm>
          <a:custGeom>
            <a:avLst/>
            <a:gdLst/>
            <a:ahLst/>
            <a:rect l="l" t="t" r="r" b="b"/>
            <a:pathLst>
              <a:path w="173735" h="164591">
                <a:moveTo>
                  <a:pt x="12191" y="164591"/>
                </a:moveTo>
                <a:lnTo>
                  <a:pt x="173735" y="3047"/>
                </a:lnTo>
                <a:lnTo>
                  <a:pt x="161543" y="0"/>
                </a:lnTo>
                <a:lnTo>
                  <a:pt x="0" y="161543"/>
                </a:lnTo>
                <a:lnTo>
                  <a:pt x="12191" y="164591"/>
                </a:lnTo>
                <a:close/>
              </a:path>
            </a:pathLst>
          </a:custGeom>
          <a:solidFill>
            <a:srgbClr val="45adad"/>
          </a:solidFill>
          <a:ln w="0">
            <a:noFill/>
          </a:ln>
        </p:spPr>
        <p:style>
          <a:lnRef idx="0"/>
          <a:fillRef idx="0"/>
          <a:effectRef idx="0"/>
          <a:fontRef idx="minor"/>
        </p:style>
      </p:sp>
      <p:sp>
        <p:nvSpPr>
          <p:cNvPr id="519" name="CustomShape 376"/>
          <p:cNvSpPr/>
          <p:nvPr/>
        </p:nvSpPr>
        <p:spPr>
          <a:xfrm>
            <a:off x="1415160" y="3501360"/>
            <a:ext cx="161280" cy="161280"/>
          </a:xfrm>
          <a:custGeom>
            <a:avLst/>
            <a:gdLst/>
            <a:ahLst/>
            <a:rect l="l" t="t" r="r" b="b"/>
            <a:pathLst>
              <a:path w="161544" h="161544">
                <a:moveTo>
                  <a:pt x="0" y="161544"/>
                </a:moveTo>
                <a:lnTo>
                  <a:pt x="161544" y="0"/>
                </a:lnTo>
              </a:path>
            </a:pathLst>
          </a:custGeom>
          <a:noFill/>
          <a:ln w="762">
            <a:solidFill>
              <a:srgbClr val="45adad"/>
            </a:solidFill>
            <a:round/>
          </a:ln>
        </p:spPr>
        <p:style>
          <a:lnRef idx="0"/>
          <a:fillRef idx="0"/>
          <a:effectRef idx="0"/>
          <a:fontRef idx="minor"/>
        </p:style>
      </p:sp>
      <p:sp>
        <p:nvSpPr>
          <p:cNvPr id="520" name="CustomShape 377"/>
          <p:cNvSpPr/>
          <p:nvPr/>
        </p:nvSpPr>
        <p:spPr>
          <a:xfrm>
            <a:off x="1413360" y="350064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5adad"/>
          </a:solidFill>
          <a:ln w="0">
            <a:noFill/>
          </a:ln>
        </p:spPr>
        <p:style>
          <a:lnRef idx="0"/>
          <a:fillRef idx="0"/>
          <a:effectRef idx="0"/>
          <a:fontRef idx="minor"/>
        </p:style>
      </p:sp>
      <p:sp>
        <p:nvSpPr>
          <p:cNvPr id="521" name="CustomShape 378"/>
          <p:cNvSpPr/>
          <p:nvPr/>
        </p:nvSpPr>
        <p:spPr>
          <a:xfrm>
            <a:off x="1411920" y="350064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4acac"/>
          </a:solidFill>
          <a:ln w="0">
            <a:noFill/>
          </a:ln>
        </p:spPr>
        <p:style>
          <a:lnRef idx="0"/>
          <a:fillRef idx="0"/>
          <a:effectRef idx="0"/>
          <a:fontRef idx="minor"/>
        </p:style>
      </p:sp>
      <p:sp>
        <p:nvSpPr>
          <p:cNvPr id="522" name="CustomShape 379"/>
          <p:cNvSpPr/>
          <p:nvPr/>
        </p:nvSpPr>
        <p:spPr>
          <a:xfrm>
            <a:off x="1410480" y="349992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4acac"/>
          </a:solidFill>
          <a:ln w="0">
            <a:noFill/>
          </a:ln>
        </p:spPr>
        <p:style>
          <a:lnRef idx="0"/>
          <a:fillRef idx="0"/>
          <a:effectRef idx="0"/>
          <a:fontRef idx="minor"/>
        </p:style>
      </p:sp>
      <p:sp>
        <p:nvSpPr>
          <p:cNvPr id="523" name="CustomShape 380"/>
          <p:cNvSpPr/>
          <p:nvPr/>
        </p:nvSpPr>
        <p:spPr>
          <a:xfrm>
            <a:off x="1409040" y="349992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3abab"/>
          </a:solidFill>
          <a:ln w="0">
            <a:noFill/>
          </a:ln>
        </p:spPr>
        <p:style>
          <a:lnRef idx="0"/>
          <a:fillRef idx="0"/>
          <a:effectRef idx="0"/>
          <a:fontRef idx="minor"/>
        </p:style>
      </p:sp>
      <p:sp>
        <p:nvSpPr>
          <p:cNvPr id="524" name="CustomShape 381"/>
          <p:cNvSpPr/>
          <p:nvPr/>
        </p:nvSpPr>
        <p:spPr>
          <a:xfrm>
            <a:off x="1407240" y="349920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3aaaa"/>
          </a:solidFill>
          <a:ln w="0">
            <a:noFill/>
          </a:ln>
        </p:spPr>
        <p:style>
          <a:lnRef idx="0"/>
          <a:fillRef idx="0"/>
          <a:effectRef idx="0"/>
          <a:fontRef idx="minor"/>
        </p:style>
      </p:sp>
      <p:sp>
        <p:nvSpPr>
          <p:cNvPr id="525" name="CustomShape 382"/>
          <p:cNvSpPr/>
          <p:nvPr/>
        </p:nvSpPr>
        <p:spPr>
          <a:xfrm>
            <a:off x="1405800" y="349920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3a9a9"/>
          </a:solidFill>
          <a:ln w="0">
            <a:noFill/>
          </a:ln>
        </p:spPr>
        <p:style>
          <a:lnRef idx="0"/>
          <a:fillRef idx="0"/>
          <a:effectRef idx="0"/>
          <a:fontRef idx="minor"/>
        </p:style>
      </p:sp>
      <p:sp>
        <p:nvSpPr>
          <p:cNvPr id="526" name="CustomShape 383"/>
          <p:cNvSpPr/>
          <p:nvPr/>
        </p:nvSpPr>
        <p:spPr>
          <a:xfrm>
            <a:off x="1404360" y="349848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1a8a8"/>
          </a:solidFill>
          <a:ln w="0">
            <a:noFill/>
          </a:ln>
        </p:spPr>
        <p:style>
          <a:lnRef idx="0"/>
          <a:fillRef idx="0"/>
          <a:effectRef idx="0"/>
          <a:fontRef idx="minor"/>
        </p:style>
      </p:sp>
      <p:sp>
        <p:nvSpPr>
          <p:cNvPr id="527" name="CustomShape 384"/>
          <p:cNvSpPr/>
          <p:nvPr/>
        </p:nvSpPr>
        <p:spPr>
          <a:xfrm>
            <a:off x="1402920" y="349848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1a7a6"/>
          </a:solidFill>
          <a:ln w="0">
            <a:noFill/>
          </a:ln>
        </p:spPr>
        <p:style>
          <a:lnRef idx="0"/>
          <a:fillRef idx="0"/>
          <a:effectRef idx="0"/>
          <a:fontRef idx="minor"/>
        </p:style>
      </p:sp>
      <p:sp>
        <p:nvSpPr>
          <p:cNvPr id="528" name="CustomShape 385"/>
          <p:cNvSpPr/>
          <p:nvPr/>
        </p:nvSpPr>
        <p:spPr>
          <a:xfrm>
            <a:off x="1390680" y="3495960"/>
            <a:ext cx="173520" cy="163440"/>
          </a:xfrm>
          <a:custGeom>
            <a:avLst/>
            <a:gdLst/>
            <a:ahLst/>
            <a:rect l="l" t="t" r="r" b="b"/>
            <a:pathLst>
              <a:path w="173735" h="163829">
                <a:moveTo>
                  <a:pt x="12191" y="163829"/>
                </a:moveTo>
                <a:lnTo>
                  <a:pt x="173735" y="2285"/>
                </a:lnTo>
                <a:lnTo>
                  <a:pt x="161543" y="0"/>
                </a:lnTo>
                <a:lnTo>
                  <a:pt x="0" y="162305"/>
                </a:lnTo>
                <a:lnTo>
                  <a:pt x="12191" y="163829"/>
                </a:lnTo>
                <a:close/>
              </a:path>
            </a:pathLst>
          </a:custGeom>
          <a:solidFill>
            <a:srgbClr val="41a5a5"/>
          </a:solidFill>
          <a:ln w="0">
            <a:noFill/>
          </a:ln>
        </p:spPr>
        <p:style>
          <a:lnRef idx="0"/>
          <a:fillRef idx="0"/>
          <a:effectRef idx="0"/>
          <a:fontRef idx="minor"/>
        </p:style>
      </p:sp>
      <p:sp>
        <p:nvSpPr>
          <p:cNvPr id="529" name="CustomShape 386"/>
          <p:cNvSpPr/>
          <p:nvPr/>
        </p:nvSpPr>
        <p:spPr>
          <a:xfrm>
            <a:off x="1402920" y="3498480"/>
            <a:ext cx="161280" cy="161280"/>
          </a:xfrm>
          <a:custGeom>
            <a:avLst/>
            <a:gdLst/>
            <a:ahLst/>
            <a:rect l="l" t="t" r="r" b="b"/>
            <a:pathLst>
              <a:path w="161544" h="161544">
                <a:moveTo>
                  <a:pt x="0" y="161544"/>
                </a:moveTo>
                <a:lnTo>
                  <a:pt x="161544" y="0"/>
                </a:lnTo>
              </a:path>
            </a:pathLst>
          </a:custGeom>
          <a:noFill/>
          <a:ln w="762">
            <a:solidFill>
              <a:srgbClr val="41a5a5"/>
            </a:solidFill>
            <a:round/>
          </a:ln>
        </p:spPr>
        <p:style>
          <a:lnRef idx="0"/>
          <a:fillRef idx="0"/>
          <a:effectRef idx="0"/>
          <a:fontRef idx="minor"/>
        </p:style>
      </p:sp>
      <p:sp>
        <p:nvSpPr>
          <p:cNvPr id="530" name="CustomShape 387"/>
          <p:cNvSpPr/>
          <p:nvPr/>
        </p:nvSpPr>
        <p:spPr>
          <a:xfrm>
            <a:off x="1401480" y="34984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1a5a5"/>
          </a:solidFill>
          <a:ln w="0">
            <a:noFill/>
          </a:ln>
        </p:spPr>
        <p:style>
          <a:lnRef idx="0"/>
          <a:fillRef idx="0"/>
          <a:effectRef idx="0"/>
          <a:fontRef idx="minor"/>
        </p:style>
      </p:sp>
      <p:sp>
        <p:nvSpPr>
          <p:cNvPr id="531" name="CustomShape 388"/>
          <p:cNvSpPr/>
          <p:nvPr/>
        </p:nvSpPr>
        <p:spPr>
          <a:xfrm>
            <a:off x="1399680" y="34974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0a4a4"/>
          </a:solidFill>
          <a:ln w="0">
            <a:noFill/>
          </a:ln>
        </p:spPr>
        <p:style>
          <a:lnRef idx="0"/>
          <a:fillRef idx="0"/>
          <a:effectRef idx="0"/>
          <a:fontRef idx="minor"/>
        </p:style>
      </p:sp>
      <p:sp>
        <p:nvSpPr>
          <p:cNvPr id="532" name="CustomShape 389"/>
          <p:cNvSpPr/>
          <p:nvPr/>
        </p:nvSpPr>
        <p:spPr>
          <a:xfrm>
            <a:off x="1397520" y="349740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40a3a3"/>
          </a:solidFill>
          <a:ln w="0">
            <a:noFill/>
          </a:ln>
        </p:spPr>
        <p:style>
          <a:lnRef idx="0"/>
          <a:fillRef idx="0"/>
          <a:effectRef idx="0"/>
          <a:fontRef idx="minor"/>
        </p:style>
      </p:sp>
      <p:sp>
        <p:nvSpPr>
          <p:cNvPr id="533" name="CustomShape 390"/>
          <p:cNvSpPr/>
          <p:nvPr/>
        </p:nvSpPr>
        <p:spPr>
          <a:xfrm>
            <a:off x="1396080" y="34974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fa2a2"/>
          </a:solidFill>
          <a:ln w="0">
            <a:noFill/>
          </a:ln>
        </p:spPr>
        <p:style>
          <a:lnRef idx="0"/>
          <a:fillRef idx="0"/>
          <a:effectRef idx="0"/>
          <a:fontRef idx="minor"/>
        </p:style>
      </p:sp>
      <p:sp>
        <p:nvSpPr>
          <p:cNvPr id="534" name="CustomShape 391"/>
          <p:cNvSpPr/>
          <p:nvPr/>
        </p:nvSpPr>
        <p:spPr>
          <a:xfrm>
            <a:off x="1394280" y="34966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3fa1a1"/>
          </a:solidFill>
          <a:ln w="0">
            <a:noFill/>
          </a:ln>
        </p:spPr>
        <p:style>
          <a:lnRef idx="0"/>
          <a:fillRef idx="0"/>
          <a:effectRef idx="0"/>
          <a:fontRef idx="minor"/>
        </p:style>
      </p:sp>
      <p:sp>
        <p:nvSpPr>
          <p:cNvPr id="535" name="CustomShape 392"/>
          <p:cNvSpPr/>
          <p:nvPr/>
        </p:nvSpPr>
        <p:spPr>
          <a:xfrm>
            <a:off x="1392120" y="349668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ea0a0"/>
          </a:solidFill>
          <a:ln w="0">
            <a:noFill/>
          </a:ln>
        </p:spPr>
        <p:style>
          <a:lnRef idx="0"/>
          <a:fillRef idx="0"/>
          <a:effectRef idx="0"/>
          <a:fontRef idx="minor"/>
        </p:style>
      </p:sp>
      <p:sp>
        <p:nvSpPr>
          <p:cNvPr id="536" name="CustomShape 393"/>
          <p:cNvSpPr/>
          <p:nvPr/>
        </p:nvSpPr>
        <p:spPr>
          <a:xfrm>
            <a:off x="1390680" y="349596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3e9f9f"/>
          </a:solidFill>
          <a:ln w="0">
            <a:noFill/>
          </a:ln>
        </p:spPr>
        <p:style>
          <a:lnRef idx="0"/>
          <a:fillRef idx="0"/>
          <a:effectRef idx="0"/>
          <a:fontRef idx="minor"/>
        </p:style>
      </p:sp>
      <p:sp>
        <p:nvSpPr>
          <p:cNvPr id="537" name="CustomShape 394"/>
          <p:cNvSpPr/>
          <p:nvPr/>
        </p:nvSpPr>
        <p:spPr>
          <a:xfrm>
            <a:off x="1378440" y="3495960"/>
            <a:ext cx="173520" cy="162000"/>
          </a:xfrm>
          <a:custGeom>
            <a:avLst/>
            <a:gdLst/>
            <a:ahLst/>
            <a:rect l="l" t="t" r="r" b="b"/>
            <a:pathLst>
              <a:path w="173735" h="162305">
                <a:moveTo>
                  <a:pt x="12191" y="162305"/>
                </a:moveTo>
                <a:lnTo>
                  <a:pt x="173735" y="0"/>
                </a:lnTo>
                <a:lnTo>
                  <a:pt x="161543" y="0"/>
                </a:lnTo>
                <a:lnTo>
                  <a:pt x="0" y="161543"/>
                </a:lnTo>
                <a:lnTo>
                  <a:pt x="12191" y="162305"/>
                </a:lnTo>
                <a:close/>
              </a:path>
            </a:pathLst>
          </a:custGeom>
          <a:solidFill>
            <a:srgbClr val="3e9f9f"/>
          </a:solidFill>
          <a:ln w="0">
            <a:noFill/>
          </a:ln>
        </p:spPr>
        <p:style>
          <a:lnRef idx="0"/>
          <a:fillRef idx="0"/>
          <a:effectRef idx="0"/>
          <a:fontRef idx="minor"/>
        </p:style>
      </p:sp>
      <p:sp>
        <p:nvSpPr>
          <p:cNvPr id="538" name="CustomShape 395"/>
          <p:cNvSpPr/>
          <p:nvPr/>
        </p:nvSpPr>
        <p:spPr>
          <a:xfrm>
            <a:off x="1390680" y="3495960"/>
            <a:ext cx="161280" cy="162000"/>
          </a:xfrm>
          <a:custGeom>
            <a:avLst/>
            <a:gdLst/>
            <a:ahLst/>
            <a:rect l="l" t="t" r="r" b="b"/>
            <a:pathLst>
              <a:path w="161544" h="162305">
                <a:moveTo>
                  <a:pt x="0" y="162305"/>
                </a:moveTo>
                <a:lnTo>
                  <a:pt x="161544" y="0"/>
                </a:lnTo>
              </a:path>
            </a:pathLst>
          </a:custGeom>
          <a:noFill/>
          <a:ln w="762">
            <a:solidFill>
              <a:srgbClr val="3e9f9f"/>
            </a:solidFill>
            <a:round/>
          </a:ln>
        </p:spPr>
        <p:style>
          <a:lnRef idx="0"/>
          <a:fillRef idx="0"/>
          <a:effectRef idx="0"/>
          <a:fontRef idx="minor"/>
        </p:style>
      </p:sp>
      <p:sp>
        <p:nvSpPr>
          <p:cNvPr id="539" name="CustomShape 396"/>
          <p:cNvSpPr/>
          <p:nvPr/>
        </p:nvSpPr>
        <p:spPr>
          <a:xfrm>
            <a:off x="1389240" y="3495960"/>
            <a:ext cx="162720" cy="162000"/>
          </a:xfrm>
          <a:custGeom>
            <a:avLst/>
            <a:gdLst/>
            <a:ahLst/>
            <a:rect l="l" t="t" r="r" b="b"/>
            <a:pathLst>
              <a:path w="163068" h="162305">
                <a:moveTo>
                  <a:pt x="1524" y="162305"/>
                </a:moveTo>
                <a:lnTo>
                  <a:pt x="163068" y="0"/>
                </a:lnTo>
                <a:lnTo>
                  <a:pt x="161544" y="0"/>
                </a:lnTo>
                <a:lnTo>
                  <a:pt x="0" y="162305"/>
                </a:lnTo>
                <a:lnTo>
                  <a:pt x="1524" y="162305"/>
                </a:lnTo>
                <a:close/>
              </a:path>
            </a:pathLst>
          </a:custGeom>
          <a:solidFill>
            <a:srgbClr val="3e9f9f"/>
          </a:solidFill>
          <a:ln w="0">
            <a:noFill/>
          </a:ln>
        </p:spPr>
        <p:style>
          <a:lnRef idx="0"/>
          <a:fillRef idx="0"/>
          <a:effectRef idx="0"/>
          <a:fontRef idx="minor"/>
        </p:style>
      </p:sp>
      <p:sp>
        <p:nvSpPr>
          <p:cNvPr id="540" name="CustomShape 397"/>
          <p:cNvSpPr/>
          <p:nvPr/>
        </p:nvSpPr>
        <p:spPr>
          <a:xfrm>
            <a:off x="1386720" y="3495960"/>
            <a:ext cx="163440" cy="162000"/>
          </a:xfrm>
          <a:custGeom>
            <a:avLst/>
            <a:gdLst/>
            <a:ahLst/>
            <a:rect l="l" t="t" r="r" b="b"/>
            <a:pathLst>
              <a:path w="163830" h="162305">
                <a:moveTo>
                  <a:pt x="2286" y="162305"/>
                </a:moveTo>
                <a:lnTo>
                  <a:pt x="163830" y="0"/>
                </a:lnTo>
                <a:lnTo>
                  <a:pt x="162306" y="0"/>
                </a:lnTo>
                <a:lnTo>
                  <a:pt x="0" y="161543"/>
                </a:lnTo>
                <a:lnTo>
                  <a:pt x="2286" y="162305"/>
                </a:lnTo>
                <a:close/>
              </a:path>
            </a:pathLst>
          </a:custGeom>
          <a:solidFill>
            <a:srgbClr val="3d9e9e"/>
          </a:solidFill>
          <a:ln w="0">
            <a:noFill/>
          </a:ln>
        </p:spPr>
        <p:style>
          <a:lnRef idx="0"/>
          <a:fillRef idx="0"/>
          <a:effectRef idx="0"/>
          <a:fontRef idx="minor"/>
        </p:style>
      </p:sp>
      <p:sp>
        <p:nvSpPr>
          <p:cNvPr id="541" name="CustomShape 398"/>
          <p:cNvSpPr/>
          <p:nvPr/>
        </p:nvSpPr>
        <p:spPr>
          <a:xfrm>
            <a:off x="1385280" y="349596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d9d9d"/>
          </a:solidFill>
          <a:ln w="0">
            <a:noFill/>
          </a:ln>
        </p:spPr>
        <p:style>
          <a:lnRef idx="0"/>
          <a:fillRef idx="0"/>
          <a:effectRef idx="0"/>
          <a:fontRef idx="minor"/>
        </p:style>
      </p:sp>
      <p:sp>
        <p:nvSpPr>
          <p:cNvPr id="542" name="CustomShape 399"/>
          <p:cNvSpPr/>
          <p:nvPr/>
        </p:nvSpPr>
        <p:spPr>
          <a:xfrm>
            <a:off x="1383840" y="34959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d9c9c"/>
          </a:solidFill>
          <a:ln w="0">
            <a:noFill/>
          </a:ln>
        </p:spPr>
        <p:style>
          <a:lnRef idx="0"/>
          <a:fillRef idx="0"/>
          <a:effectRef idx="0"/>
          <a:fontRef idx="minor"/>
        </p:style>
      </p:sp>
      <p:sp>
        <p:nvSpPr>
          <p:cNvPr id="543" name="CustomShape 400"/>
          <p:cNvSpPr/>
          <p:nvPr/>
        </p:nvSpPr>
        <p:spPr>
          <a:xfrm>
            <a:off x="1381680" y="349596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c9b9b"/>
          </a:solidFill>
          <a:ln w="0">
            <a:noFill/>
          </a:ln>
        </p:spPr>
        <p:style>
          <a:lnRef idx="0"/>
          <a:fillRef idx="0"/>
          <a:effectRef idx="0"/>
          <a:fontRef idx="minor"/>
        </p:style>
      </p:sp>
      <p:sp>
        <p:nvSpPr>
          <p:cNvPr id="544" name="CustomShape 401"/>
          <p:cNvSpPr/>
          <p:nvPr/>
        </p:nvSpPr>
        <p:spPr>
          <a:xfrm>
            <a:off x="1379880" y="349596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c999a"/>
          </a:solidFill>
          <a:ln w="0">
            <a:noFill/>
          </a:ln>
        </p:spPr>
        <p:style>
          <a:lnRef idx="0"/>
          <a:fillRef idx="0"/>
          <a:effectRef idx="0"/>
          <a:fontRef idx="minor"/>
        </p:style>
      </p:sp>
      <p:sp>
        <p:nvSpPr>
          <p:cNvPr id="545" name="CustomShape 402"/>
          <p:cNvSpPr/>
          <p:nvPr/>
        </p:nvSpPr>
        <p:spPr>
          <a:xfrm>
            <a:off x="1378440" y="34959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546" name="CustomShape 403"/>
          <p:cNvSpPr/>
          <p:nvPr/>
        </p:nvSpPr>
        <p:spPr>
          <a:xfrm>
            <a:off x="1370160" y="3495960"/>
            <a:ext cx="169560" cy="161280"/>
          </a:xfrm>
          <a:custGeom>
            <a:avLst/>
            <a:gdLst/>
            <a:ahLst/>
            <a:rect l="l" t="t" r="r" b="b"/>
            <a:pathLst>
              <a:path w="169925" h="161544">
                <a:moveTo>
                  <a:pt x="8381" y="161544"/>
                </a:moveTo>
                <a:lnTo>
                  <a:pt x="169925" y="0"/>
                </a:lnTo>
                <a:lnTo>
                  <a:pt x="161543" y="0"/>
                </a:lnTo>
                <a:lnTo>
                  <a:pt x="0" y="161544"/>
                </a:lnTo>
                <a:lnTo>
                  <a:pt x="8381" y="161544"/>
                </a:lnTo>
                <a:close/>
              </a:path>
            </a:pathLst>
          </a:custGeom>
          <a:solidFill>
            <a:srgbClr val="3c9797"/>
          </a:solidFill>
          <a:ln w="0">
            <a:noFill/>
          </a:ln>
        </p:spPr>
        <p:style>
          <a:lnRef idx="0"/>
          <a:fillRef idx="0"/>
          <a:effectRef idx="0"/>
          <a:fontRef idx="minor"/>
        </p:style>
      </p:sp>
      <p:sp>
        <p:nvSpPr>
          <p:cNvPr id="547" name="CustomShape 404"/>
          <p:cNvSpPr/>
          <p:nvPr/>
        </p:nvSpPr>
        <p:spPr>
          <a:xfrm>
            <a:off x="1378440" y="3495960"/>
            <a:ext cx="161280" cy="161280"/>
          </a:xfrm>
          <a:custGeom>
            <a:avLst/>
            <a:gdLst/>
            <a:ahLst/>
            <a:rect l="l" t="t" r="r" b="b"/>
            <a:pathLst>
              <a:path w="161544" h="161544">
                <a:moveTo>
                  <a:pt x="0" y="161544"/>
                </a:moveTo>
                <a:lnTo>
                  <a:pt x="161544" y="0"/>
                </a:lnTo>
              </a:path>
            </a:pathLst>
          </a:custGeom>
          <a:noFill/>
          <a:ln w="762">
            <a:solidFill>
              <a:srgbClr val="3c9797"/>
            </a:solidFill>
            <a:round/>
          </a:ln>
        </p:spPr>
        <p:style>
          <a:lnRef idx="0"/>
          <a:fillRef idx="0"/>
          <a:effectRef idx="0"/>
          <a:fontRef idx="minor"/>
        </p:style>
      </p:sp>
      <p:sp>
        <p:nvSpPr>
          <p:cNvPr id="548" name="CustomShape 405"/>
          <p:cNvSpPr/>
          <p:nvPr/>
        </p:nvSpPr>
        <p:spPr>
          <a:xfrm>
            <a:off x="1376280" y="349596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c9797"/>
          </a:solidFill>
          <a:ln w="0">
            <a:noFill/>
          </a:ln>
        </p:spPr>
        <p:style>
          <a:lnRef idx="0"/>
          <a:fillRef idx="0"/>
          <a:effectRef idx="0"/>
          <a:fontRef idx="minor"/>
        </p:style>
      </p:sp>
      <p:sp>
        <p:nvSpPr>
          <p:cNvPr id="549" name="CustomShape 406"/>
          <p:cNvSpPr/>
          <p:nvPr/>
        </p:nvSpPr>
        <p:spPr>
          <a:xfrm>
            <a:off x="1374480" y="349596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550" name="CustomShape 407"/>
          <p:cNvSpPr/>
          <p:nvPr/>
        </p:nvSpPr>
        <p:spPr>
          <a:xfrm>
            <a:off x="1373040" y="34959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99a"/>
          </a:solidFill>
          <a:ln w="0">
            <a:noFill/>
          </a:ln>
        </p:spPr>
        <p:style>
          <a:lnRef idx="0"/>
          <a:fillRef idx="0"/>
          <a:effectRef idx="0"/>
          <a:fontRef idx="minor"/>
        </p:style>
      </p:sp>
      <p:sp>
        <p:nvSpPr>
          <p:cNvPr id="551" name="CustomShape 408"/>
          <p:cNvSpPr/>
          <p:nvPr/>
        </p:nvSpPr>
        <p:spPr>
          <a:xfrm>
            <a:off x="1371600" y="34959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b9b"/>
          </a:solidFill>
          <a:ln w="0">
            <a:noFill/>
          </a:ln>
        </p:spPr>
        <p:style>
          <a:lnRef idx="0"/>
          <a:fillRef idx="0"/>
          <a:effectRef idx="0"/>
          <a:fontRef idx="minor"/>
        </p:style>
      </p:sp>
      <p:sp>
        <p:nvSpPr>
          <p:cNvPr id="552" name="CustomShape 409"/>
          <p:cNvSpPr/>
          <p:nvPr/>
        </p:nvSpPr>
        <p:spPr>
          <a:xfrm>
            <a:off x="1370160" y="34959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c9c"/>
          </a:solidFill>
          <a:ln w="0">
            <a:noFill/>
          </a:ln>
        </p:spPr>
        <p:style>
          <a:lnRef idx="0"/>
          <a:fillRef idx="0"/>
          <a:effectRef idx="0"/>
          <a:fontRef idx="minor"/>
        </p:style>
      </p:sp>
      <p:sp>
        <p:nvSpPr>
          <p:cNvPr id="553" name="CustomShape 410"/>
          <p:cNvSpPr/>
          <p:nvPr/>
        </p:nvSpPr>
        <p:spPr>
          <a:xfrm>
            <a:off x="1361520" y="3495960"/>
            <a:ext cx="169560" cy="162000"/>
          </a:xfrm>
          <a:custGeom>
            <a:avLst/>
            <a:gdLst/>
            <a:ahLst/>
            <a:rect l="l" t="t" r="r" b="b"/>
            <a:pathLst>
              <a:path w="169925" h="162305">
                <a:moveTo>
                  <a:pt x="8381" y="161544"/>
                </a:moveTo>
                <a:lnTo>
                  <a:pt x="169925" y="0"/>
                </a:lnTo>
                <a:lnTo>
                  <a:pt x="161543" y="762"/>
                </a:lnTo>
                <a:lnTo>
                  <a:pt x="0" y="162306"/>
                </a:lnTo>
                <a:lnTo>
                  <a:pt x="8381" y="161544"/>
                </a:lnTo>
                <a:close/>
              </a:path>
            </a:pathLst>
          </a:custGeom>
          <a:solidFill>
            <a:srgbClr val="3d9d9d"/>
          </a:solidFill>
          <a:ln w="0">
            <a:noFill/>
          </a:ln>
        </p:spPr>
        <p:style>
          <a:lnRef idx="0"/>
          <a:fillRef idx="0"/>
          <a:effectRef idx="0"/>
          <a:fontRef idx="minor"/>
        </p:style>
      </p:sp>
      <p:sp>
        <p:nvSpPr>
          <p:cNvPr id="554" name="CustomShape 411"/>
          <p:cNvSpPr/>
          <p:nvPr/>
        </p:nvSpPr>
        <p:spPr>
          <a:xfrm>
            <a:off x="1370160" y="3495960"/>
            <a:ext cx="161280" cy="161280"/>
          </a:xfrm>
          <a:custGeom>
            <a:avLst/>
            <a:gdLst/>
            <a:ahLst/>
            <a:rect l="l" t="t" r="r" b="b"/>
            <a:pathLst>
              <a:path w="161544" h="161544">
                <a:moveTo>
                  <a:pt x="0" y="161544"/>
                </a:moveTo>
                <a:lnTo>
                  <a:pt x="161544" y="0"/>
                </a:lnTo>
              </a:path>
            </a:pathLst>
          </a:custGeom>
          <a:noFill/>
          <a:ln w="762">
            <a:solidFill>
              <a:srgbClr val="3d9d9d"/>
            </a:solidFill>
            <a:round/>
          </a:ln>
        </p:spPr>
        <p:style>
          <a:lnRef idx="0"/>
          <a:fillRef idx="0"/>
          <a:effectRef idx="0"/>
          <a:fontRef idx="minor"/>
        </p:style>
      </p:sp>
      <p:sp>
        <p:nvSpPr>
          <p:cNvPr id="555" name="CustomShape 412"/>
          <p:cNvSpPr/>
          <p:nvPr/>
        </p:nvSpPr>
        <p:spPr>
          <a:xfrm>
            <a:off x="1367640" y="349596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d9d9d"/>
          </a:solidFill>
          <a:ln w="0">
            <a:noFill/>
          </a:ln>
        </p:spPr>
        <p:style>
          <a:lnRef idx="0"/>
          <a:fillRef idx="0"/>
          <a:effectRef idx="0"/>
          <a:fontRef idx="minor"/>
        </p:style>
      </p:sp>
      <p:sp>
        <p:nvSpPr>
          <p:cNvPr id="556" name="CustomShape 413"/>
          <p:cNvSpPr/>
          <p:nvPr/>
        </p:nvSpPr>
        <p:spPr>
          <a:xfrm>
            <a:off x="1365480" y="349596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3d9e9e"/>
          </a:solidFill>
          <a:ln w="0">
            <a:noFill/>
          </a:ln>
        </p:spPr>
        <p:style>
          <a:lnRef idx="0"/>
          <a:fillRef idx="0"/>
          <a:effectRef idx="0"/>
          <a:fontRef idx="minor"/>
        </p:style>
      </p:sp>
      <p:sp>
        <p:nvSpPr>
          <p:cNvPr id="557" name="CustomShape 414"/>
          <p:cNvSpPr/>
          <p:nvPr/>
        </p:nvSpPr>
        <p:spPr>
          <a:xfrm>
            <a:off x="1363320" y="349668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e9f9f"/>
          </a:solidFill>
          <a:ln w="0">
            <a:noFill/>
          </a:ln>
        </p:spPr>
        <p:style>
          <a:lnRef idx="0"/>
          <a:fillRef idx="0"/>
          <a:effectRef idx="0"/>
          <a:fontRef idx="minor"/>
        </p:style>
      </p:sp>
      <p:sp>
        <p:nvSpPr>
          <p:cNvPr id="558" name="CustomShape 415"/>
          <p:cNvSpPr/>
          <p:nvPr/>
        </p:nvSpPr>
        <p:spPr>
          <a:xfrm>
            <a:off x="1361520" y="349668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559" name="CustomShape 416"/>
          <p:cNvSpPr/>
          <p:nvPr/>
        </p:nvSpPr>
        <p:spPr>
          <a:xfrm>
            <a:off x="1353240" y="3496680"/>
            <a:ext cx="169560" cy="162720"/>
          </a:xfrm>
          <a:custGeom>
            <a:avLst/>
            <a:gdLst/>
            <a:ahLst/>
            <a:rect l="l" t="t" r="r" b="b"/>
            <a:pathLst>
              <a:path w="169925" h="163067">
                <a:moveTo>
                  <a:pt x="8381" y="161544"/>
                </a:moveTo>
                <a:lnTo>
                  <a:pt x="169925" y="0"/>
                </a:lnTo>
                <a:lnTo>
                  <a:pt x="161543" y="1524"/>
                </a:lnTo>
                <a:lnTo>
                  <a:pt x="0" y="163068"/>
                </a:lnTo>
                <a:lnTo>
                  <a:pt x="8381" y="161544"/>
                </a:lnTo>
                <a:close/>
              </a:path>
            </a:pathLst>
          </a:custGeom>
          <a:solidFill>
            <a:srgbClr val="3fa1a1"/>
          </a:solidFill>
          <a:ln w="0">
            <a:noFill/>
          </a:ln>
        </p:spPr>
        <p:style>
          <a:lnRef idx="0"/>
          <a:fillRef idx="0"/>
          <a:effectRef idx="0"/>
          <a:fontRef idx="minor"/>
        </p:style>
      </p:sp>
      <p:sp>
        <p:nvSpPr>
          <p:cNvPr id="560" name="CustomShape 417"/>
          <p:cNvSpPr/>
          <p:nvPr/>
        </p:nvSpPr>
        <p:spPr>
          <a:xfrm>
            <a:off x="1361520" y="3496680"/>
            <a:ext cx="161280" cy="161280"/>
          </a:xfrm>
          <a:custGeom>
            <a:avLst/>
            <a:gdLst/>
            <a:ahLst/>
            <a:rect l="l" t="t" r="r" b="b"/>
            <a:pathLst>
              <a:path w="161544" h="161544">
                <a:moveTo>
                  <a:pt x="0" y="161544"/>
                </a:moveTo>
                <a:lnTo>
                  <a:pt x="161544" y="0"/>
                </a:lnTo>
              </a:path>
            </a:pathLst>
          </a:custGeom>
          <a:noFill/>
          <a:ln w="762">
            <a:solidFill>
              <a:srgbClr val="3fa1a1"/>
            </a:solidFill>
            <a:round/>
          </a:ln>
        </p:spPr>
        <p:style>
          <a:lnRef idx="0"/>
          <a:fillRef idx="0"/>
          <a:effectRef idx="0"/>
          <a:fontRef idx="minor"/>
        </p:style>
      </p:sp>
      <p:sp>
        <p:nvSpPr>
          <p:cNvPr id="561" name="CustomShape 418"/>
          <p:cNvSpPr/>
          <p:nvPr/>
        </p:nvSpPr>
        <p:spPr>
          <a:xfrm>
            <a:off x="1359360" y="349668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3fa1a1"/>
          </a:solidFill>
          <a:ln w="0">
            <a:noFill/>
          </a:ln>
        </p:spPr>
        <p:style>
          <a:lnRef idx="0"/>
          <a:fillRef idx="0"/>
          <a:effectRef idx="0"/>
          <a:fontRef idx="minor"/>
        </p:style>
      </p:sp>
      <p:sp>
        <p:nvSpPr>
          <p:cNvPr id="562" name="CustomShape 419"/>
          <p:cNvSpPr/>
          <p:nvPr/>
        </p:nvSpPr>
        <p:spPr>
          <a:xfrm>
            <a:off x="1357200" y="349740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fa2a2"/>
          </a:solidFill>
          <a:ln w="0">
            <a:noFill/>
          </a:ln>
        </p:spPr>
        <p:style>
          <a:lnRef idx="0"/>
          <a:fillRef idx="0"/>
          <a:effectRef idx="0"/>
          <a:fontRef idx="minor"/>
        </p:style>
      </p:sp>
      <p:sp>
        <p:nvSpPr>
          <p:cNvPr id="563" name="CustomShape 420"/>
          <p:cNvSpPr/>
          <p:nvPr/>
        </p:nvSpPr>
        <p:spPr>
          <a:xfrm>
            <a:off x="1355760" y="3497400"/>
            <a:ext cx="162720" cy="162000"/>
          </a:xfrm>
          <a:custGeom>
            <a:avLst/>
            <a:gdLst/>
            <a:ahLst/>
            <a:rect l="l" t="t" r="r" b="b"/>
            <a:pathLst>
              <a:path w="163068" h="162305">
                <a:moveTo>
                  <a:pt x="1524" y="161544"/>
                </a:moveTo>
                <a:lnTo>
                  <a:pt x="163068" y="0"/>
                </a:lnTo>
                <a:lnTo>
                  <a:pt x="161544" y="762"/>
                </a:lnTo>
                <a:lnTo>
                  <a:pt x="0" y="162306"/>
                </a:lnTo>
                <a:lnTo>
                  <a:pt x="1524" y="161544"/>
                </a:lnTo>
                <a:close/>
              </a:path>
            </a:pathLst>
          </a:custGeom>
          <a:solidFill>
            <a:srgbClr val="40a3a3"/>
          </a:solidFill>
          <a:ln w="0">
            <a:noFill/>
          </a:ln>
        </p:spPr>
        <p:style>
          <a:lnRef idx="0"/>
          <a:fillRef idx="0"/>
          <a:effectRef idx="0"/>
          <a:fontRef idx="minor"/>
        </p:style>
      </p:sp>
      <p:sp>
        <p:nvSpPr>
          <p:cNvPr id="564" name="CustomShape 421"/>
          <p:cNvSpPr/>
          <p:nvPr/>
        </p:nvSpPr>
        <p:spPr>
          <a:xfrm>
            <a:off x="1353240" y="349848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40a4a4"/>
          </a:solidFill>
          <a:ln w="0">
            <a:noFill/>
          </a:ln>
        </p:spPr>
        <p:style>
          <a:lnRef idx="0"/>
          <a:fillRef idx="0"/>
          <a:effectRef idx="0"/>
          <a:fontRef idx="minor"/>
        </p:style>
      </p:sp>
      <p:sp>
        <p:nvSpPr>
          <p:cNvPr id="565" name="CustomShape 422"/>
          <p:cNvSpPr/>
          <p:nvPr/>
        </p:nvSpPr>
        <p:spPr>
          <a:xfrm>
            <a:off x="1345680" y="3498480"/>
            <a:ext cx="168840" cy="163440"/>
          </a:xfrm>
          <a:custGeom>
            <a:avLst/>
            <a:gdLst/>
            <a:ahLst/>
            <a:rect l="l" t="t" r="r" b="b"/>
            <a:pathLst>
              <a:path w="169163" h="163829">
                <a:moveTo>
                  <a:pt x="7619" y="161544"/>
                </a:moveTo>
                <a:lnTo>
                  <a:pt x="169163" y="0"/>
                </a:lnTo>
                <a:lnTo>
                  <a:pt x="161543" y="2286"/>
                </a:lnTo>
                <a:lnTo>
                  <a:pt x="0" y="163830"/>
                </a:lnTo>
                <a:lnTo>
                  <a:pt x="7619" y="161544"/>
                </a:lnTo>
                <a:close/>
              </a:path>
            </a:pathLst>
          </a:custGeom>
          <a:solidFill>
            <a:srgbClr val="41a7a6"/>
          </a:solidFill>
          <a:ln w="0">
            <a:noFill/>
          </a:ln>
        </p:spPr>
        <p:style>
          <a:lnRef idx="0"/>
          <a:fillRef idx="0"/>
          <a:effectRef idx="0"/>
          <a:fontRef idx="minor"/>
        </p:style>
      </p:sp>
      <p:sp>
        <p:nvSpPr>
          <p:cNvPr id="566" name="CustomShape 423"/>
          <p:cNvSpPr/>
          <p:nvPr/>
        </p:nvSpPr>
        <p:spPr>
          <a:xfrm>
            <a:off x="1353240" y="3498480"/>
            <a:ext cx="161280" cy="161280"/>
          </a:xfrm>
          <a:custGeom>
            <a:avLst/>
            <a:gdLst/>
            <a:ahLst/>
            <a:rect l="l" t="t" r="r" b="b"/>
            <a:pathLst>
              <a:path w="161544" h="161544">
                <a:moveTo>
                  <a:pt x="0" y="161544"/>
                </a:moveTo>
                <a:lnTo>
                  <a:pt x="161544" y="0"/>
                </a:lnTo>
              </a:path>
            </a:pathLst>
          </a:custGeom>
          <a:noFill/>
          <a:ln w="762">
            <a:solidFill>
              <a:srgbClr val="41a7a6"/>
            </a:solidFill>
            <a:round/>
          </a:ln>
        </p:spPr>
        <p:style>
          <a:lnRef idx="0"/>
          <a:fillRef idx="0"/>
          <a:effectRef idx="0"/>
          <a:fontRef idx="minor"/>
        </p:style>
      </p:sp>
      <p:sp>
        <p:nvSpPr>
          <p:cNvPr id="567" name="CustomShape 424"/>
          <p:cNvSpPr/>
          <p:nvPr/>
        </p:nvSpPr>
        <p:spPr>
          <a:xfrm>
            <a:off x="1350360" y="3498480"/>
            <a:ext cx="164160" cy="162000"/>
          </a:xfrm>
          <a:custGeom>
            <a:avLst/>
            <a:gdLst/>
            <a:ahLst/>
            <a:rect l="l" t="t" r="r" b="b"/>
            <a:pathLst>
              <a:path w="164591" h="162306">
                <a:moveTo>
                  <a:pt x="3047" y="161544"/>
                </a:moveTo>
                <a:lnTo>
                  <a:pt x="164591" y="0"/>
                </a:lnTo>
                <a:lnTo>
                  <a:pt x="162305" y="762"/>
                </a:lnTo>
                <a:lnTo>
                  <a:pt x="0" y="162306"/>
                </a:lnTo>
                <a:lnTo>
                  <a:pt x="3047" y="161544"/>
                </a:lnTo>
                <a:close/>
              </a:path>
            </a:pathLst>
          </a:custGeom>
          <a:solidFill>
            <a:srgbClr val="41a7a6"/>
          </a:solidFill>
          <a:ln w="0">
            <a:noFill/>
          </a:ln>
        </p:spPr>
        <p:style>
          <a:lnRef idx="0"/>
          <a:fillRef idx="0"/>
          <a:effectRef idx="0"/>
          <a:fontRef idx="minor"/>
        </p:style>
      </p:sp>
      <p:sp>
        <p:nvSpPr>
          <p:cNvPr id="568" name="CustomShape 425"/>
          <p:cNvSpPr/>
          <p:nvPr/>
        </p:nvSpPr>
        <p:spPr>
          <a:xfrm>
            <a:off x="1347840" y="3499200"/>
            <a:ext cx="164160" cy="162000"/>
          </a:xfrm>
          <a:custGeom>
            <a:avLst/>
            <a:gdLst/>
            <a:ahLst/>
            <a:rect l="l" t="t" r="r" b="b"/>
            <a:pathLst>
              <a:path w="164591" h="162306">
                <a:moveTo>
                  <a:pt x="2286" y="161544"/>
                </a:moveTo>
                <a:lnTo>
                  <a:pt x="164592" y="0"/>
                </a:lnTo>
                <a:lnTo>
                  <a:pt x="161544" y="762"/>
                </a:lnTo>
                <a:lnTo>
                  <a:pt x="0" y="162306"/>
                </a:lnTo>
                <a:lnTo>
                  <a:pt x="2286" y="161544"/>
                </a:lnTo>
                <a:close/>
              </a:path>
            </a:pathLst>
          </a:custGeom>
          <a:solidFill>
            <a:srgbClr val="41a8a8"/>
          </a:solidFill>
          <a:ln w="0">
            <a:noFill/>
          </a:ln>
        </p:spPr>
        <p:style>
          <a:lnRef idx="0"/>
          <a:fillRef idx="0"/>
          <a:effectRef idx="0"/>
          <a:fontRef idx="minor"/>
        </p:style>
      </p:sp>
      <p:sp>
        <p:nvSpPr>
          <p:cNvPr id="569" name="CustomShape 426"/>
          <p:cNvSpPr/>
          <p:nvPr/>
        </p:nvSpPr>
        <p:spPr>
          <a:xfrm>
            <a:off x="1345680" y="349992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3aaaa"/>
          </a:solidFill>
          <a:ln w="0">
            <a:noFill/>
          </a:ln>
        </p:spPr>
        <p:style>
          <a:lnRef idx="0"/>
          <a:fillRef idx="0"/>
          <a:effectRef idx="0"/>
          <a:fontRef idx="minor"/>
        </p:style>
      </p:sp>
      <p:sp>
        <p:nvSpPr>
          <p:cNvPr id="570" name="CustomShape 427"/>
          <p:cNvSpPr/>
          <p:nvPr/>
        </p:nvSpPr>
        <p:spPr>
          <a:xfrm>
            <a:off x="1337400" y="3500640"/>
            <a:ext cx="169560" cy="163440"/>
          </a:xfrm>
          <a:custGeom>
            <a:avLst/>
            <a:gdLst/>
            <a:ahLst/>
            <a:rect l="l" t="t" r="r" b="b"/>
            <a:pathLst>
              <a:path w="169925" h="163829">
                <a:moveTo>
                  <a:pt x="8381" y="161544"/>
                </a:moveTo>
                <a:lnTo>
                  <a:pt x="169925" y="0"/>
                </a:lnTo>
                <a:lnTo>
                  <a:pt x="161543" y="2286"/>
                </a:lnTo>
                <a:lnTo>
                  <a:pt x="0" y="163830"/>
                </a:lnTo>
                <a:lnTo>
                  <a:pt x="8381" y="161544"/>
                </a:lnTo>
                <a:close/>
              </a:path>
            </a:pathLst>
          </a:custGeom>
          <a:solidFill>
            <a:srgbClr val="44acac"/>
          </a:solidFill>
          <a:ln w="0">
            <a:noFill/>
          </a:ln>
        </p:spPr>
        <p:style>
          <a:lnRef idx="0"/>
          <a:fillRef idx="0"/>
          <a:effectRef idx="0"/>
          <a:fontRef idx="minor"/>
        </p:style>
      </p:sp>
      <p:sp>
        <p:nvSpPr>
          <p:cNvPr id="571" name="CustomShape 428"/>
          <p:cNvSpPr/>
          <p:nvPr/>
        </p:nvSpPr>
        <p:spPr>
          <a:xfrm>
            <a:off x="1345680" y="350064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572" name="CustomShape 429"/>
          <p:cNvSpPr/>
          <p:nvPr/>
        </p:nvSpPr>
        <p:spPr>
          <a:xfrm>
            <a:off x="1342800" y="3500640"/>
            <a:ext cx="164160" cy="162000"/>
          </a:xfrm>
          <a:custGeom>
            <a:avLst/>
            <a:gdLst/>
            <a:ahLst/>
            <a:rect l="l" t="t" r="r" b="b"/>
            <a:pathLst>
              <a:path w="164591" h="162306">
                <a:moveTo>
                  <a:pt x="3047" y="161544"/>
                </a:moveTo>
                <a:lnTo>
                  <a:pt x="164591" y="0"/>
                </a:lnTo>
                <a:lnTo>
                  <a:pt x="161543" y="762"/>
                </a:lnTo>
                <a:lnTo>
                  <a:pt x="0" y="162306"/>
                </a:lnTo>
                <a:lnTo>
                  <a:pt x="3047" y="161544"/>
                </a:lnTo>
                <a:close/>
              </a:path>
            </a:pathLst>
          </a:custGeom>
          <a:solidFill>
            <a:srgbClr val="44acac"/>
          </a:solidFill>
          <a:ln w="0">
            <a:noFill/>
          </a:ln>
        </p:spPr>
        <p:style>
          <a:lnRef idx="0"/>
          <a:fillRef idx="0"/>
          <a:effectRef idx="0"/>
          <a:fontRef idx="minor"/>
        </p:style>
      </p:sp>
      <p:sp>
        <p:nvSpPr>
          <p:cNvPr id="573" name="CustomShape 430"/>
          <p:cNvSpPr/>
          <p:nvPr/>
        </p:nvSpPr>
        <p:spPr>
          <a:xfrm>
            <a:off x="1340280" y="350136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4acac"/>
          </a:solidFill>
          <a:ln w="0">
            <a:noFill/>
          </a:ln>
        </p:spPr>
        <p:style>
          <a:lnRef idx="0"/>
          <a:fillRef idx="0"/>
          <a:effectRef idx="0"/>
          <a:fontRef idx="minor"/>
        </p:style>
      </p:sp>
      <p:sp>
        <p:nvSpPr>
          <p:cNvPr id="574" name="CustomShape 431"/>
          <p:cNvSpPr/>
          <p:nvPr/>
        </p:nvSpPr>
        <p:spPr>
          <a:xfrm>
            <a:off x="1337400" y="3502080"/>
            <a:ext cx="164160" cy="162000"/>
          </a:xfrm>
          <a:custGeom>
            <a:avLst/>
            <a:gdLst/>
            <a:ahLst/>
            <a:rect l="l" t="t" r="r" b="b"/>
            <a:pathLst>
              <a:path w="164591" h="162305">
                <a:moveTo>
                  <a:pt x="3047" y="161544"/>
                </a:moveTo>
                <a:lnTo>
                  <a:pt x="164591" y="0"/>
                </a:lnTo>
                <a:lnTo>
                  <a:pt x="161543" y="762"/>
                </a:lnTo>
                <a:lnTo>
                  <a:pt x="0" y="162306"/>
                </a:lnTo>
                <a:lnTo>
                  <a:pt x="3047" y="161544"/>
                </a:lnTo>
                <a:close/>
              </a:path>
            </a:pathLst>
          </a:custGeom>
          <a:solidFill>
            <a:srgbClr val="45aeae"/>
          </a:solidFill>
          <a:ln w="0">
            <a:noFill/>
          </a:ln>
        </p:spPr>
        <p:style>
          <a:lnRef idx="0"/>
          <a:fillRef idx="0"/>
          <a:effectRef idx="0"/>
          <a:fontRef idx="minor"/>
        </p:style>
      </p:sp>
      <p:sp>
        <p:nvSpPr>
          <p:cNvPr id="575" name="CustomShape 432"/>
          <p:cNvSpPr/>
          <p:nvPr/>
        </p:nvSpPr>
        <p:spPr>
          <a:xfrm>
            <a:off x="1329840" y="3502800"/>
            <a:ext cx="168840" cy="164160"/>
          </a:xfrm>
          <a:custGeom>
            <a:avLst/>
            <a:gdLst/>
            <a:ahLst/>
            <a:rect l="l" t="t" r="r" b="b"/>
            <a:pathLst>
              <a:path w="169163" h="164591">
                <a:moveTo>
                  <a:pt x="7619" y="161544"/>
                </a:moveTo>
                <a:lnTo>
                  <a:pt x="169163" y="0"/>
                </a:lnTo>
                <a:lnTo>
                  <a:pt x="161543" y="3048"/>
                </a:lnTo>
                <a:lnTo>
                  <a:pt x="0" y="164592"/>
                </a:lnTo>
                <a:lnTo>
                  <a:pt x="7619" y="161544"/>
                </a:lnTo>
                <a:close/>
              </a:path>
            </a:pathLst>
          </a:custGeom>
          <a:solidFill>
            <a:srgbClr val="46b0b0"/>
          </a:solidFill>
          <a:ln w="0">
            <a:noFill/>
          </a:ln>
        </p:spPr>
        <p:style>
          <a:lnRef idx="0"/>
          <a:fillRef idx="0"/>
          <a:effectRef idx="0"/>
          <a:fontRef idx="minor"/>
        </p:style>
      </p:sp>
      <p:sp>
        <p:nvSpPr>
          <p:cNvPr id="576" name="CustomShape 433"/>
          <p:cNvSpPr/>
          <p:nvPr/>
        </p:nvSpPr>
        <p:spPr>
          <a:xfrm>
            <a:off x="1337400" y="3502800"/>
            <a:ext cx="161280" cy="161280"/>
          </a:xfrm>
          <a:custGeom>
            <a:avLst/>
            <a:gdLst/>
            <a:ahLst/>
            <a:rect l="l" t="t" r="r" b="b"/>
            <a:pathLst>
              <a:path w="161544" h="161544">
                <a:moveTo>
                  <a:pt x="0" y="161544"/>
                </a:moveTo>
                <a:lnTo>
                  <a:pt x="161544" y="0"/>
                </a:lnTo>
              </a:path>
            </a:pathLst>
          </a:custGeom>
          <a:noFill/>
          <a:ln w="762">
            <a:solidFill>
              <a:srgbClr val="46b0b0"/>
            </a:solidFill>
            <a:round/>
          </a:ln>
        </p:spPr>
        <p:style>
          <a:lnRef idx="0"/>
          <a:fillRef idx="0"/>
          <a:effectRef idx="0"/>
          <a:fontRef idx="minor"/>
        </p:style>
      </p:sp>
      <p:sp>
        <p:nvSpPr>
          <p:cNvPr id="577" name="CustomShape 434"/>
          <p:cNvSpPr/>
          <p:nvPr/>
        </p:nvSpPr>
        <p:spPr>
          <a:xfrm>
            <a:off x="1333440" y="3502800"/>
            <a:ext cx="164880" cy="162720"/>
          </a:xfrm>
          <a:custGeom>
            <a:avLst/>
            <a:gdLst/>
            <a:ahLst/>
            <a:rect l="l" t="t" r="r" b="b"/>
            <a:pathLst>
              <a:path w="165353" h="163067">
                <a:moveTo>
                  <a:pt x="3809" y="161544"/>
                </a:moveTo>
                <a:lnTo>
                  <a:pt x="165353" y="0"/>
                </a:lnTo>
                <a:lnTo>
                  <a:pt x="161543" y="1524"/>
                </a:lnTo>
                <a:lnTo>
                  <a:pt x="0" y="163068"/>
                </a:lnTo>
                <a:lnTo>
                  <a:pt x="3809" y="161544"/>
                </a:lnTo>
                <a:close/>
              </a:path>
            </a:pathLst>
          </a:custGeom>
          <a:solidFill>
            <a:srgbClr val="46b0b0"/>
          </a:solidFill>
          <a:ln w="0">
            <a:noFill/>
          </a:ln>
        </p:spPr>
        <p:style>
          <a:lnRef idx="0"/>
          <a:fillRef idx="0"/>
          <a:effectRef idx="0"/>
          <a:fontRef idx="minor"/>
        </p:style>
      </p:sp>
      <p:sp>
        <p:nvSpPr>
          <p:cNvPr id="578" name="CustomShape 435"/>
          <p:cNvSpPr/>
          <p:nvPr/>
        </p:nvSpPr>
        <p:spPr>
          <a:xfrm>
            <a:off x="1329840" y="3504600"/>
            <a:ext cx="164880" cy="162720"/>
          </a:xfrm>
          <a:custGeom>
            <a:avLst/>
            <a:gdLst/>
            <a:ahLst/>
            <a:rect l="l" t="t" r="r" b="b"/>
            <a:pathLst>
              <a:path w="165353" h="163067">
                <a:moveTo>
                  <a:pt x="3809" y="161544"/>
                </a:moveTo>
                <a:lnTo>
                  <a:pt x="165353" y="0"/>
                </a:lnTo>
                <a:lnTo>
                  <a:pt x="161543" y="1524"/>
                </a:lnTo>
                <a:lnTo>
                  <a:pt x="0" y="163068"/>
                </a:lnTo>
                <a:lnTo>
                  <a:pt x="3809" y="161544"/>
                </a:lnTo>
                <a:close/>
              </a:path>
            </a:pathLst>
          </a:custGeom>
          <a:solidFill>
            <a:srgbClr val="46b2b2"/>
          </a:solidFill>
          <a:ln w="0">
            <a:noFill/>
          </a:ln>
        </p:spPr>
        <p:style>
          <a:lnRef idx="0"/>
          <a:fillRef idx="0"/>
          <a:effectRef idx="0"/>
          <a:fontRef idx="minor"/>
        </p:style>
      </p:sp>
      <p:sp>
        <p:nvSpPr>
          <p:cNvPr id="579" name="CustomShape 436"/>
          <p:cNvSpPr/>
          <p:nvPr/>
        </p:nvSpPr>
        <p:spPr>
          <a:xfrm>
            <a:off x="1323000" y="3506040"/>
            <a:ext cx="168120" cy="164880"/>
          </a:xfrm>
          <a:custGeom>
            <a:avLst/>
            <a:gdLst/>
            <a:ahLst/>
            <a:rect l="l" t="t" r="r" b="b"/>
            <a:pathLst>
              <a:path w="168402" h="165353">
                <a:moveTo>
                  <a:pt x="6858" y="161544"/>
                </a:moveTo>
                <a:lnTo>
                  <a:pt x="168402" y="0"/>
                </a:lnTo>
                <a:lnTo>
                  <a:pt x="161544" y="3810"/>
                </a:lnTo>
                <a:lnTo>
                  <a:pt x="0" y="165354"/>
                </a:lnTo>
                <a:lnTo>
                  <a:pt x="6858" y="161544"/>
                </a:lnTo>
                <a:close/>
              </a:path>
            </a:pathLst>
          </a:custGeom>
          <a:solidFill>
            <a:srgbClr val="47b5b5"/>
          </a:solidFill>
          <a:ln w="0">
            <a:noFill/>
          </a:ln>
        </p:spPr>
        <p:style>
          <a:lnRef idx="0"/>
          <a:fillRef idx="0"/>
          <a:effectRef idx="0"/>
          <a:fontRef idx="minor"/>
        </p:style>
      </p:sp>
      <p:sp>
        <p:nvSpPr>
          <p:cNvPr id="580" name="CustomShape 437"/>
          <p:cNvSpPr/>
          <p:nvPr/>
        </p:nvSpPr>
        <p:spPr>
          <a:xfrm>
            <a:off x="1329840" y="3506040"/>
            <a:ext cx="161280" cy="161280"/>
          </a:xfrm>
          <a:custGeom>
            <a:avLst/>
            <a:gdLst/>
            <a:ahLst/>
            <a:rect l="l" t="t" r="r" b="b"/>
            <a:pathLst>
              <a:path w="161544" h="161544">
                <a:moveTo>
                  <a:pt x="0" y="161544"/>
                </a:moveTo>
                <a:lnTo>
                  <a:pt x="161544" y="0"/>
                </a:lnTo>
              </a:path>
            </a:pathLst>
          </a:custGeom>
          <a:noFill/>
          <a:ln w="762">
            <a:solidFill>
              <a:srgbClr val="47b5b5"/>
            </a:solidFill>
            <a:round/>
          </a:ln>
        </p:spPr>
        <p:style>
          <a:lnRef idx="0"/>
          <a:fillRef idx="0"/>
          <a:effectRef idx="0"/>
          <a:fontRef idx="minor"/>
        </p:style>
      </p:sp>
      <p:sp>
        <p:nvSpPr>
          <p:cNvPr id="581" name="CustomShape 438"/>
          <p:cNvSpPr/>
          <p:nvPr/>
        </p:nvSpPr>
        <p:spPr>
          <a:xfrm>
            <a:off x="1325880" y="3506040"/>
            <a:ext cx="164880" cy="162720"/>
          </a:xfrm>
          <a:custGeom>
            <a:avLst/>
            <a:gdLst/>
            <a:ahLst/>
            <a:rect l="l" t="t" r="r" b="b"/>
            <a:pathLst>
              <a:path w="165353" h="163067">
                <a:moveTo>
                  <a:pt x="3809" y="161544"/>
                </a:moveTo>
                <a:lnTo>
                  <a:pt x="165353" y="0"/>
                </a:lnTo>
                <a:lnTo>
                  <a:pt x="162305" y="1524"/>
                </a:lnTo>
                <a:lnTo>
                  <a:pt x="0" y="163068"/>
                </a:lnTo>
                <a:lnTo>
                  <a:pt x="3809" y="161544"/>
                </a:lnTo>
                <a:close/>
              </a:path>
            </a:pathLst>
          </a:custGeom>
          <a:solidFill>
            <a:srgbClr val="47b5b5"/>
          </a:solidFill>
          <a:ln w="0">
            <a:noFill/>
          </a:ln>
        </p:spPr>
        <p:style>
          <a:lnRef idx="0"/>
          <a:fillRef idx="0"/>
          <a:effectRef idx="0"/>
          <a:fontRef idx="minor"/>
        </p:style>
      </p:sp>
      <p:sp>
        <p:nvSpPr>
          <p:cNvPr id="582" name="CustomShape 439"/>
          <p:cNvSpPr/>
          <p:nvPr/>
        </p:nvSpPr>
        <p:spPr>
          <a:xfrm>
            <a:off x="1323000" y="3507480"/>
            <a:ext cx="164880" cy="163440"/>
          </a:xfrm>
          <a:custGeom>
            <a:avLst/>
            <a:gdLst/>
            <a:ahLst/>
            <a:rect l="l" t="t" r="r" b="b"/>
            <a:pathLst>
              <a:path w="165353" h="163829">
                <a:moveTo>
                  <a:pt x="3047" y="161544"/>
                </a:moveTo>
                <a:lnTo>
                  <a:pt x="165353" y="0"/>
                </a:lnTo>
                <a:lnTo>
                  <a:pt x="161543" y="2286"/>
                </a:lnTo>
                <a:lnTo>
                  <a:pt x="0" y="163830"/>
                </a:lnTo>
                <a:lnTo>
                  <a:pt x="3047" y="161544"/>
                </a:lnTo>
                <a:close/>
              </a:path>
            </a:pathLst>
          </a:custGeom>
          <a:solidFill>
            <a:srgbClr val="48b7b7"/>
          </a:solidFill>
          <a:ln w="0">
            <a:noFill/>
          </a:ln>
        </p:spPr>
        <p:style>
          <a:lnRef idx="0"/>
          <a:fillRef idx="0"/>
          <a:effectRef idx="0"/>
          <a:fontRef idx="minor"/>
        </p:style>
      </p:sp>
      <p:sp>
        <p:nvSpPr>
          <p:cNvPr id="583" name="CustomShape 440"/>
          <p:cNvSpPr/>
          <p:nvPr/>
        </p:nvSpPr>
        <p:spPr>
          <a:xfrm>
            <a:off x="1315080" y="3509640"/>
            <a:ext cx="168840" cy="164880"/>
          </a:xfrm>
          <a:custGeom>
            <a:avLst/>
            <a:gdLst/>
            <a:ahLst/>
            <a:rect l="l" t="t" r="r" b="b"/>
            <a:pathLst>
              <a:path w="169163" h="165353">
                <a:moveTo>
                  <a:pt x="7619" y="161544"/>
                </a:moveTo>
                <a:lnTo>
                  <a:pt x="169163" y="0"/>
                </a:lnTo>
                <a:lnTo>
                  <a:pt x="161543" y="3810"/>
                </a:lnTo>
                <a:lnTo>
                  <a:pt x="0" y="165354"/>
                </a:lnTo>
                <a:lnTo>
                  <a:pt x="7619" y="161544"/>
                </a:lnTo>
                <a:close/>
              </a:path>
            </a:pathLst>
          </a:custGeom>
          <a:solidFill>
            <a:srgbClr val="49b9b9"/>
          </a:solidFill>
          <a:ln w="0">
            <a:noFill/>
          </a:ln>
        </p:spPr>
        <p:style>
          <a:lnRef idx="0"/>
          <a:fillRef idx="0"/>
          <a:effectRef idx="0"/>
          <a:fontRef idx="minor"/>
        </p:style>
      </p:sp>
      <p:sp>
        <p:nvSpPr>
          <p:cNvPr id="584" name="CustomShape 441"/>
          <p:cNvSpPr/>
          <p:nvPr/>
        </p:nvSpPr>
        <p:spPr>
          <a:xfrm>
            <a:off x="1323000" y="3509640"/>
            <a:ext cx="161280" cy="161280"/>
          </a:xfrm>
          <a:custGeom>
            <a:avLst/>
            <a:gdLst/>
            <a:ahLst/>
            <a:rect l="l" t="t" r="r" b="b"/>
            <a:pathLst>
              <a:path w="161544" h="161544">
                <a:moveTo>
                  <a:pt x="0" y="161544"/>
                </a:moveTo>
                <a:lnTo>
                  <a:pt x="161544" y="0"/>
                </a:lnTo>
              </a:path>
            </a:pathLst>
          </a:custGeom>
          <a:noFill/>
          <a:ln w="762">
            <a:solidFill>
              <a:srgbClr val="49b9b9"/>
            </a:solidFill>
            <a:round/>
          </a:ln>
        </p:spPr>
        <p:style>
          <a:lnRef idx="0"/>
          <a:fillRef idx="0"/>
          <a:effectRef idx="0"/>
          <a:fontRef idx="minor"/>
        </p:style>
      </p:sp>
      <p:sp>
        <p:nvSpPr>
          <p:cNvPr id="585" name="CustomShape 442"/>
          <p:cNvSpPr/>
          <p:nvPr/>
        </p:nvSpPr>
        <p:spPr>
          <a:xfrm>
            <a:off x="1308240" y="3513600"/>
            <a:ext cx="168120" cy="165600"/>
          </a:xfrm>
          <a:custGeom>
            <a:avLst/>
            <a:gdLst/>
            <a:ahLst/>
            <a:rect l="l" t="t" r="r" b="b"/>
            <a:pathLst>
              <a:path w="168402" h="166115">
                <a:moveTo>
                  <a:pt x="6858" y="161544"/>
                </a:moveTo>
                <a:lnTo>
                  <a:pt x="168402" y="0"/>
                </a:lnTo>
                <a:lnTo>
                  <a:pt x="161544" y="4572"/>
                </a:lnTo>
                <a:lnTo>
                  <a:pt x="0" y="166116"/>
                </a:lnTo>
                <a:lnTo>
                  <a:pt x="6858" y="161544"/>
                </a:lnTo>
                <a:close/>
              </a:path>
            </a:pathLst>
          </a:custGeom>
          <a:solidFill>
            <a:srgbClr val="4cbdbd"/>
          </a:solidFill>
          <a:ln w="0">
            <a:noFill/>
          </a:ln>
        </p:spPr>
        <p:style>
          <a:lnRef idx="0"/>
          <a:fillRef idx="0"/>
          <a:effectRef idx="0"/>
          <a:fontRef idx="minor"/>
        </p:style>
      </p:sp>
      <p:sp>
        <p:nvSpPr>
          <p:cNvPr id="586" name="CustomShape 443"/>
          <p:cNvSpPr/>
          <p:nvPr/>
        </p:nvSpPr>
        <p:spPr>
          <a:xfrm>
            <a:off x="1315080" y="3513600"/>
            <a:ext cx="161280" cy="161280"/>
          </a:xfrm>
          <a:custGeom>
            <a:avLst/>
            <a:gdLst/>
            <a:ahLst/>
            <a:rect l="l" t="t" r="r" b="b"/>
            <a:pathLst>
              <a:path w="161544" h="161544">
                <a:moveTo>
                  <a:pt x="0" y="161544"/>
                </a:moveTo>
                <a:lnTo>
                  <a:pt x="161544" y="0"/>
                </a:lnTo>
              </a:path>
            </a:pathLst>
          </a:custGeom>
          <a:noFill/>
          <a:ln w="762">
            <a:solidFill>
              <a:srgbClr val="4cbdbd"/>
            </a:solidFill>
            <a:round/>
          </a:ln>
        </p:spPr>
        <p:style>
          <a:lnRef idx="0"/>
          <a:fillRef idx="0"/>
          <a:effectRef idx="0"/>
          <a:fontRef idx="minor"/>
        </p:style>
      </p:sp>
      <p:sp>
        <p:nvSpPr>
          <p:cNvPr id="587" name="CustomShape 444"/>
          <p:cNvSpPr/>
          <p:nvPr/>
        </p:nvSpPr>
        <p:spPr>
          <a:xfrm>
            <a:off x="1301400" y="3518280"/>
            <a:ext cx="168120" cy="166680"/>
          </a:xfrm>
          <a:custGeom>
            <a:avLst/>
            <a:gdLst/>
            <a:ahLst/>
            <a:rect l="l" t="t" r="r" b="b"/>
            <a:pathLst>
              <a:path w="168402" h="166877">
                <a:moveTo>
                  <a:pt x="6858" y="161544"/>
                </a:moveTo>
                <a:lnTo>
                  <a:pt x="168402" y="0"/>
                </a:lnTo>
                <a:lnTo>
                  <a:pt x="161544" y="5334"/>
                </a:lnTo>
                <a:lnTo>
                  <a:pt x="0" y="166878"/>
                </a:lnTo>
                <a:lnTo>
                  <a:pt x="6858" y="161544"/>
                </a:lnTo>
                <a:close/>
              </a:path>
            </a:pathLst>
          </a:custGeom>
          <a:solidFill>
            <a:srgbClr val="4dc2c2"/>
          </a:solidFill>
          <a:ln w="0">
            <a:noFill/>
          </a:ln>
        </p:spPr>
        <p:style>
          <a:lnRef idx="0"/>
          <a:fillRef idx="0"/>
          <a:effectRef idx="0"/>
          <a:fontRef idx="minor"/>
        </p:style>
      </p:sp>
      <p:sp>
        <p:nvSpPr>
          <p:cNvPr id="588" name="CustomShape 445"/>
          <p:cNvSpPr/>
          <p:nvPr/>
        </p:nvSpPr>
        <p:spPr>
          <a:xfrm>
            <a:off x="1308240" y="3518280"/>
            <a:ext cx="161280" cy="161280"/>
          </a:xfrm>
          <a:custGeom>
            <a:avLst/>
            <a:gdLst/>
            <a:ahLst/>
            <a:rect l="l" t="t" r="r" b="b"/>
            <a:pathLst>
              <a:path w="161544" h="161544">
                <a:moveTo>
                  <a:pt x="0" y="161544"/>
                </a:moveTo>
                <a:lnTo>
                  <a:pt x="161544" y="0"/>
                </a:lnTo>
              </a:path>
            </a:pathLst>
          </a:custGeom>
          <a:noFill/>
          <a:ln w="762">
            <a:solidFill>
              <a:srgbClr val="4dc2c2"/>
            </a:solidFill>
            <a:round/>
          </a:ln>
        </p:spPr>
        <p:style>
          <a:lnRef idx="0"/>
          <a:fillRef idx="0"/>
          <a:effectRef idx="0"/>
          <a:fontRef idx="minor"/>
        </p:style>
      </p:sp>
      <p:sp>
        <p:nvSpPr>
          <p:cNvPr id="589" name="CustomShape 446"/>
          <p:cNvSpPr/>
          <p:nvPr/>
        </p:nvSpPr>
        <p:spPr>
          <a:xfrm>
            <a:off x="1294560" y="3523320"/>
            <a:ext cx="168120" cy="167400"/>
          </a:xfrm>
          <a:custGeom>
            <a:avLst/>
            <a:gdLst/>
            <a:ahLst/>
            <a:rect l="l" t="t" r="r" b="b"/>
            <a:pathLst>
              <a:path w="168402" h="167639">
                <a:moveTo>
                  <a:pt x="6858" y="161544"/>
                </a:moveTo>
                <a:lnTo>
                  <a:pt x="168402" y="0"/>
                </a:lnTo>
                <a:lnTo>
                  <a:pt x="161544" y="6096"/>
                </a:lnTo>
                <a:lnTo>
                  <a:pt x="0" y="167640"/>
                </a:lnTo>
                <a:lnTo>
                  <a:pt x="6858" y="161544"/>
                </a:lnTo>
                <a:close/>
              </a:path>
            </a:pathLst>
          </a:custGeom>
          <a:solidFill>
            <a:srgbClr val="4fc5c5"/>
          </a:solidFill>
          <a:ln w="0">
            <a:noFill/>
          </a:ln>
        </p:spPr>
        <p:style>
          <a:lnRef idx="0"/>
          <a:fillRef idx="0"/>
          <a:effectRef idx="0"/>
          <a:fontRef idx="minor"/>
        </p:style>
      </p:sp>
      <p:sp>
        <p:nvSpPr>
          <p:cNvPr id="590" name="CustomShape 447"/>
          <p:cNvSpPr/>
          <p:nvPr/>
        </p:nvSpPr>
        <p:spPr>
          <a:xfrm>
            <a:off x="1301400" y="3523320"/>
            <a:ext cx="161280" cy="161280"/>
          </a:xfrm>
          <a:custGeom>
            <a:avLst/>
            <a:gdLst/>
            <a:ahLst/>
            <a:rect l="l" t="t" r="r" b="b"/>
            <a:pathLst>
              <a:path w="161544" h="161544">
                <a:moveTo>
                  <a:pt x="0" y="161544"/>
                </a:moveTo>
                <a:lnTo>
                  <a:pt x="161544" y="0"/>
                </a:lnTo>
              </a:path>
            </a:pathLst>
          </a:custGeom>
          <a:noFill/>
          <a:ln w="762">
            <a:solidFill>
              <a:srgbClr val="4fc5c5"/>
            </a:solidFill>
            <a:round/>
          </a:ln>
        </p:spPr>
        <p:style>
          <a:lnRef idx="0"/>
          <a:fillRef idx="0"/>
          <a:effectRef idx="0"/>
          <a:fontRef idx="minor"/>
        </p:style>
      </p:sp>
      <p:sp>
        <p:nvSpPr>
          <p:cNvPr id="591" name="CustomShape 448"/>
          <p:cNvSpPr/>
          <p:nvPr/>
        </p:nvSpPr>
        <p:spPr>
          <a:xfrm>
            <a:off x="1288440" y="3529440"/>
            <a:ext cx="167400" cy="167400"/>
          </a:xfrm>
          <a:custGeom>
            <a:avLst/>
            <a:gdLst/>
            <a:ahLst/>
            <a:rect l="l" t="t" r="r" b="b"/>
            <a:pathLst>
              <a:path w="167640" h="167639">
                <a:moveTo>
                  <a:pt x="6096" y="161544"/>
                </a:moveTo>
                <a:lnTo>
                  <a:pt x="0" y="167640"/>
                </a:lnTo>
                <a:lnTo>
                  <a:pt x="167640" y="0"/>
                </a:lnTo>
                <a:lnTo>
                  <a:pt x="6096" y="161544"/>
                </a:lnTo>
                <a:close/>
              </a:path>
            </a:pathLst>
          </a:custGeom>
          <a:solidFill>
            <a:srgbClr val="50c9c9"/>
          </a:solidFill>
          <a:ln w="0">
            <a:noFill/>
          </a:ln>
        </p:spPr>
        <p:style>
          <a:lnRef idx="0"/>
          <a:fillRef idx="0"/>
          <a:effectRef idx="0"/>
          <a:fontRef idx="minor"/>
        </p:style>
      </p:sp>
      <p:sp>
        <p:nvSpPr>
          <p:cNvPr id="592" name="CustomShape 449"/>
          <p:cNvSpPr/>
          <p:nvPr/>
        </p:nvSpPr>
        <p:spPr>
          <a:xfrm>
            <a:off x="1294560" y="3529440"/>
            <a:ext cx="161280" cy="161280"/>
          </a:xfrm>
          <a:custGeom>
            <a:avLst/>
            <a:gdLst/>
            <a:ahLst/>
            <a:rect l="l" t="t" r="r" b="b"/>
            <a:pathLst>
              <a:path w="161544" h="161544">
                <a:moveTo>
                  <a:pt x="0" y="161544"/>
                </a:moveTo>
                <a:lnTo>
                  <a:pt x="161544" y="0"/>
                </a:lnTo>
              </a:path>
            </a:pathLst>
          </a:custGeom>
          <a:noFill/>
          <a:ln w="762">
            <a:solidFill>
              <a:srgbClr val="50c9c9"/>
            </a:solidFill>
            <a:round/>
          </a:ln>
        </p:spPr>
        <p:style>
          <a:lnRef idx="0"/>
          <a:fillRef idx="0"/>
          <a:effectRef idx="0"/>
          <a:fontRef idx="minor"/>
        </p:style>
      </p:sp>
      <p:sp>
        <p:nvSpPr>
          <p:cNvPr id="593" name="CustomShape 450"/>
          <p:cNvSpPr/>
          <p:nvPr/>
        </p:nvSpPr>
        <p:spPr>
          <a:xfrm>
            <a:off x="1532520" y="3495960"/>
            <a:ext cx="172440" cy="161280"/>
          </a:xfrm>
          <a:custGeom>
            <a:avLst/>
            <a:gdLst/>
            <a:ahLst/>
            <a:rect l="l" t="t" r="r" b="b"/>
            <a:pathLst>
              <a:path w="172974" h="161544">
                <a:moveTo>
                  <a:pt x="11430" y="161544"/>
                </a:moveTo>
                <a:lnTo>
                  <a:pt x="172974" y="0"/>
                </a:lnTo>
                <a:lnTo>
                  <a:pt x="161544" y="0"/>
                </a:lnTo>
                <a:lnTo>
                  <a:pt x="0" y="161544"/>
                </a:lnTo>
                <a:lnTo>
                  <a:pt x="11430" y="161544"/>
                </a:lnTo>
                <a:close/>
              </a:path>
            </a:pathLst>
          </a:custGeom>
          <a:solidFill>
            <a:srgbClr val="3b9797"/>
          </a:solidFill>
          <a:ln w="0">
            <a:noFill/>
          </a:ln>
        </p:spPr>
        <p:style>
          <a:lnRef idx="0"/>
          <a:fillRef idx="0"/>
          <a:effectRef idx="0"/>
          <a:fontRef idx="minor"/>
        </p:style>
      </p:sp>
      <p:sp>
        <p:nvSpPr>
          <p:cNvPr id="594" name="CustomShape 451"/>
          <p:cNvSpPr/>
          <p:nvPr/>
        </p:nvSpPr>
        <p:spPr>
          <a:xfrm>
            <a:off x="1543680" y="349596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595" name="CustomShape 452"/>
          <p:cNvSpPr/>
          <p:nvPr/>
        </p:nvSpPr>
        <p:spPr>
          <a:xfrm>
            <a:off x="1543680" y="3495960"/>
            <a:ext cx="164880" cy="443880"/>
          </a:xfrm>
          <a:custGeom>
            <a:avLst/>
            <a:gdLst/>
            <a:ahLst/>
            <a:rect l="l" t="t" r="r" b="b"/>
            <a:pathLst>
              <a:path w="165353" h="444246">
                <a:moveTo>
                  <a:pt x="3809" y="444246"/>
                </a:moveTo>
                <a:lnTo>
                  <a:pt x="165353" y="282702"/>
                </a:lnTo>
                <a:lnTo>
                  <a:pt x="161543" y="0"/>
                </a:lnTo>
                <a:lnTo>
                  <a:pt x="0" y="161544"/>
                </a:lnTo>
                <a:lnTo>
                  <a:pt x="3809" y="444246"/>
                </a:lnTo>
                <a:close/>
              </a:path>
            </a:pathLst>
          </a:custGeom>
          <a:solidFill>
            <a:srgbClr val="59e0e0"/>
          </a:solidFill>
          <a:ln w="0">
            <a:noFill/>
          </a:ln>
        </p:spPr>
        <p:style>
          <a:lnRef idx="0"/>
          <a:fillRef idx="0"/>
          <a:effectRef idx="0"/>
          <a:fontRef idx="minor"/>
        </p:style>
      </p:sp>
      <p:sp>
        <p:nvSpPr>
          <p:cNvPr id="596" name="CustomShape 453"/>
          <p:cNvSpPr/>
          <p:nvPr/>
        </p:nvSpPr>
        <p:spPr>
          <a:xfrm>
            <a:off x="1547640" y="3778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597" name="CustomShape 454"/>
          <p:cNvSpPr/>
          <p:nvPr/>
        </p:nvSpPr>
        <p:spPr>
          <a:xfrm>
            <a:off x="1219320" y="3657600"/>
            <a:ext cx="360000" cy="888120"/>
          </a:xfrm>
          <a:custGeom>
            <a:avLst/>
            <a:gdLst/>
            <a:ahLst/>
            <a:rect l="l" t="t" r="r" b="b"/>
            <a:pathLst>
              <a:path w="360305" h="888404">
                <a:moveTo>
                  <a:pt x="328422" y="282813"/>
                </a:moveTo>
                <a:lnTo>
                  <a:pt x="324612" y="111"/>
                </a:lnTo>
                <a:lnTo>
                  <a:pt x="313182" y="111"/>
                </a:lnTo>
                <a:lnTo>
                  <a:pt x="310134" y="17637"/>
                </a:lnTo>
                <a:lnTo>
                  <a:pt x="307848" y="31353"/>
                </a:lnTo>
                <a:lnTo>
                  <a:pt x="304800" y="41259"/>
                </a:lnTo>
                <a:lnTo>
                  <a:pt x="302514" y="48117"/>
                </a:lnTo>
                <a:lnTo>
                  <a:pt x="299466" y="52689"/>
                </a:lnTo>
                <a:lnTo>
                  <a:pt x="295656" y="55737"/>
                </a:lnTo>
                <a:lnTo>
                  <a:pt x="291084" y="57261"/>
                </a:lnTo>
                <a:lnTo>
                  <a:pt x="286512" y="58023"/>
                </a:lnTo>
                <a:lnTo>
                  <a:pt x="284226" y="58023"/>
                </a:lnTo>
                <a:lnTo>
                  <a:pt x="280416" y="57261"/>
                </a:lnTo>
                <a:lnTo>
                  <a:pt x="272796" y="53451"/>
                </a:lnTo>
                <a:lnTo>
                  <a:pt x="262890" y="46593"/>
                </a:lnTo>
                <a:lnTo>
                  <a:pt x="251460" y="37449"/>
                </a:lnTo>
                <a:lnTo>
                  <a:pt x="238506" y="28305"/>
                </a:lnTo>
                <a:lnTo>
                  <a:pt x="227076" y="20685"/>
                </a:lnTo>
                <a:lnTo>
                  <a:pt x="217170" y="14589"/>
                </a:lnTo>
                <a:lnTo>
                  <a:pt x="205816" y="9230"/>
                </a:lnTo>
                <a:lnTo>
                  <a:pt x="194002" y="5078"/>
                </a:lnTo>
                <a:lnTo>
                  <a:pt x="181847" y="2146"/>
                </a:lnTo>
                <a:lnTo>
                  <a:pt x="169469" y="449"/>
                </a:lnTo>
                <a:lnTo>
                  <a:pt x="156986" y="0"/>
                </a:lnTo>
                <a:lnTo>
                  <a:pt x="144517" y="812"/>
                </a:lnTo>
                <a:lnTo>
                  <a:pt x="132180" y="2901"/>
                </a:lnTo>
                <a:lnTo>
                  <a:pt x="120093" y="6279"/>
                </a:lnTo>
                <a:lnTo>
                  <a:pt x="110490" y="10017"/>
                </a:lnTo>
                <a:lnTo>
                  <a:pt x="103632" y="13827"/>
                </a:lnTo>
                <a:lnTo>
                  <a:pt x="96012" y="17637"/>
                </a:lnTo>
                <a:lnTo>
                  <a:pt x="81362" y="29062"/>
                </a:lnTo>
                <a:lnTo>
                  <a:pt x="67992" y="41990"/>
                </a:lnTo>
                <a:lnTo>
                  <a:pt x="55884" y="56287"/>
                </a:lnTo>
                <a:lnTo>
                  <a:pt x="45020" y="71816"/>
                </a:lnTo>
                <a:lnTo>
                  <a:pt x="35382" y="88442"/>
                </a:lnTo>
                <a:lnTo>
                  <a:pt x="26953" y="106029"/>
                </a:lnTo>
                <a:lnTo>
                  <a:pt x="19714" y="124442"/>
                </a:lnTo>
                <a:lnTo>
                  <a:pt x="13649" y="143546"/>
                </a:lnTo>
                <a:lnTo>
                  <a:pt x="8739" y="163204"/>
                </a:lnTo>
                <a:lnTo>
                  <a:pt x="4967" y="183282"/>
                </a:lnTo>
                <a:lnTo>
                  <a:pt x="2314" y="203643"/>
                </a:lnTo>
                <a:lnTo>
                  <a:pt x="764" y="224152"/>
                </a:lnTo>
                <a:lnTo>
                  <a:pt x="298" y="244675"/>
                </a:lnTo>
                <a:lnTo>
                  <a:pt x="899" y="265074"/>
                </a:lnTo>
                <a:lnTo>
                  <a:pt x="2548" y="285215"/>
                </a:lnTo>
                <a:lnTo>
                  <a:pt x="5229" y="304962"/>
                </a:lnTo>
                <a:lnTo>
                  <a:pt x="8923" y="324180"/>
                </a:lnTo>
                <a:lnTo>
                  <a:pt x="13612" y="342733"/>
                </a:lnTo>
                <a:lnTo>
                  <a:pt x="19280" y="360485"/>
                </a:lnTo>
                <a:lnTo>
                  <a:pt x="25908" y="377301"/>
                </a:lnTo>
                <a:lnTo>
                  <a:pt x="37338" y="400161"/>
                </a:lnTo>
                <a:lnTo>
                  <a:pt x="49530" y="421497"/>
                </a:lnTo>
                <a:lnTo>
                  <a:pt x="64008" y="442833"/>
                </a:lnTo>
                <a:lnTo>
                  <a:pt x="78223" y="459526"/>
                </a:lnTo>
                <a:lnTo>
                  <a:pt x="93385" y="475414"/>
                </a:lnTo>
                <a:lnTo>
                  <a:pt x="109256" y="490640"/>
                </a:lnTo>
                <a:lnTo>
                  <a:pt x="125600" y="505346"/>
                </a:lnTo>
                <a:lnTo>
                  <a:pt x="142183" y="519676"/>
                </a:lnTo>
                <a:lnTo>
                  <a:pt x="158767" y="533772"/>
                </a:lnTo>
                <a:lnTo>
                  <a:pt x="175118" y="547776"/>
                </a:lnTo>
                <a:lnTo>
                  <a:pt x="190999" y="561832"/>
                </a:lnTo>
                <a:lnTo>
                  <a:pt x="206174" y="576083"/>
                </a:lnTo>
                <a:lnTo>
                  <a:pt x="220408" y="590671"/>
                </a:lnTo>
                <a:lnTo>
                  <a:pt x="233465" y="605738"/>
                </a:lnTo>
                <a:lnTo>
                  <a:pt x="245108" y="621428"/>
                </a:lnTo>
                <a:lnTo>
                  <a:pt x="255103" y="637884"/>
                </a:lnTo>
                <a:lnTo>
                  <a:pt x="263212" y="655247"/>
                </a:lnTo>
                <a:lnTo>
                  <a:pt x="269201" y="673662"/>
                </a:lnTo>
                <a:lnTo>
                  <a:pt x="272833" y="693270"/>
                </a:lnTo>
                <a:lnTo>
                  <a:pt x="273873" y="714215"/>
                </a:lnTo>
                <a:lnTo>
                  <a:pt x="272085" y="736639"/>
                </a:lnTo>
                <a:lnTo>
                  <a:pt x="267232" y="760684"/>
                </a:lnTo>
                <a:lnTo>
                  <a:pt x="259080" y="786495"/>
                </a:lnTo>
                <a:lnTo>
                  <a:pt x="254508" y="796401"/>
                </a:lnTo>
                <a:lnTo>
                  <a:pt x="248412" y="806307"/>
                </a:lnTo>
                <a:lnTo>
                  <a:pt x="242316" y="815451"/>
                </a:lnTo>
                <a:lnTo>
                  <a:pt x="233057" y="824980"/>
                </a:lnTo>
                <a:lnTo>
                  <a:pt x="222949" y="832599"/>
                </a:lnTo>
                <a:lnTo>
                  <a:pt x="212088" y="838329"/>
                </a:lnTo>
                <a:lnTo>
                  <a:pt x="200573" y="842189"/>
                </a:lnTo>
                <a:lnTo>
                  <a:pt x="188502" y="844201"/>
                </a:lnTo>
                <a:lnTo>
                  <a:pt x="175971" y="844384"/>
                </a:lnTo>
                <a:lnTo>
                  <a:pt x="163080" y="842760"/>
                </a:lnTo>
                <a:lnTo>
                  <a:pt x="153162" y="839835"/>
                </a:lnTo>
                <a:lnTo>
                  <a:pt x="136347" y="832581"/>
                </a:lnTo>
                <a:lnTo>
                  <a:pt x="126025" y="826121"/>
                </a:lnTo>
                <a:lnTo>
                  <a:pt x="116119" y="818338"/>
                </a:lnTo>
                <a:lnTo>
                  <a:pt x="106650" y="809400"/>
                </a:lnTo>
                <a:lnTo>
                  <a:pt x="97638" y="799474"/>
                </a:lnTo>
                <a:lnTo>
                  <a:pt x="89104" y="788729"/>
                </a:lnTo>
                <a:lnTo>
                  <a:pt x="81069" y="777333"/>
                </a:lnTo>
                <a:lnTo>
                  <a:pt x="73552" y="765452"/>
                </a:lnTo>
                <a:lnTo>
                  <a:pt x="66575" y="753257"/>
                </a:lnTo>
                <a:lnTo>
                  <a:pt x="60158" y="740913"/>
                </a:lnTo>
                <a:lnTo>
                  <a:pt x="54321" y="728589"/>
                </a:lnTo>
                <a:lnTo>
                  <a:pt x="49085" y="716454"/>
                </a:lnTo>
                <a:lnTo>
                  <a:pt x="44470" y="704675"/>
                </a:lnTo>
                <a:lnTo>
                  <a:pt x="40497" y="693420"/>
                </a:lnTo>
                <a:lnTo>
                  <a:pt x="30480" y="659241"/>
                </a:lnTo>
                <a:lnTo>
                  <a:pt x="24384" y="631047"/>
                </a:lnTo>
                <a:lnTo>
                  <a:pt x="18288" y="599805"/>
                </a:lnTo>
                <a:lnTo>
                  <a:pt x="13716" y="567039"/>
                </a:lnTo>
                <a:lnTo>
                  <a:pt x="0" y="567039"/>
                </a:lnTo>
                <a:lnTo>
                  <a:pt x="0" y="887841"/>
                </a:lnTo>
                <a:lnTo>
                  <a:pt x="13716" y="887841"/>
                </a:lnTo>
                <a:lnTo>
                  <a:pt x="17526" y="875649"/>
                </a:lnTo>
                <a:lnTo>
                  <a:pt x="22098" y="864981"/>
                </a:lnTo>
                <a:lnTo>
                  <a:pt x="26670" y="856599"/>
                </a:lnTo>
                <a:lnTo>
                  <a:pt x="33014" y="847974"/>
                </a:lnTo>
                <a:lnTo>
                  <a:pt x="39287" y="842040"/>
                </a:lnTo>
                <a:lnTo>
                  <a:pt x="45565" y="838521"/>
                </a:lnTo>
                <a:lnTo>
                  <a:pt x="51928" y="837141"/>
                </a:lnTo>
                <a:lnTo>
                  <a:pt x="58451" y="837624"/>
                </a:lnTo>
                <a:lnTo>
                  <a:pt x="65215" y="839695"/>
                </a:lnTo>
                <a:lnTo>
                  <a:pt x="72295" y="843078"/>
                </a:lnTo>
                <a:lnTo>
                  <a:pt x="79770" y="847498"/>
                </a:lnTo>
                <a:lnTo>
                  <a:pt x="87718" y="852678"/>
                </a:lnTo>
                <a:lnTo>
                  <a:pt x="96216" y="858342"/>
                </a:lnTo>
                <a:lnTo>
                  <a:pt x="105343" y="864216"/>
                </a:lnTo>
                <a:lnTo>
                  <a:pt x="125793" y="875487"/>
                </a:lnTo>
                <a:lnTo>
                  <a:pt x="149690" y="884285"/>
                </a:lnTo>
                <a:lnTo>
                  <a:pt x="177657" y="888404"/>
                </a:lnTo>
                <a:lnTo>
                  <a:pt x="193361" y="888019"/>
                </a:lnTo>
                <a:lnTo>
                  <a:pt x="228600" y="880983"/>
                </a:lnTo>
                <a:lnTo>
                  <a:pt x="261006" y="863579"/>
                </a:lnTo>
                <a:lnTo>
                  <a:pt x="288621" y="839487"/>
                </a:lnTo>
                <a:lnTo>
                  <a:pt x="311481" y="810230"/>
                </a:lnTo>
                <a:lnTo>
                  <a:pt x="321180" y="793989"/>
                </a:lnTo>
                <a:lnTo>
                  <a:pt x="329753" y="776848"/>
                </a:lnTo>
                <a:lnTo>
                  <a:pt x="337220" y="758936"/>
                </a:lnTo>
                <a:lnTo>
                  <a:pt x="343604" y="740384"/>
                </a:lnTo>
                <a:lnTo>
                  <a:pt x="348924" y="721320"/>
                </a:lnTo>
                <a:lnTo>
                  <a:pt x="353202" y="701876"/>
                </a:lnTo>
                <a:lnTo>
                  <a:pt x="356458" y="682182"/>
                </a:lnTo>
                <a:lnTo>
                  <a:pt x="358713" y="662368"/>
                </a:lnTo>
                <a:lnTo>
                  <a:pt x="359988" y="642563"/>
                </a:lnTo>
                <a:lnTo>
                  <a:pt x="360305" y="622898"/>
                </a:lnTo>
                <a:lnTo>
                  <a:pt x="359683" y="603503"/>
                </a:lnTo>
                <a:lnTo>
                  <a:pt x="358144" y="584508"/>
                </a:lnTo>
                <a:lnTo>
                  <a:pt x="352399" y="548239"/>
                </a:lnTo>
                <a:lnTo>
                  <a:pt x="342900" y="512937"/>
                </a:lnTo>
                <a:lnTo>
                  <a:pt x="329184" y="479409"/>
                </a:lnTo>
                <a:lnTo>
                  <a:pt x="310134" y="446643"/>
                </a:lnTo>
                <a:lnTo>
                  <a:pt x="294710" y="425859"/>
                </a:lnTo>
                <a:lnTo>
                  <a:pt x="277897" y="406442"/>
                </a:lnTo>
                <a:lnTo>
                  <a:pt x="259963" y="388127"/>
                </a:lnTo>
                <a:lnTo>
                  <a:pt x="241178" y="370645"/>
                </a:lnTo>
                <a:lnTo>
                  <a:pt x="221813" y="353731"/>
                </a:lnTo>
                <a:lnTo>
                  <a:pt x="202137" y="337118"/>
                </a:lnTo>
                <a:lnTo>
                  <a:pt x="192268" y="328841"/>
                </a:lnTo>
                <a:lnTo>
                  <a:pt x="182421" y="320538"/>
                </a:lnTo>
                <a:lnTo>
                  <a:pt x="172632" y="312178"/>
                </a:lnTo>
                <a:lnTo>
                  <a:pt x="162935" y="303726"/>
                </a:lnTo>
                <a:lnTo>
                  <a:pt x="153362" y="295149"/>
                </a:lnTo>
                <a:lnTo>
                  <a:pt x="143947" y="286414"/>
                </a:lnTo>
                <a:lnTo>
                  <a:pt x="134725" y="277487"/>
                </a:lnTo>
                <a:lnTo>
                  <a:pt x="125730" y="268335"/>
                </a:lnTo>
                <a:lnTo>
                  <a:pt x="114300" y="253095"/>
                </a:lnTo>
                <a:lnTo>
                  <a:pt x="104394" y="238617"/>
                </a:lnTo>
                <a:lnTo>
                  <a:pt x="97865" y="227725"/>
                </a:lnTo>
                <a:lnTo>
                  <a:pt x="92507" y="216298"/>
                </a:lnTo>
                <a:lnTo>
                  <a:pt x="88288" y="204432"/>
                </a:lnTo>
                <a:lnTo>
                  <a:pt x="85175" y="192225"/>
                </a:lnTo>
                <a:lnTo>
                  <a:pt x="83136" y="179773"/>
                </a:lnTo>
                <a:lnTo>
                  <a:pt x="82139" y="167173"/>
                </a:lnTo>
                <a:lnTo>
                  <a:pt x="82152" y="154522"/>
                </a:lnTo>
                <a:lnTo>
                  <a:pt x="83143" y="141917"/>
                </a:lnTo>
                <a:lnTo>
                  <a:pt x="85080" y="129455"/>
                </a:lnTo>
                <a:lnTo>
                  <a:pt x="87630" y="118221"/>
                </a:lnTo>
                <a:lnTo>
                  <a:pt x="91440" y="108315"/>
                </a:lnTo>
                <a:lnTo>
                  <a:pt x="95250" y="99171"/>
                </a:lnTo>
                <a:lnTo>
                  <a:pt x="99822" y="90027"/>
                </a:lnTo>
                <a:lnTo>
                  <a:pt x="106634" y="78057"/>
                </a:lnTo>
                <a:lnTo>
                  <a:pt x="115197" y="67780"/>
                </a:lnTo>
                <a:lnTo>
                  <a:pt x="125301" y="59353"/>
                </a:lnTo>
                <a:lnTo>
                  <a:pt x="136737" y="52927"/>
                </a:lnTo>
                <a:lnTo>
                  <a:pt x="149294" y="48659"/>
                </a:lnTo>
                <a:lnTo>
                  <a:pt x="162763" y="46702"/>
                </a:lnTo>
                <a:lnTo>
                  <a:pt x="166116" y="46593"/>
                </a:lnTo>
                <a:lnTo>
                  <a:pt x="178308" y="48117"/>
                </a:lnTo>
                <a:lnTo>
                  <a:pt x="190500" y="51165"/>
                </a:lnTo>
                <a:lnTo>
                  <a:pt x="201842" y="55504"/>
                </a:lnTo>
                <a:lnTo>
                  <a:pt x="212649" y="61554"/>
                </a:lnTo>
                <a:lnTo>
                  <a:pt x="222909" y="69107"/>
                </a:lnTo>
                <a:lnTo>
                  <a:pt x="232609" y="77959"/>
                </a:lnTo>
                <a:lnTo>
                  <a:pt x="241735" y="87903"/>
                </a:lnTo>
                <a:lnTo>
                  <a:pt x="250275" y="98733"/>
                </a:lnTo>
                <a:lnTo>
                  <a:pt x="258215" y="110244"/>
                </a:lnTo>
                <a:lnTo>
                  <a:pt x="265544" y="122229"/>
                </a:lnTo>
                <a:lnTo>
                  <a:pt x="272248" y="134483"/>
                </a:lnTo>
                <a:lnTo>
                  <a:pt x="278313" y="146799"/>
                </a:lnTo>
                <a:lnTo>
                  <a:pt x="283728" y="158973"/>
                </a:lnTo>
                <a:lnTo>
                  <a:pt x="288480" y="170797"/>
                </a:lnTo>
                <a:lnTo>
                  <a:pt x="292554" y="182066"/>
                </a:lnTo>
                <a:lnTo>
                  <a:pt x="300228" y="208899"/>
                </a:lnTo>
                <a:lnTo>
                  <a:pt x="305562" y="232521"/>
                </a:lnTo>
                <a:lnTo>
                  <a:pt x="309372" y="256905"/>
                </a:lnTo>
                <a:lnTo>
                  <a:pt x="313182" y="282813"/>
                </a:lnTo>
                <a:lnTo>
                  <a:pt x="328422" y="282813"/>
                </a:lnTo>
                <a:close/>
              </a:path>
            </a:pathLst>
          </a:custGeom>
          <a:solidFill>
            <a:srgbClr val="274e75"/>
          </a:solidFill>
          <a:ln w="0">
            <a:noFill/>
          </a:ln>
        </p:spPr>
        <p:style>
          <a:lnRef idx="0"/>
          <a:fillRef idx="0"/>
          <a:effectRef idx="0"/>
          <a:fontRef idx="minor"/>
        </p:style>
      </p:sp>
      <p:sp>
        <p:nvSpPr>
          <p:cNvPr id="598" name="CustomShape 455"/>
          <p:cNvSpPr/>
          <p:nvPr/>
        </p:nvSpPr>
        <p:spPr>
          <a:xfrm>
            <a:off x="1532520" y="3657600"/>
            <a:ext cx="11160" cy="360"/>
          </a:xfrm>
          <a:custGeom>
            <a:avLst/>
            <a:gdLst/>
            <a:ahLst/>
            <a:rect l="l" t="t" r="r" b="b"/>
            <a:pathLst>
              <a:path w="11430" h="0">
                <a:moveTo>
                  <a:pt x="11430" y="0"/>
                </a:moveTo>
                <a:lnTo>
                  <a:pt x="0" y="0"/>
                </a:lnTo>
              </a:path>
            </a:pathLst>
          </a:custGeom>
          <a:noFill/>
          <a:ln w="12954">
            <a:solidFill>
              <a:srgbClr val="358092"/>
            </a:solidFill>
            <a:round/>
          </a:ln>
        </p:spPr>
        <p:style>
          <a:lnRef idx="0"/>
          <a:fillRef idx="0"/>
          <a:effectRef idx="0"/>
          <a:fontRef idx="minor"/>
        </p:style>
      </p:sp>
      <p:sp>
        <p:nvSpPr>
          <p:cNvPr id="599" name="CustomShape 456"/>
          <p:cNvSpPr/>
          <p:nvPr/>
        </p:nvSpPr>
        <p:spPr>
          <a:xfrm>
            <a:off x="1529280" y="3657600"/>
            <a:ext cx="2520" cy="17280"/>
          </a:xfrm>
          <a:custGeom>
            <a:avLst/>
            <a:gdLst/>
            <a:ahLst/>
            <a:rect l="l" t="t" r="r" b="b"/>
            <a:pathLst>
              <a:path w="3047" h="17525">
                <a:moveTo>
                  <a:pt x="3047" y="0"/>
                </a:moveTo>
                <a:lnTo>
                  <a:pt x="0" y="17526"/>
                </a:lnTo>
              </a:path>
            </a:pathLst>
          </a:custGeom>
          <a:noFill/>
          <a:ln w="12954">
            <a:solidFill>
              <a:srgbClr val="4094aa"/>
            </a:solidFill>
            <a:round/>
          </a:ln>
        </p:spPr>
        <p:style>
          <a:lnRef idx="0"/>
          <a:fillRef idx="0"/>
          <a:effectRef idx="0"/>
          <a:fontRef idx="minor"/>
        </p:style>
      </p:sp>
      <p:sp>
        <p:nvSpPr>
          <p:cNvPr id="600" name="CustomShape 457"/>
          <p:cNvSpPr/>
          <p:nvPr/>
        </p:nvSpPr>
        <p:spPr>
          <a:xfrm>
            <a:off x="1527120" y="3675240"/>
            <a:ext cx="1800" cy="13320"/>
          </a:xfrm>
          <a:custGeom>
            <a:avLst/>
            <a:gdLst/>
            <a:ahLst/>
            <a:rect l="l" t="t" r="r" b="b"/>
            <a:pathLst>
              <a:path w="2286" h="13715">
                <a:moveTo>
                  <a:pt x="2286" y="0"/>
                </a:moveTo>
                <a:lnTo>
                  <a:pt x="0" y="13716"/>
                </a:lnTo>
              </a:path>
            </a:pathLst>
          </a:custGeom>
          <a:noFill/>
          <a:ln w="12954">
            <a:solidFill>
              <a:srgbClr val="3f94aa"/>
            </a:solidFill>
            <a:round/>
          </a:ln>
        </p:spPr>
        <p:style>
          <a:lnRef idx="0"/>
          <a:fillRef idx="0"/>
          <a:effectRef idx="0"/>
          <a:fontRef idx="minor"/>
        </p:style>
      </p:sp>
      <p:sp>
        <p:nvSpPr>
          <p:cNvPr id="601" name="CustomShape 458"/>
          <p:cNvSpPr/>
          <p:nvPr/>
        </p:nvSpPr>
        <p:spPr>
          <a:xfrm>
            <a:off x="1523880" y="3688920"/>
            <a:ext cx="2520" cy="9720"/>
          </a:xfrm>
          <a:custGeom>
            <a:avLst/>
            <a:gdLst/>
            <a:ahLst/>
            <a:rect l="l" t="t" r="r" b="b"/>
            <a:pathLst>
              <a:path w="3047" h="9905">
                <a:moveTo>
                  <a:pt x="3047" y="0"/>
                </a:moveTo>
                <a:lnTo>
                  <a:pt x="0" y="9906"/>
                </a:lnTo>
              </a:path>
            </a:pathLst>
          </a:custGeom>
          <a:noFill/>
          <a:ln w="12954">
            <a:solidFill>
              <a:srgbClr val="3e93a9"/>
            </a:solidFill>
            <a:round/>
          </a:ln>
        </p:spPr>
        <p:style>
          <a:lnRef idx="0"/>
          <a:fillRef idx="0"/>
          <a:effectRef idx="0"/>
          <a:fontRef idx="minor"/>
        </p:style>
      </p:sp>
      <p:sp>
        <p:nvSpPr>
          <p:cNvPr id="602" name="CustomShape 459"/>
          <p:cNvSpPr/>
          <p:nvPr/>
        </p:nvSpPr>
        <p:spPr>
          <a:xfrm>
            <a:off x="1521720" y="3698640"/>
            <a:ext cx="1800" cy="6480"/>
          </a:xfrm>
          <a:custGeom>
            <a:avLst/>
            <a:gdLst/>
            <a:ahLst/>
            <a:rect l="l" t="t" r="r" b="b"/>
            <a:pathLst>
              <a:path w="2286" h="6858">
                <a:moveTo>
                  <a:pt x="2286" y="0"/>
                </a:moveTo>
                <a:lnTo>
                  <a:pt x="0" y="6858"/>
                </a:lnTo>
              </a:path>
            </a:pathLst>
          </a:custGeom>
          <a:noFill/>
          <a:ln w="12954">
            <a:solidFill>
              <a:srgbClr val="3e92a8"/>
            </a:solidFill>
            <a:round/>
          </a:ln>
        </p:spPr>
        <p:style>
          <a:lnRef idx="0"/>
          <a:fillRef idx="0"/>
          <a:effectRef idx="0"/>
          <a:fontRef idx="minor"/>
        </p:style>
      </p:sp>
      <p:sp>
        <p:nvSpPr>
          <p:cNvPr id="603" name="CustomShape 460"/>
          <p:cNvSpPr/>
          <p:nvPr/>
        </p:nvSpPr>
        <p:spPr>
          <a:xfrm>
            <a:off x="1518840" y="3705480"/>
            <a:ext cx="2520" cy="4320"/>
          </a:xfrm>
          <a:custGeom>
            <a:avLst/>
            <a:gdLst/>
            <a:ahLst/>
            <a:rect l="l" t="t" r="r" b="b"/>
            <a:pathLst>
              <a:path w="3047" h="4572">
                <a:moveTo>
                  <a:pt x="3047" y="0"/>
                </a:moveTo>
                <a:lnTo>
                  <a:pt x="0" y="4572"/>
                </a:lnTo>
              </a:path>
            </a:pathLst>
          </a:custGeom>
          <a:noFill/>
          <a:ln w="12954">
            <a:solidFill>
              <a:srgbClr val="3c8fa2"/>
            </a:solidFill>
            <a:round/>
          </a:ln>
        </p:spPr>
        <p:style>
          <a:lnRef idx="0"/>
          <a:fillRef idx="0"/>
          <a:effectRef idx="0"/>
          <a:fontRef idx="minor"/>
        </p:style>
      </p:sp>
      <p:sp>
        <p:nvSpPr>
          <p:cNvPr id="604" name="CustomShape 461"/>
          <p:cNvSpPr/>
          <p:nvPr/>
        </p:nvSpPr>
        <p:spPr>
          <a:xfrm>
            <a:off x="1514880" y="3710160"/>
            <a:ext cx="3600" cy="2520"/>
          </a:xfrm>
          <a:custGeom>
            <a:avLst/>
            <a:gdLst/>
            <a:ahLst/>
            <a:rect l="l" t="t" r="r" b="b"/>
            <a:pathLst>
              <a:path w="3809" h="3048">
                <a:moveTo>
                  <a:pt x="3809" y="0"/>
                </a:moveTo>
                <a:lnTo>
                  <a:pt x="0" y="3048"/>
                </a:lnTo>
              </a:path>
            </a:pathLst>
          </a:custGeom>
          <a:noFill/>
          <a:ln w="12954">
            <a:solidFill>
              <a:srgbClr val="3a889c"/>
            </a:solidFill>
            <a:round/>
          </a:ln>
        </p:spPr>
        <p:style>
          <a:lnRef idx="0"/>
          <a:fillRef idx="0"/>
          <a:effectRef idx="0"/>
          <a:fontRef idx="minor"/>
        </p:style>
      </p:sp>
      <p:sp>
        <p:nvSpPr>
          <p:cNvPr id="605" name="CustomShape 462"/>
          <p:cNvSpPr/>
          <p:nvPr/>
        </p:nvSpPr>
        <p:spPr>
          <a:xfrm>
            <a:off x="1510200" y="3713400"/>
            <a:ext cx="4320" cy="1080"/>
          </a:xfrm>
          <a:custGeom>
            <a:avLst/>
            <a:gdLst/>
            <a:ahLst/>
            <a:rect l="l" t="t" r="r" b="b"/>
            <a:pathLst>
              <a:path w="4571" h="1524">
                <a:moveTo>
                  <a:pt x="4571" y="0"/>
                </a:moveTo>
                <a:lnTo>
                  <a:pt x="0" y="1524"/>
                </a:lnTo>
              </a:path>
            </a:pathLst>
          </a:custGeom>
          <a:noFill/>
          <a:ln w="12954">
            <a:solidFill>
              <a:srgbClr val="358092"/>
            </a:solidFill>
            <a:round/>
          </a:ln>
        </p:spPr>
        <p:style>
          <a:lnRef idx="0"/>
          <a:fillRef idx="0"/>
          <a:effectRef idx="0"/>
          <a:fontRef idx="minor"/>
        </p:style>
      </p:sp>
      <p:sp>
        <p:nvSpPr>
          <p:cNvPr id="606" name="CustomShape 463"/>
          <p:cNvSpPr/>
          <p:nvPr/>
        </p:nvSpPr>
        <p:spPr>
          <a:xfrm>
            <a:off x="1505880" y="3714840"/>
            <a:ext cx="4320" cy="360"/>
          </a:xfrm>
          <a:custGeom>
            <a:avLst/>
            <a:gdLst/>
            <a:ahLst/>
            <a:rect l="l" t="t" r="r" b="b"/>
            <a:pathLst>
              <a:path w="4571" h="762">
                <a:moveTo>
                  <a:pt x="4571" y="0"/>
                </a:moveTo>
                <a:lnTo>
                  <a:pt x="0" y="762"/>
                </a:lnTo>
              </a:path>
            </a:pathLst>
          </a:custGeom>
          <a:noFill/>
          <a:ln w="12954">
            <a:solidFill>
              <a:srgbClr val="347a8c"/>
            </a:solidFill>
            <a:round/>
          </a:ln>
        </p:spPr>
        <p:style>
          <a:lnRef idx="0"/>
          <a:fillRef idx="0"/>
          <a:effectRef idx="0"/>
          <a:fontRef idx="minor"/>
        </p:style>
      </p:sp>
      <p:sp>
        <p:nvSpPr>
          <p:cNvPr id="607" name="CustomShape 464"/>
          <p:cNvSpPr/>
          <p:nvPr/>
        </p:nvSpPr>
        <p:spPr>
          <a:xfrm>
            <a:off x="1503360" y="3715560"/>
            <a:ext cx="1800" cy="360"/>
          </a:xfrm>
          <a:custGeom>
            <a:avLst/>
            <a:gdLst/>
            <a:ahLst/>
            <a:rect l="l" t="t" r="r" b="b"/>
            <a:pathLst>
              <a:path w="2286" h="0">
                <a:moveTo>
                  <a:pt x="2286" y="0"/>
                </a:moveTo>
                <a:lnTo>
                  <a:pt x="0" y="0"/>
                </a:lnTo>
              </a:path>
            </a:pathLst>
          </a:custGeom>
          <a:noFill/>
          <a:ln w="12954">
            <a:solidFill>
              <a:srgbClr val="388496"/>
            </a:solidFill>
            <a:round/>
          </a:ln>
        </p:spPr>
        <p:style>
          <a:lnRef idx="0"/>
          <a:fillRef idx="0"/>
          <a:effectRef idx="0"/>
          <a:fontRef idx="minor"/>
        </p:style>
      </p:sp>
      <p:sp>
        <p:nvSpPr>
          <p:cNvPr id="608" name="CustomShape 465"/>
          <p:cNvSpPr/>
          <p:nvPr/>
        </p:nvSpPr>
        <p:spPr>
          <a:xfrm>
            <a:off x="1499760" y="3714840"/>
            <a:ext cx="3600" cy="360"/>
          </a:xfrm>
          <a:custGeom>
            <a:avLst/>
            <a:gdLst/>
            <a:ahLst/>
            <a:rect l="l" t="t" r="r" b="b"/>
            <a:pathLst>
              <a:path w="3809" h="762">
                <a:moveTo>
                  <a:pt x="3809" y="762"/>
                </a:moveTo>
                <a:lnTo>
                  <a:pt x="0" y="0"/>
                </a:lnTo>
              </a:path>
            </a:pathLst>
          </a:custGeom>
          <a:noFill/>
          <a:ln w="12954">
            <a:solidFill>
              <a:srgbClr val="3a899e"/>
            </a:solidFill>
            <a:round/>
          </a:ln>
        </p:spPr>
        <p:style>
          <a:lnRef idx="0"/>
          <a:fillRef idx="0"/>
          <a:effectRef idx="0"/>
          <a:fontRef idx="minor"/>
        </p:style>
      </p:sp>
      <p:sp>
        <p:nvSpPr>
          <p:cNvPr id="609" name="CustomShape 466"/>
          <p:cNvSpPr/>
          <p:nvPr/>
        </p:nvSpPr>
        <p:spPr>
          <a:xfrm>
            <a:off x="1491840" y="3710880"/>
            <a:ext cx="7200" cy="3600"/>
          </a:xfrm>
          <a:custGeom>
            <a:avLst/>
            <a:gdLst/>
            <a:ahLst/>
            <a:rect l="l" t="t" r="r" b="b"/>
            <a:pathLst>
              <a:path w="7619" h="3810">
                <a:moveTo>
                  <a:pt x="7619" y="3810"/>
                </a:moveTo>
                <a:lnTo>
                  <a:pt x="0" y="0"/>
                </a:lnTo>
              </a:path>
            </a:pathLst>
          </a:custGeom>
          <a:noFill/>
          <a:ln w="12954">
            <a:solidFill>
              <a:srgbClr val="3c8fa3"/>
            </a:solidFill>
            <a:round/>
          </a:ln>
        </p:spPr>
        <p:style>
          <a:lnRef idx="0"/>
          <a:fillRef idx="0"/>
          <a:effectRef idx="0"/>
          <a:fontRef idx="minor"/>
        </p:style>
      </p:sp>
      <p:sp>
        <p:nvSpPr>
          <p:cNvPr id="610" name="CustomShape 467"/>
          <p:cNvSpPr/>
          <p:nvPr/>
        </p:nvSpPr>
        <p:spPr>
          <a:xfrm>
            <a:off x="1482120" y="3704040"/>
            <a:ext cx="9720" cy="6480"/>
          </a:xfrm>
          <a:custGeom>
            <a:avLst/>
            <a:gdLst/>
            <a:ahLst/>
            <a:rect l="l" t="t" r="r" b="b"/>
            <a:pathLst>
              <a:path w="9906" h="6858">
                <a:moveTo>
                  <a:pt x="9906" y="6857"/>
                </a:moveTo>
                <a:lnTo>
                  <a:pt x="0" y="0"/>
                </a:lnTo>
              </a:path>
            </a:pathLst>
          </a:custGeom>
          <a:noFill/>
          <a:ln w="12953">
            <a:solidFill>
              <a:srgbClr val="3e92a9"/>
            </a:solidFill>
            <a:round/>
          </a:ln>
        </p:spPr>
        <p:style>
          <a:lnRef idx="0"/>
          <a:fillRef idx="0"/>
          <a:effectRef idx="0"/>
          <a:fontRef idx="minor"/>
        </p:style>
      </p:sp>
      <p:sp>
        <p:nvSpPr>
          <p:cNvPr id="611" name="CustomShape 468"/>
          <p:cNvSpPr/>
          <p:nvPr/>
        </p:nvSpPr>
        <p:spPr>
          <a:xfrm>
            <a:off x="1470600" y="3695040"/>
            <a:ext cx="11160" cy="8640"/>
          </a:xfrm>
          <a:custGeom>
            <a:avLst/>
            <a:gdLst/>
            <a:ahLst/>
            <a:rect l="l" t="t" r="r" b="b"/>
            <a:pathLst>
              <a:path w="11430" h="9144">
                <a:moveTo>
                  <a:pt x="11430" y="9143"/>
                </a:moveTo>
                <a:lnTo>
                  <a:pt x="0" y="0"/>
                </a:lnTo>
              </a:path>
            </a:pathLst>
          </a:custGeom>
          <a:noFill/>
          <a:ln w="12954">
            <a:solidFill>
              <a:srgbClr val="4095ab"/>
            </a:solidFill>
            <a:round/>
          </a:ln>
        </p:spPr>
        <p:style>
          <a:lnRef idx="0"/>
          <a:fillRef idx="0"/>
          <a:effectRef idx="0"/>
          <a:fontRef idx="minor"/>
        </p:style>
      </p:sp>
      <p:sp>
        <p:nvSpPr>
          <p:cNvPr id="612" name="CustomShape 469"/>
          <p:cNvSpPr/>
          <p:nvPr/>
        </p:nvSpPr>
        <p:spPr>
          <a:xfrm>
            <a:off x="1457640" y="3685680"/>
            <a:ext cx="12600" cy="8640"/>
          </a:xfrm>
          <a:custGeom>
            <a:avLst/>
            <a:gdLst/>
            <a:ahLst/>
            <a:rect l="l" t="t" r="r" b="b"/>
            <a:pathLst>
              <a:path w="12953" h="9144">
                <a:moveTo>
                  <a:pt x="12953" y="9144"/>
                </a:moveTo>
                <a:lnTo>
                  <a:pt x="0" y="0"/>
                </a:lnTo>
              </a:path>
            </a:pathLst>
          </a:custGeom>
          <a:noFill/>
          <a:ln w="12954">
            <a:solidFill>
              <a:srgbClr val="4094ab"/>
            </a:solidFill>
            <a:round/>
          </a:ln>
        </p:spPr>
        <p:style>
          <a:lnRef idx="0"/>
          <a:fillRef idx="0"/>
          <a:effectRef idx="0"/>
          <a:fontRef idx="minor"/>
        </p:style>
      </p:sp>
      <p:sp>
        <p:nvSpPr>
          <p:cNvPr id="613" name="CustomShape 470"/>
          <p:cNvSpPr/>
          <p:nvPr/>
        </p:nvSpPr>
        <p:spPr>
          <a:xfrm>
            <a:off x="1446120" y="3678120"/>
            <a:ext cx="11160" cy="7200"/>
          </a:xfrm>
          <a:custGeom>
            <a:avLst/>
            <a:gdLst/>
            <a:ahLst/>
            <a:rect l="l" t="t" r="r" b="b"/>
            <a:pathLst>
              <a:path w="11430" h="7620">
                <a:moveTo>
                  <a:pt x="11430" y="7619"/>
                </a:moveTo>
                <a:lnTo>
                  <a:pt x="0" y="0"/>
                </a:lnTo>
              </a:path>
            </a:pathLst>
          </a:custGeom>
          <a:noFill/>
          <a:ln w="12954">
            <a:solidFill>
              <a:srgbClr val="3e93a9"/>
            </a:solidFill>
            <a:round/>
          </a:ln>
        </p:spPr>
        <p:style>
          <a:lnRef idx="0"/>
          <a:fillRef idx="0"/>
          <a:effectRef idx="0"/>
          <a:fontRef idx="minor"/>
        </p:style>
      </p:sp>
      <p:sp>
        <p:nvSpPr>
          <p:cNvPr id="614" name="CustomShape 471"/>
          <p:cNvSpPr/>
          <p:nvPr/>
        </p:nvSpPr>
        <p:spPr>
          <a:xfrm>
            <a:off x="1436400" y="3672000"/>
            <a:ext cx="9720" cy="5760"/>
          </a:xfrm>
          <a:custGeom>
            <a:avLst/>
            <a:gdLst/>
            <a:ahLst/>
            <a:rect l="l" t="t" r="r" b="b"/>
            <a:pathLst>
              <a:path w="9906" h="6096">
                <a:moveTo>
                  <a:pt x="9906" y="6096"/>
                </a:moveTo>
                <a:lnTo>
                  <a:pt x="0" y="0"/>
                </a:lnTo>
              </a:path>
            </a:pathLst>
          </a:custGeom>
          <a:noFill/>
          <a:ln w="12954">
            <a:solidFill>
              <a:srgbClr val="3d92a6"/>
            </a:solidFill>
            <a:round/>
          </a:ln>
        </p:spPr>
        <p:style>
          <a:lnRef idx="0"/>
          <a:fillRef idx="0"/>
          <a:effectRef idx="0"/>
          <a:fontRef idx="minor"/>
        </p:style>
      </p:sp>
      <p:sp>
        <p:nvSpPr>
          <p:cNvPr id="615" name="CustomShape 472"/>
          <p:cNvSpPr/>
          <p:nvPr/>
        </p:nvSpPr>
        <p:spPr>
          <a:xfrm>
            <a:off x="1426320" y="3667680"/>
            <a:ext cx="9720" cy="4320"/>
          </a:xfrm>
          <a:custGeom>
            <a:avLst/>
            <a:gdLst/>
            <a:ahLst/>
            <a:rect l="l" t="t" r="r" b="b"/>
            <a:pathLst>
              <a:path w="9906" h="4572">
                <a:moveTo>
                  <a:pt x="9906" y="4572"/>
                </a:moveTo>
                <a:lnTo>
                  <a:pt x="0" y="0"/>
                </a:lnTo>
              </a:path>
            </a:pathLst>
          </a:custGeom>
          <a:noFill/>
          <a:ln w="12954">
            <a:solidFill>
              <a:srgbClr val="3c90a3"/>
            </a:solidFill>
            <a:round/>
          </a:ln>
        </p:spPr>
        <p:style>
          <a:lnRef idx="0"/>
          <a:fillRef idx="0"/>
          <a:effectRef idx="0"/>
          <a:fontRef idx="minor"/>
        </p:style>
      </p:sp>
      <p:sp>
        <p:nvSpPr>
          <p:cNvPr id="616" name="CustomShape 473"/>
          <p:cNvSpPr/>
          <p:nvPr/>
        </p:nvSpPr>
        <p:spPr>
          <a:xfrm>
            <a:off x="1415160" y="3663000"/>
            <a:ext cx="11160" cy="4320"/>
          </a:xfrm>
          <a:custGeom>
            <a:avLst/>
            <a:gdLst/>
            <a:ahLst/>
            <a:rect l="l" t="t" r="r" b="b"/>
            <a:pathLst>
              <a:path w="11430" h="4572">
                <a:moveTo>
                  <a:pt x="11430" y="4572"/>
                </a:moveTo>
                <a:lnTo>
                  <a:pt x="0" y="0"/>
                </a:lnTo>
              </a:path>
            </a:pathLst>
          </a:custGeom>
          <a:noFill/>
          <a:ln w="12954">
            <a:solidFill>
              <a:srgbClr val="3b8da0"/>
            </a:solidFill>
            <a:round/>
          </a:ln>
        </p:spPr>
        <p:style>
          <a:lnRef idx="0"/>
          <a:fillRef idx="0"/>
          <a:effectRef idx="0"/>
          <a:fontRef idx="minor"/>
        </p:style>
      </p:sp>
      <p:sp>
        <p:nvSpPr>
          <p:cNvPr id="617" name="CustomShape 474"/>
          <p:cNvSpPr/>
          <p:nvPr/>
        </p:nvSpPr>
        <p:spPr>
          <a:xfrm>
            <a:off x="1402920" y="3659760"/>
            <a:ext cx="11880" cy="2520"/>
          </a:xfrm>
          <a:custGeom>
            <a:avLst/>
            <a:gdLst/>
            <a:ahLst/>
            <a:rect l="l" t="t" r="r" b="b"/>
            <a:pathLst>
              <a:path w="12191" h="3048">
                <a:moveTo>
                  <a:pt x="12191" y="3048"/>
                </a:moveTo>
                <a:lnTo>
                  <a:pt x="0" y="0"/>
                </a:lnTo>
              </a:path>
            </a:pathLst>
          </a:custGeom>
          <a:noFill/>
          <a:ln w="12954">
            <a:solidFill>
              <a:srgbClr val="3a889c"/>
            </a:solidFill>
            <a:round/>
          </a:ln>
        </p:spPr>
        <p:style>
          <a:lnRef idx="0"/>
          <a:fillRef idx="0"/>
          <a:effectRef idx="0"/>
          <a:fontRef idx="minor"/>
        </p:style>
      </p:sp>
      <p:sp>
        <p:nvSpPr>
          <p:cNvPr id="618" name="CustomShape 475"/>
          <p:cNvSpPr/>
          <p:nvPr/>
        </p:nvSpPr>
        <p:spPr>
          <a:xfrm>
            <a:off x="1390680" y="3658320"/>
            <a:ext cx="11880" cy="1080"/>
          </a:xfrm>
          <a:custGeom>
            <a:avLst/>
            <a:gdLst/>
            <a:ahLst/>
            <a:rect l="l" t="t" r="r" b="b"/>
            <a:pathLst>
              <a:path w="12191" h="1524">
                <a:moveTo>
                  <a:pt x="12191" y="1524"/>
                </a:moveTo>
                <a:lnTo>
                  <a:pt x="0" y="0"/>
                </a:lnTo>
              </a:path>
            </a:pathLst>
          </a:custGeom>
          <a:noFill/>
          <a:ln w="12954">
            <a:solidFill>
              <a:srgbClr val="398597"/>
            </a:solidFill>
            <a:round/>
          </a:ln>
        </p:spPr>
        <p:style>
          <a:lnRef idx="0"/>
          <a:fillRef idx="0"/>
          <a:effectRef idx="0"/>
          <a:fontRef idx="minor"/>
        </p:style>
      </p:sp>
      <p:sp>
        <p:nvSpPr>
          <p:cNvPr id="619" name="CustomShape 476"/>
          <p:cNvSpPr/>
          <p:nvPr/>
        </p:nvSpPr>
        <p:spPr>
          <a:xfrm>
            <a:off x="1378440" y="3657600"/>
            <a:ext cx="11880" cy="360"/>
          </a:xfrm>
          <a:custGeom>
            <a:avLst/>
            <a:gdLst/>
            <a:ahLst/>
            <a:rect l="l" t="t" r="r" b="b"/>
            <a:pathLst>
              <a:path w="12191" h="762">
                <a:moveTo>
                  <a:pt x="12191" y="762"/>
                </a:moveTo>
                <a:lnTo>
                  <a:pt x="0" y="0"/>
                </a:lnTo>
              </a:path>
            </a:pathLst>
          </a:custGeom>
          <a:noFill/>
          <a:ln w="12953">
            <a:solidFill>
              <a:srgbClr val="378193"/>
            </a:solidFill>
            <a:round/>
          </a:ln>
        </p:spPr>
        <p:style>
          <a:lnRef idx="0"/>
          <a:fillRef idx="0"/>
          <a:effectRef idx="0"/>
          <a:fontRef idx="minor"/>
        </p:style>
      </p:sp>
      <p:sp>
        <p:nvSpPr>
          <p:cNvPr id="620" name="CustomShape 477"/>
          <p:cNvSpPr/>
          <p:nvPr/>
        </p:nvSpPr>
        <p:spPr>
          <a:xfrm>
            <a:off x="1370160" y="3657600"/>
            <a:ext cx="7920" cy="360"/>
          </a:xfrm>
          <a:custGeom>
            <a:avLst/>
            <a:gdLst/>
            <a:ahLst/>
            <a:rect l="l" t="t" r="r" b="b"/>
            <a:pathLst>
              <a:path w="8381" h="0">
                <a:moveTo>
                  <a:pt x="8381" y="0"/>
                </a:moveTo>
                <a:lnTo>
                  <a:pt x="0" y="0"/>
                </a:lnTo>
              </a:path>
            </a:pathLst>
          </a:custGeom>
          <a:noFill/>
          <a:ln w="12954">
            <a:solidFill>
              <a:srgbClr val="357e91"/>
            </a:solidFill>
            <a:round/>
          </a:ln>
        </p:spPr>
        <p:style>
          <a:lnRef idx="0"/>
          <a:fillRef idx="0"/>
          <a:effectRef idx="0"/>
          <a:fontRef idx="minor"/>
        </p:style>
      </p:sp>
      <p:sp>
        <p:nvSpPr>
          <p:cNvPr id="621" name="CustomShape 478"/>
          <p:cNvSpPr/>
          <p:nvPr/>
        </p:nvSpPr>
        <p:spPr>
          <a:xfrm>
            <a:off x="1361520" y="3657600"/>
            <a:ext cx="7920" cy="360"/>
          </a:xfrm>
          <a:custGeom>
            <a:avLst/>
            <a:gdLst/>
            <a:ahLst/>
            <a:rect l="l" t="t" r="r" b="b"/>
            <a:pathLst>
              <a:path w="8381" h="762">
                <a:moveTo>
                  <a:pt x="8381" y="0"/>
                </a:moveTo>
                <a:lnTo>
                  <a:pt x="0" y="762"/>
                </a:lnTo>
              </a:path>
            </a:pathLst>
          </a:custGeom>
          <a:noFill/>
          <a:ln w="12954">
            <a:solidFill>
              <a:srgbClr val="347b8e"/>
            </a:solidFill>
            <a:round/>
          </a:ln>
        </p:spPr>
        <p:style>
          <a:lnRef idx="0"/>
          <a:fillRef idx="0"/>
          <a:effectRef idx="0"/>
          <a:fontRef idx="minor"/>
        </p:style>
      </p:sp>
      <p:sp>
        <p:nvSpPr>
          <p:cNvPr id="622" name="CustomShape 479"/>
          <p:cNvSpPr/>
          <p:nvPr/>
        </p:nvSpPr>
        <p:spPr>
          <a:xfrm>
            <a:off x="1345680" y="3658320"/>
            <a:ext cx="15480" cy="3600"/>
          </a:xfrm>
          <a:custGeom>
            <a:avLst/>
            <a:gdLst/>
            <a:ahLst/>
            <a:rect l="l" t="t" r="r" b="b"/>
            <a:pathLst>
              <a:path w="16002" h="3810">
                <a:moveTo>
                  <a:pt x="16002" y="0"/>
                </a:moveTo>
                <a:lnTo>
                  <a:pt x="7620" y="1524"/>
                </a:lnTo>
                <a:lnTo>
                  <a:pt x="0" y="3810"/>
                </a:lnTo>
              </a:path>
            </a:pathLst>
          </a:custGeom>
          <a:noFill/>
          <a:ln w="12953">
            <a:solidFill>
              <a:srgbClr val="33798a"/>
            </a:solidFill>
            <a:round/>
          </a:ln>
        </p:spPr>
        <p:style>
          <a:lnRef idx="0"/>
          <a:fillRef idx="0"/>
          <a:effectRef idx="0"/>
          <a:fontRef idx="minor"/>
        </p:style>
      </p:sp>
      <p:sp>
        <p:nvSpPr>
          <p:cNvPr id="623" name="CustomShape 480"/>
          <p:cNvSpPr/>
          <p:nvPr/>
        </p:nvSpPr>
        <p:spPr>
          <a:xfrm>
            <a:off x="1337400" y="3662280"/>
            <a:ext cx="7920" cy="1800"/>
          </a:xfrm>
          <a:custGeom>
            <a:avLst/>
            <a:gdLst/>
            <a:ahLst/>
            <a:rect l="l" t="t" r="r" b="b"/>
            <a:pathLst>
              <a:path w="8381" h="2286">
                <a:moveTo>
                  <a:pt x="8381" y="0"/>
                </a:moveTo>
                <a:lnTo>
                  <a:pt x="0" y="2286"/>
                </a:lnTo>
              </a:path>
            </a:pathLst>
          </a:custGeom>
          <a:noFill/>
          <a:ln w="12954">
            <a:solidFill>
              <a:srgbClr val="347b8e"/>
            </a:solidFill>
            <a:round/>
          </a:ln>
        </p:spPr>
        <p:style>
          <a:lnRef idx="0"/>
          <a:fillRef idx="0"/>
          <a:effectRef idx="0"/>
          <a:fontRef idx="minor"/>
        </p:style>
      </p:sp>
      <p:sp>
        <p:nvSpPr>
          <p:cNvPr id="624" name="CustomShape 481"/>
          <p:cNvSpPr/>
          <p:nvPr/>
        </p:nvSpPr>
        <p:spPr>
          <a:xfrm>
            <a:off x="1329840" y="3664440"/>
            <a:ext cx="7200" cy="2520"/>
          </a:xfrm>
          <a:custGeom>
            <a:avLst/>
            <a:gdLst/>
            <a:ahLst/>
            <a:rect l="l" t="t" r="r" b="b"/>
            <a:pathLst>
              <a:path w="7619" h="3048">
                <a:moveTo>
                  <a:pt x="7619" y="0"/>
                </a:moveTo>
                <a:lnTo>
                  <a:pt x="0" y="3048"/>
                </a:lnTo>
              </a:path>
            </a:pathLst>
          </a:custGeom>
          <a:noFill/>
          <a:ln w="12954">
            <a:solidFill>
              <a:srgbClr val="357e91"/>
            </a:solidFill>
            <a:round/>
          </a:ln>
        </p:spPr>
        <p:style>
          <a:lnRef idx="0"/>
          <a:fillRef idx="0"/>
          <a:effectRef idx="0"/>
          <a:fontRef idx="minor"/>
        </p:style>
      </p:sp>
      <p:sp>
        <p:nvSpPr>
          <p:cNvPr id="625" name="CustomShape 482"/>
          <p:cNvSpPr/>
          <p:nvPr/>
        </p:nvSpPr>
        <p:spPr>
          <a:xfrm>
            <a:off x="1323000" y="3667680"/>
            <a:ext cx="6480" cy="3600"/>
          </a:xfrm>
          <a:custGeom>
            <a:avLst/>
            <a:gdLst/>
            <a:ahLst/>
            <a:rect l="l" t="t" r="r" b="b"/>
            <a:pathLst>
              <a:path w="6858" h="3810">
                <a:moveTo>
                  <a:pt x="6858" y="0"/>
                </a:moveTo>
                <a:lnTo>
                  <a:pt x="0" y="3810"/>
                </a:lnTo>
              </a:path>
            </a:pathLst>
          </a:custGeom>
          <a:noFill/>
          <a:ln w="12954">
            <a:solidFill>
              <a:srgbClr val="378193"/>
            </a:solidFill>
            <a:round/>
          </a:ln>
        </p:spPr>
        <p:style>
          <a:lnRef idx="0"/>
          <a:fillRef idx="0"/>
          <a:effectRef idx="0"/>
          <a:fontRef idx="minor"/>
        </p:style>
      </p:sp>
      <p:sp>
        <p:nvSpPr>
          <p:cNvPr id="626" name="CustomShape 483"/>
          <p:cNvSpPr/>
          <p:nvPr/>
        </p:nvSpPr>
        <p:spPr>
          <a:xfrm>
            <a:off x="1315080" y="3671280"/>
            <a:ext cx="7200" cy="3600"/>
          </a:xfrm>
          <a:custGeom>
            <a:avLst/>
            <a:gdLst/>
            <a:ahLst/>
            <a:rect l="l" t="t" r="r" b="b"/>
            <a:pathLst>
              <a:path w="7619" h="3810">
                <a:moveTo>
                  <a:pt x="7619" y="0"/>
                </a:moveTo>
                <a:lnTo>
                  <a:pt x="0" y="3810"/>
                </a:lnTo>
              </a:path>
            </a:pathLst>
          </a:custGeom>
          <a:noFill/>
          <a:ln w="12954">
            <a:solidFill>
              <a:srgbClr val="388395"/>
            </a:solidFill>
            <a:round/>
          </a:ln>
        </p:spPr>
        <p:style>
          <a:lnRef idx="0"/>
          <a:fillRef idx="0"/>
          <a:effectRef idx="0"/>
          <a:fontRef idx="minor"/>
        </p:style>
      </p:sp>
      <p:sp>
        <p:nvSpPr>
          <p:cNvPr id="627" name="CustomShape 484"/>
          <p:cNvSpPr/>
          <p:nvPr/>
        </p:nvSpPr>
        <p:spPr>
          <a:xfrm>
            <a:off x="1308240" y="3675240"/>
            <a:ext cx="6480" cy="4320"/>
          </a:xfrm>
          <a:custGeom>
            <a:avLst/>
            <a:gdLst/>
            <a:ahLst/>
            <a:rect l="l" t="t" r="r" b="b"/>
            <a:pathLst>
              <a:path w="6858" h="4572">
                <a:moveTo>
                  <a:pt x="6858" y="0"/>
                </a:moveTo>
                <a:lnTo>
                  <a:pt x="0" y="4572"/>
                </a:lnTo>
              </a:path>
            </a:pathLst>
          </a:custGeom>
          <a:noFill/>
          <a:ln w="12954">
            <a:solidFill>
              <a:srgbClr val="398598"/>
            </a:solidFill>
            <a:round/>
          </a:ln>
        </p:spPr>
        <p:style>
          <a:lnRef idx="0"/>
          <a:fillRef idx="0"/>
          <a:effectRef idx="0"/>
          <a:fontRef idx="minor"/>
        </p:style>
      </p:sp>
      <p:sp>
        <p:nvSpPr>
          <p:cNvPr id="628" name="CustomShape 485"/>
          <p:cNvSpPr/>
          <p:nvPr/>
        </p:nvSpPr>
        <p:spPr>
          <a:xfrm>
            <a:off x="1301400" y="3679560"/>
            <a:ext cx="6480" cy="5040"/>
          </a:xfrm>
          <a:custGeom>
            <a:avLst/>
            <a:gdLst/>
            <a:ahLst/>
            <a:rect l="l" t="t" r="r" b="b"/>
            <a:pathLst>
              <a:path w="6858" h="5334">
                <a:moveTo>
                  <a:pt x="6858" y="0"/>
                </a:moveTo>
                <a:lnTo>
                  <a:pt x="0" y="5334"/>
                </a:lnTo>
              </a:path>
            </a:pathLst>
          </a:custGeom>
          <a:noFill/>
          <a:ln w="12953">
            <a:solidFill>
              <a:srgbClr val="39869b"/>
            </a:solidFill>
            <a:round/>
          </a:ln>
        </p:spPr>
        <p:style>
          <a:lnRef idx="0"/>
          <a:fillRef idx="0"/>
          <a:effectRef idx="0"/>
          <a:fontRef idx="minor"/>
        </p:style>
      </p:sp>
      <p:sp>
        <p:nvSpPr>
          <p:cNvPr id="629" name="CustomShape 486"/>
          <p:cNvSpPr/>
          <p:nvPr/>
        </p:nvSpPr>
        <p:spPr>
          <a:xfrm>
            <a:off x="1294560" y="3684960"/>
            <a:ext cx="6480" cy="5760"/>
          </a:xfrm>
          <a:custGeom>
            <a:avLst/>
            <a:gdLst/>
            <a:ahLst/>
            <a:rect l="l" t="t" r="r" b="b"/>
            <a:pathLst>
              <a:path w="6858" h="6096">
                <a:moveTo>
                  <a:pt x="6858" y="0"/>
                </a:moveTo>
                <a:lnTo>
                  <a:pt x="0" y="6096"/>
                </a:lnTo>
              </a:path>
            </a:pathLst>
          </a:custGeom>
          <a:noFill/>
          <a:ln w="12954">
            <a:solidFill>
              <a:srgbClr val="3a889d"/>
            </a:solidFill>
            <a:round/>
          </a:ln>
        </p:spPr>
        <p:style>
          <a:lnRef idx="0"/>
          <a:fillRef idx="0"/>
          <a:effectRef idx="0"/>
          <a:fontRef idx="minor"/>
        </p:style>
      </p:sp>
      <p:sp>
        <p:nvSpPr>
          <p:cNvPr id="630" name="CustomShape 487"/>
          <p:cNvSpPr/>
          <p:nvPr/>
        </p:nvSpPr>
        <p:spPr>
          <a:xfrm>
            <a:off x="1288440" y="3691080"/>
            <a:ext cx="5760" cy="5760"/>
          </a:xfrm>
          <a:custGeom>
            <a:avLst/>
            <a:gdLst/>
            <a:ahLst/>
            <a:rect l="l" t="t" r="r" b="b"/>
            <a:pathLst>
              <a:path w="6096" h="6096">
                <a:moveTo>
                  <a:pt x="6096" y="0"/>
                </a:moveTo>
                <a:lnTo>
                  <a:pt x="0" y="6096"/>
                </a:lnTo>
              </a:path>
            </a:pathLst>
          </a:custGeom>
          <a:noFill/>
          <a:ln w="12954">
            <a:solidFill>
              <a:srgbClr val="3a8a9f"/>
            </a:solidFill>
            <a:round/>
          </a:ln>
        </p:spPr>
        <p:style>
          <a:lnRef idx="0"/>
          <a:fillRef idx="0"/>
          <a:effectRef idx="0"/>
          <a:fontRef idx="minor"/>
        </p:style>
      </p:sp>
      <p:sp>
        <p:nvSpPr>
          <p:cNvPr id="631" name="CustomShape 488"/>
          <p:cNvSpPr/>
          <p:nvPr/>
        </p:nvSpPr>
        <p:spPr>
          <a:xfrm>
            <a:off x="1276200" y="3697200"/>
            <a:ext cx="11880" cy="14760"/>
          </a:xfrm>
          <a:custGeom>
            <a:avLst/>
            <a:gdLst/>
            <a:ahLst/>
            <a:rect l="l" t="t" r="r" b="b"/>
            <a:pathLst>
              <a:path w="12191" h="15239">
                <a:moveTo>
                  <a:pt x="12191" y="0"/>
                </a:moveTo>
                <a:lnTo>
                  <a:pt x="0" y="15240"/>
                </a:lnTo>
              </a:path>
            </a:pathLst>
          </a:custGeom>
          <a:noFill/>
          <a:ln w="12954">
            <a:solidFill>
              <a:srgbClr val="3b8da0"/>
            </a:solidFill>
            <a:round/>
          </a:ln>
        </p:spPr>
        <p:style>
          <a:lnRef idx="0"/>
          <a:fillRef idx="0"/>
          <a:effectRef idx="0"/>
          <a:fontRef idx="minor"/>
        </p:style>
      </p:sp>
      <p:sp>
        <p:nvSpPr>
          <p:cNvPr id="632" name="CustomShape 489"/>
          <p:cNvSpPr/>
          <p:nvPr/>
        </p:nvSpPr>
        <p:spPr>
          <a:xfrm>
            <a:off x="1265040" y="3712320"/>
            <a:ext cx="11160" cy="16560"/>
          </a:xfrm>
          <a:custGeom>
            <a:avLst/>
            <a:gdLst/>
            <a:ahLst/>
            <a:rect l="l" t="t" r="r" b="b"/>
            <a:pathLst>
              <a:path w="11430" h="16763">
                <a:moveTo>
                  <a:pt x="11430" y="0"/>
                </a:moveTo>
                <a:lnTo>
                  <a:pt x="0" y="16764"/>
                </a:lnTo>
              </a:path>
            </a:pathLst>
          </a:custGeom>
          <a:noFill/>
          <a:ln w="12954">
            <a:solidFill>
              <a:srgbClr val="3c8fa3"/>
            </a:solidFill>
            <a:round/>
          </a:ln>
        </p:spPr>
        <p:style>
          <a:lnRef idx="0"/>
          <a:fillRef idx="0"/>
          <a:effectRef idx="0"/>
          <a:fontRef idx="minor"/>
        </p:style>
      </p:sp>
      <p:sp>
        <p:nvSpPr>
          <p:cNvPr id="633" name="CustomShape 490"/>
          <p:cNvSpPr/>
          <p:nvPr/>
        </p:nvSpPr>
        <p:spPr>
          <a:xfrm>
            <a:off x="1254240" y="3729240"/>
            <a:ext cx="10440" cy="18000"/>
          </a:xfrm>
          <a:custGeom>
            <a:avLst/>
            <a:gdLst/>
            <a:ahLst/>
            <a:rect l="l" t="t" r="r" b="b"/>
            <a:pathLst>
              <a:path w="10668" h="18287">
                <a:moveTo>
                  <a:pt x="10668" y="0"/>
                </a:moveTo>
                <a:lnTo>
                  <a:pt x="0" y="18288"/>
                </a:lnTo>
              </a:path>
            </a:pathLst>
          </a:custGeom>
          <a:noFill/>
          <a:ln w="12954">
            <a:solidFill>
              <a:srgbClr val="3d91a4"/>
            </a:solidFill>
            <a:round/>
          </a:ln>
        </p:spPr>
        <p:style>
          <a:lnRef idx="0"/>
          <a:fillRef idx="0"/>
          <a:effectRef idx="0"/>
          <a:fontRef idx="minor"/>
        </p:style>
      </p:sp>
      <p:sp>
        <p:nvSpPr>
          <p:cNvPr id="634" name="CustomShape 491"/>
          <p:cNvSpPr/>
          <p:nvPr/>
        </p:nvSpPr>
        <p:spPr>
          <a:xfrm>
            <a:off x="1245240" y="3747600"/>
            <a:ext cx="8640" cy="18720"/>
          </a:xfrm>
          <a:custGeom>
            <a:avLst/>
            <a:gdLst/>
            <a:ahLst/>
            <a:rect l="l" t="t" r="r" b="b"/>
            <a:pathLst>
              <a:path w="9143" h="19050">
                <a:moveTo>
                  <a:pt x="9143" y="0"/>
                </a:moveTo>
                <a:lnTo>
                  <a:pt x="0" y="19050"/>
                </a:lnTo>
              </a:path>
            </a:pathLst>
          </a:custGeom>
          <a:noFill/>
          <a:ln w="12954">
            <a:solidFill>
              <a:srgbClr val="3d92a6"/>
            </a:solidFill>
            <a:round/>
          </a:ln>
        </p:spPr>
        <p:style>
          <a:lnRef idx="0"/>
          <a:fillRef idx="0"/>
          <a:effectRef idx="0"/>
          <a:fontRef idx="minor"/>
        </p:style>
      </p:sp>
      <p:sp>
        <p:nvSpPr>
          <p:cNvPr id="635" name="CustomShape 492"/>
          <p:cNvSpPr/>
          <p:nvPr/>
        </p:nvSpPr>
        <p:spPr>
          <a:xfrm>
            <a:off x="1237320" y="3766680"/>
            <a:ext cx="7200" cy="19440"/>
          </a:xfrm>
          <a:custGeom>
            <a:avLst/>
            <a:gdLst/>
            <a:ahLst/>
            <a:rect l="l" t="t" r="r" b="b"/>
            <a:pathLst>
              <a:path w="7619" h="19812">
                <a:moveTo>
                  <a:pt x="7619" y="0"/>
                </a:moveTo>
                <a:lnTo>
                  <a:pt x="0" y="19812"/>
                </a:lnTo>
              </a:path>
            </a:pathLst>
          </a:custGeom>
          <a:noFill/>
          <a:ln w="12954">
            <a:solidFill>
              <a:srgbClr val="3e92a8"/>
            </a:solidFill>
            <a:round/>
          </a:ln>
        </p:spPr>
        <p:style>
          <a:lnRef idx="0"/>
          <a:fillRef idx="0"/>
          <a:effectRef idx="0"/>
          <a:fontRef idx="minor"/>
        </p:style>
      </p:sp>
      <p:sp>
        <p:nvSpPr>
          <p:cNvPr id="636" name="CustomShape 493"/>
          <p:cNvSpPr/>
          <p:nvPr/>
        </p:nvSpPr>
        <p:spPr>
          <a:xfrm>
            <a:off x="1230480" y="3786480"/>
            <a:ext cx="6480" cy="20880"/>
          </a:xfrm>
          <a:custGeom>
            <a:avLst/>
            <a:gdLst/>
            <a:ahLst/>
            <a:rect l="l" t="t" r="r" b="b"/>
            <a:pathLst>
              <a:path w="6858" h="21336">
                <a:moveTo>
                  <a:pt x="6858" y="0"/>
                </a:moveTo>
                <a:lnTo>
                  <a:pt x="0" y="21336"/>
                </a:lnTo>
              </a:path>
            </a:pathLst>
          </a:custGeom>
          <a:noFill/>
          <a:ln w="12954">
            <a:solidFill>
              <a:srgbClr val="3e93a9"/>
            </a:solidFill>
            <a:round/>
          </a:ln>
        </p:spPr>
        <p:style>
          <a:lnRef idx="0"/>
          <a:fillRef idx="0"/>
          <a:effectRef idx="0"/>
          <a:fontRef idx="minor"/>
        </p:style>
      </p:sp>
      <p:sp>
        <p:nvSpPr>
          <p:cNvPr id="637" name="CustomShape 494"/>
          <p:cNvSpPr/>
          <p:nvPr/>
        </p:nvSpPr>
        <p:spPr>
          <a:xfrm>
            <a:off x="1226160" y="3807720"/>
            <a:ext cx="4320" cy="21600"/>
          </a:xfrm>
          <a:custGeom>
            <a:avLst/>
            <a:gdLst/>
            <a:ahLst/>
            <a:rect l="l" t="t" r="r" b="b"/>
            <a:pathLst>
              <a:path w="4571" h="22098">
                <a:moveTo>
                  <a:pt x="4571" y="0"/>
                </a:moveTo>
                <a:lnTo>
                  <a:pt x="0" y="22098"/>
                </a:lnTo>
              </a:path>
            </a:pathLst>
          </a:custGeom>
          <a:noFill/>
          <a:ln w="12954">
            <a:solidFill>
              <a:srgbClr val="3e93aa"/>
            </a:solidFill>
            <a:round/>
          </a:ln>
        </p:spPr>
        <p:style>
          <a:lnRef idx="0"/>
          <a:fillRef idx="0"/>
          <a:effectRef idx="0"/>
          <a:fontRef idx="minor"/>
        </p:style>
      </p:sp>
      <p:sp>
        <p:nvSpPr>
          <p:cNvPr id="638" name="CustomShape 495"/>
          <p:cNvSpPr/>
          <p:nvPr/>
        </p:nvSpPr>
        <p:spPr>
          <a:xfrm>
            <a:off x="1222200" y="3829680"/>
            <a:ext cx="3600" cy="22680"/>
          </a:xfrm>
          <a:custGeom>
            <a:avLst/>
            <a:gdLst/>
            <a:ahLst/>
            <a:rect l="l" t="t" r="r" b="b"/>
            <a:pathLst>
              <a:path w="3809" h="22860">
                <a:moveTo>
                  <a:pt x="3809" y="0"/>
                </a:moveTo>
                <a:lnTo>
                  <a:pt x="0" y="22860"/>
                </a:lnTo>
              </a:path>
            </a:pathLst>
          </a:custGeom>
          <a:noFill/>
          <a:ln w="12954">
            <a:solidFill>
              <a:srgbClr val="4094aa"/>
            </a:solidFill>
            <a:round/>
          </a:ln>
        </p:spPr>
        <p:style>
          <a:lnRef idx="0"/>
          <a:fillRef idx="0"/>
          <a:effectRef idx="0"/>
          <a:fontRef idx="minor"/>
        </p:style>
      </p:sp>
      <p:sp>
        <p:nvSpPr>
          <p:cNvPr id="639" name="CustomShape 496"/>
          <p:cNvSpPr/>
          <p:nvPr/>
        </p:nvSpPr>
        <p:spPr>
          <a:xfrm>
            <a:off x="1219320" y="3852720"/>
            <a:ext cx="2520" cy="91800"/>
          </a:xfrm>
          <a:custGeom>
            <a:avLst/>
            <a:gdLst/>
            <a:ahLst/>
            <a:rect l="l" t="t" r="r" b="b"/>
            <a:pathLst>
              <a:path w="3047" h="92201">
                <a:moveTo>
                  <a:pt x="3047" y="0"/>
                </a:moveTo>
                <a:lnTo>
                  <a:pt x="761" y="24384"/>
                </a:lnTo>
                <a:lnTo>
                  <a:pt x="0" y="48768"/>
                </a:lnTo>
                <a:lnTo>
                  <a:pt x="761" y="63246"/>
                </a:lnTo>
                <a:lnTo>
                  <a:pt x="1523" y="77724"/>
                </a:lnTo>
                <a:lnTo>
                  <a:pt x="3047" y="92202"/>
                </a:lnTo>
              </a:path>
            </a:pathLst>
          </a:custGeom>
          <a:noFill/>
          <a:ln w="12953">
            <a:solidFill>
              <a:srgbClr val="4094ab"/>
            </a:solidFill>
            <a:round/>
          </a:ln>
        </p:spPr>
        <p:style>
          <a:lnRef idx="0"/>
          <a:fillRef idx="0"/>
          <a:effectRef idx="0"/>
          <a:fontRef idx="minor"/>
        </p:style>
      </p:sp>
      <p:sp>
        <p:nvSpPr>
          <p:cNvPr id="640" name="CustomShape 497"/>
          <p:cNvSpPr/>
          <p:nvPr/>
        </p:nvSpPr>
        <p:spPr>
          <a:xfrm>
            <a:off x="1222200" y="3944880"/>
            <a:ext cx="1080" cy="13320"/>
          </a:xfrm>
          <a:custGeom>
            <a:avLst/>
            <a:gdLst/>
            <a:ahLst/>
            <a:rect l="l" t="t" r="r" b="b"/>
            <a:pathLst>
              <a:path w="1524" h="13715">
                <a:moveTo>
                  <a:pt x="0" y="0"/>
                </a:moveTo>
                <a:lnTo>
                  <a:pt x="1524" y="13716"/>
                </a:lnTo>
              </a:path>
            </a:pathLst>
          </a:custGeom>
          <a:noFill/>
          <a:ln w="12954">
            <a:solidFill>
              <a:srgbClr val="4094aa"/>
            </a:solidFill>
            <a:round/>
          </a:ln>
        </p:spPr>
        <p:style>
          <a:lnRef idx="0"/>
          <a:fillRef idx="0"/>
          <a:effectRef idx="0"/>
          <a:fontRef idx="minor"/>
        </p:style>
      </p:sp>
      <p:sp>
        <p:nvSpPr>
          <p:cNvPr id="641" name="CustomShape 498"/>
          <p:cNvSpPr/>
          <p:nvPr/>
        </p:nvSpPr>
        <p:spPr>
          <a:xfrm>
            <a:off x="1223640" y="3958560"/>
            <a:ext cx="5040" cy="26280"/>
          </a:xfrm>
          <a:custGeom>
            <a:avLst/>
            <a:gdLst/>
            <a:ahLst/>
            <a:rect l="l" t="t" r="r" b="b"/>
            <a:pathLst>
              <a:path w="5334" h="26670">
                <a:moveTo>
                  <a:pt x="0" y="0"/>
                </a:moveTo>
                <a:lnTo>
                  <a:pt x="2286" y="12954"/>
                </a:lnTo>
                <a:lnTo>
                  <a:pt x="5334" y="26670"/>
                </a:lnTo>
              </a:path>
            </a:pathLst>
          </a:custGeom>
          <a:noFill/>
          <a:ln w="12954">
            <a:solidFill>
              <a:srgbClr val="3f94aa"/>
            </a:solidFill>
            <a:round/>
          </a:ln>
        </p:spPr>
        <p:style>
          <a:lnRef idx="0"/>
          <a:fillRef idx="0"/>
          <a:effectRef idx="0"/>
          <a:fontRef idx="minor"/>
        </p:style>
      </p:sp>
      <p:sp>
        <p:nvSpPr>
          <p:cNvPr id="642" name="CustomShape 499"/>
          <p:cNvSpPr/>
          <p:nvPr/>
        </p:nvSpPr>
        <p:spPr>
          <a:xfrm>
            <a:off x="1229040" y="3985200"/>
            <a:ext cx="6480" cy="24840"/>
          </a:xfrm>
          <a:custGeom>
            <a:avLst/>
            <a:gdLst/>
            <a:ahLst/>
            <a:rect l="l" t="t" r="r" b="b"/>
            <a:pathLst>
              <a:path w="6858" h="25146">
                <a:moveTo>
                  <a:pt x="0" y="0"/>
                </a:moveTo>
                <a:lnTo>
                  <a:pt x="3048" y="12954"/>
                </a:lnTo>
                <a:lnTo>
                  <a:pt x="6858" y="25146"/>
                </a:lnTo>
              </a:path>
            </a:pathLst>
          </a:custGeom>
          <a:noFill/>
          <a:ln w="12954">
            <a:solidFill>
              <a:srgbClr val="3e93a9"/>
            </a:solidFill>
            <a:round/>
          </a:ln>
        </p:spPr>
        <p:style>
          <a:lnRef idx="0"/>
          <a:fillRef idx="0"/>
          <a:effectRef idx="0"/>
          <a:fontRef idx="minor"/>
        </p:style>
      </p:sp>
      <p:sp>
        <p:nvSpPr>
          <p:cNvPr id="643" name="CustomShape 500"/>
          <p:cNvSpPr/>
          <p:nvPr/>
        </p:nvSpPr>
        <p:spPr>
          <a:xfrm>
            <a:off x="1235880" y="4010400"/>
            <a:ext cx="8640" cy="24120"/>
          </a:xfrm>
          <a:custGeom>
            <a:avLst/>
            <a:gdLst/>
            <a:ahLst/>
            <a:rect l="l" t="t" r="r" b="b"/>
            <a:pathLst>
              <a:path w="9143" h="24384">
                <a:moveTo>
                  <a:pt x="0" y="0"/>
                </a:moveTo>
                <a:lnTo>
                  <a:pt x="4572" y="12192"/>
                </a:lnTo>
                <a:lnTo>
                  <a:pt x="9144" y="24384"/>
                </a:lnTo>
              </a:path>
            </a:pathLst>
          </a:custGeom>
          <a:noFill/>
          <a:ln w="12954">
            <a:solidFill>
              <a:srgbClr val="3e92a8"/>
            </a:solidFill>
            <a:round/>
          </a:ln>
        </p:spPr>
        <p:style>
          <a:lnRef idx="0"/>
          <a:fillRef idx="0"/>
          <a:effectRef idx="0"/>
          <a:fontRef idx="minor"/>
        </p:style>
      </p:sp>
      <p:sp>
        <p:nvSpPr>
          <p:cNvPr id="644" name="CustomShape 501"/>
          <p:cNvSpPr/>
          <p:nvPr/>
        </p:nvSpPr>
        <p:spPr>
          <a:xfrm>
            <a:off x="1245240" y="4034880"/>
            <a:ext cx="5040" cy="11160"/>
          </a:xfrm>
          <a:custGeom>
            <a:avLst/>
            <a:gdLst/>
            <a:ahLst/>
            <a:rect l="l" t="t" r="r" b="b"/>
            <a:pathLst>
              <a:path w="5334" h="11429">
                <a:moveTo>
                  <a:pt x="0" y="0"/>
                </a:moveTo>
                <a:lnTo>
                  <a:pt x="5334" y="11430"/>
                </a:lnTo>
              </a:path>
            </a:pathLst>
          </a:custGeom>
          <a:noFill/>
          <a:ln w="12954">
            <a:solidFill>
              <a:srgbClr val="3d92a6"/>
            </a:solidFill>
            <a:round/>
          </a:ln>
        </p:spPr>
        <p:style>
          <a:lnRef idx="0"/>
          <a:fillRef idx="0"/>
          <a:effectRef idx="0"/>
          <a:fontRef idx="minor"/>
        </p:style>
      </p:sp>
      <p:sp>
        <p:nvSpPr>
          <p:cNvPr id="645" name="CustomShape 502"/>
          <p:cNvSpPr/>
          <p:nvPr/>
        </p:nvSpPr>
        <p:spPr>
          <a:xfrm>
            <a:off x="1250280" y="4046400"/>
            <a:ext cx="5760" cy="11160"/>
          </a:xfrm>
          <a:custGeom>
            <a:avLst/>
            <a:gdLst/>
            <a:ahLst/>
            <a:rect l="l" t="t" r="r" b="b"/>
            <a:pathLst>
              <a:path w="6096" h="11429">
                <a:moveTo>
                  <a:pt x="0" y="0"/>
                </a:moveTo>
                <a:lnTo>
                  <a:pt x="6096" y="11430"/>
                </a:lnTo>
              </a:path>
            </a:pathLst>
          </a:custGeom>
          <a:noFill/>
          <a:ln w="12954">
            <a:solidFill>
              <a:srgbClr val="3d92a5"/>
            </a:solidFill>
            <a:round/>
          </a:ln>
        </p:spPr>
        <p:style>
          <a:lnRef idx="0"/>
          <a:fillRef idx="0"/>
          <a:effectRef idx="0"/>
          <a:fontRef idx="minor"/>
        </p:style>
      </p:sp>
      <p:sp>
        <p:nvSpPr>
          <p:cNvPr id="646" name="CustomShape 503"/>
          <p:cNvSpPr/>
          <p:nvPr/>
        </p:nvSpPr>
        <p:spPr>
          <a:xfrm>
            <a:off x="1256400" y="4057560"/>
            <a:ext cx="11880" cy="20880"/>
          </a:xfrm>
          <a:custGeom>
            <a:avLst/>
            <a:gdLst/>
            <a:ahLst/>
            <a:rect l="l" t="t" r="r" b="b"/>
            <a:pathLst>
              <a:path w="12191" h="21336">
                <a:moveTo>
                  <a:pt x="0" y="0"/>
                </a:moveTo>
                <a:lnTo>
                  <a:pt x="12192" y="21336"/>
                </a:lnTo>
              </a:path>
            </a:pathLst>
          </a:custGeom>
          <a:noFill/>
          <a:ln w="12954">
            <a:solidFill>
              <a:srgbClr val="3d90a4"/>
            </a:solidFill>
            <a:round/>
          </a:ln>
        </p:spPr>
        <p:style>
          <a:lnRef idx="0"/>
          <a:fillRef idx="0"/>
          <a:effectRef idx="0"/>
          <a:fontRef idx="minor"/>
        </p:style>
      </p:sp>
      <p:sp>
        <p:nvSpPr>
          <p:cNvPr id="647" name="CustomShape 504"/>
          <p:cNvSpPr/>
          <p:nvPr/>
        </p:nvSpPr>
        <p:spPr>
          <a:xfrm>
            <a:off x="1268640" y="4079160"/>
            <a:ext cx="14040" cy="20880"/>
          </a:xfrm>
          <a:custGeom>
            <a:avLst/>
            <a:gdLst/>
            <a:ahLst/>
            <a:rect l="l" t="t" r="r" b="b"/>
            <a:pathLst>
              <a:path w="14478" h="21336">
                <a:moveTo>
                  <a:pt x="0" y="0"/>
                </a:moveTo>
                <a:lnTo>
                  <a:pt x="14478" y="21336"/>
                </a:lnTo>
              </a:path>
            </a:pathLst>
          </a:custGeom>
          <a:noFill/>
          <a:ln w="12954">
            <a:solidFill>
              <a:srgbClr val="3c8fa2"/>
            </a:solidFill>
            <a:round/>
          </a:ln>
        </p:spPr>
        <p:style>
          <a:lnRef idx="0"/>
          <a:fillRef idx="0"/>
          <a:effectRef idx="0"/>
          <a:fontRef idx="minor"/>
        </p:style>
      </p:sp>
      <p:sp>
        <p:nvSpPr>
          <p:cNvPr id="648" name="CustomShape 505"/>
          <p:cNvSpPr/>
          <p:nvPr/>
        </p:nvSpPr>
        <p:spPr>
          <a:xfrm>
            <a:off x="1283040" y="4100400"/>
            <a:ext cx="7920" cy="9720"/>
          </a:xfrm>
          <a:custGeom>
            <a:avLst/>
            <a:gdLst/>
            <a:ahLst/>
            <a:rect l="l" t="t" r="r" b="b"/>
            <a:pathLst>
              <a:path w="8381" h="9905">
                <a:moveTo>
                  <a:pt x="0" y="0"/>
                </a:moveTo>
                <a:lnTo>
                  <a:pt x="8382" y="9906"/>
                </a:lnTo>
              </a:path>
            </a:pathLst>
          </a:custGeom>
          <a:noFill/>
          <a:ln w="12954">
            <a:solidFill>
              <a:srgbClr val="3b8ea1"/>
            </a:solidFill>
            <a:round/>
          </a:ln>
        </p:spPr>
        <p:style>
          <a:lnRef idx="0"/>
          <a:fillRef idx="0"/>
          <a:effectRef idx="0"/>
          <a:fontRef idx="minor"/>
        </p:style>
      </p:sp>
      <p:sp>
        <p:nvSpPr>
          <p:cNvPr id="649" name="CustomShape 506"/>
          <p:cNvSpPr/>
          <p:nvPr/>
        </p:nvSpPr>
        <p:spPr>
          <a:xfrm>
            <a:off x="1291680" y="4110120"/>
            <a:ext cx="8640" cy="10440"/>
          </a:xfrm>
          <a:custGeom>
            <a:avLst/>
            <a:gdLst/>
            <a:ahLst/>
            <a:rect l="l" t="t" r="r" b="b"/>
            <a:pathLst>
              <a:path w="9143" h="10667">
                <a:moveTo>
                  <a:pt x="0" y="0"/>
                </a:moveTo>
                <a:lnTo>
                  <a:pt x="9144" y="10668"/>
                </a:lnTo>
              </a:path>
            </a:pathLst>
          </a:custGeom>
          <a:noFill/>
          <a:ln w="12954">
            <a:solidFill>
              <a:srgbClr val="3b8b9f"/>
            </a:solidFill>
            <a:round/>
          </a:ln>
        </p:spPr>
        <p:style>
          <a:lnRef idx="0"/>
          <a:fillRef idx="0"/>
          <a:effectRef idx="0"/>
          <a:fontRef idx="minor"/>
        </p:style>
      </p:sp>
      <p:sp>
        <p:nvSpPr>
          <p:cNvPr id="650" name="CustomShape 507"/>
          <p:cNvSpPr/>
          <p:nvPr/>
        </p:nvSpPr>
        <p:spPr>
          <a:xfrm>
            <a:off x="1300680" y="4120920"/>
            <a:ext cx="10440" cy="11160"/>
          </a:xfrm>
          <a:custGeom>
            <a:avLst/>
            <a:gdLst/>
            <a:ahLst/>
            <a:rect l="l" t="t" r="r" b="b"/>
            <a:pathLst>
              <a:path w="10668" h="11429">
                <a:moveTo>
                  <a:pt x="0" y="0"/>
                </a:moveTo>
                <a:lnTo>
                  <a:pt x="10668" y="11430"/>
                </a:lnTo>
              </a:path>
            </a:pathLst>
          </a:custGeom>
          <a:noFill/>
          <a:ln w="12953">
            <a:solidFill>
              <a:srgbClr val="3a8a9f"/>
            </a:solidFill>
            <a:round/>
          </a:ln>
        </p:spPr>
        <p:style>
          <a:lnRef idx="0"/>
          <a:fillRef idx="0"/>
          <a:effectRef idx="0"/>
          <a:fontRef idx="minor"/>
        </p:style>
      </p:sp>
      <p:sp>
        <p:nvSpPr>
          <p:cNvPr id="651" name="CustomShape 508"/>
          <p:cNvSpPr/>
          <p:nvPr/>
        </p:nvSpPr>
        <p:spPr>
          <a:xfrm>
            <a:off x="1311480" y="4132440"/>
            <a:ext cx="11880" cy="11880"/>
          </a:xfrm>
          <a:custGeom>
            <a:avLst/>
            <a:gdLst/>
            <a:ahLst/>
            <a:rect l="l" t="t" r="r" b="b"/>
            <a:pathLst>
              <a:path w="12191" h="12191">
                <a:moveTo>
                  <a:pt x="0" y="0"/>
                </a:moveTo>
                <a:lnTo>
                  <a:pt x="12192" y="12191"/>
                </a:lnTo>
              </a:path>
            </a:pathLst>
          </a:custGeom>
          <a:noFill/>
          <a:ln w="12954">
            <a:solidFill>
              <a:srgbClr val="3a899e"/>
            </a:solidFill>
            <a:round/>
          </a:ln>
        </p:spPr>
        <p:style>
          <a:lnRef idx="0"/>
          <a:fillRef idx="0"/>
          <a:effectRef idx="0"/>
          <a:fontRef idx="minor"/>
        </p:style>
      </p:sp>
      <p:sp>
        <p:nvSpPr>
          <p:cNvPr id="652" name="CustomShape 509"/>
          <p:cNvSpPr/>
          <p:nvPr/>
        </p:nvSpPr>
        <p:spPr>
          <a:xfrm>
            <a:off x="1323720" y="4144680"/>
            <a:ext cx="27720" cy="24840"/>
          </a:xfrm>
          <a:custGeom>
            <a:avLst/>
            <a:gdLst/>
            <a:ahLst/>
            <a:rect l="l" t="t" r="r" b="b"/>
            <a:pathLst>
              <a:path w="28193" h="25146">
                <a:moveTo>
                  <a:pt x="0" y="0"/>
                </a:moveTo>
                <a:lnTo>
                  <a:pt x="28194" y="25145"/>
                </a:lnTo>
              </a:path>
            </a:pathLst>
          </a:custGeom>
          <a:noFill/>
          <a:ln w="12953">
            <a:solidFill>
              <a:srgbClr val="3b899d"/>
            </a:solidFill>
            <a:round/>
          </a:ln>
        </p:spPr>
        <p:style>
          <a:lnRef idx="0"/>
          <a:fillRef idx="0"/>
          <a:effectRef idx="0"/>
          <a:fontRef idx="minor"/>
        </p:style>
      </p:sp>
      <p:sp>
        <p:nvSpPr>
          <p:cNvPr id="653" name="CustomShape 510"/>
          <p:cNvSpPr/>
          <p:nvPr/>
        </p:nvSpPr>
        <p:spPr>
          <a:xfrm>
            <a:off x="1351800" y="4169520"/>
            <a:ext cx="54360" cy="46080"/>
          </a:xfrm>
          <a:custGeom>
            <a:avLst/>
            <a:gdLst/>
            <a:ahLst/>
            <a:rect l="l" t="t" r="r" b="b"/>
            <a:pathLst>
              <a:path w="54863" h="46482">
                <a:moveTo>
                  <a:pt x="0" y="0"/>
                </a:moveTo>
                <a:lnTo>
                  <a:pt x="32004" y="27432"/>
                </a:lnTo>
                <a:lnTo>
                  <a:pt x="54864" y="46481"/>
                </a:lnTo>
              </a:path>
            </a:pathLst>
          </a:custGeom>
          <a:noFill/>
          <a:ln w="12954">
            <a:solidFill>
              <a:srgbClr val="3a889c"/>
            </a:solidFill>
            <a:round/>
          </a:ln>
        </p:spPr>
        <p:style>
          <a:lnRef idx="0"/>
          <a:fillRef idx="0"/>
          <a:effectRef idx="0"/>
          <a:fontRef idx="minor"/>
        </p:style>
      </p:sp>
      <p:sp>
        <p:nvSpPr>
          <p:cNvPr id="654" name="CustomShape 511"/>
          <p:cNvSpPr/>
          <p:nvPr/>
        </p:nvSpPr>
        <p:spPr>
          <a:xfrm>
            <a:off x="1406520" y="4216320"/>
            <a:ext cx="19440" cy="17280"/>
          </a:xfrm>
          <a:custGeom>
            <a:avLst/>
            <a:gdLst/>
            <a:ahLst/>
            <a:rect l="l" t="t" r="r" b="b"/>
            <a:pathLst>
              <a:path w="19812" h="17525">
                <a:moveTo>
                  <a:pt x="0" y="0"/>
                </a:moveTo>
                <a:lnTo>
                  <a:pt x="19812" y="17526"/>
                </a:lnTo>
              </a:path>
            </a:pathLst>
          </a:custGeom>
          <a:noFill/>
          <a:ln w="12953">
            <a:solidFill>
              <a:srgbClr val="3a889d"/>
            </a:solidFill>
            <a:round/>
          </a:ln>
        </p:spPr>
        <p:style>
          <a:lnRef idx="0"/>
          <a:fillRef idx="0"/>
          <a:effectRef idx="0"/>
          <a:fontRef idx="minor"/>
        </p:style>
      </p:sp>
      <p:sp>
        <p:nvSpPr>
          <p:cNvPr id="655" name="CustomShape 512"/>
          <p:cNvSpPr/>
          <p:nvPr/>
        </p:nvSpPr>
        <p:spPr>
          <a:xfrm>
            <a:off x="1426320" y="4233600"/>
            <a:ext cx="14760" cy="14760"/>
          </a:xfrm>
          <a:custGeom>
            <a:avLst/>
            <a:gdLst/>
            <a:ahLst/>
            <a:rect l="l" t="t" r="r" b="b"/>
            <a:pathLst>
              <a:path w="15240" h="15239">
                <a:moveTo>
                  <a:pt x="0" y="0"/>
                </a:moveTo>
                <a:lnTo>
                  <a:pt x="15240" y="15240"/>
                </a:lnTo>
              </a:path>
            </a:pathLst>
          </a:custGeom>
          <a:noFill/>
          <a:ln w="12954">
            <a:solidFill>
              <a:srgbClr val="3a8a9f"/>
            </a:solidFill>
            <a:round/>
          </a:ln>
        </p:spPr>
        <p:style>
          <a:lnRef idx="0"/>
          <a:fillRef idx="0"/>
          <a:effectRef idx="0"/>
          <a:fontRef idx="minor"/>
        </p:style>
      </p:sp>
      <p:sp>
        <p:nvSpPr>
          <p:cNvPr id="656" name="CustomShape 513"/>
          <p:cNvSpPr/>
          <p:nvPr/>
        </p:nvSpPr>
        <p:spPr>
          <a:xfrm>
            <a:off x="1441800" y="4249080"/>
            <a:ext cx="11880" cy="13320"/>
          </a:xfrm>
          <a:custGeom>
            <a:avLst/>
            <a:gdLst/>
            <a:ahLst/>
            <a:rect l="l" t="t" r="r" b="b"/>
            <a:pathLst>
              <a:path w="12191" h="13715">
                <a:moveTo>
                  <a:pt x="0" y="0"/>
                </a:moveTo>
                <a:lnTo>
                  <a:pt x="12192" y="13716"/>
                </a:lnTo>
              </a:path>
            </a:pathLst>
          </a:custGeom>
          <a:noFill/>
          <a:ln w="12954">
            <a:solidFill>
              <a:srgbClr val="3b8da0"/>
            </a:solidFill>
            <a:round/>
          </a:ln>
        </p:spPr>
        <p:style>
          <a:lnRef idx="0"/>
          <a:fillRef idx="0"/>
          <a:effectRef idx="0"/>
          <a:fontRef idx="minor"/>
        </p:style>
      </p:sp>
      <p:sp>
        <p:nvSpPr>
          <p:cNvPr id="657" name="CustomShape 514"/>
          <p:cNvSpPr/>
          <p:nvPr/>
        </p:nvSpPr>
        <p:spPr>
          <a:xfrm>
            <a:off x="1454040" y="4262760"/>
            <a:ext cx="8640" cy="12600"/>
          </a:xfrm>
          <a:custGeom>
            <a:avLst/>
            <a:gdLst/>
            <a:ahLst/>
            <a:rect l="l" t="t" r="r" b="b"/>
            <a:pathLst>
              <a:path w="9143" h="12953">
                <a:moveTo>
                  <a:pt x="0" y="0"/>
                </a:moveTo>
                <a:lnTo>
                  <a:pt x="9144" y="12954"/>
                </a:lnTo>
              </a:path>
            </a:pathLst>
          </a:custGeom>
          <a:noFill/>
          <a:ln w="12954">
            <a:solidFill>
              <a:srgbClr val="3c8fa2"/>
            </a:solidFill>
            <a:round/>
          </a:ln>
        </p:spPr>
        <p:style>
          <a:lnRef idx="0"/>
          <a:fillRef idx="0"/>
          <a:effectRef idx="0"/>
          <a:fontRef idx="minor"/>
        </p:style>
      </p:sp>
      <p:sp>
        <p:nvSpPr>
          <p:cNvPr id="658" name="CustomShape 515"/>
          <p:cNvSpPr/>
          <p:nvPr/>
        </p:nvSpPr>
        <p:spPr>
          <a:xfrm>
            <a:off x="1463040" y="4275720"/>
            <a:ext cx="7200" cy="13320"/>
          </a:xfrm>
          <a:custGeom>
            <a:avLst/>
            <a:gdLst/>
            <a:ahLst/>
            <a:rect l="l" t="t" r="r" b="b"/>
            <a:pathLst>
              <a:path w="7619" h="13715">
                <a:moveTo>
                  <a:pt x="0" y="0"/>
                </a:moveTo>
                <a:lnTo>
                  <a:pt x="7620" y="13716"/>
                </a:lnTo>
              </a:path>
            </a:pathLst>
          </a:custGeom>
          <a:noFill/>
          <a:ln w="12954">
            <a:solidFill>
              <a:srgbClr val="3c90a4"/>
            </a:solidFill>
            <a:round/>
          </a:ln>
        </p:spPr>
        <p:style>
          <a:lnRef idx="0"/>
          <a:fillRef idx="0"/>
          <a:effectRef idx="0"/>
          <a:fontRef idx="minor"/>
        </p:style>
      </p:sp>
      <p:sp>
        <p:nvSpPr>
          <p:cNvPr id="659" name="CustomShape 516"/>
          <p:cNvSpPr/>
          <p:nvPr/>
        </p:nvSpPr>
        <p:spPr>
          <a:xfrm>
            <a:off x="1470600" y="4289400"/>
            <a:ext cx="6480" cy="13320"/>
          </a:xfrm>
          <a:custGeom>
            <a:avLst/>
            <a:gdLst/>
            <a:ahLst/>
            <a:rect l="l" t="t" r="r" b="b"/>
            <a:pathLst>
              <a:path w="6858" h="13715">
                <a:moveTo>
                  <a:pt x="0" y="0"/>
                </a:moveTo>
                <a:lnTo>
                  <a:pt x="6858" y="13716"/>
                </a:lnTo>
              </a:path>
            </a:pathLst>
          </a:custGeom>
          <a:noFill/>
          <a:ln w="12954">
            <a:solidFill>
              <a:srgbClr val="3d92a5"/>
            </a:solidFill>
            <a:round/>
          </a:ln>
        </p:spPr>
        <p:style>
          <a:lnRef idx="0"/>
          <a:fillRef idx="0"/>
          <a:effectRef idx="0"/>
          <a:fontRef idx="minor"/>
        </p:style>
      </p:sp>
      <p:sp>
        <p:nvSpPr>
          <p:cNvPr id="660" name="CustomShape 517"/>
          <p:cNvSpPr/>
          <p:nvPr/>
        </p:nvSpPr>
        <p:spPr>
          <a:xfrm>
            <a:off x="1477440" y="4303080"/>
            <a:ext cx="5760" cy="13320"/>
          </a:xfrm>
          <a:custGeom>
            <a:avLst/>
            <a:gdLst/>
            <a:ahLst/>
            <a:rect l="l" t="t" r="r" b="b"/>
            <a:pathLst>
              <a:path w="6096" h="13715">
                <a:moveTo>
                  <a:pt x="0" y="0"/>
                </a:moveTo>
                <a:lnTo>
                  <a:pt x="6096" y="13716"/>
                </a:lnTo>
              </a:path>
            </a:pathLst>
          </a:custGeom>
          <a:noFill/>
          <a:ln w="12953">
            <a:solidFill>
              <a:srgbClr val="3e92a8"/>
            </a:solidFill>
            <a:round/>
          </a:ln>
        </p:spPr>
        <p:style>
          <a:lnRef idx="0"/>
          <a:fillRef idx="0"/>
          <a:effectRef idx="0"/>
          <a:fontRef idx="minor"/>
        </p:style>
      </p:sp>
      <p:sp>
        <p:nvSpPr>
          <p:cNvPr id="661" name="CustomShape 518"/>
          <p:cNvSpPr/>
          <p:nvPr/>
        </p:nvSpPr>
        <p:spPr>
          <a:xfrm>
            <a:off x="1483560" y="4316760"/>
            <a:ext cx="3600" cy="14040"/>
          </a:xfrm>
          <a:custGeom>
            <a:avLst/>
            <a:gdLst/>
            <a:ahLst/>
            <a:rect l="l" t="t" r="r" b="b"/>
            <a:pathLst>
              <a:path w="3809" h="14477">
                <a:moveTo>
                  <a:pt x="0" y="0"/>
                </a:moveTo>
                <a:lnTo>
                  <a:pt x="3810" y="14478"/>
                </a:lnTo>
              </a:path>
            </a:pathLst>
          </a:custGeom>
          <a:noFill/>
          <a:ln w="12954">
            <a:solidFill>
              <a:srgbClr val="3e93a9"/>
            </a:solidFill>
            <a:round/>
          </a:ln>
        </p:spPr>
        <p:style>
          <a:lnRef idx="0"/>
          <a:fillRef idx="0"/>
          <a:effectRef idx="0"/>
          <a:fontRef idx="minor"/>
        </p:style>
      </p:sp>
      <p:sp>
        <p:nvSpPr>
          <p:cNvPr id="662" name="CustomShape 519"/>
          <p:cNvSpPr/>
          <p:nvPr/>
        </p:nvSpPr>
        <p:spPr>
          <a:xfrm>
            <a:off x="1487520" y="4331160"/>
            <a:ext cx="2520" cy="14040"/>
          </a:xfrm>
          <a:custGeom>
            <a:avLst/>
            <a:gdLst/>
            <a:ahLst/>
            <a:rect l="l" t="t" r="r" b="b"/>
            <a:pathLst>
              <a:path w="3047" h="14477">
                <a:moveTo>
                  <a:pt x="0" y="0"/>
                </a:moveTo>
                <a:lnTo>
                  <a:pt x="3048" y="14478"/>
                </a:lnTo>
              </a:path>
            </a:pathLst>
          </a:custGeom>
          <a:noFill/>
          <a:ln w="12953">
            <a:solidFill>
              <a:srgbClr val="3f94aa"/>
            </a:solidFill>
            <a:round/>
          </a:ln>
        </p:spPr>
        <p:style>
          <a:lnRef idx="0"/>
          <a:fillRef idx="0"/>
          <a:effectRef idx="0"/>
          <a:fontRef idx="minor"/>
        </p:style>
      </p:sp>
      <p:sp>
        <p:nvSpPr>
          <p:cNvPr id="663" name="CustomShape 520"/>
          <p:cNvSpPr/>
          <p:nvPr/>
        </p:nvSpPr>
        <p:spPr>
          <a:xfrm>
            <a:off x="1490400" y="4345560"/>
            <a:ext cx="1080" cy="14040"/>
          </a:xfrm>
          <a:custGeom>
            <a:avLst/>
            <a:gdLst/>
            <a:ahLst/>
            <a:rect l="l" t="t" r="r" b="b"/>
            <a:pathLst>
              <a:path w="1524" h="14477">
                <a:moveTo>
                  <a:pt x="0" y="0"/>
                </a:moveTo>
                <a:lnTo>
                  <a:pt x="1524" y="14478"/>
                </a:lnTo>
              </a:path>
            </a:pathLst>
          </a:custGeom>
          <a:noFill/>
          <a:ln w="12954">
            <a:solidFill>
              <a:srgbClr val="4094aa"/>
            </a:solidFill>
            <a:round/>
          </a:ln>
        </p:spPr>
        <p:style>
          <a:lnRef idx="0"/>
          <a:fillRef idx="0"/>
          <a:effectRef idx="0"/>
          <a:fontRef idx="minor"/>
        </p:style>
      </p:sp>
      <p:sp>
        <p:nvSpPr>
          <p:cNvPr id="664" name="CustomShape 521"/>
          <p:cNvSpPr/>
          <p:nvPr/>
        </p:nvSpPr>
        <p:spPr>
          <a:xfrm>
            <a:off x="1491120" y="4360320"/>
            <a:ext cx="1080" cy="38520"/>
          </a:xfrm>
          <a:custGeom>
            <a:avLst/>
            <a:gdLst/>
            <a:ahLst/>
            <a:rect l="l" t="t" r="r" b="b"/>
            <a:pathLst>
              <a:path w="1524" h="38862">
                <a:moveTo>
                  <a:pt x="762" y="0"/>
                </a:moveTo>
                <a:lnTo>
                  <a:pt x="1524" y="14478"/>
                </a:lnTo>
                <a:lnTo>
                  <a:pt x="762" y="27432"/>
                </a:lnTo>
                <a:lnTo>
                  <a:pt x="0" y="38862"/>
                </a:lnTo>
              </a:path>
            </a:pathLst>
          </a:custGeom>
          <a:noFill/>
          <a:ln w="12954">
            <a:solidFill>
              <a:srgbClr val="4094ab"/>
            </a:solidFill>
            <a:round/>
          </a:ln>
        </p:spPr>
        <p:style>
          <a:lnRef idx="0"/>
          <a:fillRef idx="0"/>
          <a:effectRef idx="0"/>
          <a:fontRef idx="minor"/>
        </p:style>
      </p:sp>
      <p:sp>
        <p:nvSpPr>
          <p:cNvPr id="665" name="CustomShape 522"/>
          <p:cNvSpPr/>
          <p:nvPr/>
        </p:nvSpPr>
        <p:spPr>
          <a:xfrm>
            <a:off x="1488960" y="4399200"/>
            <a:ext cx="1800" cy="11880"/>
          </a:xfrm>
          <a:custGeom>
            <a:avLst/>
            <a:gdLst/>
            <a:ahLst/>
            <a:rect l="l" t="t" r="r" b="b"/>
            <a:pathLst>
              <a:path w="2286" h="12191">
                <a:moveTo>
                  <a:pt x="2286" y="0"/>
                </a:moveTo>
                <a:lnTo>
                  <a:pt x="0" y="12192"/>
                </a:lnTo>
              </a:path>
            </a:pathLst>
          </a:custGeom>
          <a:noFill/>
          <a:ln w="12954">
            <a:solidFill>
              <a:srgbClr val="4094aa"/>
            </a:solidFill>
            <a:round/>
          </a:ln>
        </p:spPr>
        <p:style>
          <a:lnRef idx="0"/>
          <a:fillRef idx="0"/>
          <a:effectRef idx="0"/>
          <a:fontRef idx="minor"/>
        </p:style>
      </p:sp>
      <p:sp>
        <p:nvSpPr>
          <p:cNvPr id="666" name="CustomShape 523"/>
          <p:cNvSpPr/>
          <p:nvPr/>
        </p:nvSpPr>
        <p:spPr>
          <a:xfrm>
            <a:off x="1486800" y="4411080"/>
            <a:ext cx="1800" cy="11160"/>
          </a:xfrm>
          <a:custGeom>
            <a:avLst/>
            <a:gdLst/>
            <a:ahLst/>
            <a:rect l="l" t="t" r="r" b="b"/>
            <a:pathLst>
              <a:path w="2286" h="11429">
                <a:moveTo>
                  <a:pt x="2286" y="0"/>
                </a:moveTo>
                <a:lnTo>
                  <a:pt x="0" y="11430"/>
                </a:lnTo>
              </a:path>
            </a:pathLst>
          </a:custGeom>
          <a:noFill/>
          <a:ln w="12954">
            <a:solidFill>
              <a:srgbClr val="3e93aa"/>
            </a:solidFill>
            <a:round/>
          </a:ln>
        </p:spPr>
        <p:style>
          <a:lnRef idx="0"/>
          <a:fillRef idx="0"/>
          <a:effectRef idx="0"/>
          <a:fontRef idx="minor"/>
        </p:style>
      </p:sp>
      <p:sp>
        <p:nvSpPr>
          <p:cNvPr id="667" name="CustomShape 524"/>
          <p:cNvSpPr/>
          <p:nvPr/>
        </p:nvSpPr>
        <p:spPr>
          <a:xfrm>
            <a:off x="1482840" y="4422600"/>
            <a:ext cx="3600" cy="10440"/>
          </a:xfrm>
          <a:custGeom>
            <a:avLst/>
            <a:gdLst/>
            <a:ahLst/>
            <a:rect l="l" t="t" r="r" b="b"/>
            <a:pathLst>
              <a:path w="3809" h="10667">
                <a:moveTo>
                  <a:pt x="3809" y="0"/>
                </a:moveTo>
                <a:lnTo>
                  <a:pt x="0" y="10668"/>
                </a:lnTo>
              </a:path>
            </a:pathLst>
          </a:custGeom>
          <a:noFill/>
          <a:ln w="12954">
            <a:solidFill>
              <a:srgbClr val="3e93a9"/>
            </a:solidFill>
            <a:round/>
          </a:ln>
        </p:spPr>
        <p:style>
          <a:lnRef idx="0"/>
          <a:fillRef idx="0"/>
          <a:effectRef idx="0"/>
          <a:fontRef idx="minor"/>
        </p:style>
      </p:sp>
      <p:sp>
        <p:nvSpPr>
          <p:cNvPr id="668" name="CustomShape 525"/>
          <p:cNvSpPr/>
          <p:nvPr/>
        </p:nvSpPr>
        <p:spPr>
          <a:xfrm>
            <a:off x="1478160" y="4433400"/>
            <a:ext cx="4320" cy="10440"/>
          </a:xfrm>
          <a:custGeom>
            <a:avLst/>
            <a:gdLst/>
            <a:ahLst/>
            <a:rect l="l" t="t" r="r" b="b"/>
            <a:pathLst>
              <a:path w="4571" h="10667">
                <a:moveTo>
                  <a:pt x="4571" y="0"/>
                </a:moveTo>
                <a:lnTo>
                  <a:pt x="0" y="10668"/>
                </a:lnTo>
              </a:path>
            </a:pathLst>
          </a:custGeom>
          <a:noFill/>
          <a:ln w="12954">
            <a:solidFill>
              <a:srgbClr val="3e92a8"/>
            </a:solidFill>
            <a:round/>
          </a:ln>
        </p:spPr>
        <p:style>
          <a:lnRef idx="0"/>
          <a:fillRef idx="0"/>
          <a:effectRef idx="0"/>
          <a:fontRef idx="minor"/>
        </p:style>
      </p:sp>
      <p:sp>
        <p:nvSpPr>
          <p:cNvPr id="669" name="CustomShape 526"/>
          <p:cNvSpPr/>
          <p:nvPr/>
        </p:nvSpPr>
        <p:spPr>
          <a:xfrm>
            <a:off x="1473840" y="4443840"/>
            <a:ext cx="4320" cy="9720"/>
          </a:xfrm>
          <a:custGeom>
            <a:avLst/>
            <a:gdLst/>
            <a:ahLst/>
            <a:rect l="l" t="t" r="r" b="b"/>
            <a:pathLst>
              <a:path w="4571" h="9905">
                <a:moveTo>
                  <a:pt x="4571" y="0"/>
                </a:moveTo>
                <a:lnTo>
                  <a:pt x="0" y="9906"/>
                </a:lnTo>
              </a:path>
            </a:pathLst>
          </a:custGeom>
          <a:noFill/>
          <a:ln w="12954">
            <a:solidFill>
              <a:srgbClr val="3d92a5"/>
            </a:solidFill>
            <a:round/>
          </a:ln>
        </p:spPr>
        <p:style>
          <a:lnRef idx="0"/>
          <a:fillRef idx="0"/>
          <a:effectRef idx="0"/>
          <a:fontRef idx="minor"/>
        </p:style>
      </p:sp>
      <p:sp>
        <p:nvSpPr>
          <p:cNvPr id="670" name="CustomShape 527"/>
          <p:cNvSpPr/>
          <p:nvPr/>
        </p:nvSpPr>
        <p:spPr>
          <a:xfrm>
            <a:off x="1467720" y="4453920"/>
            <a:ext cx="5760" cy="9720"/>
          </a:xfrm>
          <a:custGeom>
            <a:avLst/>
            <a:gdLst/>
            <a:ahLst/>
            <a:rect l="l" t="t" r="r" b="b"/>
            <a:pathLst>
              <a:path w="6096" h="9905">
                <a:moveTo>
                  <a:pt x="6096" y="0"/>
                </a:moveTo>
                <a:lnTo>
                  <a:pt x="0" y="9906"/>
                </a:lnTo>
              </a:path>
            </a:pathLst>
          </a:custGeom>
          <a:noFill/>
          <a:ln w="12954">
            <a:solidFill>
              <a:srgbClr val="3d90a4"/>
            </a:solidFill>
            <a:round/>
          </a:ln>
        </p:spPr>
        <p:style>
          <a:lnRef idx="0"/>
          <a:fillRef idx="0"/>
          <a:effectRef idx="0"/>
          <a:fontRef idx="minor"/>
        </p:style>
      </p:sp>
      <p:sp>
        <p:nvSpPr>
          <p:cNvPr id="671" name="CustomShape 528"/>
          <p:cNvSpPr/>
          <p:nvPr/>
        </p:nvSpPr>
        <p:spPr>
          <a:xfrm>
            <a:off x="1461600" y="4463640"/>
            <a:ext cx="5760" cy="8640"/>
          </a:xfrm>
          <a:custGeom>
            <a:avLst/>
            <a:gdLst/>
            <a:ahLst/>
            <a:rect l="l" t="t" r="r" b="b"/>
            <a:pathLst>
              <a:path w="6096" h="9144">
                <a:moveTo>
                  <a:pt x="6096" y="0"/>
                </a:moveTo>
                <a:lnTo>
                  <a:pt x="0" y="9144"/>
                </a:lnTo>
              </a:path>
            </a:pathLst>
          </a:custGeom>
          <a:noFill/>
          <a:ln w="12954">
            <a:solidFill>
              <a:srgbClr val="3c8ea2"/>
            </a:solidFill>
            <a:round/>
          </a:ln>
        </p:spPr>
        <p:style>
          <a:lnRef idx="0"/>
          <a:fillRef idx="0"/>
          <a:effectRef idx="0"/>
          <a:fontRef idx="minor"/>
        </p:style>
      </p:sp>
      <p:sp>
        <p:nvSpPr>
          <p:cNvPr id="672" name="CustomShape 529"/>
          <p:cNvSpPr/>
          <p:nvPr/>
        </p:nvSpPr>
        <p:spPr>
          <a:xfrm>
            <a:off x="1454040" y="4473000"/>
            <a:ext cx="7200" cy="7200"/>
          </a:xfrm>
          <a:custGeom>
            <a:avLst/>
            <a:gdLst/>
            <a:ahLst/>
            <a:rect l="l" t="t" r="r" b="b"/>
            <a:pathLst>
              <a:path w="7619" h="7620">
                <a:moveTo>
                  <a:pt x="7619" y="0"/>
                </a:moveTo>
                <a:lnTo>
                  <a:pt x="0" y="7620"/>
                </a:lnTo>
              </a:path>
            </a:pathLst>
          </a:custGeom>
          <a:noFill/>
          <a:ln w="12954">
            <a:solidFill>
              <a:srgbClr val="3b8b9f"/>
            </a:solidFill>
            <a:round/>
          </a:ln>
        </p:spPr>
        <p:style>
          <a:lnRef idx="0"/>
          <a:fillRef idx="0"/>
          <a:effectRef idx="0"/>
          <a:fontRef idx="minor"/>
        </p:style>
      </p:sp>
      <p:sp>
        <p:nvSpPr>
          <p:cNvPr id="673" name="CustomShape 530"/>
          <p:cNvSpPr/>
          <p:nvPr/>
        </p:nvSpPr>
        <p:spPr>
          <a:xfrm>
            <a:off x="1446120" y="4480560"/>
            <a:ext cx="7200" cy="6480"/>
          </a:xfrm>
          <a:custGeom>
            <a:avLst/>
            <a:gdLst/>
            <a:ahLst/>
            <a:rect l="l" t="t" r="r" b="b"/>
            <a:pathLst>
              <a:path w="7619" h="6858">
                <a:moveTo>
                  <a:pt x="7619" y="0"/>
                </a:moveTo>
                <a:lnTo>
                  <a:pt x="0" y="6858"/>
                </a:lnTo>
              </a:path>
            </a:pathLst>
          </a:custGeom>
          <a:noFill/>
          <a:ln w="12954">
            <a:solidFill>
              <a:srgbClr val="3a889c"/>
            </a:solidFill>
            <a:round/>
          </a:ln>
        </p:spPr>
        <p:style>
          <a:lnRef idx="0"/>
          <a:fillRef idx="0"/>
          <a:effectRef idx="0"/>
          <a:fontRef idx="minor"/>
        </p:style>
      </p:sp>
      <p:sp>
        <p:nvSpPr>
          <p:cNvPr id="674" name="CustomShape 531"/>
          <p:cNvSpPr/>
          <p:nvPr/>
        </p:nvSpPr>
        <p:spPr>
          <a:xfrm>
            <a:off x="1437840" y="4487400"/>
            <a:ext cx="7920" cy="5040"/>
          </a:xfrm>
          <a:custGeom>
            <a:avLst/>
            <a:gdLst/>
            <a:ahLst/>
            <a:rect l="l" t="t" r="r" b="b"/>
            <a:pathLst>
              <a:path w="8381" h="5334">
                <a:moveTo>
                  <a:pt x="8381" y="0"/>
                </a:moveTo>
                <a:lnTo>
                  <a:pt x="0" y="5334"/>
                </a:lnTo>
              </a:path>
            </a:pathLst>
          </a:custGeom>
          <a:noFill/>
          <a:ln w="12953">
            <a:solidFill>
              <a:srgbClr val="398597"/>
            </a:solidFill>
            <a:round/>
          </a:ln>
        </p:spPr>
        <p:style>
          <a:lnRef idx="0"/>
          <a:fillRef idx="0"/>
          <a:effectRef idx="0"/>
          <a:fontRef idx="minor"/>
        </p:style>
      </p:sp>
      <p:sp>
        <p:nvSpPr>
          <p:cNvPr id="675" name="CustomShape 532"/>
          <p:cNvSpPr/>
          <p:nvPr/>
        </p:nvSpPr>
        <p:spPr>
          <a:xfrm>
            <a:off x="1429560" y="4492800"/>
            <a:ext cx="7920" cy="3600"/>
          </a:xfrm>
          <a:custGeom>
            <a:avLst/>
            <a:gdLst/>
            <a:ahLst/>
            <a:rect l="l" t="t" r="r" b="b"/>
            <a:pathLst>
              <a:path w="8381" h="3810">
                <a:moveTo>
                  <a:pt x="8381" y="0"/>
                </a:moveTo>
                <a:lnTo>
                  <a:pt x="0" y="3810"/>
                </a:lnTo>
              </a:path>
            </a:pathLst>
          </a:custGeom>
          <a:noFill/>
          <a:ln w="12954">
            <a:solidFill>
              <a:srgbClr val="378192"/>
            </a:solidFill>
            <a:round/>
          </a:ln>
        </p:spPr>
        <p:style>
          <a:lnRef idx="0"/>
          <a:fillRef idx="0"/>
          <a:effectRef idx="0"/>
          <a:fontRef idx="minor"/>
        </p:style>
      </p:sp>
      <p:sp>
        <p:nvSpPr>
          <p:cNvPr id="676" name="CustomShape 533"/>
          <p:cNvSpPr/>
          <p:nvPr/>
        </p:nvSpPr>
        <p:spPr>
          <a:xfrm>
            <a:off x="1420200" y="4496400"/>
            <a:ext cx="8640" cy="2520"/>
          </a:xfrm>
          <a:custGeom>
            <a:avLst/>
            <a:gdLst/>
            <a:ahLst/>
            <a:rect l="l" t="t" r="r" b="b"/>
            <a:pathLst>
              <a:path w="9143" h="3048">
                <a:moveTo>
                  <a:pt x="9143" y="0"/>
                </a:moveTo>
                <a:lnTo>
                  <a:pt x="0" y="3048"/>
                </a:lnTo>
              </a:path>
            </a:pathLst>
          </a:custGeom>
          <a:noFill/>
          <a:ln w="12954">
            <a:solidFill>
              <a:srgbClr val="347b8e"/>
            </a:solidFill>
            <a:round/>
          </a:ln>
        </p:spPr>
        <p:style>
          <a:lnRef idx="0"/>
          <a:fillRef idx="0"/>
          <a:effectRef idx="0"/>
          <a:fontRef idx="minor"/>
        </p:style>
      </p:sp>
      <p:sp>
        <p:nvSpPr>
          <p:cNvPr id="677" name="CustomShape 534"/>
          <p:cNvSpPr/>
          <p:nvPr/>
        </p:nvSpPr>
        <p:spPr>
          <a:xfrm>
            <a:off x="1410480" y="4499640"/>
            <a:ext cx="9720" cy="1080"/>
          </a:xfrm>
          <a:custGeom>
            <a:avLst/>
            <a:gdLst/>
            <a:ahLst/>
            <a:rect l="l" t="t" r="r" b="b"/>
            <a:pathLst>
              <a:path w="9906" h="1524">
                <a:moveTo>
                  <a:pt x="9906" y="0"/>
                </a:moveTo>
                <a:lnTo>
                  <a:pt x="0" y="1524"/>
                </a:lnTo>
              </a:path>
            </a:pathLst>
          </a:custGeom>
          <a:noFill/>
          <a:ln w="12954">
            <a:solidFill>
              <a:srgbClr val="33798a"/>
            </a:solidFill>
            <a:round/>
          </a:ln>
        </p:spPr>
        <p:style>
          <a:lnRef idx="0"/>
          <a:fillRef idx="0"/>
          <a:effectRef idx="0"/>
          <a:fontRef idx="minor"/>
        </p:style>
      </p:sp>
      <p:sp>
        <p:nvSpPr>
          <p:cNvPr id="678" name="CustomShape 535"/>
          <p:cNvSpPr/>
          <p:nvPr/>
        </p:nvSpPr>
        <p:spPr>
          <a:xfrm>
            <a:off x="1399680" y="4501080"/>
            <a:ext cx="10440" cy="360"/>
          </a:xfrm>
          <a:custGeom>
            <a:avLst/>
            <a:gdLst/>
            <a:ahLst/>
            <a:rect l="l" t="t" r="r" b="b"/>
            <a:pathLst>
              <a:path w="10668" h="762">
                <a:moveTo>
                  <a:pt x="10668" y="0"/>
                </a:moveTo>
                <a:lnTo>
                  <a:pt x="0" y="762"/>
                </a:lnTo>
              </a:path>
            </a:pathLst>
          </a:custGeom>
          <a:noFill/>
          <a:ln w="12954">
            <a:solidFill>
              <a:srgbClr val="357d90"/>
            </a:solidFill>
            <a:round/>
          </a:ln>
        </p:spPr>
        <p:style>
          <a:lnRef idx="0"/>
          <a:fillRef idx="0"/>
          <a:effectRef idx="0"/>
          <a:fontRef idx="minor"/>
        </p:style>
      </p:sp>
      <p:sp>
        <p:nvSpPr>
          <p:cNvPr id="679" name="CustomShape 536"/>
          <p:cNvSpPr/>
          <p:nvPr/>
        </p:nvSpPr>
        <p:spPr>
          <a:xfrm>
            <a:off x="1392840" y="4501800"/>
            <a:ext cx="6480" cy="360"/>
          </a:xfrm>
          <a:custGeom>
            <a:avLst/>
            <a:gdLst/>
            <a:ahLst/>
            <a:rect l="l" t="t" r="r" b="b"/>
            <a:pathLst>
              <a:path w="6858" h="0">
                <a:moveTo>
                  <a:pt x="6858" y="0"/>
                </a:moveTo>
                <a:lnTo>
                  <a:pt x="0" y="0"/>
                </a:lnTo>
              </a:path>
            </a:pathLst>
          </a:custGeom>
          <a:noFill/>
          <a:ln w="12954">
            <a:solidFill>
              <a:srgbClr val="378193"/>
            </a:solidFill>
            <a:round/>
          </a:ln>
        </p:spPr>
        <p:style>
          <a:lnRef idx="0"/>
          <a:fillRef idx="0"/>
          <a:effectRef idx="0"/>
          <a:fontRef idx="minor"/>
        </p:style>
      </p:sp>
      <p:sp>
        <p:nvSpPr>
          <p:cNvPr id="680" name="CustomShape 537"/>
          <p:cNvSpPr/>
          <p:nvPr/>
        </p:nvSpPr>
        <p:spPr>
          <a:xfrm>
            <a:off x="1386000" y="4501080"/>
            <a:ext cx="6480" cy="360"/>
          </a:xfrm>
          <a:custGeom>
            <a:avLst/>
            <a:gdLst/>
            <a:ahLst/>
            <a:rect l="l" t="t" r="r" b="b"/>
            <a:pathLst>
              <a:path w="6858" h="762">
                <a:moveTo>
                  <a:pt x="6858" y="762"/>
                </a:moveTo>
                <a:lnTo>
                  <a:pt x="0" y="0"/>
                </a:lnTo>
              </a:path>
            </a:pathLst>
          </a:custGeom>
          <a:noFill/>
          <a:ln w="12954">
            <a:solidFill>
              <a:srgbClr val="388496"/>
            </a:solidFill>
            <a:round/>
          </a:ln>
        </p:spPr>
        <p:style>
          <a:lnRef idx="0"/>
          <a:fillRef idx="0"/>
          <a:effectRef idx="0"/>
          <a:fontRef idx="minor"/>
        </p:style>
      </p:sp>
      <p:sp>
        <p:nvSpPr>
          <p:cNvPr id="681" name="CustomShape 538"/>
          <p:cNvSpPr/>
          <p:nvPr/>
        </p:nvSpPr>
        <p:spPr>
          <a:xfrm>
            <a:off x="1379160" y="4499640"/>
            <a:ext cx="6480" cy="1080"/>
          </a:xfrm>
          <a:custGeom>
            <a:avLst/>
            <a:gdLst/>
            <a:ahLst/>
            <a:rect l="l" t="t" r="r" b="b"/>
            <a:pathLst>
              <a:path w="6858" h="1524">
                <a:moveTo>
                  <a:pt x="6858" y="1524"/>
                </a:moveTo>
                <a:lnTo>
                  <a:pt x="0" y="0"/>
                </a:lnTo>
              </a:path>
            </a:pathLst>
          </a:custGeom>
          <a:noFill/>
          <a:ln w="12954">
            <a:solidFill>
              <a:srgbClr val="398699"/>
            </a:solidFill>
            <a:round/>
          </a:ln>
        </p:spPr>
        <p:style>
          <a:lnRef idx="0"/>
          <a:fillRef idx="0"/>
          <a:effectRef idx="0"/>
          <a:fontRef idx="minor"/>
        </p:style>
      </p:sp>
      <p:sp>
        <p:nvSpPr>
          <p:cNvPr id="682" name="CustomShape 539"/>
          <p:cNvSpPr/>
          <p:nvPr/>
        </p:nvSpPr>
        <p:spPr>
          <a:xfrm>
            <a:off x="1372320" y="4497480"/>
            <a:ext cx="6480" cy="1800"/>
          </a:xfrm>
          <a:custGeom>
            <a:avLst/>
            <a:gdLst/>
            <a:ahLst/>
            <a:rect l="l" t="t" r="r" b="b"/>
            <a:pathLst>
              <a:path w="6858" h="2286">
                <a:moveTo>
                  <a:pt x="6858" y="2286"/>
                </a:moveTo>
                <a:lnTo>
                  <a:pt x="0" y="0"/>
                </a:lnTo>
              </a:path>
            </a:pathLst>
          </a:custGeom>
          <a:noFill/>
          <a:ln w="12954">
            <a:solidFill>
              <a:srgbClr val="3a899e"/>
            </a:solidFill>
            <a:round/>
          </a:ln>
        </p:spPr>
        <p:style>
          <a:lnRef idx="0"/>
          <a:fillRef idx="0"/>
          <a:effectRef idx="0"/>
          <a:fontRef idx="minor"/>
        </p:style>
      </p:sp>
      <p:sp>
        <p:nvSpPr>
          <p:cNvPr id="683" name="CustomShape 540"/>
          <p:cNvSpPr/>
          <p:nvPr/>
        </p:nvSpPr>
        <p:spPr>
          <a:xfrm>
            <a:off x="1366200" y="4494960"/>
            <a:ext cx="5760" cy="1800"/>
          </a:xfrm>
          <a:custGeom>
            <a:avLst/>
            <a:gdLst/>
            <a:ahLst/>
            <a:rect l="l" t="t" r="r" b="b"/>
            <a:pathLst>
              <a:path w="6096" h="2286">
                <a:moveTo>
                  <a:pt x="6096" y="2286"/>
                </a:moveTo>
                <a:lnTo>
                  <a:pt x="0" y="0"/>
                </a:lnTo>
              </a:path>
            </a:pathLst>
          </a:custGeom>
          <a:noFill/>
          <a:ln w="12954">
            <a:solidFill>
              <a:srgbClr val="3b8ba0"/>
            </a:solidFill>
            <a:round/>
          </a:ln>
        </p:spPr>
        <p:style>
          <a:lnRef idx="0"/>
          <a:fillRef idx="0"/>
          <a:effectRef idx="0"/>
          <a:fontRef idx="minor"/>
        </p:style>
      </p:sp>
      <p:sp>
        <p:nvSpPr>
          <p:cNvPr id="684" name="CustomShape 541"/>
          <p:cNvSpPr/>
          <p:nvPr/>
        </p:nvSpPr>
        <p:spPr>
          <a:xfrm>
            <a:off x="1359360" y="4492080"/>
            <a:ext cx="6480" cy="2520"/>
          </a:xfrm>
          <a:custGeom>
            <a:avLst/>
            <a:gdLst/>
            <a:ahLst/>
            <a:rect l="l" t="t" r="r" b="b"/>
            <a:pathLst>
              <a:path w="6858" h="3048">
                <a:moveTo>
                  <a:pt x="6858" y="3048"/>
                </a:moveTo>
                <a:lnTo>
                  <a:pt x="0" y="0"/>
                </a:lnTo>
              </a:path>
            </a:pathLst>
          </a:custGeom>
          <a:noFill/>
          <a:ln w="12954">
            <a:solidFill>
              <a:srgbClr val="3c8fa2"/>
            </a:solidFill>
            <a:round/>
          </a:ln>
        </p:spPr>
        <p:style>
          <a:lnRef idx="0"/>
          <a:fillRef idx="0"/>
          <a:effectRef idx="0"/>
          <a:fontRef idx="minor"/>
        </p:style>
      </p:sp>
      <p:sp>
        <p:nvSpPr>
          <p:cNvPr id="685" name="CustomShape 542"/>
          <p:cNvSpPr/>
          <p:nvPr/>
        </p:nvSpPr>
        <p:spPr>
          <a:xfrm>
            <a:off x="1346400" y="4484520"/>
            <a:ext cx="12600" cy="7200"/>
          </a:xfrm>
          <a:custGeom>
            <a:avLst/>
            <a:gdLst/>
            <a:ahLst/>
            <a:rect l="l" t="t" r="r" b="b"/>
            <a:pathLst>
              <a:path w="12953" h="7620">
                <a:moveTo>
                  <a:pt x="12953" y="7620"/>
                </a:moveTo>
                <a:lnTo>
                  <a:pt x="0" y="0"/>
                </a:lnTo>
              </a:path>
            </a:pathLst>
          </a:custGeom>
          <a:noFill/>
          <a:ln w="12953">
            <a:solidFill>
              <a:srgbClr val="3d92a6"/>
            </a:solidFill>
            <a:round/>
          </a:ln>
        </p:spPr>
        <p:style>
          <a:lnRef idx="0"/>
          <a:fillRef idx="0"/>
          <a:effectRef idx="0"/>
          <a:fontRef idx="minor"/>
        </p:style>
      </p:sp>
      <p:sp>
        <p:nvSpPr>
          <p:cNvPr id="686" name="CustomShape 543"/>
          <p:cNvSpPr/>
          <p:nvPr/>
        </p:nvSpPr>
        <p:spPr>
          <a:xfrm>
            <a:off x="1333440" y="4474440"/>
            <a:ext cx="12600" cy="9720"/>
          </a:xfrm>
          <a:custGeom>
            <a:avLst/>
            <a:gdLst/>
            <a:ahLst/>
            <a:rect l="l" t="t" r="r" b="b"/>
            <a:pathLst>
              <a:path w="12953" h="9905">
                <a:moveTo>
                  <a:pt x="12953" y="9905"/>
                </a:moveTo>
                <a:lnTo>
                  <a:pt x="0" y="0"/>
                </a:lnTo>
              </a:path>
            </a:pathLst>
          </a:custGeom>
          <a:noFill/>
          <a:ln w="12954">
            <a:solidFill>
              <a:srgbClr val="4095ac"/>
            </a:solidFill>
            <a:round/>
          </a:ln>
        </p:spPr>
        <p:style>
          <a:lnRef idx="0"/>
          <a:fillRef idx="0"/>
          <a:effectRef idx="0"/>
          <a:fontRef idx="minor"/>
        </p:style>
      </p:sp>
      <p:sp>
        <p:nvSpPr>
          <p:cNvPr id="687" name="CustomShape 544"/>
          <p:cNvSpPr/>
          <p:nvPr/>
        </p:nvSpPr>
        <p:spPr>
          <a:xfrm>
            <a:off x="1321200" y="4462200"/>
            <a:ext cx="11880" cy="11880"/>
          </a:xfrm>
          <a:custGeom>
            <a:avLst/>
            <a:gdLst/>
            <a:ahLst/>
            <a:rect l="l" t="t" r="r" b="b"/>
            <a:pathLst>
              <a:path w="12191" h="12191">
                <a:moveTo>
                  <a:pt x="12191" y="12191"/>
                </a:moveTo>
                <a:lnTo>
                  <a:pt x="0" y="0"/>
                </a:lnTo>
              </a:path>
            </a:pathLst>
          </a:custGeom>
          <a:noFill/>
          <a:ln w="12954">
            <a:solidFill>
              <a:srgbClr val="4198ae"/>
            </a:solidFill>
            <a:round/>
          </a:ln>
        </p:spPr>
        <p:style>
          <a:lnRef idx="0"/>
          <a:fillRef idx="0"/>
          <a:effectRef idx="0"/>
          <a:fontRef idx="minor"/>
        </p:style>
      </p:sp>
      <p:sp>
        <p:nvSpPr>
          <p:cNvPr id="688" name="CustomShape 545"/>
          <p:cNvSpPr/>
          <p:nvPr/>
        </p:nvSpPr>
        <p:spPr>
          <a:xfrm>
            <a:off x="1308960" y="4447080"/>
            <a:ext cx="11880" cy="14760"/>
          </a:xfrm>
          <a:custGeom>
            <a:avLst/>
            <a:gdLst/>
            <a:ahLst/>
            <a:rect l="l" t="t" r="r" b="b"/>
            <a:pathLst>
              <a:path w="12191" h="15239">
                <a:moveTo>
                  <a:pt x="12191" y="15239"/>
                </a:moveTo>
                <a:lnTo>
                  <a:pt x="0" y="0"/>
                </a:lnTo>
              </a:path>
            </a:pathLst>
          </a:custGeom>
          <a:noFill/>
          <a:ln w="12954">
            <a:solidFill>
              <a:srgbClr val="429bb1"/>
            </a:solidFill>
            <a:round/>
          </a:ln>
        </p:spPr>
        <p:style>
          <a:lnRef idx="0"/>
          <a:fillRef idx="0"/>
          <a:effectRef idx="0"/>
          <a:fontRef idx="minor"/>
        </p:style>
      </p:sp>
      <p:sp>
        <p:nvSpPr>
          <p:cNvPr id="689" name="CustomShape 546"/>
          <p:cNvSpPr/>
          <p:nvPr/>
        </p:nvSpPr>
        <p:spPr>
          <a:xfrm>
            <a:off x="1297800" y="4430160"/>
            <a:ext cx="11160" cy="16560"/>
          </a:xfrm>
          <a:custGeom>
            <a:avLst/>
            <a:gdLst/>
            <a:ahLst/>
            <a:rect l="l" t="t" r="r" b="b"/>
            <a:pathLst>
              <a:path w="11430" h="16763">
                <a:moveTo>
                  <a:pt x="11430" y="16763"/>
                </a:moveTo>
                <a:lnTo>
                  <a:pt x="0" y="0"/>
                </a:lnTo>
              </a:path>
            </a:pathLst>
          </a:custGeom>
          <a:noFill/>
          <a:ln w="12954">
            <a:solidFill>
              <a:srgbClr val="439db4"/>
            </a:solidFill>
            <a:round/>
          </a:ln>
        </p:spPr>
        <p:style>
          <a:lnRef idx="0"/>
          <a:fillRef idx="0"/>
          <a:effectRef idx="0"/>
          <a:fontRef idx="minor"/>
        </p:style>
      </p:sp>
      <p:sp>
        <p:nvSpPr>
          <p:cNvPr id="690" name="CustomShape 547"/>
          <p:cNvSpPr/>
          <p:nvPr/>
        </p:nvSpPr>
        <p:spPr>
          <a:xfrm>
            <a:off x="1286280" y="4411800"/>
            <a:ext cx="11160" cy="18000"/>
          </a:xfrm>
          <a:custGeom>
            <a:avLst/>
            <a:gdLst/>
            <a:ahLst/>
            <a:rect l="l" t="t" r="r" b="b"/>
            <a:pathLst>
              <a:path w="11430" h="18287">
                <a:moveTo>
                  <a:pt x="11430" y="18287"/>
                </a:moveTo>
                <a:lnTo>
                  <a:pt x="0" y="0"/>
                </a:lnTo>
              </a:path>
            </a:pathLst>
          </a:custGeom>
          <a:noFill/>
          <a:ln w="12954">
            <a:solidFill>
              <a:srgbClr val="449fb5"/>
            </a:solidFill>
            <a:round/>
          </a:ln>
        </p:spPr>
        <p:style>
          <a:lnRef idx="0"/>
          <a:fillRef idx="0"/>
          <a:effectRef idx="0"/>
          <a:fontRef idx="minor"/>
        </p:style>
      </p:sp>
      <p:sp>
        <p:nvSpPr>
          <p:cNvPr id="691" name="CustomShape 548"/>
          <p:cNvSpPr/>
          <p:nvPr/>
        </p:nvSpPr>
        <p:spPr>
          <a:xfrm>
            <a:off x="1275480" y="4391280"/>
            <a:ext cx="10440" cy="20160"/>
          </a:xfrm>
          <a:custGeom>
            <a:avLst/>
            <a:gdLst/>
            <a:ahLst/>
            <a:rect l="l" t="t" r="r" b="b"/>
            <a:pathLst>
              <a:path w="10668" h="20574">
                <a:moveTo>
                  <a:pt x="10668" y="20574"/>
                </a:moveTo>
                <a:lnTo>
                  <a:pt x="0" y="0"/>
                </a:lnTo>
              </a:path>
            </a:pathLst>
          </a:custGeom>
          <a:noFill/>
          <a:ln w="12954">
            <a:solidFill>
              <a:srgbClr val="449fb7"/>
            </a:solidFill>
            <a:round/>
          </a:ln>
        </p:spPr>
        <p:style>
          <a:lnRef idx="0"/>
          <a:fillRef idx="0"/>
          <a:effectRef idx="0"/>
          <a:fontRef idx="minor"/>
        </p:style>
      </p:sp>
      <p:sp>
        <p:nvSpPr>
          <p:cNvPr id="692" name="CustomShape 549"/>
          <p:cNvSpPr/>
          <p:nvPr/>
        </p:nvSpPr>
        <p:spPr>
          <a:xfrm>
            <a:off x="1266480" y="4368600"/>
            <a:ext cx="8640" cy="22680"/>
          </a:xfrm>
          <a:custGeom>
            <a:avLst/>
            <a:gdLst/>
            <a:ahLst/>
            <a:rect l="l" t="t" r="r" b="b"/>
            <a:pathLst>
              <a:path w="9143" h="22860">
                <a:moveTo>
                  <a:pt x="9143" y="22860"/>
                </a:moveTo>
                <a:lnTo>
                  <a:pt x="0" y="0"/>
                </a:lnTo>
              </a:path>
            </a:pathLst>
          </a:custGeom>
          <a:noFill/>
          <a:ln w="12954">
            <a:solidFill>
              <a:srgbClr val="45a0b8"/>
            </a:solidFill>
            <a:round/>
          </a:ln>
        </p:spPr>
        <p:style>
          <a:lnRef idx="0"/>
          <a:fillRef idx="0"/>
          <a:effectRef idx="0"/>
          <a:fontRef idx="minor"/>
        </p:style>
      </p:sp>
      <p:sp>
        <p:nvSpPr>
          <p:cNvPr id="693" name="CustomShape 550"/>
          <p:cNvSpPr/>
          <p:nvPr/>
        </p:nvSpPr>
        <p:spPr>
          <a:xfrm>
            <a:off x="1257480" y="4343400"/>
            <a:ext cx="8640" cy="24840"/>
          </a:xfrm>
          <a:custGeom>
            <a:avLst/>
            <a:gdLst/>
            <a:ahLst/>
            <a:rect l="l" t="t" r="r" b="b"/>
            <a:pathLst>
              <a:path w="9143" h="25146">
                <a:moveTo>
                  <a:pt x="9143" y="25146"/>
                </a:moveTo>
                <a:lnTo>
                  <a:pt x="0" y="0"/>
                </a:lnTo>
              </a:path>
            </a:pathLst>
          </a:custGeom>
          <a:noFill/>
          <a:ln w="12954">
            <a:solidFill>
              <a:srgbClr val="45a1b8"/>
            </a:solidFill>
            <a:round/>
          </a:ln>
        </p:spPr>
        <p:style>
          <a:lnRef idx="0"/>
          <a:fillRef idx="0"/>
          <a:effectRef idx="0"/>
          <a:fontRef idx="minor"/>
        </p:style>
      </p:sp>
      <p:sp>
        <p:nvSpPr>
          <p:cNvPr id="694" name="CustomShape 551"/>
          <p:cNvSpPr/>
          <p:nvPr/>
        </p:nvSpPr>
        <p:spPr>
          <a:xfrm>
            <a:off x="1249560" y="4316760"/>
            <a:ext cx="7200" cy="26280"/>
          </a:xfrm>
          <a:custGeom>
            <a:avLst/>
            <a:gdLst/>
            <a:ahLst/>
            <a:rect l="l" t="t" r="r" b="b"/>
            <a:pathLst>
              <a:path w="7619" h="26670">
                <a:moveTo>
                  <a:pt x="7619" y="26670"/>
                </a:moveTo>
                <a:lnTo>
                  <a:pt x="0" y="0"/>
                </a:lnTo>
              </a:path>
            </a:pathLst>
          </a:custGeom>
          <a:noFill/>
          <a:ln w="12953">
            <a:solidFill>
              <a:srgbClr val="45a1b9"/>
            </a:solidFill>
            <a:round/>
          </a:ln>
        </p:spPr>
        <p:style>
          <a:lnRef idx="0"/>
          <a:fillRef idx="0"/>
          <a:effectRef idx="0"/>
          <a:fontRef idx="minor"/>
        </p:style>
      </p:sp>
      <p:sp>
        <p:nvSpPr>
          <p:cNvPr id="695" name="CustomShape 552"/>
          <p:cNvSpPr/>
          <p:nvPr/>
        </p:nvSpPr>
        <p:spPr>
          <a:xfrm>
            <a:off x="1243440" y="4288680"/>
            <a:ext cx="5760" cy="27720"/>
          </a:xfrm>
          <a:custGeom>
            <a:avLst/>
            <a:gdLst/>
            <a:ahLst/>
            <a:rect l="l" t="t" r="r" b="b"/>
            <a:pathLst>
              <a:path w="6096" h="28194">
                <a:moveTo>
                  <a:pt x="6096" y="28194"/>
                </a:moveTo>
                <a:lnTo>
                  <a:pt x="0" y="0"/>
                </a:lnTo>
              </a:path>
            </a:pathLst>
          </a:custGeom>
          <a:noFill/>
          <a:ln w="12953">
            <a:solidFill>
              <a:srgbClr val="46a2b9"/>
            </a:solidFill>
            <a:round/>
          </a:ln>
        </p:spPr>
        <p:style>
          <a:lnRef idx="0"/>
          <a:fillRef idx="0"/>
          <a:effectRef idx="0"/>
          <a:fontRef idx="minor"/>
        </p:style>
      </p:sp>
      <p:sp>
        <p:nvSpPr>
          <p:cNvPr id="696" name="CustomShape 553"/>
          <p:cNvSpPr/>
          <p:nvPr/>
        </p:nvSpPr>
        <p:spPr>
          <a:xfrm>
            <a:off x="1233000" y="4224600"/>
            <a:ext cx="10440" cy="63720"/>
          </a:xfrm>
          <a:custGeom>
            <a:avLst/>
            <a:gdLst/>
            <a:ahLst/>
            <a:rect l="l" t="t" r="r" b="b"/>
            <a:pathLst>
              <a:path w="10668" h="64008">
                <a:moveTo>
                  <a:pt x="10668" y="64008"/>
                </a:moveTo>
                <a:lnTo>
                  <a:pt x="4572" y="32766"/>
                </a:lnTo>
                <a:lnTo>
                  <a:pt x="0" y="0"/>
                </a:lnTo>
              </a:path>
            </a:pathLst>
          </a:custGeom>
          <a:noFill/>
          <a:ln w="12954">
            <a:solidFill>
              <a:srgbClr val="46a2ba"/>
            </a:solidFill>
            <a:round/>
          </a:ln>
        </p:spPr>
        <p:style>
          <a:lnRef idx="0"/>
          <a:fillRef idx="0"/>
          <a:effectRef idx="0"/>
          <a:fontRef idx="minor"/>
        </p:style>
      </p:sp>
      <p:sp>
        <p:nvSpPr>
          <p:cNvPr id="697" name="CustomShape 554"/>
          <p:cNvSpPr/>
          <p:nvPr/>
        </p:nvSpPr>
        <p:spPr>
          <a:xfrm>
            <a:off x="1219320" y="4224600"/>
            <a:ext cx="13320" cy="360"/>
          </a:xfrm>
          <a:custGeom>
            <a:avLst/>
            <a:gdLst/>
            <a:ahLst/>
            <a:rect l="l" t="t" r="r" b="b"/>
            <a:pathLst>
              <a:path w="13715" h="0">
                <a:moveTo>
                  <a:pt x="13715" y="0"/>
                </a:moveTo>
                <a:lnTo>
                  <a:pt x="0" y="0"/>
                </a:lnTo>
              </a:path>
            </a:pathLst>
          </a:custGeom>
          <a:noFill/>
          <a:ln w="12954">
            <a:solidFill>
              <a:srgbClr val="358092"/>
            </a:solidFill>
            <a:round/>
          </a:ln>
        </p:spPr>
        <p:style>
          <a:lnRef idx="0"/>
          <a:fillRef idx="0"/>
          <a:effectRef idx="0"/>
          <a:fontRef idx="minor"/>
        </p:style>
      </p:sp>
      <p:sp>
        <p:nvSpPr>
          <p:cNvPr id="698" name="CustomShape 555"/>
          <p:cNvSpPr/>
          <p:nvPr/>
        </p:nvSpPr>
        <p:spPr>
          <a:xfrm>
            <a:off x="1219320" y="4224600"/>
            <a:ext cx="360" cy="320400"/>
          </a:xfrm>
          <a:custGeom>
            <a:avLst/>
            <a:gdLst/>
            <a:ahLst/>
            <a:rect l="l" t="t" r="r" b="b"/>
            <a:pathLst>
              <a:path w="0" h="320801">
                <a:moveTo>
                  <a:pt x="0" y="0"/>
                </a:moveTo>
                <a:lnTo>
                  <a:pt x="0" y="320802"/>
                </a:lnTo>
              </a:path>
            </a:pathLst>
          </a:custGeom>
          <a:noFill/>
          <a:ln w="12954">
            <a:solidFill>
              <a:srgbClr val="4094ab"/>
            </a:solidFill>
            <a:round/>
          </a:ln>
        </p:spPr>
        <p:style>
          <a:lnRef idx="0"/>
          <a:fillRef idx="0"/>
          <a:effectRef idx="0"/>
          <a:fontRef idx="minor"/>
        </p:style>
      </p:sp>
      <p:sp>
        <p:nvSpPr>
          <p:cNvPr id="699" name="CustomShape 556"/>
          <p:cNvSpPr/>
          <p:nvPr/>
        </p:nvSpPr>
        <p:spPr>
          <a:xfrm>
            <a:off x="1219320" y="4545360"/>
            <a:ext cx="13320" cy="360"/>
          </a:xfrm>
          <a:custGeom>
            <a:avLst/>
            <a:gdLst/>
            <a:ahLst/>
            <a:rect l="l" t="t" r="r" b="b"/>
            <a:pathLst>
              <a:path w="13715" h="0">
                <a:moveTo>
                  <a:pt x="0" y="0"/>
                </a:moveTo>
                <a:lnTo>
                  <a:pt x="13716" y="0"/>
                </a:lnTo>
              </a:path>
            </a:pathLst>
          </a:custGeom>
          <a:noFill/>
          <a:ln w="12954">
            <a:solidFill>
              <a:srgbClr val="358092"/>
            </a:solidFill>
            <a:round/>
          </a:ln>
        </p:spPr>
        <p:style>
          <a:lnRef idx="0"/>
          <a:fillRef idx="0"/>
          <a:effectRef idx="0"/>
          <a:fontRef idx="minor"/>
        </p:style>
      </p:sp>
      <p:sp>
        <p:nvSpPr>
          <p:cNvPr id="700" name="CustomShape 557"/>
          <p:cNvSpPr/>
          <p:nvPr/>
        </p:nvSpPr>
        <p:spPr>
          <a:xfrm>
            <a:off x="1233000" y="4533120"/>
            <a:ext cx="3600" cy="11880"/>
          </a:xfrm>
          <a:custGeom>
            <a:avLst/>
            <a:gdLst/>
            <a:ahLst/>
            <a:rect l="l" t="t" r="r" b="b"/>
            <a:pathLst>
              <a:path w="3809" h="12191">
                <a:moveTo>
                  <a:pt x="0" y="12192"/>
                </a:moveTo>
                <a:lnTo>
                  <a:pt x="3809" y="0"/>
                </a:lnTo>
              </a:path>
            </a:pathLst>
          </a:custGeom>
          <a:noFill/>
          <a:ln w="12954">
            <a:solidFill>
              <a:srgbClr val="45a1b8"/>
            </a:solidFill>
            <a:round/>
          </a:ln>
        </p:spPr>
        <p:style>
          <a:lnRef idx="0"/>
          <a:fillRef idx="0"/>
          <a:effectRef idx="0"/>
          <a:fontRef idx="minor"/>
        </p:style>
      </p:sp>
      <p:sp>
        <p:nvSpPr>
          <p:cNvPr id="701" name="CustomShape 558"/>
          <p:cNvSpPr/>
          <p:nvPr/>
        </p:nvSpPr>
        <p:spPr>
          <a:xfrm>
            <a:off x="1236600" y="4522320"/>
            <a:ext cx="4320" cy="10440"/>
          </a:xfrm>
          <a:custGeom>
            <a:avLst/>
            <a:gdLst/>
            <a:ahLst/>
            <a:rect l="l" t="t" r="r" b="b"/>
            <a:pathLst>
              <a:path w="4571" h="10667">
                <a:moveTo>
                  <a:pt x="0" y="10668"/>
                </a:moveTo>
                <a:lnTo>
                  <a:pt x="4571" y="0"/>
                </a:lnTo>
              </a:path>
            </a:pathLst>
          </a:custGeom>
          <a:noFill/>
          <a:ln w="12954">
            <a:solidFill>
              <a:srgbClr val="45a0b8"/>
            </a:solidFill>
            <a:round/>
          </a:ln>
        </p:spPr>
        <p:style>
          <a:lnRef idx="0"/>
          <a:fillRef idx="0"/>
          <a:effectRef idx="0"/>
          <a:fontRef idx="minor"/>
        </p:style>
      </p:sp>
      <p:sp>
        <p:nvSpPr>
          <p:cNvPr id="702" name="CustomShape 559"/>
          <p:cNvSpPr/>
          <p:nvPr/>
        </p:nvSpPr>
        <p:spPr>
          <a:xfrm>
            <a:off x="1241280" y="4514040"/>
            <a:ext cx="4320" cy="7920"/>
          </a:xfrm>
          <a:custGeom>
            <a:avLst/>
            <a:gdLst/>
            <a:ahLst/>
            <a:rect l="l" t="t" r="r" b="b"/>
            <a:pathLst>
              <a:path w="4571" h="8382">
                <a:moveTo>
                  <a:pt x="0" y="8381"/>
                </a:moveTo>
                <a:lnTo>
                  <a:pt x="4571" y="0"/>
                </a:lnTo>
              </a:path>
            </a:pathLst>
          </a:custGeom>
          <a:noFill/>
          <a:ln w="12954">
            <a:solidFill>
              <a:srgbClr val="449fb6"/>
            </a:solidFill>
            <a:round/>
          </a:ln>
        </p:spPr>
        <p:style>
          <a:lnRef idx="0"/>
          <a:fillRef idx="0"/>
          <a:effectRef idx="0"/>
          <a:fontRef idx="minor"/>
        </p:style>
      </p:sp>
      <p:sp>
        <p:nvSpPr>
          <p:cNvPr id="703" name="CustomShape 560"/>
          <p:cNvSpPr/>
          <p:nvPr/>
        </p:nvSpPr>
        <p:spPr>
          <a:xfrm>
            <a:off x="1245960" y="4507200"/>
            <a:ext cx="5040" cy="6480"/>
          </a:xfrm>
          <a:custGeom>
            <a:avLst/>
            <a:gdLst/>
            <a:ahLst/>
            <a:rect l="l" t="t" r="r" b="b"/>
            <a:pathLst>
              <a:path w="5334" h="6858">
                <a:moveTo>
                  <a:pt x="0" y="6857"/>
                </a:moveTo>
                <a:lnTo>
                  <a:pt x="5333" y="0"/>
                </a:lnTo>
              </a:path>
            </a:pathLst>
          </a:custGeom>
          <a:noFill/>
          <a:ln w="12954">
            <a:solidFill>
              <a:srgbClr val="439db2"/>
            </a:solidFill>
            <a:round/>
          </a:ln>
        </p:spPr>
        <p:style>
          <a:lnRef idx="0"/>
          <a:fillRef idx="0"/>
          <a:effectRef idx="0"/>
          <a:fontRef idx="minor"/>
        </p:style>
      </p:sp>
      <p:sp>
        <p:nvSpPr>
          <p:cNvPr id="704" name="CustomShape 561"/>
          <p:cNvSpPr/>
          <p:nvPr/>
        </p:nvSpPr>
        <p:spPr>
          <a:xfrm>
            <a:off x="1251360" y="4501800"/>
            <a:ext cx="5040" cy="5040"/>
          </a:xfrm>
          <a:custGeom>
            <a:avLst/>
            <a:gdLst/>
            <a:ahLst/>
            <a:rect l="l" t="t" r="r" b="b"/>
            <a:pathLst>
              <a:path w="5334" h="5334">
                <a:moveTo>
                  <a:pt x="0" y="5333"/>
                </a:moveTo>
                <a:lnTo>
                  <a:pt x="5334" y="0"/>
                </a:lnTo>
              </a:path>
            </a:pathLst>
          </a:custGeom>
          <a:noFill/>
          <a:ln w="12954">
            <a:solidFill>
              <a:srgbClr val="4198ae"/>
            </a:solidFill>
            <a:round/>
          </a:ln>
        </p:spPr>
        <p:style>
          <a:lnRef idx="0"/>
          <a:fillRef idx="0"/>
          <a:effectRef idx="0"/>
          <a:fontRef idx="minor"/>
        </p:style>
      </p:sp>
      <p:sp>
        <p:nvSpPr>
          <p:cNvPr id="705" name="CustomShape 562"/>
          <p:cNvSpPr/>
          <p:nvPr/>
        </p:nvSpPr>
        <p:spPr>
          <a:xfrm>
            <a:off x="1256400" y="4497480"/>
            <a:ext cx="5040" cy="4320"/>
          </a:xfrm>
          <a:custGeom>
            <a:avLst/>
            <a:gdLst/>
            <a:ahLst/>
            <a:rect l="l" t="t" r="r" b="b"/>
            <a:pathLst>
              <a:path w="5334" h="4572">
                <a:moveTo>
                  <a:pt x="0" y="4572"/>
                </a:moveTo>
                <a:lnTo>
                  <a:pt x="5334" y="0"/>
                </a:lnTo>
              </a:path>
            </a:pathLst>
          </a:custGeom>
          <a:noFill/>
          <a:ln w="12954">
            <a:solidFill>
              <a:srgbClr val="4094aa"/>
            </a:solidFill>
            <a:round/>
          </a:ln>
        </p:spPr>
        <p:style>
          <a:lnRef idx="0"/>
          <a:fillRef idx="0"/>
          <a:effectRef idx="0"/>
          <a:fontRef idx="minor"/>
        </p:style>
      </p:sp>
      <p:sp>
        <p:nvSpPr>
          <p:cNvPr id="706" name="CustomShape 563"/>
          <p:cNvSpPr/>
          <p:nvPr/>
        </p:nvSpPr>
        <p:spPr>
          <a:xfrm>
            <a:off x="1261800" y="4494960"/>
            <a:ext cx="4320" cy="1800"/>
          </a:xfrm>
          <a:custGeom>
            <a:avLst/>
            <a:gdLst/>
            <a:ahLst/>
            <a:rect l="l" t="t" r="r" b="b"/>
            <a:pathLst>
              <a:path w="4571" h="2286">
                <a:moveTo>
                  <a:pt x="0" y="2286"/>
                </a:moveTo>
                <a:lnTo>
                  <a:pt x="4572" y="0"/>
                </a:lnTo>
              </a:path>
            </a:pathLst>
          </a:custGeom>
          <a:noFill/>
          <a:ln w="12954">
            <a:solidFill>
              <a:srgbClr val="3c8fa2"/>
            </a:solidFill>
            <a:round/>
          </a:ln>
        </p:spPr>
        <p:style>
          <a:lnRef idx="0"/>
          <a:fillRef idx="0"/>
          <a:effectRef idx="0"/>
          <a:fontRef idx="minor"/>
        </p:style>
      </p:sp>
      <p:sp>
        <p:nvSpPr>
          <p:cNvPr id="707" name="CustomShape 564"/>
          <p:cNvSpPr/>
          <p:nvPr/>
        </p:nvSpPr>
        <p:spPr>
          <a:xfrm>
            <a:off x="1266480" y="4494240"/>
            <a:ext cx="5040" cy="360"/>
          </a:xfrm>
          <a:custGeom>
            <a:avLst/>
            <a:gdLst/>
            <a:ahLst/>
            <a:rect l="l" t="t" r="r" b="b"/>
            <a:pathLst>
              <a:path w="5334" h="762">
                <a:moveTo>
                  <a:pt x="0" y="762"/>
                </a:moveTo>
                <a:lnTo>
                  <a:pt x="5334" y="0"/>
                </a:lnTo>
              </a:path>
            </a:pathLst>
          </a:custGeom>
          <a:noFill/>
          <a:ln w="12954">
            <a:solidFill>
              <a:srgbClr val="398598"/>
            </a:solidFill>
            <a:round/>
          </a:ln>
        </p:spPr>
        <p:style>
          <a:lnRef idx="0"/>
          <a:fillRef idx="0"/>
          <a:effectRef idx="0"/>
          <a:fontRef idx="minor"/>
        </p:style>
      </p:sp>
      <p:sp>
        <p:nvSpPr>
          <p:cNvPr id="708" name="CustomShape 565"/>
          <p:cNvSpPr/>
          <p:nvPr/>
        </p:nvSpPr>
        <p:spPr>
          <a:xfrm>
            <a:off x="1271880" y="4494240"/>
            <a:ext cx="5760" cy="360"/>
          </a:xfrm>
          <a:custGeom>
            <a:avLst/>
            <a:gdLst/>
            <a:ahLst/>
            <a:rect l="l" t="t" r="r" b="b"/>
            <a:pathLst>
              <a:path w="6096" h="762">
                <a:moveTo>
                  <a:pt x="0" y="0"/>
                </a:moveTo>
                <a:lnTo>
                  <a:pt x="6096" y="761"/>
                </a:lnTo>
              </a:path>
            </a:pathLst>
          </a:custGeom>
          <a:noFill/>
          <a:ln w="12954">
            <a:solidFill>
              <a:srgbClr val="347a8c"/>
            </a:solidFill>
            <a:round/>
          </a:ln>
        </p:spPr>
        <p:style>
          <a:lnRef idx="0"/>
          <a:fillRef idx="0"/>
          <a:effectRef idx="0"/>
          <a:fontRef idx="minor"/>
        </p:style>
      </p:sp>
      <p:sp>
        <p:nvSpPr>
          <p:cNvPr id="709" name="CustomShape 566"/>
          <p:cNvSpPr/>
          <p:nvPr/>
        </p:nvSpPr>
        <p:spPr>
          <a:xfrm>
            <a:off x="1278000" y="4494960"/>
            <a:ext cx="7200" cy="1800"/>
          </a:xfrm>
          <a:custGeom>
            <a:avLst/>
            <a:gdLst/>
            <a:ahLst/>
            <a:rect l="l" t="t" r="r" b="b"/>
            <a:pathLst>
              <a:path w="7619" h="2286">
                <a:moveTo>
                  <a:pt x="0" y="0"/>
                </a:moveTo>
                <a:lnTo>
                  <a:pt x="7620" y="2285"/>
                </a:lnTo>
              </a:path>
            </a:pathLst>
          </a:custGeom>
          <a:noFill/>
          <a:ln w="12954">
            <a:solidFill>
              <a:srgbClr val="347c8f"/>
            </a:solidFill>
            <a:round/>
          </a:ln>
        </p:spPr>
        <p:style>
          <a:lnRef idx="0"/>
          <a:fillRef idx="0"/>
          <a:effectRef idx="0"/>
          <a:fontRef idx="minor"/>
        </p:style>
      </p:sp>
      <p:sp>
        <p:nvSpPr>
          <p:cNvPr id="710" name="CustomShape 567"/>
          <p:cNvSpPr/>
          <p:nvPr/>
        </p:nvSpPr>
        <p:spPr>
          <a:xfrm>
            <a:off x="1285560" y="4497480"/>
            <a:ext cx="7200" cy="4320"/>
          </a:xfrm>
          <a:custGeom>
            <a:avLst/>
            <a:gdLst/>
            <a:ahLst/>
            <a:rect l="l" t="t" r="r" b="b"/>
            <a:pathLst>
              <a:path w="7619" h="4572">
                <a:moveTo>
                  <a:pt x="0" y="0"/>
                </a:moveTo>
                <a:lnTo>
                  <a:pt x="7620" y="4571"/>
                </a:lnTo>
              </a:path>
            </a:pathLst>
          </a:custGeom>
          <a:noFill/>
          <a:ln w="12954">
            <a:solidFill>
              <a:srgbClr val="378193"/>
            </a:solidFill>
            <a:round/>
          </a:ln>
        </p:spPr>
        <p:style>
          <a:lnRef idx="0"/>
          <a:fillRef idx="0"/>
          <a:effectRef idx="0"/>
          <a:fontRef idx="minor"/>
        </p:style>
      </p:sp>
      <p:sp>
        <p:nvSpPr>
          <p:cNvPr id="711" name="CustomShape 568"/>
          <p:cNvSpPr/>
          <p:nvPr/>
        </p:nvSpPr>
        <p:spPr>
          <a:xfrm>
            <a:off x="1293120" y="4501800"/>
            <a:ext cx="7920" cy="5040"/>
          </a:xfrm>
          <a:custGeom>
            <a:avLst/>
            <a:gdLst/>
            <a:ahLst/>
            <a:rect l="l" t="t" r="r" b="b"/>
            <a:pathLst>
              <a:path w="8381" h="5334">
                <a:moveTo>
                  <a:pt x="0" y="0"/>
                </a:moveTo>
                <a:lnTo>
                  <a:pt x="8382" y="5333"/>
                </a:lnTo>
              </a:path>
            </a:pathLst>
          </a:custGeom>
          <a:noFill/>
          <a:ln w="12954">
            <a:solidFill>
              <a:srgbClr val="388496"/>
            </a:solidFill>
            <a:round/>
          </a:ln>
        </p:spPr>
        <p:style>
          <a:lnRef idx="0"/>
          <a:fillRef idx="0"/>
          <a:effectRef idx="0"/>
          <a:fontRef idx="minor"/>
        </p:style>
      </p:sp>
      <p:sp>
        <p:nvSpPr>
          <p:cNvPr id="712" name="CustomShape 569"/>
          <p:cNvSpPr/>
          <p:nvPr/>
        </p:nvSpPr>
        <p:spPr>
          <a:xfrm>
            <a:off x="1301400" y="4507200"/>
            <a:ext cx="15480" cy="9720"/>
          </a:xfrm>
          <a:custGeom>
            <a:avLst/>
            <a:gdLst/>
            <a:ahLst/>
            <a:rect l="l" t="t" r="r" b="b"/>
            <a:pathLst>
              <a:path w="16002" h="9905">
                <a:moveTo>
                  <a:pt x="0" y="0"/>
                </a:moveTo>
                <a:lnTo>
                  <a:pt x="16002" y="9905"/>
                </a:lnTo>
              </a:path>
            </a:pathLst>
          </a:custGeom>
          <a:noFill/>
          <a:ln w="12954">
            <a:solidFill>
              <a:srgbClr val="398598"/>
            </a:solidFill>
            <a:round/>
          </a:ln>
        </p:spPr>
        <p:style>
          <a:lnRef idx="0"/>
          <a:fillRef idx="0"/>
          <a:effectRef idx="0"/>
          <a:fontRef idx="minor"/>
        </p:style>
      </p:sp>
      <p:sp>
        <p:nvSpPr>
          <p:cNvPr id="713" name="CustomShape 570"/>
          <p:cNvSpPr/>
          <p:nvPr/>
        </p:nvSpPr>
        <p:spPr>
          <a:xfrm>
            <a:off x="1317600" y="4517280"/>
            <a:ext cx="13320" cy="7920"/>
          </a:xfrm>
          <a:custGeom>
            <a:avLst/>
            <a:gdLst/>
            <a:ahLst/>
            <a:rect l="l" t="t" r="r" b="b"/>
            <a:pathLst>
              <a:path w="13715" h="8382">
                <a:moveTo>
                  <a:pt x="0" y="0"/>
                </a:moveTo>
                <a:lnTo>
                  <a:pt x="13716" y="8381"/>
                </a:lnTo>
              </a:path>
            </a:pathLst>
          </a:custGeom>
          <a:noFill/>
          <a:ln w="12954">
            <a:solidFill>
              <a:srgbClr val="388496"/>
            </a:solidFill>
            <a:round/>
          </a:ln>
        </p:spPr>
        <p:style>
          <a:lnRef idx="0"/>
          <a:fillRef idx="0"/>
          <a:effectRef idx="0"/>
          <a:fontRef idx="minor"/>
        </p:style>
      </p:sp>
      <p:sp>
        <p:nvSpPr>
          <p:cNvPr id="714" name="CustomShape 571"/>
          <p:cNvSpPr/>
          <p:nvPr/>
        </p:nvSpPr>
        <p:spPr>
          <a:xfrm>
            <a:off x="1331280" y="4525560"/>
            <a:ext cx="12600" cy="6480"/>
          </a:xfrm>
          <a:custGeom>
            <a:avLst/>
            <a:gdLst/>
            <a:ahLst/>
            <a:rect l="l" t="t" r="r" b="b"/>
            <a:pathLst>
              <a:path w="12953" h="6858">
                <a:moveTo>
                  <a:pt x="0" y="0"/>
                </a:moveTo>
                <a:lnTo>
                  <a:pt x="12954" y="6857"/>
                </a:lnTo>
              </a:path>
            </a:pathLst>
          </a:custGeom>
          <a:noFill/>
          <a:ln w="12954">
            <a:solidFill>
              <a:srgbClr val="378294"/>
            </a:solidFill>
            <a:round/>
          </a:ln>
        </p:spPr>
        <p:style>
          <a:lnRef idx="0"/>
          <a:fillRef idx="0"/>
          <a:effectRef idx="0"/>
          <a:fontRef idx="minor"/>
        </p:style>
      </p:sp>
      <p:sp>
        <p:nvSpPr>
          <p:cNvPr id="715" name="CustomShape 572"/>
          <p:cNvSpPr/>
          <p:nvPr/>
        </p:nvSpPr>
        <p:spPr>
          <a:xfrm>
            <a:off x="1344240" y="4532400"/>
            <a:ext cx="11160" cy="5040"/>
          </a:xfrm>
          <a:custGeom>
            <a:avLst/>
            <a:gdLst/>
            <a:ahLst/>
            <a:rect l="l" t="t" r="r" b="b"/>
            <a:pathLst>
              <a:path w="11430" h="5334">
                <a:moveTo>
                  <a:pt x="0" y="0"/>
                </a:moveTo>
                <a:lnTo>
                  <a:pt x="11430" y="5333"/>
                </a:lnTo>
              </a:path>
            </a:pathLst>
          </a:custGeom>
          <a:noFill/>
          <a:ln w="12954">
            <a:solidFill>
              <a:srgbClr val="368092"/>
            </a:solidFill>
            <a:round/>
          </a:ln>
        </p:spPr>
        <p:style>
          <a:lnRef idx="0"/>
          <a:fillRef idx="0"/>
          <a:effectRef idx="0"/>
          <a:fontRef idx="minor"/>
        </p:style>
      </p:sp>
      <p:sp>
        <p:nvSpPr>
          <p:cNvPr id="716" name="CustomShape 573"/>
          <p:cNvSpPr/>
          <p:nvPr/>
        </p:nvSpPr>
        <p:spPr>
          <a:xfrm>
            <a:off x="1355760" y="4537800"/>
            <a:ext cx="11160" cy="3600"/>
          </a:xfrm>
          <a:custGeom>
            <a:avLst/>
            <a:gdLst/>
            <a:ahLst/>
            <a:rect l="l" t="t" r="r" b="b"/>
            <a:pathLst>
              <a:path w="11430" h="3810">
                <a:moveTo>
                  <a:pt x="0" y="0"/>
                </a:moveTo>
                <a:lnTo>
                  <a:pt x="11430" y="3809"/>
                </a:lnTo>
              </a:path>
            </a:pathLst>
          </a:custGeom>
          <a:noFill/>
          <a:ln w="12954">
            <a:solidFill>
              <a:srgbClr val="347c8f"/>
            </a:solidFill>
            <a:round/>
          </a:ln>
        </p:spPr>
        <p:style>
          <a:lnRef idx="0"/>
          <a:fillRef idx="0"/>
          <a:effectRef idx="0"/>
          <a:fontRef idx="minor"/>
        </p:style>
      </p:sp>
      <p:sp>
        <p:nvSpPr>
          <p:cNvPr id="717" name="CustomShape 574"/>
          <p:cNvSpPr/>
          <p:nvPr/>
        </p:nvSpPr>
        <p:spPr>
          <a:xfrm>
            <a:off x="1366920" y="4541400"/>
            <a:ext cx="11160" cy="1800"/>
          </a:xfrm>
          <a:custGeom>
            <a:avLst/>
            <a:gdLst/>
            <a:ahLst/>
            <a:rect l="l" t="t" r="r" b="b"/>
            <a:pathLst>
              <a:path w="11430" h="2286">
                <a:moveTo>
                  <a:pt x="0" y="0"/>
                </a:moveTo>
                <a:lnTo>
                  <a:pt x="11430" y="2285"/>
                </a:lnTo>
              </a:path>
            </a:pathLst>
          </a:custGeom>
          <a:noFill/>
          <a:ln w="12954">
            <a:solidFill>
              <a:srgbClr val="33798a"/>
            </a:solidFill>
            <a:round/>
          </a:ln>
        </p:spPr>
        <p:style>
          <a:lnRef idx="0"/>
          <a:fillRef idx="0"/>
          <a:effectRef idx="0"/>
          <a:fontRef idx="minor"/>
        </p:style>
      </p:sp>
      <p:sp>
        <p:nvSpPr>
          <p:cNvPr id="718" name="CustomShape 575"/>
          <p:cNvSpPr/>
          <p:nvPr/>
        </p:nvSpPr>
        <p:spPr>
          <a:xfrm>
            <a:off x="1378440" y="4543920"/>
            <a:ext cx="11160" cy="1080"/>
          </a:xfrm>
          <a:custGeom>
            <a:avLst/>
            <a:gdLst/>
            <a:ahLst/>
            <a:rect l="l" t="t" r="r" b="b"/>
            <a:pathLst>
              <a:path w="11430" h="1524">
                <a:moveTo>
                  <a:pt x="0" y="0"/>
                </a:moveTo>
                <a:lnTo>
                  <a:pt x="11430" y="1523"/>
                </a:lnTo>
              </a:path>
            </a:pathLst>
          </a:custGeom>
          <a:noFill/>
          <a:ln w="12954">
            <a:solidFill>
              <a:srgbClr val="347a8c"/>
            </a:solidFill>
            <a:round/>
          </a:ln>
        </p:spPr>
        <p:style>
          <a:lnRef idx="0"/>
          <a:fillRef idx="0"/>
          <a:effectRef idx="0"/>
          <a:fontRef idx="minor"/>
        </p:style>
      </p:sp>
      <p:sp>
        <p:nvSpPr>
          <p:cNvPr id="719" name="CustomShape 576"/>
          <p:cNvSpPr/>
          <p:nvPr/>
        </p:nvSpPr>
        <p:spPr>
          <a:xfrm>
            <a:off x="1389960" y="4545360"/>
            <a:ext cx="11880" cy="360"/>
          </a:xfrm>
          <a:custGeom>
            <a:avLst/>
            <a:gdLst/>
            <a:ahLst/>
            <a:rect l="l" t="t" r="r" b="b"/>
            <a:pathLst>
              <a:path w="12191" h="762">
                <a:moveTo>
                  <a:pt x="0" y="0"/>
                </a:moveTo>
                <a:lnTo>
                  <a:pt x="12192" y="761"/>
                </a:lnTo>
              </a:path>
            </a:pathLst>
          </a:custGeom>
          <a:noFill/>
          <a:ln w="12953">
            <a:solidFill>
              <a:srgbClr val="357d90"/>
            </a:solidFill>
            <a:round/>
          </a:ln>
        </p:spPr>
        <p:style>
          <a:lnRef idx="0"/>
          <a:fillRef idx="0"/>
          <a:effectRef idx="0"/>
          <a:fontRef idx="minor"/>
        </p:style>
      </p:sp>
      <p:sp>
        <p:nvSpPr>
          <p:cNvPr id="720" name="CustomShape 577"/>
          <p:cNvSpPr/>
          <p:nvPr/>
        </p:nvSpPr>
        <p:spPr>
          <a:xfrm>
            <a:off x="1402200" y="4545360"/>
            <a:ext cx="8640" cy="360"/>
          </a:xfrm>
          <a:custGeom>
            <a:avLst/>
            <a:gdLst/>
            <a:ahLst/>
            <a:rect l="l" t="t" r="r" b="b"/>
            <a:pathLst>
              <a:path w="9143" h="762">
                <a:moveTo>
                  <a:pt x="0" y="762"/>
                </a:moveTo>
                <a:lnTo>
                  <a:pt x="9144" y="0"/>
                </a:lnTo>
              </a:path>
            </a:pathLst>
          </a:custGeom>
          <a:noFill/>
          <a:ln w="12953">
            <a:solidFill>
              <a:srgbClr val="378192"/>
            </a:solidFill>
            <a:round/>
          </a:ln>
        </p:spPr>
        <p:style>
          <a:lnRef idx="0"/>
          <a:fillRef idx="0"/>
          <a:effectRef idx="0"/>
          <a:fontRef idx="minor"/>
        </p:style>
      </p:sp>
      <p:sp>
        <p:nvSpPr>
          <p:cNvPr id="721" name="CustomShape 578"/>
          <p:cNvSpPr/>
          <p:nvPr/>
        </p:nvSpPr>
        <p:spPr>
          <a:xfrm>
            <a:off x="1411200" y="4544640"/>
            <a:ext cx="8640" cy="360"/>
          </a:xfrm>
          <a:custGeom>
            <a:avLst/>
            <a:gdLst/>
            <a:ahLst/>
            <a:rect l="l" t="t" r="r" b="b"/>
            <a:pathLst>
              <a:path w="9143" h="762">
                <a:moveTo>
                  <a:pt x="0" y="762"/>
                </a:moveTo>
                <a:lnTo>
                  <a:pt x="9144" y="0"/>
                </a:lnTo>
              </a:path>
            </a:pathLst>
          </a:custGeom>
          <a:noFill/>
          <a:ln w="12953">
            <a:solidFill>
              <a:srgbClr val="388395"/>
            </a:solidFill>
            <a:round/>
          </a:ln>
        </p:spPr>
        <p:style>
          <a:lnRef idx="0"/>
          <a:fillRef idx="0"/>
          <a:effectRef idx="0"/>
          <a:fontRef idx="minor"/>
        </p:style>
      </p:sp>
      <p:sp>
        <p:nvSpPr>
          <p:cNvPr id="722" name="CustomShape 579"/>
          <p:cNvSpPr/>
          <p:nvPr/>
        </p:nvSpPr>
        <p:spPr>
          <a:xfrm>
            <a:off x="1420200" y="4543200"/>
            <a:ext cx="8640" cy="1080"/>
          </a:xfrm>
          <a:custGeom>
            <a:avLst/>
            <a:gdLst/>
            <a:ahLst/>
            <a:rect l="l" t="t" r="r" b="b"/>
            <a:pathLst>
              <a:path w="9143" h="1524">
                <a:moveTo>
                  <a:pt x="0" y="1524"/>
                </a:moveTo>
                <a:lnTo>
                  <a:pt x="9144" y="0"/>
                </a:lnTo>
              </a:path>
            </a:pathLst>
          </a:custGeom>
          <a:noFill/>
          <a:ln w="12954">
            <a:solidFill>
              <a:srgbClr val="398598"/>
            </a:solidFill>
            <a:round/>
          </a:ln>
        </p:spPr>
        <p:style>
          <a:lnRef idx="0"/>
          <a:fillRef idx="0"/>
          <a:effectRef idx="0"/>
          <a:fontRef idx="minor"/>
        </p:style>
      </p:sp>
      <p:sp>
        <p:nvSpPr>
          <p:cNvPr id="723" name="CustomShape 580"/>
          <p:cNvSpPr/>
          <p:nvPr/>
        </p:nvSpPr>
        <p:spPr>
          <a:xfrm>
            <a:off x="1429560" y="4540680"/>
            <a:ext cx="8640" cy="1800"/>
          </a:xfrm>
          <a:custGeom>
            <a:avLst/>
            <a:gdLst/>
            <a:ahLst/>
            <a:rect l="l" t="t" r="r" b="b"/>
            <a:pathLst>
              <a:path w="9143" h="2286">
                <a:moveTo>
                  <a:pt x="0" y="2286"/>
                </a:moveTo>
                <a:lnTo>
                  <a:pt x="9144" y="0"/>
                </a:lnTo>
              </a:path>
            </a:pathLst>
          </a:custGeom>
          <a:noFill/>
          <a:ln w="12954">
            <a:solidFill>
              <a:srgbClr val="3a879b"/>
            </a:solidFill>
            <a:round/>
          </a:ln>
        </p:spPr>
        <p:style>
          <a:lnRef idx="0"/>
          <a:fillRef idx="0"/>
          <a:effectRef idx="0"/>
          <a:fontRef idx="minor"/>
        </p:style>
      </p:sp>
      <p:sp>
        <p:nvSpPr>
          <p:cNvPr id="724" name="CustomShape 581"/>
          <p:cNvSpPr/>
          <p:nvPr/>
        </p:nvSpPr>
        <p:spPr>
          <a:xfrm>
            <a:off x="1438560" y="4538520"/>
            <a:ext cx="8640" cy="1800"/>
          </a:xfrm>
          <a:custGeom>
            <a:avLst/>
            <a:gdLst/>
            <a:ahLst/>
            <a:rect l="l" t="t" r="r" b="b"/>
            <a:pathLst>
              <a:path w="9143" h="2286">
                <a:moveTo>
                  <a:pt x="0" y="2286"/>
                </a:moveTo>
                <a:lnTo>
                  <a:pt x="9144" y="0"/>
                </a:lnTo>
              </a:path>
            </a:pathLst>
          </a:custGeom>
          <a:noFill/>
          <a:ln w="12954">
            <a:solidFill>
              <a:srgbClr val="3a899e"/>
            </a:solidFill>
            <a:round/>
          </a:ln>
        </p:spPr>
        <p:style>
          <a:lnRef idx="0"/>
          <a:fillRef idx="0"/>
          <a:effectRef idx="0"/>
          <a:fontRef idx="minor"/>
        </p:style>
      </p:sp>
      <p:sp>
        <p:nvSpPr>
          <p:cNvPr id="725" name="CustomShape 582"/>
          <p:cNvSpPr/>
          <p:nvPr/>
        </p:nvSpPr>
        <p:spPr>
          <a:xfrm>
            <a:off x="1447920" y="4534560"/>
            <a:ext cx="7920" cy="3600"/>
          </a:xfrm>
          <a:custGeom>
            <a:avLst/>
            <a:gdLst/>
            <a:ahLst/>
            <a:rect l="l" t="t" r="r" b="b"/>
            <a:pathLst>
              <a:path w="8381" h="3810">
                <a:moveTo>
                  <a:pt x="0" y="3810"/>
                </a:moveTo>
                <a:lnTo>
                  <a:pt x="8382" y="0"/>
                </a:lnTo>
              </a:path>
            </a:pathLst>
          </a:custGeom>
          <a:noFill/>
          <a:ln w="12954">
            <a:solidFill>
              <a:srgbClr val="3b8da0"/>
            </a:solidFill>
            <a:round/>
          </a:ln>
        </p:spPr>
        <p:style>
          <a:lnRef idx="0"/>
          <a:fillRef idx="0"/>
          <a:effectRef idx="0"/>
          <a:fontRef idx="minor"/>
        </p:style>
      </p:sp>
      <p:sp>
        <p:nvSpPr>
          <p:cNvPr id="726" name="CustomShape 583"/>
          <p:cNvSpPr/>
          <p:nvPr/>
        </p:nvSpPr>
        <p:spPr>
          <a:xfrm>
            <a:off x="1456200" y="4530960"/>
            <a:ext cx="7920" cy="3600"/>
          </a:xfrm>
          <a:custGeom>
            <a:avLst/>
            <a:gdLst/>
            <a:ahLst/>
            <a:rect l="l" t="t" r="r" b="b"/>
            <a:pathLst>
              <a:path w="8381" h="3810">
                <a:moveTo>
                  <a:pt x="0" y="3810"/>
                </a:moveTo>
                <a:lnTo>
                  <a:pt x="8382" y="0"/>
                </a:lnTo>
              </a:path>
            </a:pathLst>
          </a:custGeom>
          <a:noFill/>
          <a:ln w="12954">
            <a:solidFill>
              <a:srgbClr val="3c8fa3"/>
            </a:solidFill>
            <a:round/>
          </a:ln>
        </p:spPr>
        <p:style>
          <a:lnRef idx="0"/>
          <a:fillRef idx="0"/>
          <a:effectRef idx="0"/>
          <a:fontRef idx="minor"/>
        </p:style>
      </p:sp>
      <p:sp>
        <p:nvSpPr>
          <p:cNvPr id="727" name="CustomShape 584"/>
          <p:cNvSpPr/>
          <p:nvPr/>
        </p:nvSpPr>
        <p:spPr>
          <a:xfrm>
            <a:off x="1464480" y="4526280"/>
            <a:ext cx="7200" cy="4320"/>
          </a:xfrm>
          <a:custGeom>
            <a:avLst/>
            <a:gdLst/>
            <a:ahLst/>
            <a:rect l="l" t="t" r="r" b="b"/>
            <a:pathLst>
              <a:path w="7619" h="4572">
                <a:moveTo>
                  <a:pt x="0" y="4572"/>
                </a:moveTo>
                <a:lnTo>
                  <a:pt x="7620" y="0"/>
                </a:lnTo>
              </a:path>
            </a:pathLst>
          </a:custGeom>
          <a:noFill/>
          <a:ln w="12954">
            <a:solidFill>
              <a:srgbClr val="3d91a5"/>
            </a:solidFill>
            <a:round/>
          </a:ln>
        </p:spPr>
        <p:style>
          <a:lnRef idx="0"/>
          <a:fillRef idx="0"/>
          <a:effectRef idx="0"/>
          <a:fontRef idx="minor"/>
        </p:style>
      </p:sp>
      <p:sp>
        <p:nvSpPr>
          <p:cNvPr id="728" name="CustomShape 585"/>
          <p:cNvSpPr/>
          <p:nvPr/>
        </p:nvSpPr>
        <p:spPr>
          <a:xfrm>
            <a:off x="1472040" y="4521600"/>
            <a:ext cx="7920" cy="4320"/>
          </a:xfrm>
          <a:custGeom>
            <a:avLst/>
            <a:gdLst/>
            <a:ahLst/>
            <a:rect l="l" t="t" r="r" b="b"/>
            <a:pathLst>
              <a:path w="8381" h="4572">
                <a:moveTo>
                  <a:pt x="0" y="4572"/>
                </a:moveTo>
                <a:lnTo>
                  <a:pt x="8382" y="0"/>
                </a:lnTo>
              </a:path>
            </a:pathLst>
          </a:custGeom>
          <a:noFill/>
          <a:ln w="12954">
            <a:solidFill>
              <a:srgbClr val="3e92a8"/>
            </a:solidFill>
            <a:round/>
          </a:ln>
        </p:spPr>
        <p:style>
          <a:lnRef idx="0"/>
          <a:fillRef idx="0"/>
          <a:effectRef idx="0"/>
          <a:fontRef idx="minor"/>
        </p:style>
      </p:sp>
      <p:sp>
        <p:nvSpPr>
          <p:cNvPr id="729" name="CustomShape 586"/>
          <p:cNvSpPr/>
          <p:nvPr/>
        </p:nvSpPr>
        <p:spPr>
          <a:xfrm>
            <a:off x="1480680" y="4515480"/>
            <a:ext cx="7200" cy="5760"/>
          </a:xfrm>
          <a:custGeom>
            <a:avLst/>
            <a:gdLst/>
            <a:ahLst/>
            <a:rect l="l" t="t" r="r" b="b"/>
            <a:pathLst>
              <a:path w="7619" h="6096">
                <a:moveTo>
                  <a:pt x="0" y="6096"/>
                </a:moveTo>
                <a:lnTo>
                  <a:pt x="7620" y="0"/>
                </a:lnTo>
              </a:path>
            </a:pathLst>
          </a:custGeom>
          <a:noFill/>
          <a:ln w="12954">
            <a:solidFill>
              <a:srgbClr val="4094ab"/>
            </a:solidFill>
            <a:round/>
          </a:ln>
        </p:spPr>
        <p:style>
          <a:lnRef idx="0"/>
          <a:fillRef idx="0"/>
          <a:effectRef idx="0"/>
          <a:fontRef idx="minor"/>
        </p:style>
      </p:sp>
      <p:sp>
        <p:nvSpPr>
          <p:cNvPr id="730" name="CustomShape 587"/>
          <p:cNvSpPr/>
          <p:nvPr/>
        </p:nvSpPr>
        <p:spPr>
          <a:xfrm>
            <a:off x="1488240" y="4509360"/>
            <a:ext cx="7200" cy="5760"/>
          </a:xfrm>
          <a:custGeom>
            <a:avLst/>
            <a:gdLst/>
            <a:ahLst/>
            <a:rect l="l" t="t" r="r" b="b"/>
            <a:pathLst>
              <a:path w="7619" h="6096">
                <a:moveTo>
                  <a:pt x="0" y="6096"/>
                </a:moveTo>
                <a:lnTo>
                  <a:pt x="7620" y="0"/>
                </a:lnTo>
              </a:path>
            </a:pathLst>
          </a:custGeom>
          <a:noFill/>
          <a:ln w="12954">
            <a:solidFill>
              <a:srgbClr val="4096ac"/>
            </a:solidFill>
            <a:round/>
          </a:ln>
        </p:spPr>
        <p:style>
          <a:lnRef idx="0"/>
          <a:fillRef idx="0"/>
          <a:effectRef idx="0"/>
          <a:fontRef idx="minor"/>
        </p:style>
      </p:sp>
      <p:sp>
        <p:nvSpPr>
          <p:cNvPr id="731" name="CustomShape 588"/>
          <p:cNvSpPr/>
          <p:nvPr/>
        </p:nvSpPr>
        <p:spPr>
          <a:xfrm>
            <a:off x="1495800" y="4502520"/>
            <a:ext cx="6480" cy="6480"/>
          </a:xfrm>
          <a:custGeom>
            <a:avLst/>
            <a:gdLst/>
            <a:ahLst/>
            <a:rect l="l" t="t" r="r" b="b"/>
            <a:pathLst>
              <a:path w="6858" h="6858">
                <a:moveTo>
                  <a:pt x="0" y="6857"/>
                </a:moveTo>
                <a:lnTo>
                  <a:pt x="6858" y="0"/>
                </a:lnTo>
              </a:path>
            </a:pathLst>
          </a:custGeom>
          <a:noFill/>
          <a:ln w="12954">
            <a:solidFill>
              <a:srgbClr val="4198ae"/>
            </a:solidFill>
            <a:round/>
          </a:ln>
        </p:spPr>
        <p:style>
          <a:lnRef idx="0"/>
          <a:fillRef idx="0"/>
          <a:effectRef idx="0"/>
          <a:fontRef idx="minor"/>
        </p:style>
      </p:sp>
      <p:sp>
        <p:nvSpPr>
          <p:cNvPr id="732" name="CustomShape 589"/>
          <p:cNvSpPr/>
          <p:nvPr/>
        </p:nvSpPr>
        <p:spPr>
          <a:xfrm>
            <a:off x="1502640" y="4494960"/>
            <a:ext cx="6480" cy="7200"/>
          </a:xfrm>
          <a:custGeom>
            <a:avLst/>
            <a:gdLst/>
            <a:ahLst/>
            <a:rect l="l" t="t" r="r" b="b"/>
            <a:pathLst>
              <a:path w="6858" h="7620">
                <a:moveTo>
                  <a:pt x="0" y="7620"/>
                </a:moveTo>
                <a:lnTo>
                  <a:pt x="6858" y="0"/>
                </a:lnTo>
              </a:path>
            </a:pathLst>
          </a:custGeom>
          <a:noFill/>
          <a:ln w="12954">
            <a:solidFill>
              <a:srgbClr val="4299af"/>
            </a:solidFill>
            <a:round/>
          </a:ln>
        </p:spPr>
        <p:style>
          <a:lnRef idx="0"/>
          <a:fillRef idx="0"/>
          <a:effectRef idx="0"/>
          <a:fontRef idx="minor"/>
        </p:style>
      </p:sp>
      <p:sp>
        <p:nvSpPr>
          <p:cNvPr id="733" name="CustomShape 590"/>
          <p:cNvSpPr/>
          <p:nvPr/>
        </p:nvSpPr>
        <p:spPr>
          <a:xfrm>
            <a:off x="1509480" y="4486680"/>
            <a:ext cx="6480" cy="7920"/>
          </a:xfrm>
          <a:custGeom>
            <a:avLst/>
            <a:gdLst/>
            <a:ahLst/>
            <a:rect l="l" t="t" r="r" b="b"/>
            <a:pathLst>
              <a:path w="6858" h="8382">
                <a:moveTo>
                  <a:pt x="0" y="8381"/>
                </a:moveTo>
                <a:lnTo>
                  <a:pt x="6858" y="0"/>
                </a:lnTo>
              </a:path>
            </a:pathLst>
          </a:custGeom>
          <a:noFill/>
          <a:ln w="12954">
            <a:solidFill>
              <a:srgbClr val="429bb1"/>
            </a:solidFill>
            <a:round/>
          </a:ln>
        </p:spPr>
        <p:style>
          <a:lnRef idx="0"/>
          <a:fillRef idx="0"/>
          <a:effectRef idx="0"/>
          <a:fontRef idx="minor"/>
        </p:style>
      </p:sp>
      <p:sp>
        <p:nvSpPr>
          <p:cNvPr id="734" name="CustomShape 591"/>
          <p:cNvSpPr/>
          <p:nvPr/>
        </p:nvSpPr>
        <p:spPr>
          <a:xfrm>
            <a:off x="1516320" y="4478400"/>
            <a:ext cx="6480" cy="7920"/>
          </a:xfrm>
          <a:custGeom>
            <a:avLst/>
            <a:gdLst/>
            <a:ahLst/>
            <a:rect l="l" t="t" r="r" b="b"/>
            <a:pathLst>
              <a:path w="6858" h="8382">
                <a:moveTo>
                  <a:pt x="0" y="8382"/>
                </a:moveTo>
                <a:lnTo>
                  <a:pt x="6858" y="0"/>
                </a:lnTo>
              </a:path>
            </a:pathLst>
          </a:custGeom>
          <a:noFill/>
          <a:ln w="12954">
            <a:solidFill>
              <a:srgbClr val="439db2"/>
            </a:solidFill>
            <a:round/>
          </a:ln>
        </p:spPr>
        <p:style>
          <a:lnRef idx="0"/>
          <a:fillRef idx="0"/>
          <a:effectRef idx="0"/>
          <a:fontRef idx="minor"/>
        </p:style>
      </p:sp>
      <p:sp>
        <p:nvSpPr>
          <p:cNvPr id="735" name="CustomShape 592"/>
          <p:cNvSpPr/>
          <p:nvPr/>
        </p:nvSpPr>
        <p:spPr>
          <a:xfrm>
            <a:off x="1523160" y="4469040"/>
            <a:ext cx="5760" cy="8640"/>
          </a:xfrm>
          <a:custGeom>
            <a:avLst/>
            <a:gdLst/>
            <a:ahLst/>
            <a:rect l="l" t="t" r="r" b="b"/>
            <a:pathLst>
              <a:path w="6096" h="9144">
                <a:moveTo>
                  <a:pt x="0" y="9144"/>
                </a:moveTo>
                <a:lnTo>
                  <a:pt x="6095" y="0"/>
                </a:lnTo>
              </a:path>
            </a:pathLst>
          </a:custGeom>
          <a:noFill/>
          <a:ln w="12954">
            <a:solidFill>
              <a:srgbClr val="439eb4"/>
            </a:solidFill>
            <a:round/>
          </a:ln>
        </p:spPr>
        <p:style>
          <a:lnRef idx="0"/>
          <a:fillRef idx="0"/>
          <a:effectRef idx="0"/>
          <a:fontRef idx="minor"/>
        </p:style>
      </p:sp>
      <p:sp>
        <p:nvSpPr>
          <p:cNvPr id="736" name="CustomShape 593"/>
          <p:cNvSpPr/>
          <p:nvPr/>
        </p:nvSpPr>
        <p:spPr>
          <a:xfrm>
            <a:off x="1529280" y="4449240"/>
            <a:ext cx="11160" cy="19440"/>
          </a:xfrm>
          <a:custGeom>
            <a:avLst/>
            <a:gdLst/>
            <a:ahLst/>
            <a:rect l="l" t="t" r="r" b="b"/>
            <a:pathLst>
              <a:path w="11430" h="19812">
                <a:moveTo>
                  <a:pt x="0" y="19812"/>
                </a:moveTo>
                <a:lnTo>
                  <a:pt x="11429" y="0"/>
                </a:lnTo>
              </a:path>
            </a:pathLst>
          </a:custGeom>
          <a:noFill/>
          <a:ln w="12954">
            <a:solidFill>
              <a:srgbClr val="449fb6"/>
            </a:solidFill>
            <a:round/>
          </a:ln>
        </p:spPr>
        <p:style>
          <a:lnRef idx="0"/>
          <a:fillRef idx="0"/>
          <a:effectRef idx="0"/>
          <a:fontRef idx="minor"/>
        </p:style>
      </p:sp>
      <p:sp>
        <p:nvSpPr>
          <p:cNvPr id="737" name="CustomShape 594"/>
          <p:cNvSpPr/>
          <p:nvPr/>
        </p:nvSpPr>
        <p:spPr>
          <a:xfrm>
            <a:off x="1540800" y="4428720"/>
            <a:ext cx="10440" cy="20160"/>
          </a:xfrm>
          <a:custGeom>
            <a:avLst/>
            <a:gdLst/>
            <a:ahLst/>
            <a:rect l="l" t="t" r="r" b="b"/>
            <a:pathLst>
              <a:path w="10668" h="20574">
                <a:moveTo>
                  <a:pt x="0" y="20574"/>
                </a:moveTo>
                <a:lnTo>
                  <a:pt x="10667" y="0"/>
                </a:lnTo>
              </a:path>
            </a:pathLst>
          </a:custGeom>
          <a:noFill/>
          <a:ln w="12954">
            <a:solidFill>
              <a:srgbClr val="449fb7"/>
            </a:solidFill>
            <a:round/>
          </a:ln>
        </p:spPr>
        <p:style>
          <a:lnRef idx="0"/>
          <a:fillRef idx="0"/>
          <a:effectRef idx="0"/>
          <a:fontRef idx="minor"/>
        </p:style>
      </p:sp>
      <p:sp>
        <p:nvSpPr>
          <p:cNvPr id="738" name="CustomShape 595"/>
          <p:cNvSpPr/>
          <p:nvPr/>
        </p:nvSpPr>
        <p:spPr>
          <a:xfrm>
            <a:off x="1551600" y="4407480"/>
            <a:ext cx="7920" cy="20880"/>
          </a:xfrm>
          <a:custGeom>
            <a:avLst/>
            <a:gdLst/>
            <a:ahLst/>
            <a:rect l="l" t="t" r="r" b="b"/>
            <a:pathLst>
              <a:path w="8381" h="21336">
                <a:moveTo>
                  <a:pt x="0" y="21336"/>
                </a:moveTo>
                <a:lnTo>
                  <a:pt x="8381" y="0"/>
                </a:lnTo>
              </a:path>
            </a:pathLst>
          </a:custGeom>
          <a:noFill/>
          <a:ln w="12953">
            <a:solidFill>
              <a:srgbClr val="45a0b8"/>
            </a:solidFill>
            <a:round/>
          </a:ln>
        </p:spPr>
        <p:style>
          <a:lnRef idx="0"/>
          <a:fillRef idx="0"/>
          <a:effectRef idx="0"/>
          <a:fontRef idx="minor"/>
        </p:style>
      </p:sp>
      <p:sp>
        <p:nvSpPr>
          <p:cNvPr id="739" name="CustomShape 596"/>
          <p:cNvSpPr/>
          <p:nvPr/>
        </p:nvSpPr>
        <p:spPr>
          <a:xfrm>
            <a:off x="1559880" y="4384440"/>
            <a:ext cx="6480" cy="22680"/>
          </a:xfrm>
          <a:custGeom>
            <a:avLst/>
            <a:gdLst/>
            <a:ahLst/>
            <a:rect l="l" t="t" r="r" b="b"/>
            <a:pathLst>
              <a:path w="6858" h="22860">
                <a:moveTo>
                  <a:pt x="0" y="22860"/>
                </a:moveTo>
                <a:lnTo>
                  <a:pt x="6857" y="0"/>
                </a:lnTo>
              </a:path>
            </a:pathLst>
          </a:custGeom>
          <a:noFill/>
          <a:ln w="12954">
            <a:solidFill>
              <a:srgbClr val="45a1b8"/>
            </a:solidFill>
            <a:round/>
          </a:ln>
        </p:spPr>
        <p:style>
          <a:lnRef idx="0"/>
          <a:fillRef idx="0"/>
          <a:effectRef idx="0"/>
          <a:fontRef idx="minor"/>
        </p:style>
      </p:sp>
      <p:sp>
        <p:nvSpPr>
          <p:cNvPr id="740" name="CustomShape 597"/>
          <p:cNvSpPr/>
          <p:nvPr/>
        </p:nvSpPr>
        <p:spPr>
          <a:xfrm>
            <a:off x="1566720" y="4361760"/>
            <a:ext cx="5040" cy="22680"/>
          </a:xfrm>
          <a:custGeom>
            <a:avLst/>
            <a:gdLst/>
            <a:ahLst/>
            <a:rect l="l" t="t" r="r" b="b"/>
            <a:pathLst>
              <a:path w="5334" h="22860">
                <a:moveTo>
                  <a:pt x="0" y="22860"/>
                </a:moveTo>
                <a:lnTo>
                  <a:pt x="5333" y="0"/>
                </a:lnTo>
              </a:path>
            </a:pathLst>
          </a:custGeom>
          <a:noFill/>
          <a:ln w="12953">
            <a:solidFill>
              <a:srgbClr val="45a2b9"/>
            </a:solidFill>
            <a:round/>
          </a:ln>
        </p:spPr>
        <p:style>
          <a:lnRef idx="0"/>
          <a:fillRef idx="0"/>
          <a:effectRef idx="0"/>
          <a:fontRef idx="minor"/>
        </p:style>
      </p:sp>
      <p:sp>
        <p:nvSpPr>
          <p:cNvPr id="741" name="CustomShape 598"/>
          <p:cNvSpPr/>
          <p:nvPr/>
        </p:nvSpPr>
        <p:spPr>
          <a:xfrm>
            <a:off x="1572120" y="4337280"/>
            <a:ext cx="4320" cy="24120"/>
          </a:xfrm>
          <a:custGeom>
            <a:avLst/>
            <a:gdLst/>
            <a:ahLst/>
            <a:rect l="l" t="t" r="r" b="b"/>
            <a:pathLst>
              <a:path w="4571" h="24384">
                <a:moveTo>
                  <a:pt x="0" y="24383"/>
                </a:moveTo>
                <a:lnTo>
                  <a:pt x="4571" y="0"/>
                </a:lnTo>
              </a:path>
            </a:pathLst>
          </a:custGeom>
          <a:noFill/>
          <a:ln w="12954">
            <a:solidFill>
              <a:srgbClr val="46a2ba"/>
            </a:solidFill>
            <a:round/>
          </a:ln>
        </p:spPr>
        <p:style>
          <a:lnRef idx="0"/>
          <a:fillRef idx="0"/>
          <a:effectRef idx="0"/>
          <a:fontRef idx="minor"/>
        </p:style>
      </p:sp>
      <p:sp>
        <p:nvSpPr>
          <p:cNvPr id="742" name="CustomShape 599"/>
          <p:cNvSpPr/>
          <p:nvPr/>
        </p:nvSpPr>
        <p:spPr>
          <a:xfrm>
            <a:off x="1576440" y="4245120"/>
            <a:ext cx="2520" cy="91800"/>
          </a:xfrm>
          <a:custGeom>
            <a:avLst/>
            <a:gdLst/>
            <a:ahLst/>
            <a:rect l="l" t="t" r="r" b="b"/>
            <a:pathLst>
              <a:path w="3047" h="92201">
                <a:moveTo>
                  <a:pt x="0" y="92201"/>
                </a:moveTo>
                <a:lnTo>
                  <a:pt x="2285" y="67055"/>
                </a:lnTo>
                <a:lnTo>
                  <a:pt x="3047" y="41147"/>
                </a:lnTo>
                <a:lnTo>
                  <a:pt x="2285" y="20573"/>
                </a:lnTo>
                <a:lnTo>
                  <a:pt x="761" y="0"/>
                </a:lnTo>
              </a:path>
            </a:pathLst>
          </a:custGeom>
          <a:noFill/>
          <a:ln w="12953">
            <a:solidFill>
              <a:srgbClr val="46a3ba"/>
            </a:solidFill>
            <a:round/>
          </a:ln>
        </p:spPr>
        <p:style>
          <a:lnRef idx="0"/>
          <a:fillRef idx="0"/>
          <a:effectRef idx="0"/>
          <a:fontRef idx="minor"/>
        </p:style>
      </p:sp>
      <p:sp>
        <p:nvSpPr>
          <p:cNvPr id="743" name="CustomShape 600"/>
          <p:cNvSpPr/>
          <p:nvPr/>
        </p:nvSpPr>
        <p:spPr>
          <a:xfrm>
            <a:off x="1571400" y="4206960"/>
            <a:ext cx="5760" cy="37800"/>
          </a:xfrm>
          <a:custGeom>
            <a:avLst/>
            <a:gdLst/>
            <a:ahLst/>
            <a:rect l="l" t="t" r="r" b="b"/>
            <a:pathLst>
              <a:path w="6096" h="38100">
                <a:moveTo>
                  <a:pt x="6096" y="38100"/>
                </a:moveTo>
                <a:lnTo>
                  <a:pt x="3810" y="19050"/>
                </a:lnTo>
                <a:lnTo>
                  <a:pt x="0" y="0"/>
                </a:lnTo>
              </a:path>
            </a:pathLst>
          </a:custGeom>
          <a:noFill/>
          <a:ln w="12954">
            <a:solidFill>
              <a:srgbClr val="46a2ba"/>
            </a:solidFill>
            <a:round/>
          </a:ln>
        </p:spPr>
        <p:style>
          <a:lnRef idx="0"/>
          <a:fillRef idx="0"/>
          <a:effectRef idx="0"/>
          <a:fontRef idx="minor"/>
        </p:style>
      </p:sp>
      <p:sp>
        <p:nvSpPr>
          <p:cNvPr id="744" name="CustomShape 601"/>
          <p:cNvSpPr/>
          <p:nvPr/>
        </p:nvSpPr>
        <p:spPr>
          <a:xfrm>
            <a:off x="1567440" y="4188600"/>
            <a:ext cx="3600" cy="18000"/>
          </a:xfrm>
          <a:custGeom>
            <a:avLst/>
            <a:gdLst/>
            <a:ahLst/>
            <a:rect l="l" t="t" r="r" b="b"/>
            <a:pathLst>
              <a:path w="3809" h="18287">
                <a:moveTo>
                  <a:pt x="3809" y="18287"/>
                </a:moveTo>
                <a:lnTo>
                  <a:pt x="0" y="0"/>
                </a:lnTo>
              </a:path>
            </a:pathLst>
          </a:custGeom>
          <a:noFill/>
          <a:ln w="12954">
            <a:solidFill>
              <a:srgbClr val="45a2b9"/>
            </a:solidFill>
            <a:round/>
          </a:ln>
        </p:spPr>
        <p:style>
          <a:lnRef idx="0"/>
          <a:fillRef idx="0"/>
          <a:effectRef idx="0"/>
          <a:fontRef idx="minor"/>
        </p:style>
      </p:sp>
      <p:sp>
        <p:nvSpPr>
          <p:cNvPr id="745" name="CustomShape 602"/>
          <p:cNvSpPr/>
          <p:nvPr/>
        </p:nvSpPr>
        <p:spPr>
          <a:xfrm>
            <a:off x="1562040" y="4170600"/>
            <a:ext cx="5040" cy="18000"/>
          </a:xfrm>
          <a:custGeom>
            <a:avLst/>
            <a:gdLst/>
            <a:ahLst/>
            <a:rect l="l" t="t" r="r" b="b"/>
            <a:pathLst>
              <a:path w="5334" h="18287">
                <a:moveTo>
                  <a:pt x="5334" y="18287"/>
                </a:moveTo>
                <a:lnTo>
                  <a:pt x="0" y="0"/>
                </a:lnTo>
              </a:path>
            </a:pathLst>
          </a:custGeom>
          <a:noFill/>
          <a:ln w="12954">
            <a:solidFill>
              <a:srgbClr val="45a1b9"/>
            </a:solidFill>
            <a:round/>
          </a:ln>
        </p:spPr>
        <p:style>
          <a:lnRef idx="0"/>
          <a:fillRef idx="0"/>
          <a:effectRef idx="0"/>
          <a:fontRef idx="minor"/>
        </p:style>
      </p:sp>
      <p:sp>
        <p:nvSpPr>
          <p:cNvPr id="746" name="CustomShape 603"/>
          <p:cNvSpPr/>
          <p:nvPr/>
        </p:nvSpPr>
        <p:spPr>
          <a:xfrm>
            <a:off x="1555200" y="4153680"/>
            <a:ext cx="6480" cy="16560"/>
          </a:xfrm>
          <a:custGeom>
            <a:avLst/>
            <a:gdLst/>
            <a:ahLst/>
            <a:rect l="l" t="t" r="r" b="b"/>
            <a:pathLst>
              <a:path w="6858" h="16763">
                <a:moveTo>
                  <a:pt x="6858" y="16763"/>
                </a:moveTo>
                <a:lnTo>
                  <a:pt x="0" y="0"/>
                </a:lnTo>
              </a:path>
            </a:pathLst>
          </a:custGeom>
          <a:noFill/>
          <a:ln w="12954">
            <a:solidFill>
              <a:srgbClr val="45a1b8"/>
            </a:solidFill>
            <a:round/>
          </a:ln>
        </p:spPr>
        <p:style>
          <a:lnRef idx="0"/>
          <a:fillRef idx="0"/>
          <a:effectRef idx="0"/>
          <a:fontRef idx="minor"/>
        </p:style>
      </p:sp>
      <p:sp>
        <p:nvSpPr>
          <p:cNvPr id="747" name="CustomShape 604"/>
          <p:cNvSpPr/>
          <p:nvPr/>
        </p:nvSpPr>
        <p:spPr>
          <a:xfrm>
            <a:off x="1548360" y="4136760"/>
            <a:ext cx="6480" cy="16560"/>
          </a:xfrm>
          <a:custGeom>
            <a:avLst/>
            <a:gdLst/>
            <a:ahLst/>
            <a:rect l="l" t="t" r="r" b="b"/>
            <a:pathLst>
              <a:path w="6858" h="16763">
                <a:moveTo>
                  <a:pt x="6858" y="16763"/>
                </a:moveTo>
                <a:lnTo>
                  <a:pt x="0" y="0"/>
                </a:lnTo>
              </a:path>
            </a:pathLst>
          </a:custGeom>
          <a:noFill/>
          <a:ln w="12954">
            <a:solidFill>
              <a:srgbClr val="45a0b8"/>
            </a:solidFill>
            <a:round/>
          </a:ln>
        </p:spPr>
        <p:style>
          <a:lnRef idx="0"/>
          <a:fillRef idx="0"/>
          <a:effectRef idx="0"/>
          <a:fontRef idx="minor"/>
        </p:style>
      </p:sp>
      <p:sp>
        <p:nvSpPr>
          <p:cNvPr id="748" name="CustomShape 605"/>
          <p:cNvSpPr/>
          <p:nvPr/>
        </p:nvSpPr>
        <p:spPr>
          <a:xfrm>
            <a:off x="1540080" y="4120920"/>
            <a:ext cx="7920" cy="15480"/>
          </a:xfrm>
          <a:custGeom>
            <a:avLst/>
            <a:gdLst/>
            <a:ahLst/>
            <a:rect l="l" t="t" r="r" b="b"/>
            <a:pathLst>
              <a:path w="8381" h="16001">
                <a:moveTo>
                  <a:pt x="8381" y="16001"/>
                </a:moveTo>
                <a:lnTo>
                  <a:pt x="0" y="0"/>
                </a:lnTo>
              </a:path>
            </a:pathLst>
          </a:custGeom>
          <a:noFill/>
          <a:ln w="12954">
            <a:solidFill>
              <a:srgbClr val="449fb6"/>
            </a:solidFill>
            <a:round/>
          </a:ln>
        </p:spPr>
        <p:style>
          <a:lnRef idx="0"/>
          <a:fillRef idx="0"/>
          <a:effectRef idx="0"/>
          <a:fontRef idx="minor"/>
        </p:style>
      </p:sp>
      <p:sp>
        <p:nvSpPr>
          <p:cNvPr id="749" name="CustomShape 606"/>
          <p:cNvSpPr/>
          <p:nvPr/>
        </p:nvSpPr>
        <p:spPr>
          <a:xfrm>
            <a:off x="1529280" y="4104000"/>
            <a:ext cx="10440" cy="16560"/>
          </a:xfrm>
          <a:custGeom>
            <a:avLst/>
            <a:gdLst/>
            <a:ahLst/>
            <a:rect l="l" t="t" r="r" b="b"/>
            <a:pathLst>
              <a:path w="10668" h="16763">
                <a:moveTo>
                  <a:pt x="10668" y="16763"/>
                </a:moveTo>
                <a:lnTo>
                  <a:pt x="0" y="0"/>
                </a:lnTo>
              </a:path>
            </a:pathLst>
          </a:custGeom>
          <a:noFill/>
          <a:ln w="12953">
            <a:solidFill>
              <a:srgbClr val="439eb5"/>
            </a:solidFill>
            <a:round/>
          </a:ln>
        </p:spPr>
        <p:style>
          <a:lnRef idx="0"/>
          <a:fillRef idx="0"/>
          <a:effectRef idx="0"/>
          <a:fontRef idx="minor"/>
        </p:style>
      </p:sp>
      <p:sp>
        <p:nvSpPr>
          <p:cNvPr id="750" name="CustomShape 607"/>
          <p:cNvSpPr/>
          <p:nvPr/>
        </p:nvSpPr>
        <p:spPr>
          <a:xfrm>
            <a:off x="1516320" y="4087440"/>
            <a:ext cx="12600" cy="16560"/>
          </a:xfrm>
          <a:custGeom>
            <a:avLst/>
            <a:gdLst/>
            <a:ahLst/>
            <a:rect l="l" t="t" r="r" b="b"/>
            <a:pathLst>
              <a:path w="12953" h="16763">
                <a:moveTo>
                  <a:pt x="12953" y="16763"/>
                </a:moveTo>
                <a:lnTo>
                  <a:pt x="0" y="0"/>
                </a:lnTo>
              </a:path>
            </a:pathLst>
          </a:custGeom>
          <a:noFill/>
          <a:ln w="12954">
            <a:solidFill>
              <a:srgbClr val="439db2"/>
            </a:solidFill>
            <a:round/>
          </a:ln>
        </p:spPr>
        <p:style>
          <a:lnRef idx="0"/>
          <a:fillRef idx="0"/>
          <a:effectRef idx="0"/>
          <a:fontRef idx="minor"/>
        </p:style>
      </p:sp>
      <p:sp>
        <p:nvSpPr>
          <p:cNvPr id="751" name="CustomShape 608"/>
          <p:cNvSpPr/>
          <p:nvPr/>
        </p:nvSpPr>
        <p:spPr>
          <a:xfrm>
            <a:off x="1502640" y="4069800"/>
            <a:ext cx="13320" cy="17280"/>
          </a:xfrm>
          <a:custGeom>
            <a:avLst/>
            <a:gdLst/>
            <a:ahLst/>
            <a:rect l="l" t="t" r="r" b="b"/>
            <a:pathLst>
              <a:path w="13715" h="17525">
                <a:moveTo>
                  <a:pt x="13715" y="17525"/>
                </a:moveTo>
                <a:lnTo>
                  <a:pt x="0" y="0"/>
                </a:lnTo>
              </a:path>
            </a:pathLst>
          </a:custGeom>
          <a:noFill/>
          <a:ln w="12954">
            <a:solidFill>
              <a:srgbClr val="429bb1"/>
            </a:solidFill>
            <a:round/>
          </a:ln>
        </p:spPr>
        <p:style>
          <a:lnRef idx="0"/>
          <a:fillRef idx="0"/>
          <a:effectRef idx="0"/>
          <a:fontRef idx="minor"/>
        </p:style>
      </p:sp>
      <p:sp>
        <p:nvSpPr>
          <p:cNvPr id="752" name="CustomShape 609"/>
          <p:cNvSpPr/>
          <p:nvPr/>
        </p:nvSpPr>
        <p:spPr>
          <a:xfrm>
            <a:off x="1486080" y="4053240"/>
            <a:ext cx="16560" cy="16560"/>
          </a:xfrm>
          <a:custGeom>
            <a:avLst/>
            <a:gdLst/>
            <a:ahLst/>
            <a:rect l="l" t="t" r="r" b="b"/>
            <a:pathLst>
              <a:path w="16763" h="16763">
                <a:moveTo>
                  <a:pt x="16763" y="16763"/>
                </a:moveTo>
                <a:lnTo>
                  <a:pt x="0" y="0"/>
                </a:lnTo>
              </a:path>
            </a:pathLst>
          </a:custGeom>
          <a:noFill/>
          <a:ln w="12954">
            <a:solidFill>
              <a:srgbClr val="4299af"/>
            </a:solidFill>
            <a:round/>
          </a:ln>
        </p:spPr>
        <p:style>
          <a:lnRef idx="0"/>
          <a:fillRef idx="0"/>
          <a:effectRef idx="0"/>
          <a:fontRef idx="minor"/>
        </p:style>
      </p:sp>
      <p:sp>
        <p:nvSpPr>
          <p:cNvPr id="753" name="CustomShape 610"/>
          <p:cNvSpPr/>
          <p:nvPr/>
        </p:nvSpPr>
        <p:spPr>
          <a:xfrm>
            <a:off x="1468440" y="4034880"/>
            <a:ext cx="17280" cy="18000"/>
          </a:xfrm>
          <a:custGeom>
            <a:avLst/>
            <a:gdLst/>
            <a:ahLst/>
            <a:rect l="l" t="t" r="r" b="b"/>
            <a:pathLst>
              <a:path w="17525" h="18287">
                <a:moveTo>
                  <a:pt x="17525" y="18287"/>
                </a:moveTo>
                <a:lnTo>
                  <a:pt x="0" y="0"/>
                </a:lnTo>
              </a:path>
            </a:pathLst>
          </a:custGeom>
          <a:noFill/>
          <a:ln w="12954">
            <a:solidFill>
              <a:srgbClr val="4198ae"/>
            </a:solidFill>
            <a:round/>
          </a:ln>
        </p:spPr>
        <p:style>
          <a:lnRef idx="0"/>
          <a:fillRef idx="0"/>
          <a:effectRef idx="0"/>
          <a:fontRef idx="minor"/>
        </p:style>
      </p:sp>
      <p:sp>
        <p:nvSpPr>
          <p:cNvPr id="754" name="CustomShape 611"/>
          <p:cNvSpPr/>
          <p:nvPr/>
        </p:nvSpPr>
        <p:spPr>
          <a:xfrm>
            <a:off x="1448640" y="4017240"/>
            <a:ext cx="19440" cy="17280"/>
          </a:xfrm>
          <a:custGeom>
            <a:avLst/>
            <a:gdLst/>
            <a:ahLst/>
            <a:rect l="l" t="t" r="r" b="b"/>
            <a:pathLst>
              <a:path w="19812" h="17525">
                <a:moveTo>
                  <a:pt x="19812" y="17525"/>
                </a:moveTo>
                <a:lnTo>
                  <a:pt x="0" y="0"/>
                </a:lnTo>
              </a:path>
            </a:pathLst>
          </a:custGeom>
          <a:noFill/>
          <a:ln w="12953">
            <a:solidFill>
              <a:srgbClr val="4197ad"/>
            </a:solidFill>
            <a:round/>
          </a:ln>
        </p:spPr>
        <p:style>
          <a:lnRef idx="0"/>
          <a:fillRef idx="0"/>
          <a:effectRef idx="0"/>
          <a:fontRef idx="minor"/>
        </p:style>
      </p:sp>
      <p:sp>
        <p:nvSpPr>
          <p:cNvPr id="755" name="CustomShape 612"/>
          <p:cNvSpPr/>
          <p:nvPr/>
        </p:nvSpPr>
        <p:spPr>
          <a:xfrm>
            <a:off x="1373760" y="3953880"/>
            <a:ext cx="74160" cy="63000"/>
          </a:xfrm>
          <a:custGeom>
            <a:avLst/>
            <a:gdLst/>
            <a:ahLst/>
            <a:rect l="l" t="t" r="r" b="b"/>
            <a:pathLst>
              <a:path w="74675" h="63246">
                <a:moveTo>
                  <a:pt x="74675" y="63245"/>
                </a:moveTo>
                <a:lnTo>
                  <a:pt x="52577" y="44957"/>
                </a:lnTo>
                <a:lnTo>
                  <a:pt x="0" y="0"/>
                </a:lnTo>
              </a:path>
            </a:pathLst>
          </a:custGeom>
          <a:noFill/>
          <a:ln w="12954">
            <a:solidFill>
              <a:srgbClr val="4096ac"/>
            </a:solidFill>
            <a:round/>
          </a:ln>
        </p:spPr>
        <p:style>
          <a:lnRef idx="0"/>
          <a:fillRef idx="0"/>
          <a:effectRef idx="0"/>
          <a:fontRef idx="minor"/>
        </p:style>
      </p:sp>
      <p:sp>
        <p:nvSpPr>
          <p:cNvPr id="756" name="CustomShape 613"/>
          <p:cNvSpPr/>
          <p:nvPr/>
        </p:nvSpPr>
        <p:spPr>
          <a:xfrm>
            <a:off x="1356480" y="3938040"/>
            <a:ext cx="17280" cy="15480"/>
          </a:xfrm>
          <a:custGeom>
            <a:avLst/>
            <a:gdLst/>
            <a:ahLst/>
            <a:rect l="l" t="t" r="r" b="b"/>
            <a:pathLst>
              <a:path w="17525" h="16001">
                <a:moveTo>
                  <a:pt x="17525" y="16001"/>
                </a:moveTo>
                <a:lnTo>
                  <a:pt x="0" y="0"/>
                </a:lnTo>
              </a:path>
            </a:pathLst>
          </a:custGeom>
          <a:noFill/>
          <a:ln w="12954">
            <a:solidFill>
              <a:srgbClr val="4197ad"/>
            </a:solidFill>
            <a:round/>
          </a:ln>
        </p:spPr>
        <p:style>
          <a:lnRef idx="0"/>
          <a:fillRef idx="0"/>
          <a:effectRef idx="0"/>
          <a:fontRef idx="minor"/>
        </p:style>
      </p:sp>
      <p:sp>
        <p:nvSpPr>
          <p:cNvPr id="757" name="CustomShape 614"/>
          <p:cNvSpPr/>
          <p:nvPr/>
        </p:nvSpPr>
        <p:spPr>
          <a:xfrm>
            <a:off x="1344960" y="3925800"/>
            <a:ext cx="11160" cy="11880"/>
          </a:xfrm>
          <a:custGeom>
            <a:avLst/>
            <a:gdLst/>
            <a:ahLst/>
            <a:rect l="l" t="t" r="r" b="b"/>
            <a:pathLst>
              <a:path w="11430" h="12191">
                <a:moveTo>
                  <a:pt x="11430" y="12192"/>
                </a:moveTo>
                <a:lnTo>
                  <a:pt x="0" y="0"/>
                </a:lnTo>
              </a:path>
            </a:pathLst>
          </a:custGeom>
          <a:noFill/>
          <a:ln w="12954">
            <a:solidFill>
              <a:srgbClr val="4299af"/>
            </a:solidFill>
            <a:round/>
          </a:ln>
        </p:spPr>
        <p:style>
          <a:lnRef idx="0"/>
          <a:fillRef idx="0"/>
          <a:effectRef idx="0"/>
          <a:fontRef idx="minor"/>
        </p:style>
      </p:sp>
      <p:sp>
        <p:nvSpPr>
          <p:cNvPr id="758" name="CustomShape 615"/>
          <p:cNvSpPr/>
          <p:nvPr/>
        </p:nvSpPr>
        <p:spPr>
          <a:xfrm>
            <a:off x="1333440" y="3910680"/>
            <a:ext cx="11160" cy="14760"/>
          </a:xfrm>
          <a:custGeom>
            <a:avLst/>
            <a:gdLst/>
            <a:ahLst/>
            <a:rect l="l" t="t" r="r" b="b"/>
            <a:pathLst>
              <a:path w="11430" h="15239">
                <a:moveTo>
                  <a:pt x="11430" y="15239"/>
                </a:moveTo>
                <a:lnTo>
                  <a:pt x="0" y="0"/>
                </a:lnTo>
              </a:path>
            </a:pathLst>
          </a:custGeom>
          <a:noFill/>
          <a:ln w="12954">
            <a:solidFill>
              <a:srgbClr val="439cb2"/>
            </a:solidFill>
            <a:round/>
          </a:ln>
        </p:spPr>
        <p:style>
          <a:lnRef idx="0"/>
          <a:fillRef idx="0"/>
          <a:effectRef idx="0"/>
          <a:fontRef idx="minor"/>
        </p:style>
      </p:sp>
      <p:sp>
        <p:nvSpPr>
          <p:cNvPr id="759" name="CustomShape 616"/>
          <p:cNvSpPr/>
          <p:nvPr/>
        </p:nvSpPr>
        <p:spPr>
          <a:xfrm>
            <a:off x="1323720" y="3896280"/>
            <a:ext cx="9720" cy="14040"/>
          </a:xfrm>
          <a:custGeom>
            <a:avLst/>
            <a:gdLst/>
            <a:ahLst/>
            <a:rect l="l" t="t" r="r" b="b"/>
            <a:pathLst>
              <a:path w="9906" h="14477">
                <a:moveTo>
                  <a:pt x="9906" y="14477"/>
                </a:moveTo>
                <a:lnTo>
                  <a:pt x="0" y="0"/>
                </a:lnTo>
              </a:path>
            </a:pathLst>
          </a:custGeom>
          <a:noFill/>
          <a:ln w="12954">
            <a:solidFill>
              <a:srgbClr val="439eb4"/>
            </a:solidFill>
            <a:round/>
          </a:ln>
        </p:spPr>
        <p:style>
          <a:lnRef idx="0"/>
          <a:fillRef idx="0"/>
          <a:effectRef idx="0"/>
          <a:fontRef idx="minor"/>
        </p:style>
      </p:sp>
      <p:sp>
        <p:nvSpPr>
          <p:cNvPr id="760" name="CustomShape 617"/>
          <p:cNvSpPr/>
          <p:nvPr/>
        </p:nvSpPr>
        <p:spPr>
          <a:xfrm>
            <a:off x="1315080" y="3881520"/>
            <a:ext cx="7920" cy="14040"/>
          </a:xfrm>
          <a:custGeom>
            <a:avLst/>
            <a:gdLst/>
            <a:ahLst/>
            <a:rect l="l" t="t" r="r" b="b"/>
            <a:pathLst>
              <a:path w="8381" h="14477">
                <a:moveTo>
                  <a:pt x="8381" y="14477"/>
                </a:moveTo>
                <a:lnTo>
                  <a:pt x="0" y="0"/>
                </a:lnTo>
              </a:path>
            </a:pathLst>
          </a:custGeom>
          <a:noFill/>
          <a:ln w="12954">
            <a:solidFill>
              <a:srgbClr val="449fb6"/>
            </a:solidFill>
            <a:round/>
          </a:ln>
        </p:spPr>
        <p:style>
          <a:lnRef idx="0"/>
          <a:fillRef idx="0"/>
          <a:effectRef idx="0"/>
          <a:fontRef idx="minor"/>
        </p:style>
      </p:sp>
      <p:sp>
        <p:nvSpPr>
          <p:cNvPr id="761" name="CustomShape 618"/>
          <p:cNvSpPr/>
          <p:nvPr/>
        </p:nvSpPr>
        <p:spPr>
          <a:xfrm>
            <a:off x="1308960" y="3867120"/>
            <a:ext cx="5760" cy="14040"/>
          </a:xfrm>
          <a:custGeom>
            <a:avLst/>
            <a:gdLst/>
            <a:ahLst/>
            <a:rect l="l" t="t" r="r" b="b"/>
            <a:pathLst>
              <a:path w="6096" h="14477">
                <a:moveTo>
                  <a:pt x="6096" y="14477"/>
                </a:moveTo>
                <a:lnTo>
                  <a:pt x="0" y="0"/>
                </a:lnTo>
              </a:path>
            </a:pathLst>
          </a:custGeom>
          <a:noFill/>
          <a:ln w="12954">
            <a:solidFill>
              <a:srgbClr val="45a0b8"/>
            </a:solidFill>
            <a:round/>
          </a:ln>
        </p:spPr>
        <p:style>
          <a:lnRef idx="0"/>
          <a:fillRef idx="0"/>
          <a:effectRef idx="0"/>
          <a:fontRef idx="minor"/>
        </p:style>
      </p:sp>
      <p:sp>
        <p:nvSpPr>
          <p:cNvPr id="762" name="CustomShape 619"/>
          <p:cNvSpPr/>
          <p:nvPr/>
        </p:nvSpPr>
        <p:spPr>
          <a:xfrm>
            <a:off x="1306080" y="3855600"/>
            <a:ext cx="2520" cy="11160"/>
          </a:xfrm>
          <a:custGeom>
            <a:avLst/>
            <a:gdLst/>
            <a:ahLst/>
            <a:rect l="l" t="t" r="r" b="b"/>
            <a:pathLst>
              <a:path w="3047" h="11429">
                <a:moveTo>
                  <a:pt x="3047" y="11429"/>
                </a:moveTo>
                <a:lnTo>
                  <a:pt x="0" y="0"/>
                </a:lnTo>
              </a:path>
            </a:pathLst>
          </a:custGeom>
          <a:noFill/>
          <a:ln w="12954">
            <a:solidFill>
              <a:srgbClr val="45a1b8"/>
            </a:solidFill>
            <a:round/>
          </a:ln>
        </p:spPr>
        <p:style>
          <a:lnRef idx="0"/>
          <a:fillRef idx="0"/>
          <a:effectRef idx="0"/>
          <a:fontRef idx="minor"/>
        </p:style>
      </p:sp>
      <p:sp>
        <p:nvSpPr>
          <p:cNvPr id="763" name="CustomShape 620"/>
          <p:cNvSpPr/>
          <p:nvPr/>
        </p:nvSpPr>
        <p:spPr>
          <a:xfrm>
            <a:off x="1302840" y="3843360"/>
            <a:ext cx="2520" cy="11880"/>
          </a:xfrm>
          <a:custGeom>
            <a:avLst/>
            <a:gdLst/>
            <a:ahLst/>
            <a:rect l="l" t="t" r="r" b="b"/>
            <a:pathLst>
              <a:path w="3047" h="12191">
                <a:moveTo>
                  <a:pt x="3047" y="12192"/>
                </a:moveTo>
                <a:lnTo>
                  <a:pt x="0" y="0"/>
                </a:lnTo>
              </a:path>
            </a:pathLst>
          </a:custGeom>
          <a:noFill/>
          <a:ln w="12954">
            <a:solidFill>
              <a:srgbClr val="46a2b9"/>
            </a:solidFill>
            <a:round/>
          </a:ln>
        </p:spPr>
        <p:style>
          <a:lnRef idx="0"/>
          <a:fillRef idx="0"/>
          <a:effectRef idx="0"/>
          <a:fontRef idx="minor"/>
        </p:style>
      </p:sp>
      <p:sp>
        <p:nvSpPr>
          <p:cNvPr id="764" name="CustomShape 621"/>
          <p:cNvSpPr/>
          <p:nvPr/>
        </p:nvSpPr>
        <p:spPr>
          <a:xfrm>
            <a:off x="1301400" y="3795480"/>
            <a:ext cx="1080" cy="47520"/>
          </a:xfrm>
          <a:custGeom>
            <a:avLst/>
            <a:gdLst/>
            <a:ahLst/>
            <a:rect l="l" t="t" r="r" b="b"/>
            <a:pathLst>
              <a:path w="1524" h="48005">
                <a:moveTo>
                  <a:pt x="1524" y="48006"/>
                </a:moveTo>
                <a:lnTo>
                  <a:pt x="0" y="35052"/>
                </a:lnTo>
                <a:lnTo>
                  <a:pt x="0" y="21336"/>
                </a:lnTo>
                <a:lnTo>
                  <a:pt x="0" y="10668"/>
                </a:lnTo>
                <a:lnTo>
                  <a:pt x="1524" y="0"/>
                </a:lnTo>
              </a:path>
            </a:pathLst>
          </a:custGeom>
          <a:noFill/>
          <a:ln w="12954">
            <a:solidFill>
              <a:srgbClr val="46a3ba"/>
            </a:solidFill>
            <a:round/>
          </a:ln>
        </p:spPr>
        <p:style>
          <a:lnRef idx="0"/>
          <a:fillRef idx="0"/>
          <a:effectRef idx="0"/>
          <a:fontRef idx="minor"/>
        </p:style>
      </p:sp>
      <p:sp>
        <p:nvSpPr>
          <p:cNvPr id="765" name="CustomShape 622"/>
          <p:cNvSpPr/>
          <p:nvPr/>
        </p:nvSpPr>
        <p:spPr>
          <a:xfrm>
            <a:off x="1303200" y="3785760"/>
            <a:ext cx="1080" cy="9720"/>
          </a:xfrm>
          <a:custGeom>
            <a:avLst/>
            <a:gdLst/>
            <a:ahLst/>
            <a:rect l="l" t="t" r="r" b="b"/>
            <a:pathLst>
              <a:path w="1524" h="9905">
                <a:moveTo>
                  <a:pt x="0" y="9906"/>
                </a:moveTo>
                <a:lnTo>
                  <a:pt x="1523" y="0"/>
                </a:lnTo>
              </a:path>
            </a:pathLst>
          </a:custGeom>
          <a:noFill/>
          <a:ln w="12954">
            <a:solidFill>
              <a:srgbClr val="46a2ba"/>
            </a:solidFill>
            <a:round/>
          </a:ln>
        </p:spPr>
        <p:style>
          <a:lnRef idx="0"/>
          <a:fillRef idx="0"/>
          <a:effectRef idx="0"/>
          <a:fontRef idx="minor"/>
        </p:style>
      </p:sp>
      <p:sp>
        <p:nvSpPr>
          <p:cNvPr id="766" name="CustomShape 623"/>
          <p:cNvSpPr/>
          <p:nvPr/>
        </p:nvSpPr>
        <p:spPr>
          <a:xfrm>
            <a:off x="1304640" y="3775680"/>
            <a:ext cx="1800" cy="9720"/>
          </a:xfrm>
          <a:custGeom>
            <a:avLst/>
            <a:gdLst/>
            <a:ahLst/>
            <a:rect l="l" t="t" r="r" b="b"/>
            <a:pathLst>
              <a:path w="2286" h="9905">
                <a:moveTo>
                  <a:pt x="0" y="9905"/>
                </a:moveTo>
                <a:lnTo>
                  <a:pt x="2285" y="0"/>
                </a:lnTo>
              </a:path>
            </a:pathLst>
          </a:custGeom>
          <a:noFill/>
          <a:ln w="12954">
            <a:solidFill>
              <a:srgbClr val="45a2b9"/>
            </a:solidFill>
            <a:round/>
          </a:ln>
        </p:spPr>
        <p:style>
          <a:lnRef idx="0"/>
          <a:fillRef idx="0"/>
          <a:effectRef idx="0"/>
          <a:fontRef idx="minor"/>
        </p:style>
      </p:sp>
      <p:sp>
        <p:nvSpPr>
          <p:cNvPr id="767" name="CustomShape 624"/>
          <p:cNvSpPr/>
          <p:nvPr/>
        </p:nvSpPr>
        <p:spPr>
          <a:xfrm>
            <a:off x="1306800" y="3765960"/>
            <a:ext cx="3600" cy="9720"/>
          </a:xfrm>
          <a:custGeom>
            <a:avLst/>
            <a:gdLst/>
            <a:ahLst/>
            <a:rect l="l" t="t" r="r" b="b"/>
            <a:pathLst>
              <a:path w="3809" h="9905">
                <a:moveTo>
                  <a:pt x="0" y="9905"/>
                </a:moveTo>
                <a:lnTo>
                  <a:pt x="3809" y="0"/>
                </a:lnTo>
              </a:path>
            </a:pathLst>
          </a:custGeom>
          <a:noFill/>
          <a:ln w="12954">
            <a:solidFill>
              <a:srgbClr val="45a1b8"/>
            </a:solidFill>
            <a:round/>
          </a:ln>
        </p:spPr>
        <p:style>
          <a:lnRef idx="0"/>
          <a:fillRef idx="0"/>
          <a:effectRef idx="0"/>
          <a:fontRef idx="minor"/>
        </p:style>
      </p:sp>
      <p:sp>
        <p:nvSpPr>
          <p:cNvPr id="768" name="CustomShape 625"/>
          <p:cNvSpPr/>
          <p:nvPr/>
        </p:nvSpPr>
        <p:spPr>
          <a:xfrm>
            <a:off x="1310760" y="3756600"/>
            <a:ext cx="3600" cy="8640"/>
          </a:xfrm>
          <a:custGeom>
            <a:avLst/>
            <a:gdLst/>
            <a:ahLst/>
            <a:rect l="l" t="t" r="r" b="b"/>
            <a:pathLst>
              <a:path w="3809" h="9144">
                <a:moveTo>
                  <a:pt x="0" y="9144"/>
                </a:moveTo>
                <a:lnTo>
                  <a:pt x="3809" y="0"/>
                </a:lnTo>
              </a:path>
            </a:pathLst>
          </a:custGeom>
          <a:noFill/>
          <a:ln w="12954">
            <a:solidFill>
              <a:srgbClr val="45a0b8"/>
            </a:solidFill>
            <a:round/>
          </a:ln>
        </p:spPr>
        <p:style>
          <a:lnRef idx="0"/>
          <a:fillRef idx="0"/>
          <a:effectRef idx="0"/>
          <a:fontRef idx="minor"/>
        </p:style>
      </p:sp>
      <p:sp>
        <p:nvSpPr>
          <p:cNvPr id="769" name="CustomShape 626"/>
          <p:cNvSpPr/>
          <p:nvPr/>
        </p:nvSpPr>
        <p:spPr>
          <a:xfrm>
            <a:off x="1314360" y="3747600"/>
            <a:ext cx="4320" cy="8640"/>
          </a:xfrm>
          <a:custGeom>
            <a:avLst/>
            <a:gdLst/>
            <a:ahLst/>
            <a:rect l="l" t="t" r="r" b="b"/>
            <a:pathLst>
              <a:path w="4571" h="9144">
                <a:moveTo>
                  <a:pt x="0" y="9144"/>
                </a:moveTo>
                <a:lnTo>
                  <a:pt x="4571" y="0"/>
                </a:lnTo>
              </a:path>
            </a:pathLst>
          </a:custGeom>
          <a:noFill/>
          <a:ln w="12954">
            <a:solidFill>
              <a:srgbClr val="449fb7"/>
            </a:solidFill>
            <a:round/>
          </a:ln>
        </p:spPr>
        <p:style>
          <a:lnRef idx="0"/>
          <a:fillRef idx="0"/>
          <a:effectRef idx="0"/>
          <a:fontRef idx="minor"/>
        </p:style>
      </p:sp>
      <p:sp>
        <p:nvSpPr>
          <p:cNvPr id="770" name="CustomShape 627"/>
          <p:cNvSpPr/>
          <p:nvPr/>
        </p:nvSpPr>
        <p:spPr>
          <a:xfrm>
            <a:off x="1319040" y="3738240"/>
            <a:ext cx="5040" cy="8640"/>
          </a:xfrm>
          <a:custGeom>
            <a:avLst/>
            <a:gdLst/>
            <a:ahLst/>
            <a:rect l="l" t="t" r="r" b="b"/>
            <a:pathLst>
              <a:path w="5334" h="9144">
                <a:moveTo>
                  <a:pt x="0" y="9144"/>
                </a:moveTo>
                <a:lnTo>
                  <a:pt x="5333" y="0"/>
                </a:lnTo>
              </a:path>
            </a:pathLst>
          </a:custGeom>
          <a:noFill/>
          <a:ln w="12954">
            <a:solidFill>
              <a:srgbClr val="449fb5"/>
            </a:solidFill>
            <a:round/>
          </a:ln>
        </p:spPr>
        <p:style>
          <a:lnRef idx="0"/>
          <a:fillRef idx="0"/>
          <a:effectRef idx="0"/>
          <a:fontRef idx="minor"/>
        </p:style>
      </p:sp>
      <p:sp>
        <p:nvSpPr>
          <p:cNvPr id="771" name="CustomShape 628"/>
          <p:cNvSpPr/>
          <p:nvPr/>
        </p:nvSpPr>
        <p:spPr>
          <a:xfrm>
            <a:off x="1324440" y="3729960"/>
            <a:ext cx="5040" cy="7920"/>
          </a:xfrm>
          <a:custGeom>
            <a:avLst/>
            <a:gdLst/>
            <a:ahLst/>
            <a:rect l="l" t="t" r="r" b="b"/>
            <a:pathLst>
              <a:path w="5334" h="8382">
                <a:moveTo>
                  <a:pt x="0" y="8382"/>
                </a:moveTo>
                <a:lnTo>
                  <a:pt x="5333" y="0"/>
                </a:lnTo>
              </a:path>
            </a:pathLst>
          </a:custGeom>
          <a:noFill/>
          <a:ln w="12954">
            <a:solidFill>
              <a:srgbClr val="439db2"/>
            </a:solidFill>
            <a:round/>
          </a:ln>
        </p:spPr>
        <p:style>
          <a:lnRef idx="0"/>
          <a:fillRef idx="0"/>
          <a:effectRef idx="0"/>
          <a:fontRef idx="minor"/>
        </p:style>
      </p:sp>
      <p:sp>
        <p:nvSpPr>
          <p:cNvPr id="772" name="CustomShape 629"/>
          <p:cNvSpPr/>
          <p:nvPr/>
        </p:nvSpPr>
        <p:spPr>
          <a:xfrm>
            <a:off x="1329840" y="3723120"/>
            <a:ext cx="6480" cy="6480"/>
          </a:xfrm>
          <a:custGeom>
            <a:avLst/>
            <a:gdLst/>
            <a:ahLst/>
            <a:rect l="l" t="t" r="r" b="b"/>
            <a:pathLst>
              <a:path w="6858" h="6858">
                <a:moveTo>
                  <a:pt x="0" y="6857"/>
                </a:moveTo>
                <a:lnTo>
                  <a:pt x="6858" y="0"/>
                </a:lnTo>
              </a:path>
            </a:pathLst>
          </a:custGeom>
          <a:noFill/>
          <a:ln w="12954">
            <a:solidFill>
              <a:srgbClr val="4299af"/>
            </a:solidFill>
            <a:round/>
          </a:ln>
        </p:spPr>
        <p:style>
          <a:lnRef idx="0"/>
          <a:fillRef idx="0"/>
          <a:effectRef idx="0"/>
          <a:fontRef idx="minor"/>
        </p:style>
      </p:sp>
      <p:sp>
        <p:nvSpPr>
          <p:cNvPr id="773" name="CustomShape 630"/>
          <p:cNvSpPr/>
          <p:nvPr/>
        </p:nvSpPr>
        <p:spPr>
          <a:xfrm>
            <a:off x="1336680" y="3717720"/>
            <a:ext cx="6480" cy="5040"/>
          </a:xfrm>
          <a:custGeom>
            <a:avLst/>
            <a:gdLst/>
            <a:ahLst/>
            <a:rect l="l" t="t" r="r" b="b"/>
            <a:pathLst>
              <a:path w="6858" h="5334">
                <a:moveTo>
                  <a:pt x="0" y="5334"/>
                </a:moveTo>
                <a:lnTo>
                  <a:pt x="6858" y="0"/>
                </a:lnTo>
              </a:path>
            </a:pathLst>
          </a:custGeom>
          <a:noFill/>
          <a:ln w="12953">
            <a:solidFill>
              <a:srgbClr val="4096ac"/>
            </a:solidFill>
            <a:round/>
          </a:ln>
        </p:spPr>
        <p:style>
          <a:lnRef idx="0"/>
          <a:fillRef idx="0"/>
          <a:effectRef idx="0"/>
          <a:fontRef idx="minor"/>
        </p:style>
      </p:sp>
      <p:sp>
        <p:nvSpPr>
          <p:cNvPr id="774" name="CustomShape 631"/>
          <p:cNvSpPr/>
          <p:nvPr/>
        </p:nvSpPr>
        <p:spPr>
          <a:xfrm>
            <a:off x="1343520" y="3713400"/>
            <a:ext cx="6480" cy="4320"/>
          </a:xfrm>
          <a:custGeom>
            <a:avLst/>
            <a:gdLst/>
            <a:ahLst/>
            <a:rect l="l" t="t" r="r" b="b"/>
            <a:pathLst>
              <a:path w="6858" h="4572">
                <a:moveTo>
                  <a:pt x="0" y="4572"/>
                </a:moveTo>
                <a:lnTo>
                  <a:pt x="6858" y="0"/>
                </a:lnTo>
              </a:path>
            </a:pathLst>
          </a:custGeom>
          <a:noFill/>
          <a:ln w="12954">
            <a:solidFill>
              <a:srgbClr val="3e92a8"/>
            </a:solidFill>
            <a:round/>
          </a:ln>
        </p:spPr>
        <p:style>
          <a:lnRef idx="0"/>
          <a:fillRef idx="0"/>
          <a:effectRef idx="0"/>
          <a:fontRef idx="minor"/>
        </p:style>
      </p:sp>
      <p:sp>
        <p:nvSpPr>
          <p:cNvPr id="775" name="CustomShape 632"/>
          <p:cNvSpPr/>
          <p:nvPr/>
        </p:nvSpPr>
        <p:spPr>
          <a:xfrm>
            <a:off x="1350360" y="3709440"/>
            <a:ext cx="7920" cy="3600"/>
          </a:xfrm>
          <a:custGeom>
            <a:avLst/>
            <a:gdLst/>
            <a:ahLst/>
            <a:rect l="l" t="t" r="r" b="b"/>
            <a:pathLst>
              <a:path w="8381" h="3810">
                <a:moveTo>
                  <a:pt x="0" y="3810"/>
                </a:moveTo>
                <a:lnTo>
                  <a:pt x="8382" y="0"/>
                </a:lnTo>
              </a:path>
            </a:pathLst>
          </a:custGeom>
          <a:noFill/>
          <a:ln w="12954">
            <a:solidFill>
              <a:srgbClr val="3c8fa2"/>
            </a:solidFill>
            <a:round/>
          </a:ln>
        </p:spPr>
        <p:style>
          <a:lnRef idx="0"/>
          <a:fillRef idx="0"/>
          <a:effectRef idx="0"/>
          <a:fontRef idx="minor"/>
        </p:style>
      </p:sp>
      <p:sp>
        <p:nvSpPr>
          <p:cNvPr id="776" name="CustomShape 633"/>
          <p:cNvSpPr/>
          <p:nvPr/>
        </p:nvSpPr>
        <p:spPr>
          <a:xfrm>
            <a:off x="1358640" y="3706200"/>
            <a:ext cx="7920" cy="2520"/>
          </a:xfrm>
          <a:custGeom>
            <a:avLst/>
            <a:gdLst/>
            <a:ahLst/>
            <a:rect l="l" t="t" r="r" b="b"/>
            <a:pathLst>
              <a:path w="8381" h="3048">
                <a:moveTo>
                  <a:pt x="0" y="3048"/>
                </a:moveTo>
                <a:lnTo>
                  <a:pt x="8382" y="0"/>
                </a:lnTo>
              </a:path>
            </a:pathLst>
          </a:custGeom>
          <a:noFill/>
          <a:ln w="12953">
            <a:solidFill>
              <a:srgbClr val="3a899e"/>
            </a:solidFill>
            <a:round/>
          </a:ln>
        </p:spPr>
        <p:style>
          <a:lnRef idx="0"/>
          <a:fillRef idx="0"/>
          <a:effectRef idx="0"/>
          <a:fontRef idx="minor"/>
        </p:style>
      </p:sp>
      <p:sp>
        <p:nvSpPr>
          <p:cNvPr id="777" name="CustomShape 634"/>
          <p:cNvSpPr/>
          <p:nvPr/>
        </p:nvSpPr>
        <p:spPr>
          <a:xfrm>
            <a:off x="1366920" y="3704760"/>
            <a:ext cx="7920" cy="1080"/>
          </a:xfrm>
          <a:custGeom>
            <a:avLst/>
            <a:gdLst/>
            <a:ahLst/>
            <a:rect l="l" t="t" r="r" b="b"/>
            <a:pathLst>
              <a:path w="8381" h="1524">
                <a:moveTo>
                  <a:pt x="0" y="1524"/>
                </a:moveTo>
                <a:lnTo>
                  <a:pt x="8382" y="0"/>
                </a:lnTo>
              </a:path>
            </a:pathLst>
          </a:custGeom>
          <a:noFill/>
          <a:ln w="12954">
            <a:solidFill>
              <a:srgbClr val="398598"/>
            </a:solidFill>
            <a:round/>
          </a:ln>
        </p:spPr>
        <p:style>
          <a:lnRef idx="0"/>
          <a:fillRef idx="0"/>
          <a:effectRef idx="0"/>
          <a:fontRef idx="minor"/>
        </p:style>
      </p:sp>
      <p:sp>
        <p:nvSpPr>
          <p:cNvPr id="778" name="CustomShape 635"/>
          <p:cNvSpPr/>
          <p:nvPr/>
        </p:nvSpPr>
        <p:spPr>
          <a:xfrm>
            <a:off x="1375560" y="3704040"/>
            <a:ext cx="9720" cy="360"/>
          </a:xfrm>
          <a:custGeom>
            <a:avLst/>
            <a:gdLst/>
            <a:ahLst/>
            <a:rect l="l" t="t" r="r" b="b"/>
            <a:pathLst>
              <a:path w="9906" h="762">
                <a:moveTo>
                  <a:pt x="0" y="762"/>
                </a:moveTo>
                <a:lnTo>
                  <a:pt x="9906" y="0"/>
                </a:lnTo>
              </a:path>
            </a:pathLst>
          </a:custGeom>
          <a:noFill/>
          <a:ln w="12953">
            <a:solidFill>
              <a:srgbClr val="378293"/>
            </a:solidFill>
            <a:round/>
          </a:ln>
        </p:spPr>
        <p:style>
          <a:lnRef idx="0"/>
          <a:fillRef idx="0"/>
          <a:effectRef idx="0"/>
          <a:fontRef idx="minor"/>
        </p:style>
      </p:sp>
      <p:sp>
        <p:nvSpPr>
          <p:cNvPr id="779" name="CustomShape 636"/>
          <p:cNvSpPr/>
          <p:nvPr/>
        </p:nvSpPr>
        <p:spPr>
          <a:xfrm>
            <a:off x="1385280" y="3704040"/>
            <a:ext cx="11880" cy="1080"/>
          </a:xfrm>
          <a:custGeom>
            <a:avLst/>
            <a:gdLst/>
            <a:ahLst/>
            <a:rect l="l" t="t" r="r" b="b"/>
            <a:pathLst>
              <a:path w="12191" h="1524">
                <a:moveTo>
                  <a:pt x="0" y="0"/>
                </a:moveTo>
                <a:lnTo>
                  <a:pt x="12192" y="1523"/>
                </a:lnTo>
              </a:path>
            </a:pathLst>
          </a:custGeom>
          <a:noFill/>
          <a:ln w="12954">
            <a:solidFill>
              <a:srgbClr val="347c8f"/>
            </a:solidFill>
            <a:round/>
          </a:ln>
        </p:spPr>
        <p:style>
          <a:lnRef idx="0"/>
          <a:fillRef idx="0"/>
          <a:effectRef idx="0"/>
          <a:fontRef idx="minor"/>
        </p:style>
      </p:sp>
      <p:sp>
        <p:nvSpPr>
          <p:cNvPr id="780" name="CustomShape 637"/>
          <p:cNvSpPr/>
          <p:nvPr/>
        </p:nvSpPr>
        <p:spPr>
          <a:xfrm>
            <a:off x="1397520" y="3705480"/>
            <a:ext cx="11880" cy="2520"/>
          </a:xfrm>
          <a:custGeom>
            <a:avLst/>
            <a:gdLst/>
            <a:ahLst/>
            <a:rect l="l" t="t" r="r" b="b"/>
            <a:pathLst>
              <a:path w="12191" h="3048">
                <a:moveTo>
                  <a:pt x="0" y="0"/>
                </a:moveTo>
                <a:lnTo>
                  <a:pt x="12192" y="3047"/>
                </a:lnTo>
              </a:path>
            </a:pathLst>
          </a:custGeom>
          <a:noFill/>
          <a:ln w="12954">
            <a:solidFill>
              <a:srgbClr val="33798a"/>
            </a:solidFill>
            <a:round/>
          </a:ln>
        </p:spPr>
        <p:style>
          <a:lnRef idx="0"/>
          <a:fillRef idx="0"/>
          <a:effectRef idx="0"/>
          <a:fontRef idx="minor"/>
        </p:style>
      </p:sp>
      <p:sp>
        <p:nvSpPr>
          <p:cNvPr id="781" name="CustomShape 638"/>
          <p:cNvSpPr/>
          <p:nvPr/>
        </p:nvSpPr>
        <p:spPr>
          <a:xfrm>
            <a:off x="1409760" y="3708720"/>
            <a:ext cx="11880" cy="4320"/>
          </a:xfrm>
          <a:custGeom>
            <a:avLst/>
            <a:gdLst/>
            <a:ahLst/>
            <a:rect l="l" t="t" r="r" b="b"/>
            <a:pathLst>
              <a:path w="12191" h="4572">
                <a:moveTo>
                  <a:pt x="0" y="0"/>
                </a:moveTo>
                <a:lnTo>
                  <a:pt x="12192" y="4571"/>
                </a:lnTo>
              </a:path>
            </a:pathLst>
          </a:custGeom>
          <a:noFill/>
          <a:ln w="12954">
            <a:solidFill>
              <a:srgbClr val="357e91"/>
            </a:solidFill>
            <a:round/>
          </a:ln>
        </p:spPr>
        <p:style>
          <a:lnRef idx="0"/>
          <a:fillRef idx="0"/>
          <a:effectRef idx="0"/>
          <a:fontRef idx="minor"/>
        </p:style>
      </p:sp>
      <p:sp>
        <p:nvSpPr>
          <p:cNvPr id="782" name="CustomShape 639"/>
          <p:cNvSpPr/>
          <p:nvPr/>
        </p:nvSpPr>
        <p:spPr>
          <a:xfrm>
            <a:off x="1422000" y="3713400"/>
            <a:ext cx="11160" cy="6480"/>
          </a:xfrm>
          <a:custGeom>
            <a:avLst/>
            <a:gdLst/>
            <a:ahLst/>
            <a:rect l="l" t="t" r="r" b="b"/>
            <a:pathLst>
              <a:path w="11430" h="6858">
                <a:moveTo>
                  <a:pt x="0" y="0"/>
                </a:moveTo>
                <a:lnTo>
                  <a:pt x="11430" y="6858"/>
                </a:lnTo>
              </a:path>
            </a:pathLst>
          </a:custGeom>
          <a:noFill/>
          <a:ln w="12954">
            <a:solidFill>
              <a:srgbClr val="388496"/>
            </a:solidFill>
            <a:round/>
          </a:ln>
        </p:spPr>
        <p:style>
          <a:lnRef idx="0"/>
          <a:fillRef idx="0"/>
          <a:effectRef idx="0"/>
          <a:fontRef idx="minor"/>
        </p:style>
      </p:sp>
      <p:sp>
        <p:nvSpPr>
          <p:cNvPr id="783" name="CustomShape 640"/>
          <p:cNvSpPr/>
          <p:nvPr/>
        </p:nvSpPr>
        <p:spPr>
          <a:xfrm>
            <a:off x="1433160" y="3720240"/>
            <a:ext cx="11880" cy="8640"/>
          </a:xfrm>
          <a:custGeom>
            <a:avLst/>
            <a:gdLst/>
            <a:ahLst/>
            <a:rect l="l" t="t" r="r" b="b"/>
            <a:pathLst>
              <a:path w="12191" h="9144">
                <a:moveTo>
                  <a:pt x="0" y="0"/>
                </a:moveTo>
                <a:lnTo>
                  <a:pt x="12192" y="9143"/>
                </a:lnTo>
              </a:path>
            </a:pathLst>
          </a:custGeom>
          <a:noFill/>
          <a:ln w="12954">
            <a:solidFill>
              <a:srgbClr val="3a879b"/>
            </a:solidFill>
            <a:round/>
          </a:ln>
        </p:spPr>
        <p:style>
          <a:lnRef idx="0"/>
          <a:fillRef idx="0"/>
          <a:effectRef idx="0"/>
          <a:fontRef idx="minor"/>
        </p:style>
      </p:sp>
      <p:sp>
        <p:nvSpPr>
          <p:cNvPr id="784" name="CustomShape 641"/>
          <p:cNvSpPr/>
          <p:nvPr/>
        </p:nvSpPr>
        <p:spPr>
          <a:xfrm>
            <a:off x="1445400" y="3729240"/>
            <a:ext cx="10440" cy="11160"/>
          </a:xfrm>
          <a:custGeom>
            <a:avLst/>
            <a:gdLst/>
            <a:ahLst/>
            <a:rect l="l" t="t" r="r" b="b"/>
            <a:pathLst>
              <a:path w="10668" h="11429">
                <a:moveTo>
                  <a:pt x="0" y="0"/>
                </a:moveTo>
                <a:lnTo>
                  <a:pt x="10668" y="11430"/>
                </a:lnTo>
              </a:path>
            </a:pathLst>
          </a:custGeom>
          <a:noFill/>
          <a:ln w="12953">
            <a:solidFill>
              <a:srgbClr val="3a8a9e"/>
            </a:solidFill>
            <a:round/>
          </a:ln>
        </p:spPr>
        <p:style>
          <a:lnRef idx="0"/>
          <a:fillRef idx="0"/>
          <a:effectRef idx="0"/>
          <a:fontRef idx="minor"/>
        </p:style>
      </p:sp>
      <p:sp>
        <p:nvSpPr>
          <p:cNvPr id="785" name="CustomShape 642"/>
          <p:cNvSpPr/>
          <p:nvPr/>
        </p:nvSpPr>
        <p:spPr>
          <a:xfrm>
            <a:off x="1456200" y="3740760"/>
            <a:ext cx="11160" cy="12600"/>
          </a:xfrm>
          <a:custGeom>
            <a:avLst/>
            <a:gdLst/>
            <a:ahLst/>
            <a:rect l="l" t="t" r="r" b="b"/>
            <a:pathLst>
              <a:path w="11430" h="12953">
                <a:moveTo>
                  <a:pt x="0" y="0"/>
                </a:moveTo>
                <a:lnTo>
                  <a:pt x="11430" y="12954"/>
                </a:lnTo>
              </a:path>
            </a:pathLst>
          </a:custGeom>
          <a:noFill/>
          <a:ln w="12954">
            <a:solidFill>
              <a:srgbClr val="3b8da0"/>
            </a:solidFill>
            <a:round/>
          </a:ln>
        </p:spPr>
        <p:style>
          <a:lnRef idx="0"/>
          <a:fillRef idx="0"/>
          <a:effectRef idx="0"/>
          <a:fontRef idx="minor"/>
        </p:style>
      </p:sp>
      <p:sp>
        <p:nvSpPr>
          <p:cNvPr id="786" name="CustomShape 643"/>
          <p:cNvSpPr/>
          <p:nvPr/>
        </p:nvSpPr>
        <p:spPr>
          <a:xfrm>
            <a:off x="1467720" y="3753720"/>
            <a:ext cx="10440" cy="14760"/>
          </a:xfrm>
          <a:custGeom>
            <a:avLst/>
            <a:gdLst/>
            <a:ahLst/>
            <a:rect l="l" t="t" r="r" b="b"/>
            <a:pathLst>
              <a:path w="10668" h="15239">
                <a:moveTo>
                  <a:pt x="0" y="0"/>
                </a:moveTo>
                <a:lnTo>
                  <a:pt x="10668" y="15240"/>
                </a:lnTo>
              </a:path>
            </a:pathLst>
          </a:custGeom>
          <a:noFill/>
          <a:ln w="12954">
            <a:solidFill>
              <a:srgbClr val="3c8fa2"/>
            </a:solidFill>
            <a:round/>
          </a:ln>
        </p:spPr>
        <p:style>
          <a:lnRef idx="0"/>
          <a:fillRef idx="0"/>
          <a:effectRef idx="0"/>
          <a:fontRef idx="minor"/>
        </p:style>
      </p:sp>
      <p:sp>
        <p:nvSpPr>
          <p:cNvPr id="787" name="CustomShape 644"/>
          <p:cNvSpPr/>
          <p:nvPr/>
        </p:nvSpPr>
        <p:spPr>
          <a:xfrm>
            <a:off x="1478160" y="3768840"/>
            <a:ext cx="9720" cy="16560"/>
          </a:xfrm>
          <a:custGeom>
            <a:avLst/>
            <a:gdLst/>
            <a:ahLst/>
            <a:rect l="l" t="t" r="r" b="b"/>
            <a:pathLst>
              <a:path w="9906" h="16763">
                <a:moveTo>
                  <a:pt x="0" y="0"/>
                </a:moveTo>
                <a:lnTo>
                  <a:pt x="9906" y="16764"/>
                </a:lnTo>
              </a:path>
            </a:pathLst>
          </a:custGeom>
          <a:noFill/>
          <a:ln w="12954">
            <a:solidFill>
              <a:srgbClr val="3d90a4"/>
            </a:solidFill>
            <a:round/>
          </a:ln>
        </p:spPr>
        <p:style>
          <a:lnRef idx="0"/>
          <a:fillRef idx="0"/>
          <a:effectRef idx="0"/>
          <a:fontRef idx="minor"/>
        </p:style>
      </p:sp>
      <p:sp>
        <p:nvSpPr>
          <p:cNvPr id="788" name="CustomShape 645"/>
          <p:cNvSpPr/>
          <p:nvPr/>
        </p:nvSpPr>
        <p:spPr>
          <a:xfrm>
            <a:off x="1488240" y="3785760"/>
            <a:ext cx="8640" cy="18000"/>
          </a:xfrm>
          <a:custGeom>
            <a:avLst/>
            <a:gdLst/>
            <a:ahLst/>
            <a:rect l="l" t="t" r="r" b="b"/>
            <a:pathLst>
              <a:path w="9143" h="18287">
                <a:moveTo>
                  <a:pt x="0" y="0"/>
                </a:moveTo>
                <a:lnTo>
                  <a:pt x="9144" y="18288"/>
                </a:lnTo>
              </a:path>
            </a:pathLst>
          </a:custGeom>
          <a:noFill/>
          <a:ln w="12954">
            <a:solidFill>
              <a:srgbClr val="3d92a5"/>
            </a:solidFill>
            <a:round/>
          </a:ln>
        </p:spPr>
        <p:style>
          <a:lnRef idx="0"/>
          <a:fillRef idx="0"/>
          <a:effectRef idx="0"/>
          <a:fontRef idx="minor"/>
        </p:style>
      </p:sp>
      <p:sp>
        <p:nvSpPr>
          <p:cNvPr id="789" name="CustomShape 646"/>
          <p:cNvSpPr/>
          <p:nvPr/>
        </p:nvSpPr>
        <p:spPr>
          <a:xfrm>
            <a:off x="1497240" y="3803760"/>
            <a:ext cx="15480" cy="39960"/>
          </a:xfrm>
          <a:custGeom>
            <a:avLst/>
            <a:gdLst/>
            <a:ahLst/>
            <a:rect l="l" t="t" r="r" b="b"/>
            <a:pathLst>
              <a:path w="16002" h="40386">
                <a:moveTo>
                  <a:pt x="0" y="0"/>
                </a:moveTo>
                <a:lnTo>
                  <a:pt x="8382" y="19812"/>
                </a:lnTo>
                <a:lnTo>
                  <a:pt x="16002" y="40386"/>
                </a:lnTo>
              </a:path>
            </a:pathLst>
          </a:custGeom>
          <a:noFill/>
          <a:ln w="12954">
            <a:solidFill>
              <a:srgbClr val="3e92a8"/>
            </a:solidFill>
            <a:round/>
          </a:ln>
        </p:spPr>
        <p:style>
          <a:lnRef idx="0"/>
          <a:fillRef idx="0"/>
          <a:effectRef idx="0"/>
          <a:fontRef idx="minor"/>
        </p:style>
      </p:sp>
      <p:sp>
        <p:nvSpPr>
          <p:cNvPr id="790" name="CustomShape 647"/>
          <p:cNvSpPr/>
          <p:nvPr/>
        </p:nvSpPr>
        <p:spPr>
          <a:xfrm>
            <a:off x="1513440" y="3844440"/>
            <a:ext cx="5760" cy="21600"/>
          </a:xfrm>
          <a:custGeom>
            <a:avLst/>
            <a:gdLst/>
            <a:ahLst/>
            <a:rect l="l" t="t" r="r" b="b"/>
            <a:pathLst>
              <a:path w="6096" h="22098">
                <a:moveTo>
                  <a:pt x="0" y="0"/>
                </a:moveTo>
                <a:lnTo>
                  <a:pt x="6096" y="22098"/>
                </a:lnTo>
              </a:path>
            </a:pathLst>
          </a:custGeom>
          <a:noFill/>
          <a:ln w="12954">
            <a:solidFill>
              <a:srgbClr val="3e93a9"/>
            </a:solidFill>
            <a:round/>
          </a:ln>
        </p:spPr>
        <p:style>
          <a:lnRef idx="0"/>
          <a:fillRef idx="0"/>
          <a:effectRef idx="0"/>
          <a:fontRef idx="minor"/>
        </p:style>
      </p:sp>
      <p:sp>
        <p:nvSpPr>
          <p:cNvPr id="791" name="CustomShape 648"/>
          <p:cNvSpPr/>
          <p:nvPr/>
        </p:nvSpPr>
        <p:spPr>
          <a:xfrm>
            <a:off x="1519560" y="3866400"/>
            <a:ext cx="5040" cy="23400"/>
          </a:xfrm>
          <a:custGeom>
            <a:avLst/>
            <a:gdLst/>
            <a:ahLst/>
            <a:rect l="l" t="t" r="r" b="b"/>
            <a:pathLst>
              <a:path w="5334" h="23622">
                <a:moveTo>
                  <a:pt x="0" y="0"/>
                </a:moveTo>
                <a:lnTo>
                  <a:pt x="5334" y="23622"/>
                </a:lnTo>
              </a:path>
            </a:pathLst>
          </a:custGeom>
          <a:noFill/>
          <a:ln w="12954">
            <a:solidFill>
              <a:srgbClr val="3e93aa"/>
            </a:solidFill>
            <a:round/>
          </a:ln>
        </p:spPr>
        <p:style>
          <a:lnRef idx="0"/>
          <a:fillRef idx="0"/>
          <a:effectRef idx="0"/>
          <a:fontRef idx="minor"/>
        </p:style>
      </p:sp>
      <p:sp>
        <p:nvSpPr>
          <p:cNvPr id="792" name="CustomShape 649"/>
          <p:cNvSpPr/>
          <p:nvPr/>
        </p:nvSpPr>
        <p:spPr>
          <a:xfrm>
            <a:off x="1524600" y="3890160"/>
            <a:ext cx="7200" cy="50040"/>
          </a:xfrm>
          <a:custGeom>
            <a:avLst/>
            <a:gdLst/>
            <a:ahLst/>
            <a:rect l="l" t="t" r="r" b="b"/>
            <a:pathLst>
              <a:path w="7619" h="50291">
                <a:moveTo>
                  <a:pt x="0" y="0"/>
                </a:moveTo>
                <a:lnTo>
                  <a:pt x="3810" y="24384"/>
                </a:lnTo>
                <a:lnTo>
                  <a:pt x="7620" y="50292"/>
                </a:lnTo>
              </a:path>
            </a:pathLst>
          </a:custGeom>
          <a:noFill/>
          <a:ln w="12954">
            <a:solidFill>
              <a:srgbClr val="4094aa"/>
            </a:solidFill>
            <a:round/>
          </a:ln>
        </p:spPr>
        <p:style>
          <a:lnRef idx="0"/>
          <a:fillRef idx="0"/>
          <a:effectRef idx="0"/>
          <a:fontRef idx="minor"/>
        </p:style>
      </p:sp>
      <p:sp>
        <p:nvSpPr>
          <p:cNvPr id="793" name="CustomShape 650"/>
          <p:cNvSpPr/>
          <p:nvPr/>
        </p:nvSpPr>
        <p:spPr>
          <a:xfrm>
            <a:off x="1532520" y="3940200"/>
            <a:ext cx="14760" cy="360"/>
          </a:xfrm>
          <a:custGeom>
            <a:avLst/>
            <a:gdLst/>
            <a:ahLst/>
            <a:rect l="l" t="t" r="r" b="b"/>
            <a:pathLst>
              <a:path w="15240" h="0">
                <a:moveTo>
                  <a:pt x="0" y="0"/>
                </a:moveTo>
                <a:lnTo>
                  <a:pt x="15240" y="0"/>
                </a:lnTo>
              </a:path>
            </a:pathLst>
          </a:custGeom>
          <a:noFill/>
          <a:ln w="12954">
            <a:solidFill>
              <a:srgbClr val="358092"/>
            </a:solidFill>
            <a:round/>
          </a:ln>
        </p:spPr>
        <p:style>
          <a:lnRef idx="0"/>
          <a:fillRef idx="0"/>
          <a:effectRef idx="0"/>
          <a:fontRef idx="minor"/>
        </p:style>
      </p:sp>
      <p:sp>
        <p:nvSpPr>
          <p:cNvPr id="794" name="CustomShape 651"/>
          <p:cNvSpPr/>
          <p:nvPr/>
        </p:nvSpPr>
        <p:spPr>
          <a:xfrm>
            <a:off x="1543680" y="3657600"/>
            <a:ext cx="3600" cy="282240"/>
          </a:xfrm>
          <a:custGeom>
            <a:avLst/>
            <a:gdLst/>
            <a:ahLst/>
            <a:rect l="l" t="t" r="r" b="b"/>
            <a:pathLst>
              <a:path w="3809" h="282701">
                <a:moveTo>
                  <a:pt x="3809" y="282701"/>
                </a:moveTo>
                <a:lnTo>
                  <a:pt x="0" y="0"/>
                </a:lnTo>
              </a:path>
            </a:pathLst>
          </a:custGeom>
          <a:noFill/>
          <a:ln w="12954">
            <a:solidFill>
              <a:srgbClr val="46a3ba"/>
            </a:solidFill>
            <a:round/>
          </a:ln>
        </p:spPr>
        <p:style>
          <a:lnRef idx="0"/>
          <a:fillRef idx="0"/>
          <a:effectRef idx="0"/>
          <a:fontRef idx="minor"/>
        </p:style>
      </p:sp>
      <p:sp>
        <p:nvSpPr>
          <p:cNvPr id="795" name="CustomShape 652"/>
          <p:cNvSpPr/>
          <p:nvPr/>
        </p:nvSpPr>
        <p:spPr>
          <a:xfrm>
            <a:off x="1727280" y="3564720"/>
            <a:ext cx="174240" cy="161280"/>
          </a:xfrm>
          <a:custGeom>
            <a:avLst/>
            <a:gdLst/>
            <a:ahLst/>
            <a:rect l="l" t="t" r="r" b="b"/>
            <a:pathLst>
              <a:path w="174498" h="161544">
                <a:moveTo>
                  <a:pt x="12954" y="161544"/>
                </a:moveTo>
                <a:lnTo>
                  <a:pt x="174498" y="0"/>
                </a:lnTo>
                <a:lnTo>
                  <a:pt x="161544" y="0"/>
                </a:lnTo>
                <a:lnTo>
                  <a:pt x="0" y="161544"/>
                </a:lnTo>
                <a:lnTo>
                  <a:pt x="12954" y="161544"/>
                </a:lnTo>
                <a:close/>
              </a:path>
            </a:pathLst>
          </a:custGeom>
          <a:solidFill>
            <a:srgbClr val="3b9797"/>
          </a:solidFill>
          <a:ln w="0">
            <a:noFill/>
          </a:ln>
        </p:spPr>
        <p:style>
          <a:lnRef idx="0"/>
          <a:fillRef idx="0"/>
          <a:effectRef idx="0"/>
          <a:fontRef idx="minor"/>
        </p:style>
      </p:sp>
      <p:sp>
        <p:nvSpPr>
          <p:cNvPr id="796" name="CustomShape 653"/>
          <p:cNvSpPr/>
          <p:nvPr/>
        </p:nvSpPr>
        <p:spPr>
          <a:xfrm>
            <a:off x="1740240" y="356472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797" name="CustomShape 654"/>
          <p:cNvSpPr/>
          <p:nvPr/>
        </p:nvSpPr>
        <p:spPr>
          <a:xfrm>
            <a:off x="1778400" y="4291560"/>
            <a:ext cx="167400" cy="165600"/>
          </a:xfrm>
          <a:custGeom>
            <a:avLst/>
            <a:gdLst/>
            <a:ahLst/>
            <a:rect l="l" t="t" r="r" b="b"/>
            <a:pathLst>
              <a:path w="167639" h="166115">
                <a:moveTo>
                  <a:pt x="6095" y="161543"/>
                </a:moveTo>
                <a:lnTo>
                  <a:pt x="167639" y="0"/>
                </a:lnTo>
                <a:lnTo>
                  <a:pt x="161543" y="4571"/>
                </a:lnTo>
                <a:lnTo>
                  <a:pt x="0" y="166115"/>
                </a:lnTo>
                <a:lnTo>
                  <a:pt x="6095" y="161543"/>
                </a:lnTo>
                <a:close/>
              </a:path>
            </a:pathLst>
          </a:custGeom>
          <a:solidFill>
            <a:srgbClr val="51cbcb"/>
          </a:solidFill>
          <a:ln w="0">
            <a:noFill/>
          </a:ln>
        </p:spPr>
        <p:style>
          <a:lnRef idx="0"/>
          <a:fillRef idx="0"/>
          <a:effectRef idx="0"/>
          <a:fontRef idx="minor"/>
        </p:style>
      </p:sp>
      <p:sp>
        <p:nvSpPr>
          <p:cNvPr id="798" name="CustomShape 655"/>
          <p:cNvSpPr/>
          <p:nvPr/>
        </p:nvSpPr>
        <p:spPr>
          <a:xfrm>
            <a:off x="1784520" y="429156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799" name="CustomShape 656"/>
          <p:cNvSpPr/>
          <p:nvPr/>
        </p:nvSpPr>
        <p:spPr>
          <a:xfrm>
            <a:off x="1772280" y="4296240"/>
            <a:ext cx="167400" cy="164160"/>
          </a:xfrm>
          <a:custGeom>
            <a:avLst/>
            <a:gdLst/>
            <a:ahLst/>
            <a:rect l="l" t="t" r="r" b="b"/>
            <a:pathLst>
              <a:path w="167639" h="164591">
                <a:moveTo>
                  <a:pt x="6095" y="161544"/>
                </a:moveTo>
                <a:lnTo>
                  <a:pt x="167639" y="0"/>
                </a:lnTo>
                <a:lnTo>
                  <a:pt x="161543" y="3048"/>
                </a:lnTo>
                <a:lnTo>
                  <a:pt x="0" y="164592"/>
                </a:lnTo>
                <a:lnTo>
                  <a:pt x="6095" y="161544"/>
                </a:lnTo>
                <a:close/>
              </a:path>
            </a:pathLst>
          </a:custGeom>
          <a:solidFill>
            <a:srgbClr val="4cbebe"/>
          </a:solidFill>
          <a:ln w="0">
            <a:noFill/>
          </a:ln>
        </p:spPr>
        <p:style>
          <a:lnRef idx="0"/>
          <a:fillRef idx="0"/>
          <a:effectRef idx="0"/>
          <a:fontRef idx="minor"/>
        </p:style>
      </p:sp>
      <p:sp>
        <p:nvSpPr>
          <p:cNvPr id="800" name="CustomShape 657"/>
          <p:cNvSpPr/>
          <p:nvPr/>
        </p:nvSpPr>
        <p:spPr>
          <a:xfrm>
            <a:off x="1778400" y="4296240"/>
            <a:ext cx="161280" cy="161280"/>
          </a:xfrm>
          <a:custGeom>
            <a:avLst/>
            <a:gdLst/>
            <a:ahLst/>
            <a:rect l="l" t="t" r="r" b="b"/>
            <a:pathLst>
              <a:path w="161544" h="161544">
                <a:moveTo>
                  <a:pt x="0" y="161544"/>
                </a:moveTo>
                <a:lnTo>
                  <a:pt x="161544" y="0"/>
                </a:lnTo>
              </a:path>
            </a:pathLst>
          </a:custGeom>
          <a:noFill/>
          <a:ln w="762">
            <a:solidFill>
              <a:srgbClr val="4cbebe"/>
            </a:solidFill>
            <a:round/>
          </a:ln>
        </p:spPr>
        <p:style>
          <a:lnRef idx="0"/>
          <a:fillRef idx="0"/>
          <a:effectRef idx="0"/>
          <a:fontRef idx="minor"/>
        </p:style>
      </p:sp>
      <p:sp>
        <p:nvSpPr>
          <p:cNvPr id="801" name="CustomShape 658"/>
          <p:cNvSpPr/>
          <p:nvPr/>
        </p:nvSpPr>
        <p:spPr>
          <a:xfrm>
            <a:off x="1775520" y="4296240"/>
            <a:ext cx="164160" cy="162720"/>
          </a:xfrm>
          <a:custGeom>
            <a:avLst/>
            <a:gdLst/>
            <a:ahLst/>
            <a:rect l="l" t="t" r="r" b="b"/>
            <a:pathLst>
              <a:path w="164592" h="163067">
                <a:moveTo>
                  <a:pt x="3048" y="161544"/>
                </a:moveTo>
                <a:lnTo>
                  <a:pt x="164592" y="0"/>
                </a:lnTo>
                <a:lnTo>
                  <a:pt x="161544" y="1524"/>
                </a:lnTo>
                <a:lnTo>
                  <a:pt x="0" y="163068"/>
                </a:lnTo>
                <a:lnTo>
                  <a:pt x="3048" y="161544"/>
                </a:lnTo>
                <a:close/>
              </a:path>
            </a:pathLst>
          </a:custGeom>
          <a:solidFill>
            <a:srgbClr val="4cbebe"/>
          </a:solidFill>
          <a:ln w="0">
            <a:noFill/>
          </a:ln>
        </p:spPr>
        <p:style>
          <a:lnRef idx="0"/>
          <a:fillRef idx="0"/>
          <a:effectRef idx="0"/>
          <a:fontRef idx="minor"/>
        </p:style>
      </p:sp>
      <p:sp>
        <p:nvSpPr>
          <p:cNvPr id="802" name="CustomShape 659"/>
          <p:cNvSpPr/>
          <p:nvPr/>
        </p:nvSpPr>
        <p:spPr>
          <a:xfrm>
            <a:off x="1772280" y="4297680"/>
            <a:ext cx="164160" cy="162720"/>
          </a:xfrm>
          <a:custGeom>
            <a:avLst/>
            <a:gdLst/>
            <a:ahLst/>
            <a:rect l="l" t="t" r="r" b="b"/>
            <a:pathLst>
              <a:path w="164592" h="163067">
                <a:moveTo>
                  <a:pt x="3048" y="161544"/>
                </a:moveTo>
                <a:lnTo>
                  <a:pt x="164592" y="0"/>
                </a:lnTo>
                <a:lnTo>
                  <a:pt x="161544" y="1524"/>
                </a:lnTo>
                <a:lnTo>
                  <a:pt x="0" y="163068"/>
                </a:lnTo>
                <a:lnTo>
                  <a:pt x="3048" y="161544"/>
                </a:lnTo>
                <a:close/>
              </a:path>
            </a:pathLst>
          </a:custGeom>
          <a:solidFill>
            <a:srgbClr val="47b6b6"/>
          </a:solidFill>
          <a:ln w="0">
            <a:noFill/>
          </a:ln>
        </p:spPr>
        <p:style>
          <a:lnRef idx="0"/>
          <a:fillRef idx="0"/>
          <a:effectRef idx="0"/>
          <a:fontRef idx="minor"/>
        </p:style>
      </p:sp>
      <p:sp>
        <p:nvSpPr>
          <p:cNvPr id="803" name="CustomShape 660"/>
          <p:cNvSpPr/>
          <p:nvPr/>
        </p:nvSpPr>
        <p:spPr>
          <a:xfrm>
            <a:off x="1766160" y="4299120"/>
            <a:ext cx="167400" cy="162720"/>
          </a:xfrm>
          <a:custGeom>
            <a:avLst/>
            <a:gdLst/>
            <a:ahLst/>
            <a:rect l="l" t="t" r="r" b="b"/>
            <a:pathLst>
              <a:path w="167639" h="163067">
                <a:moveTo>
                  <a:pt x="6095" y="161543"/>
                </a:moveTo>
                <a:lnTo>
                  <a:pt x="167639" y="0"/>
                </a:lnTo>
                <a:lnTo>
                  <a:pt x="161543" y="761"/>
                </a:lnTo>
                <a:lnTo>
                  <a:pt x="0" y="163067"/>
                </a:lnTo>
                <a:lnTo>
                  <a:pt x="6095" y="161543"/>
                </a:lnTo>
                <a:close/>
              </a:path>
            </a:pathLst>
          </a:custGeom>
          <a:solidFill>
            <a:srgbClr val="45adad"/>
          </a:solidFill>
          <a:ln w="0">
            <a:noFill/>
          </a:ln>
        </p:spPr>
        <p:style>
          <a:lnRef idx="0"/>
          <a:fillRef idx="0"/>
          <a:effectRef idx="0"/>
          <a:fontRef idx="minor"/>
        </p:style>
      </p:sp>
      <p:sp>
        <p:nvSpPr>
          <p:cNvPr id="804" name="CustomShape 661"/>
          <p:cNvSpPr/>
          <p:nvPr/>
        </p:nvSpPr>
        <p:spPr>
          <a:xfrm>
            <a:off x="1772280" y="4299120"/>
            <a:ext cx="161280" cy="161280"/>
          </a:xfrm>
          <a:custGeom>
            <a:avLst/>
            <a:gdLst/>
            <a:ahLst/>
            <a:rect l="l" t="t" r="r" b="b"/>
            <a:pathLst>
              <a:path w="161544" h="161544">
                <a:moveTo>
                  <a:pt x="0" y="161543"/>
                </a:moveTo>
                <a:lnTo>
                  <a:pt x="161544" y="0"/>
                </a:lnTo>
              </a:path>
            </a:pathLst>
          </a:custGeom>
          <a:noFill/>
          <a:ln w="762">
            <a:solidFill>
              <a:srgbClr val="45adad"/>
            </a:solidFill>
            <a:round/>
          </a:ln>
        </p:spPr>
        <p:style>
          <a:lnRef idx="0"/>
          <a:fillRef idx="0"/>
          <a:effectRef idx="0"/>
          <a:fontRef idx="minor"/>
        </p:style>
      </p:sp>
      <p:sp>
        <p:nvSpPr>
          <p:cNvPr id="805" name="CustomShape 662"/>
          <p:cNvSpPr/>
          <p:nvPr/>
        </p:nvSpPr>
        <p:spPr>
          <a:xfrm>
            <a:off x="1770120" y="429912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5adad"/>
          </a:solidFill>
          <a:ln w="0">
            <a:noFill/>
          </a:ln>
        </p:spPr>
        <p:style>
          <a:lnRef idx="0"/>
          <a:fillRef idx="0"/>
          <a:effectRef idx="0"/>
          <a:fontRef idx="minor"/>
        </p:style>
      </p:sp>
      <p:sp>
        <p:nvSpPr>
          <p:cNvPr id="806" name="CustomShape 663"/>
          <p:cNvSpPr/>
          <p:nvPr/>
        </p:nvSpPr>
        <p:spPr>
          <a:xfrm>
            <a:off x="1768680" y="429984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1a7a6"/>
          </a:solidFill>
          <a:ln w="0">
            <a:noFill/>
          </a:ln>
        </p:spPr>
        <p:style>
          <a:lnRef idx="0"/>
          <a:fillRef idx="0"/>
          <a:effectRef idx="0"/>
          <a:fontRef idx="minor"/>
        </p:style>
      </p:sp>
      <p:sp>
        <p:nvSpPr>
          <p:cNvPr id="807" name="CustomShape 664"/>
          <p:cNvSpPr/>
          <p:nvPr/>
        </p:nvSpPr>
        <p:spPr>
          <a:xfrm>
            <a:off x="1766160" y="4299840"/>
            <a:ext cx="163440" cy="162000"/>
          </a:xfrm>
          <a:custGeom>
            <a:avLst/>
            <a:gdLst/>
            <a:ahLst/>
            <a:rect l="l" t="t" r="r" b="b"/>
            <a:pathLst>
              <a:path w="163830" h="162305">
                <a:moveTo>
                  <a:pt x="2286" y="161544"/>
                </a:moveTo>
                <a:lnTo>
                  <a:pt x="163830" y="0"/>
                </a:lnTo>
                <a:lnTo>
                  <a:pt x="161544" y="0"/>
                </a:lnTo>
                <a:lnTo>
                  <a:pt x="0" y="162306"/>
                </a:lnTo>
                <a:lnTo>
                  <a:pt x="2286" y="161544"/>
                </a:lnTo>
                <a:close/>
              </a:path>
            </a:pathLst>
          </a:custGeom>
          <a:solidFill>
            <a:srgbClr val="3e9f9f"/>
          </a:solidFill>
          <a:ln w="0">
            <a:noFill/>
          </a:ln>
        </p:spPr>
        <p:style>
          <a:lnRef idx="0"/>
          <a:fillRef idx="0"/>
          <a:effectRef idx="0"/>
          <a:fontRef idx="minor"/>
        </p:style>
      </p:sp>
      <p:sp>
        <p:nvSpPr>
          <p:cNvPr id="808" name="CustomShape 665"/>
          <p:cNvSpPr/>
          <p:nvPr/>
        </p:nvSpPr>
        <p:spPr>
          <a:xfrm>
            <a:off x="1763280" y="4299840"/>
            <a:ext cx="164160" cy="162000"/>
          </a:xfrm>
          <a:custGeom>
            <a:avLst/>
            <a:gdLst/>
            <a:ahLst/>
            <a:rect l="l" t="t" r="r" b="b"/>
            <a:pathLst>
              <a:path w="164592" h="162305">
                <a:moveTo>
                  <a:pt x="3048" y="162306"/>
                </a:moveTo>
                <a:lnTo>
                  <a:pt x="164592" y="0"/>
                </a:lnTo>
                <a:lnTo>
                  <a:pt x="161544" y="0"/>
                </a:lnTo>
                <a:lnTo>
                  <a:pt x="0" y="161544"/>
                </a:lnTo>
                <a:lnTo>
                  <a:pt x="3048" y="162306"/>
                </a:lnTo>
                <a:close/>
              </a:path>
            </a:pathLst>
          </a:custGeom>
          <a:solidFill>
            <a:srgbClr val="3c9898"/>
          </a:solidFill>
          <a:ln w="0">
            <a:noFill/>
          </a:ln>
        </p:spPr>
        <p:style>
          <a:lnRef idx="0"/>
          <a:fillRef idx="0"/>
          <a:effectRef idx="0"/>
          <a:fontRef idx="minor"/>
        </p:style>
      </p:sp>
      <p:sp>
        <p:nvSpPr>
          <p:cNvPr id="809" name="CustomShape 666"/>
          <p:cNvSpPr/>
          <p:nvPr/>
        </p:nvSpPr>
        <p:spPr>
          <a:xfrm>
            <a:off x="1766160" y="4299840"/>
            <a:ext cx="161280" cy="162000"/>
          </a:xfrm>
          <a:custGeom>
            <a:avLst/>
            <a:gdLst/>
            <a:ahLst/>
            <a:rect l="l" t="t" r="r" b="b"/>
            <a:pathLst>
              <a:path w="161544" h="162305">
                <a:moveTo>
                  <a:pt x="0" y="162306"/>
                </a:moveTo>
                <a:lnTo>
                  <a:pt x="161544" y="0"/>
                </a:lnTo>
              </a:path>
            </a:pathLst>
          </a:custGeom>
          <a:noFill/>
          <a:ln w="762">
            <a:solidFill>
              <a:srgbClr val="3c9898"/>
            </a:solidFill>
            <a:round/>
          </a:ln>
        </p:spPr>
        <p:style>
          <a:lnRef idx="0"/>
          <a:fillRef idx="0"/>
          <a:effectRef idx="0"/>
          <a:fontRef idx="minor"/>
        </p:style>
      </p:sp>
      <p:sp>
        <p:nvSpPr>
          <p:cNvPr id="810" name="CustomShape 667"/>
          <p:cNvSpPr/>
          <p:nvPr/>
        </p:nvSpPr>
        <p:spPr>
          <a:xfrm>
            <a:off x="1764720" y="429984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3c9898"/>
          </a:solidFill>
          <a:ln w="0">
            <a:noFill/>
          </a:ln>
        </p:spPr>
        <p:style>
          <a:lnRef idx="0"/>
          <a:fillRef idx="0"/>
          <a:effectRef idx="0"/>
          <a:fontRef idx="minor"/>
        </p:style>
      </p:sp>
      <p:sp>
        <p:nvSpPr>
          <p:cNvPr id="811" name="CustomShape 668"/>
          <p:cNvSpPr/>
          <p:nvPr/>
        </p:nvSpPr>
        <p:spPr>
          <a:xfrm>
            <a:off x="1763280" y="429984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0a3a3"/>
          </a:solidFill>
          <a:ln w="0">
            <a:noFill/>
          </a:ln>
        </p:spPr>
        <p:style>
          <a:lnRef idx="0"/>
          <a:fillRef idx="0"/>
          <a:effectRef idx="0"/>
          <a:fontRef idx="minor"/>
        </p:style>
      </p:sp>
      <p:sp>
        <p:nvSpPr>
          <p:cNvPr id="812" name="CustomShape 669"/>
          <p:cNvSpPr/>
          <p:nvPr/>
        </p:nvSpPr>
        <p:spPr>
          <a:xfrm>
            <a:off x="1760040" y="4297680"/>
            <a:ext cx="164160" cy="163440"/>
          </a:xfrm>
          <a:custGeom>
            <a:avLst/>
            <a:gdLst/>
            <a:ahLst/>
            <a:rect l="l" t="t" r="r" b="b"/>
            <a:pathLst>
              <a:path w="164592" h="163829">
                <a:moveTo>
                  <a:pt x="3048" y="163829"/>
                </a:moveTo>
                <a:lnTo>
                  <a:pt x="164592" y="2285"/>
                </a:lnTo>
                <a:lnTo>
                  <a:pt x="161544" y="0"/>
                </a:lnTo>
                <a:lnTo>
                  <a:pt x="0" y="161543"/>
                </a:lnTo>
                <a:lnTo>
                  <a:pt x="3048" y="163829"/>
                </a:lnTo>
                <a:close/>
              </a:path>
            </a:pathLst>
          </a:custGeom>
          <a:solidFill>
            <a:srgbClr val="46afaf"/>
          </a:solidFill>
          <a:ln w="0">
            <a:noFill/>
          </a:ln>
        </p:spPr>
        <p:style>
          <a:lnRef idx="0"/>
          <a:fillRef idx="0"/>
          <a:effectRef idx="0"/>
          <a:fontRef idx="minor"/>
        </p:style>
      </p:sp>
      <p:sp>
        <p:nvSpPr>
          <p:cNvPr id="813" name="CustomShape 670"/>
          <p:cNvSpPr/>
          <p:nvPr/>
        </p:nvSpPr>
        <p:spPr>
          <a:xfrm>
            <a:off x="1763280" y="4299840"/>
            <a:ext cx="161280" cy="161280"/>
          </a:xfrm>
          <a:custGeom>
            <a:avLst/>
            <a:gdLst/>
            <a:ahLst/>
            <a:rect l="l" t="t" r="r" b="b"/>
            <a:pathLst>
              <a:path w="161544" h="161544">
                <a:moveTo>
                  <a:pt x="0" y="161544"/>
                </a:moveTo>
                <a:lnTo>
                  <a:pt x="161544" y="0"/>
                </a:lnTo>
              </a:path>
            </a:pathLst>
          </a:custGeom>
          <a:noFill/>
          <a:ln w="762">
            <a:solidFill>
              <a:srgbClr val="46afaf"/>
            </a:solidFill>
            <a:round/>
          </a:ln>
        </p:spPr>
        <p:style>
          <a:lnRef idx="0"/>
          <a:fillRef idx="0"/>
          <a:effectRef idx="0"/>
          <a:fontRef idx="minor"/>
        </p:style>
      </p:sp>
      <p:sp>
        <p:nvSpPr>
          <p:cNvPr id="814" name="CustomShape 671"/>
          <p:cNvSpPr/>
          <p:nvPr/>
        </p:nvSpPr>
        <p:spPr>
          <a:xfrm>
            <a:off x="1761840" y="429912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6afaf"/>
          </a:solidFill>
          <a:ln w="0">
            <a:noFill/>
          </a:ln>
        </p:spPr>
        <p:style>
          <a:lnRef idx="0"/>
          <a:fillRef idx="0"/>
          <a:effectRef idx="0"/>
          <a:fontRef idx="minor"/>
        </p:style>
      </p:sp>
      <p:sp>
        <p:nvSpPr>
          <p:cNvPr id="815" name="CustomShape 672"/>
          <p:cNvSpPr/>
          <p:nvPr/>
        </p:nvSpPr>
        <p:spPr>
          <a:xfrm>
            <a:off x="1761120" y="429840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7b5b5"/>
          </a:solidFill>
          <a:ln w="0">
            <a:noFill/>
          </a:ln>
        </p:spPr>
        <p:style>
          <a:lnRef idx="0"/>
          <a:fillRef idx="0"/>
          <a:effectRef idx="0"/>
          <a:fontRef idx="minor"/>
        </p:style>
      </p:sp>
      <p:sp>
        <p:nvSpPr>
          <p:cNvPr id="816" name="CustomShape 673"/>
          <p:cNvSpPr/>
          <p:nvPr/>
        </p:nvSpPr>
        <p:spPr>
          <a:xfrm>
            <a:off x="1760400" y="42976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9baba"/>
          </a:solidFill>
          <a:ln w="0">
            <a:noFill/>
          </a:ln>
        </p:spPr>
        <p:style>
          <a:lnRef idx="0"/>
          <a:fillRef idx="0"/>
          <a:effectRef idx="0"/>
          <a:fontRef idx="minor"/>
        </p:style>
      </p:sp>
      <p:sp>
        <p:nvSpPr>
          <p:cNvPr id="817" name="CustomShape 674"/>
          <p:cNvSpPr/>
          <p:nvPr/>
        </p:nvSpPr>
        <p:spPr>
          <a:xfrm>
            <a:off x="1756440" y="4294800"/>
            <a:ext cx="164880" cy="164160"/>
          </a:xfrm>
          <a:custGeom>
            <a:avLst/>
            <a:gdLst/>
            <a:ahLst/>
            <a:rect l="l" t="t" r="r" b="b"/>
            <a:pathLst>
              <a:path w="165354" h="164591">
                <a:moveTo>
                  <a:pt x="3810" y="164592"/>
                </a:moveTo>
                <a:lnTo>
                  <a:pt x="165354" y="3048"/>
                </a:lnTo>
                <a:lnTo>
                  <a:pt x="161544" y="0"/>
                </a:lnTo>
                <a:lnTo>
                  <a:pt x="0" y="162306"/>
                </a:lnTo>
                <a:lnTo>
                  <a:pt x="3810" y="164592"/>
                </a:lnTo>
                <a:close/>
              </a:path>
            </a:pathLst>
          </a:custGeom>
          <a:solidFill>
            <a:srgbClr val="4dc1c1"/>
          </a:solidFill>
          <a:ln w="0">
            <a:noFill/>
          </a:ln>
        </p:spPr>
        <p:style>
          <a:lnRef idx="0"/>
          <a:fillRef idx="0"/>
          <a:effectRef idx="0"/>
          <a:fontRef idx="minor"/>
        </p:style>
      </p:sp>
      <p:sp>
        <p:nvSpPr>
          <p:cNvPr id="818" name="CustomShape 675"/>
          <p:cNvSpPr/>
          <p:nvPr/>
        </p:nvSpPr>
        <p:spPr>
          <a:xfrm>
            <a:off x="1760400" y="4297680"/>
            <a:ext cx="161280" cy="161280"/>
          </a:xfrm>
          <a:custGeom>
            <a:avLst/>
            <a:gdLst/>
            <a:ahLst/>
            <a:rect l="l" t="t" r="r" b="b"/>
            <a:pathLst>
              <a:path w="161544" h="161544">
                <a:moveTo>
                  <a:pt x="0" y="161544"/>
                </a:moveTo>
                <a:lnTo>
                  <a:pt x="161544" y="0"/>
                </a:lnTo>
              </a:path>
            </a:pathLst>
          </a:custGeom>
          <a:noFill/>
          <a:ln w="762">
            <a:solidFill>
              <a:srgbClr val="4dc1c1"/>
            </a:solidFill>
            <a:round/>
          </a:ln>
        </p:spPr>
        <p:style>
          <a:lnRef idx="0"/>
          <a:fillRef idx="0"/>
          <a:effectRef idx="0"/>
          <a:fontRef idx="minor"/>
        </p:style>
      </p:sp>
      <p:sp>
        <p:nvSpPr>
          <p:cNvPr id="819" name="CustomShape 676"/>
          <p:cNvSpPr/>
          <p:nvPr/>
        </p:nvSpPr>
        <p:spPr>
          <a:xfrm>
            <a:off x="1758600" y="429696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dc1c1"/>
          </a:solidFill>
          <a:ln w="0">
            <a:noFill/>
          </a:ln>
        </p:spPr>
        <p:style>
          <a:lnRef idx="0"/>
          <a:fillRef idx="0"/>
          <a:effectRef idx="0"/>
          <a:fontRef idx="minor"/>
        </p:style>
      </p:sp>
      <p:sp>
        <p:nvSpPr>
          <p:cNvPr id="820" name="CustomShape 677"/>
          <p:cNvSpPr/>
          <p:nvPr/>
        </p:nvSpPr>
        <p:spPr>
          <a:xfrm>
            <a:off x="1757880" y="4296240"/>
            <a:ext cx="162720" cy="162000"/>
          </a:xfrm>
          <a:custGeom>
            <a:avLst/>
            <a:gdLst/>
            <a:ahLst/>
            <a:rect l="l" t="t" r="r" b="b"/>
            <a:pathLst>
              <a:path w="163068" h="162305">
                <a:moveTo>
                  <a:pt x="762" y="162305"/>
                </a:moveTo>
                <a:lnTo>
                  <a:pt x="163068" y="761"/>
                </a:lnTo>
                <a:lnTo>
                  <a:pt x="162306" y="0"/>
                </a:lnTo>
                <a:lnTo>
                  <a:pt x="0" y="162305"/>
                </a:lnTo>
                <a:lnTo>
                  <a:pt x="762" y="162305"/>
                </a:lnTo>
                <a:close/>
              </a:path>
            </a:pathLst>
          </a:custGeom>
          <a:solidFill>
            <a:srgbClr val="4ec3c3"/>
          </a:solidFill>
          <a:ln w="0">
            <a:noFill/>
          </a:ln>
        </p:spPr>
        <p:style>
          <a:lnRef idx="0"/>
          <a:fillRef idx="0"/>
          <a:effectRef idx="0"/>
          <a:fontRef idx="minor"/>
        </p:style>
      </p:sp>
      <p:sp>
        <p:nvSpPr>
          <p:cNvPr id="821" name="CustomShape 678"/>
          <p:cNvSpPr/>
          <p:nvPr/>
        </p:nvSpPr>
        <p:spPr>
          <a:xfrm>
            <a:off x="1757160" y="4295520"/>
            <a:ext cx="162720" cy="162720"/>
          </a:xfrm>
          <a:custGeom>
            <a:avLst/>
            <a:gdLst/>
            <a:ahLst/>
            <a:rect l="l" t="t" r="r" b="b"/>
            <a:pathLst>
              <a:path w="163068" h="163067">
                <a:moveTo>
                  <a:pt x="762" y="163068"/>
                </a:moveTo>
                <a:lnTo>
                  <a:pt x="163068" y="762"/>
                </a:lnTo>
                <a:lnTo>
                  <a:pt x="161544" y="0"/>
                </a:lnTo>
                <a:lnTo>
                  <a:pt x="0" y="162306"/>
                </a:lnTo>
                <a:lnTo>
                  <a:pt x="762" y="163068"/>
                </a:lnTo>
                <a:close/>
              </a:path>
            </a:pathLst>
          </a:custGeom>
          <a:solidFill>
            <a:srgbClr val="4fc5c5"/>
          </a:solidFill>
          <a:ln w="0">
            <a:noFill/>
          </a:ln>
        </p:spPr>
        <p:style>
          <a:lnRef idx="0"/>
          <a:fillRef idx="0"/>
          <a:effectRef idx="0"/>
          <a:fontRef idx="minor"/>
        </p:style>
      </p:sp>
      <p:sp>
        <p:nvSpPr>
          <p:cNvPr id="822" name="CustomShape 679"/>
          <p:cNvSpPr/>
          <p:nvPr/>
        </p:nvSpPr>
        <p:spPr>
          <a:xfrm>
            <a:off x="1756440" y="4294800"/>
            <a:ext cx="162000" cy="162720"/>
          </a:xfrm>
          <a:custGeom>
            <a:avLst/>
            <a:gdLst/>
            <a:ahLst/>
            <a:rect l="l" t="t" r="r" b="b"/>
            <a:pathLst>
              <a:path w="162306" h="163067">
                <a:moveTo>
                  <a:pt x="762" y="163068"/>
                </a:moveTo>
                <a:lnTo>
                  <a:pt x="162306" y="762"/>
                </a:lnTo>
                <a:lnTo>
                  <a:pt x="161544" y="0"/>
                </a:lnTo>
                <a:lnTo>
                  <a:pt x="0" y="162306"/>
                </a:lnTo>
                <a:lnTo>
                  <a:pt x="762" y="163068"/>
                </a:lnTo>
                <a:close/>
              </a:path>
            </a:pathLst>
          </a:custGeom>
          <a:solidFill>
            <a:srgbClr val="50c8c8"/>
          </a:solidFill>
          <a:ln w="0">
            <a:noFill/>
          </a:ln>
        </p:spPr>
        <p:style>
          <a:lnRef idx="0"/>
          <a:fillRef idx="0"/>
          <a:effectRef idx="0"/>
          <a:fontRef idx="minor"/>
        </p:style>
      </p:sp>
      <p:sp>
        <p:nvSpPr>
          <p:cNvPr id="823" name="CustomShape 680"/>
          <p:cNvSpPr/>
          <p:nvPr/>
        </p:nvSpPr>
        <p:spPr>
          <a:xfrm>
            <a:off x="1753200" y="4290840"/>
            <a:ext cx="164160" cy="165600"/>
          </a:xfrm>
          <a:custGeom>
            <a:avLst/>
            <a:gdLst/>
            <a:ahLst/>
            <a:rect l="l" t="t" r="r" b="b"/>
            <a:pathLst>
              <a:path w="164592" h="166115">
                <a:moveTo>
                  <a:pt x="3048" y="166116"/>
                </a:moveTo>
                <a:lnTo>
                  <a:pt x="164592" y="3810"/>
                </a:lnTo>
                <a:lnTo>
                  <a:pt x="161544" y="0"/>
                </a:lnTo>
                <a:lnTo>
                  <a:pt x="0" y="161544"/>
                </a:lnTo>
                <a:lnTo>
                  <a:pt x="3048" y="166116"/>
                </a:lnTo>
                <a:close/>
              </a:path>
            </a:pathLst>
          </a:custGeom>
          <a:solidFill>
            <a:srgbClr val="51cbcb"/>
          </a:solidFill>
          <a:ln w="0">
            <a:noFill/>
          </a:ln>
        </p:spPr>
        <p:style>
          <a:lnRef idx="0"/>
          <a:fillRef idx="0"/>
          <a:effectRef idx="0"/>
          <a:fontRef idx="minor"/>
        </p:style>
      </p:sp>
      <p:sp>
        <p:nvSpPr>
          <p:cNvPr id="824" name="CustomShape 681"/>
          <p:cNvSpPr/>
          <p:nvPr/>
        </p:nvSpPr>
        <p:spPr>
          <a:xfrm>
            <a:off x="1756440" y="4294800"/>
            <a:ext cx="161280" cy="162000"/>
          </a:xfrm>
          <a:custGeom>
            <a:avLst/>
            <a:gdLst/>
            <a:ahLst/>
            <a:rect l="l" t="t" r="r" b="b"/>
            <a:pathLst>
              <a:path w="161544" h="162305">
                <a:moveTo>
                  <a:pt x="0" y="162305"/>
                </a:moveTo>
                <a:lnTo>
                  <a:pt x="161544" y="0"/>
                </a:lnTo>
              </a:path>
            </a:pathLst>
          </a:custGeom>
          <a:noFill/>
          <a:ln w="762">
            <a:solidFill>
              <a:srgbClr val="51cbcb"/>
            </a:solidFill>
            <a:round/>
          </a:ln>
        </p:spPr>
        <p:style>
          <a:lnRef idx="0"/>
          <a:fillRef idx="0"/>
          <a:effectRef idx="0"/>
          <a:fontRef idx="minor"/>
        </p:style>
      </p:sp>
      <p:sp>
        <p:nvSpPr>
          <p:cNvPr id="825" name="CustomShape 682"/>
          <p:cNvSpPr/>
          <p:nvPr/>
        </p:nvSpPr>
        <p:spPr>
          <a:xfrm>
            <a:off x="1755720" y="429372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1cbcb"/>
          </a:solidFill>
          <a:ln w="0">
            <a:noFill/>
          </a:ln>
        </p:spPr>
        <p:style>
          <a:lnRef idx="0"/>
          <a:fillRef idx="0"/>
          <a:effectRef idx="0"/>
          <a:fontRef idx="minor"/>
        </p:style>
      </p:sp>
      <p:sp>
        <p:nvSpPr>
          <p:cNvPr id="826" name="CustomShape 683"/>
          <p:cNvSpPr/>
          <p:nvPr/>
        </p:nvSpPr>
        <p:spPr>
          <a:xfrm>
            <a:off x="1755000" y="42930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1cdcd"/>
          </a:solidFill>
          <a:ln w="0">
            <a:noFill/>
          </a:ln>
        </p:spPr>
        <p:style>
          <a:lnRef idx="0"/>
          <a:fillRef idx="0"/>
          <a:effectRef idx="0"/>
          <a:fontRef idx="minor"/>
        </p:style>
      </p:sp>
      <p:sp>
        <p:nvSpPr>
          <p:cNvPr id="827" name="CustomShape 684"/>
          <p:cNvSpPr/>
          <p:nvPr/>
        </p:nvSpPr>
        <p:spPr>
          <a:xfrm>
            <a:off x="1754280" y="429156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2cece"/>
          </a:solidFill>
          <a:ln w="0">
            <a:noFill/>
          </a:ln>
        </p:spPr>
        <p:style>
          <a:lnRef idx="0"/>
          <a:fillRef idx="0"/>
          <a:effectRef idx="0"/>
          <a:fontRef idx="minor"/>
        </p:style>
      </p:sp>
      <p:sp>
        <p:nvSpPr>
          <p:cNvPr id="828" name="CustomShape 685"/>
          <p:cNvSpPr/>
          <p:nvPr/>
        </p:nvSpPr>
        <p:spPr>
          <a:xfrm>
            <a:off x="1753200" y="429084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2cfcf"/>
          </a:solidFill>
          <a:ln w="0">
            <a:noFill/>
          </a:ln>
        </p:spPr>
        <p:style>
          <a:lnRef idx="0"/>
          <a:fillRef idx="0"/>
          <a:effectRef idx="0"/>
          <a:fontRef idx="minor"/>
        </p:style>
      </p:sp>
      <p:sp>
        <p:nvSpPr>
          <p:cNvPr id="829" name="CustomShape 686"/>
          <p:cNvSpPr/>
          <p:nvPr/>
        </p:nvSpPr>
        <p:spPr>
          <a:xfrm>
            <a:off x="1749600" y="4286160"/>
            <a:ext cx="164880" cy="165600"/>
          </a:xfrm>
          <a:custGeom>
            <a:avLst/>
            <a:gdLst/>
            <a:ahLst/>
            <a:rect l="l" t="t" r="r" b="b"/>
            <a:pathLst>
              <a:path w="165354" h="166115">
                <a:moveTo>
                  <a:pt x="3810" y="166116"/>
                </a:moveTo>
                <a:lnTo>
                  <a:pt x="165354" y="4572"/>
                </a:lnTo>
                <a:lnTo>
                  <a:pt x="161544" y="0"/>
                </a:lnTo>
                <a:lnTo>
                  <a:pt x="0" y="161544"/>
                </a:lnTo>
                <a:lnTo>
                  <a:pt x="3810" y="166116"/>
                </a:lnTo>
                <a:close/>
              </a:path>
            </a:pathLst>
          </a:custGeom>
          <a:solidFill>
            <a:srgbClr val="52d1d1"/>
          </a:solidFill>
          <a:ln w="0">
            <a:noFill/>
          </a:ln>
        </p:spPr>
        <p:style>
          <a:lnRef idx="0"/>
          <a:fillRef idx="0"/>
          <a:effectRef idx="0"/>
          <a:fontRef idx="minor"/>
        </p:style>
      </p:sp>
      <p:sp>
        <p:nvSpPr>
          <p:cNvPr id="830" name="CustomShape 687"/>
          <p:cNvSpPr/>
          <p:nvPr/>
        </p:nvSpPr>
        <p:spPr>
          <a:xfrm>
            <a:off x="1753200" y="4290840"/>
            <a:ext cx="161280" cy="161280"/>
          </a:xfrm>
          <a:custGeom>
            <a:avLst/>
            <a:gdLst/>
            <a:ahLst/>
            <a:rect l="l" t="t" r="r" b="b"/>
            <a:pathLst>
              <a:path w="161544" h="161544">
                <a:moveTo>
                  <a:pt x="0" y="161544"/>
                </a:moveTo>
                <a:lnTo>
                  <a:pt x="161544" y="0"/>
                </a:lnTo>
              </a:path>
            </a:pathLst>
          </a:custGeom>
          <a:noFill/>
          <a:ln w="762">
            <a:solidFill>
              <a:srgbClr val="52d1d1"/>
            </a:solidFill>
            <a:round/>
          </a:ln>
        </p:spPr>
        <p:style>
          <a:lnRef idx="0"/>
          <a:fillRef idx="0"/>
          <a:effectRef idx="0"/>
          <a:fontRef idx="minor"/>
        </p:style>
      </p:sp>
      <p:sp>
        <p:nvSpPr>
          <p:cNvPr id="831" name="CustomShape 688"/>
          <p:cNvSpPr/>
          <p:nvPr/>
        </p:nvSpPr>
        <p:spPr>
          <a:xfrm>
            <a:off x="1752480" y="42901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d1d1"/>
          </a:solidFill>
          <a:ln w="0">
            <a:noFill/>
          </a:ln>
        </p:spPr>
        <p:style>
          <a:lnRef idx="0"/>
          <a:fillRef idx="0"/>
          <a:effectRef idx="0"/>
          <a:fontRef idx="minor"/>
        </p:style>
      </p:sp>
      <p:sp>
        <p:nvSpPr>
          <p:cNvPr id="832" name="CustomShape 689"/>
          <p:cNvSpPr/>
          <p:nvPr/>
        </p:nvSpPr>
        <p:spPr>
          <a:xfrm>
            <a:off x="1751760" y="42894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d2d2"/>
          </a:solidFill>
          <a:ln w="0">
            <a:noFill/>
          </a:ln>
        </p:spPr>
        <p:style>
          <a:lnRef idx="0"/>
          <a:fillRef idx="0"/>
          <a:effectRef idx="0"/>
          <a:fontRef idx="minor"/>
        </p:style>
      </p:sp>
      <p:sp>
        <p:nvSpPr>
          <p:cNvPr id="833" name="CustomShape 690"/>
          <p:cNvSpPr/>
          <p:nvPr/>
        </p:nvSpPr>
        <p:spPr>
          <a:xfrm>
            <a:off x="1751040" y="428760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2d2d2"/>
          </a:solidFill>
          <a:ln w="0">
            <a:noFill/>
          </a:ln>
        </p:spPr>
        <p:style>
          <a:lnRef idx="0"/>
          <a:fillRef idx="0"/>
          <a:effectRef idx="0"/>
          <a:fontRef idx="minor"/>
        </p:style>
      </p:sp>
      <p:sp>
        <p:nvSpPr>
          <p:cNvPr id="834" name="CustomShape 691"/>
          <p:cNvSpPr/>
          <p:nvPr/>
        </p:nvSpPr>
        <p:spPr>
          <a:xfrm>
            <a:off x="1750320" y="42868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3d3"/>
          </a:solidFill>
          <a:ln w="0">
            <a:noFill/>
          </a:ln>
        </p:spPr>
        <p:style>
          <a:lnRef idx="0"/>
          <a:fillRef idx="0"/>
          <a:effectRef idx="0"/>
          <a:fontRef idx="minor"/>
        </p:style>
      </p:sp>
      <p:sp>
        <p:nvSpPr>
          <p:cNvPr id="835" name="CustomShape 692"/>
          <p:cNvSpPr/>
          <p:nvPr/>
        </p:nvSpPr>
        <p:spPr>
          <a:xfrm>
            <a:off x="1749600" y="42861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4d4"/>
          </a:solidFill>
          <a:ln w="0">
            <a:noFill/>
          </a:ln>
        </p:spPr>
        <p:style>
          <a:lnRef idx="0"/>
          <a:fillRef idx="0"/>
          <a:effectRef idx="0"/>
          <a:fontRef idx="minor"/>
        </p:style>
      </p:sp>
      <p:sp>
        <p:nvSpPr>
          <p:cNvPr id="836" name="CustomShape 693"/>
          <p:cNvSpPr/>
          <p:nvPr/>
        </p:nvSpPr>
        <p:spPr>
          <a:xfrm>
            <a:off x="1747440" y="4280760"/>
            <a:ext cx="163440" cy="166680"/>
          </a:xfrm>
          <a:custGeom>
            <a:avLst/>
            <a:gdLst/>
            <a:ahLst/>
            <a:rect l="l" t="t" r="r" b="b"/>
            <a:pathLst>
              <a:path w="163830" h="166877">
                <a:moveTo>
                  <a:pt x="2286" y="166877"/>
                </a:moveTo>
                <a:lnTo>
                  <a:pt x="163830" y="5333"/>
                </a:lnTo>
                <a:lnTo>
                  <a:pt x="161544" y="0"/>
                </a:lnTo>
                <a:lnTo>
                  <a:pt x="0" y="161543"/>
                </a:lnTo>
                <a:lnTo>
                  <a:pt x="2286" y="166877"/>
                </a:lnTo>
                <a:close/>
              </a:path>
            </a:pathLst>
          </a:custGeom>
          <a:solidFill>
            <a:srgbClr val="54d5d5"/>
          </a:solidFill>
          <a:ln w="0">
            <a:noFill/>
          </a:ln>
        </p:spPr>
        <p:style>
          <a:lnRef idx="0"/>
          <a:fillRef idx="0"/>
          <a:effectRef idx="0"/>
          <a:fontRef idx="minor"/>
        </p:style>
      </p:sp>
      <p:sp>
        <p:nvSpPr>
          <p:cNvPr id="837" name="CustomShape 694"/>
          <p:cNvSpPr/>
          <p:nvPr/>
        </p:nvSpPr>
        <p:spPr>
          <a:xfrm>
            <a:off x="1749600" y="428616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838" name="CustomShape 695"/>
          <p:cNvSpPr/>
          <p:nvPr/>
        </p:nvSpPr>
        <p:spPr>
          <a:xfrm>
            <a:off x="1748880" y="4284720"/>
            <a:ext cx="162000" cy="162720"/>
          </a:xfrm>
          <a:custGeom>
            <a:avLst/>
            <a:gdLst/>
            <a:ahLst/>
            <a:rect l="l" t="t" r="r" b="b"/>
            <a:pathLst>
              <a:path w="162306" h="163067">
                <a:moveTo>
                  <a:pt x="762" y="163067"/>
                </a:moveTo>
                <a:lnTo>
                  <a:pt x="162306" y="1523"/>
                </a:lnTo>
                <a:lnTo>
                  <a:pt x="162306" y="0"/>
                </a:lnTo>
                <a:lnTo>
                  <a:pt x="0" y="162305"/>
                </a:lnTo>
                <a:lnTo>
                  <a:pt x="762" y="163067"/>
                </a:lnTo>
                <a:close/>
              </a:path>
            </a:pathLst>
          </a:custGeom>
          <a:solidFill>
            <a:srgbClr val="54d5d5"/>
          </a:solidFill>
          <a:ln w="0">
            <a:noFill/>
          </a:ln>
        </p:spPr>
        <p:style>
          <a:lnRef idx="0"/>
          <a:fillRef idx="0"/>
          <a:effectRef idx="0"/>
          <a:fontRef idx="minor"/>
        </p:style>
      </p:sp>
      <p:sp>
        <p:nvSpPr>
          <p:cNvPr id="839" name="CustomShape 696"/>
          <p:cNvSpPr/>
          <p:nvPr/>
        </p:nvSpPr>
        <p:spPr>
          <a:xfrm>
            <a:off x="1748880" y="4284000"/>
            <a:ext cx="162000" cy="162720"/>
          </a:xfrm>
          <a:custGeom>
            <a:avLst/>
            <a:gdLst/>
            <a:ahLst/>
            <a:rect l="l" t="t" r="r" b="b"/>
            <a:pathLst>
              <a:path w="162306" h="163067">
                <a:moveTo>
                  <a:pt x="0" y="163067"/>
                </a:moveTo>
                <a:lnTo>
                  <a:pt x="162306" y="761"/>
                </a:lnTo>
                <a:lnTo>
                  <a:pt x="161544" y="0"/>
                </a:lnTo>
                <a:lnTo>
                  <a:pt x="0" y="161543"/>
                </a:lnTo>
                <a:lnTo>
                  <a:pt x="0" y="163067"/>
                </a:lnTo>
                <a:close/>
              </a:path>
            </a:pathLst>
          </a:custGeom>
          <a:solidFill>
            <a:srgbClr val="54d6d6"/>
          </a:solidFill>
          <a:ln w="0">
            <a:noFill/>
          </a:ln>
        </p:spPr>
        <p:style>
          <a:lnRef idx="0"/>
          <a:fillRef idx="0"/>
          <a:effectRef idx="0"/>
          <a:fontRef idx="minor"/>
        </p:style>
      </p:sp>
      <p:sp>
        <p:nvSpPr>
          <p:cNvPr id="840" name="CustomShape 697"/>
          <p:cNvSpPr/>
          <p:nvPr/>
        </p:nvSpPr>
        <p:spPr>
          <a:xfrm>
            <a:off x="1748160" y="428256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4d7d7"/>
          </a:solidFill>
          <a:ln w="0">
            <a:noFill/>
          </a:ln>
        </p:spPr>
        <p:style>
          <a:lnRef idx="0"/>
          <a:fillRef idx="0"/>
          <a:effectRef idx="0"/>
          <a:fontRef idx="minor"/>
        </p:style>
      </p:sp>
      <p:sp>
        <p:nvSpPr>
          <p:cNvPr id="841" name="CustomShape 698"/>
          <p:cNvSpPr/>
          <p:nvPr/>
        </p:nvSpPr>
        <p:spPr>
          <a:xfrm>
            <a:off x="1747440" y="428184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6d8d8"/>
          </a:solidFill>
          <a:ln w="0">
            <a:noFill/>
          </a:ln>
        </p:spPr>
        <p:style>
          <a:lnRef idx="0"/>
          <a:fillRef idx="0"/>
          <a:effectRef idx="0"/>
          <a:fontRef idx="minor"/>
        </p:style>
      </p:sp>
      <p:sp>
        <p:nvSpPr>
          <p:cNvPr id="842" name="CustomShape 699"/>
          <p:cNvSpPr/>
          <p:nvPr/>
        </p:nvSpPr>
        <p:spPr>
          <a:xfrm>
            <a:off x="1747440" y="4280760"/>
            <a:ext cx="161280" cy="162000"/>
          </a:xfrm>
          <a:custGeom>
            <a:avLst/>
            <a:gdLst/>
            <a:ahLst/>
            <a:rect l="l" t="t" r="r" b="b"/>
            <a:pathLst>
              <a:path w="161544" h="162305">
                <a:moveTo>
                  <a:pt x="0" y="162306"/>
                </a:moveTo>
                <a:lnTo>
                  <a:pt x="161544" y="762"/>
                </a:lnTo>
                <a:lnTo>
                  <a:pt x="161544" y="0"/>
                </a:lnTo>
                <a:lnTo>
                  <a:pt x="0" y="161544"/>
                </a:lnTo>
                <a:lnTo>
                  <a:pt x="0" y="162306"/>
                </a:lnTo>
                <a:close/>
              </a:path>
            </a:pathLst>
          </a:custGeom>
          <a:solidFill>
            <a:srgbClr val="56dad9"/>
          </a:solidFill>
          <a:ln w="0">
            <a:noFill/>
          </a:ln>
        </p:spPr>
        <p:style>
          <a:lnRef idx="0"/>
          <a:fillRef idx="0"/>
          <a:effectRef idx="0"/>
          <a:fontRef idx="minor"/>
        </p:style>
      </p:sp>
      <p:sp>
        <p:nvSpPr>
          <p:cNvPr id="843" name="CustomShape 700"/>
          <p:cNvSpPr/>
          <p:nvPr/>
        </p:nvSpPr>
        <p:spPr>
          <a:xfrm>
            <a:off x="1744920" y="4273920"/>
            <a:ext cx="163440" cy="168120"/>
          </a:xfrm>
          <a:custGeom>
            <a:avLst/>
            <a:gdLst/>
            <a:ahLst/>
            <a:rect l="l" t="t" r="r" b="b"/>
            <a:pathLst>
              <a:path w="163830" h="168401">
                <a:moveTo>
                  <a:pt x="2286" y="168401"/>
                </a:moveTo>
                <a:lnTo>
                  <a:pt x="163830" y="6857"/>
                </a:lnTo>
                <a:lnTo>
                  <a:pt x="161544" y="0"/>
                </a:lnTo>
                <a:lnTo>
                  <a:pt x="0" y="161543"/>
                </a:lnTo>
                <a:lnTo>
                  <a:pt x="2286" y="168401"/>
                </a:lnTo>
                <a:close/>
              </a:path>
            </a:pathLst>
          </a:custGeom>
          <a:solidFill>
            <a:srgbClr val="57dbdb"/>
          </a:solidFill>
          <a:ln w="0">
            <a:noFill/>
          </a:ln>
        </p:spPr>
        <p:style>
          <a:lnRef idx="0"/>
          <a:fillRef idx="0"/>
          <a:effectRef idx="0"/>
          <a:fontRef idx="minor"/>
        </p:style>
      </p:sp>
      <p:sp>
        <p:nvSpPr>
          <p:cNvPr id="844" name="CustomShape 701"/>
          <p:cNvSpPr/>
          <p:nvPr/>
        </p:nvSpPr>
        <p:spPr>
          <a:xfrm>
            <a:off x="1747440" y="42807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845" name="CustomShape 702"/>
          <p:cNvSpPr/>
          <p:nvPr/>
        </p:nvSpPr>
        <p:spPr>
          <a:xfrm>
            <a:off x="1746360" y="427860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7dbdb"/>
          </a:solidFill>
          <a:ln w="0">
            <a:noFill/>
          </a:ln>
        </p:spPr>
        <p:style>
          <a:lnRef idx="0"/>
          <a:fillRef idx="0"/>
          <a:effectRef idx="0"/>
          <a:fontRef idx="minor"/>
        </p:style>
      </p:sp>
      <p:sp>
        <p:nvSpPr>
          <p:cNvPr id="846" name="CustomShape 703"/>
          <p:cNvSpPr/>
          <p:nvPr/>
        </p:nvSpPr>
        <p:spPr>
          <a:xfrm>
            <a:off x="1745640" y="427644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7dcdc"/>
          </a:solidFill>
          <a:ln w="0">
            <a:noFill/>
          </a:ln>
        </p:spPr>
        <p:style>
          <a:lnRef idx="0"/>
          <a:fillRef idx="0"/>
          <a:effectRef idx="0"/>
          <a:fontRef idx="minor"/>
        </p:style>
      </p:sp>
      <p:sp>
        <p:nvSpPr>
          <p:cNvPr id="847" name="CustomShape 704"/>
          <p:cNvSpPr/>
          <p:nvPr/>
        </p:nvSpPr>
        <p:spPr>
          <a:xfrm>
            <a:off x="1744920" y="427392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6dddd"/>
          </a:solidFill>
          <a:ln w="0">
            <a:noFill/>
          </a:ln>
        </p:spPr>
        <p:style>
          <a:lnRef idx="0"/>
          <a:fillRef idx="0"/>
          <a:effectRef idx="0"/>
          <a:fontRef idx="minor"/>
        </p:style>
      </p:sp>
      <p:sp>
        <p:nvSpPr>
          <p:cNvPr id="848" name="CustomShape 705"/>
          <p:cNvSpPr/>
          <p:nvPr/>
        </p:nvSpPr>
        <p:spPr>
          <a:xfrm>
            <a:off x="1743480" y="4267080"/>
            <a:ext cx="162720" cy="168120"/>
          </a:xfrm>
          <a:custGeom>
            <a:avLst/>
            <a:gdLst/>
            <a:ahLst/>
            <a:rect l="l" t="t" r="r" b="b"/>
            <a:pathLst>
              <a:path w="163068" h="168401">
                <a:moveTo>
                  <a:pt x="1524" y="168401"/>
                </a:moveTo>
                <a:lnTo>
                  <a:pt x="163068" y="6857"/>
                </a:lnTo>
                <a:lnTo>
                  <a:pt x="161544" y="0"/>
                </a:lnTo>
                <a:lnTo>
                  <a:pt x="0" y="161543"/>
                </a:lnTo>
                <a:lnTo>
                  <a:pt x="1524" y="168401"/>
                </a:lnTo>
                <a:close/>
              </a:path>
            </a:pathLst>
          </a:custGeom>
          <a:solidFill>
            <a:srgbClr val="57dede"/>
          </a:solidFill>
          <a:ln w="0">
            <a:noFill/>
          </a:ln>
        </p:spPr>
        <p:style>
          <a:lnRef idx="0"/>
          <a:fillRef idx="0"/>
          <a:effectRef idx="0"/>
          <a:fontRef idx="minor"/>
        </p:style>
      </p:sp>
      <p:sp>
        <p:nvSpPr>
          <p:cNvPr id="849" name="CustomShape 706"/>
          <p:cNvSpPr/>
          <p:nvPr/>
        </p:nvSpPr>
        <p:spPr>
          <a:xfrm>
            <a:off x="1744920" y="427392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850" name="CustomShape 707"/>
          <p:cNvSpPr/>
          <p:nvPr/>
        </p:nvSpPr>
        <p:spPr>
          <a:xfrm>
            <a:off x="1742040" y="4257360"/>
            <a:ext cx="162720" cy="171000"/>
          </a:xfrm>
          <a:custGeom>
            <a:avLst/>
            <a:gdLst/>
            <a:ahLst/>
            <a:rect l="l" t="t" r="r" b="b"/>
            <a:pathLst>
              <a:path w="163068" h="171450">
                <a:moveTo>
                  <a:pt x="1524" y="171450"/>
                </a:moveTo>
                <a:lnTo>
                  <a:pt x="163068" y="9905"/>
                </a:lnTo>
                <a:lnTo>
                  <a:pt x="161544" y="0"/>
                </a:lnTo>
                <a:lnTo>
                  <a:pt x="0" y="162306"/>
                </a:lnTo>
                <a:lnTo>
                  <a:pt x="1524" y="171450"/>
                </a:lnTo>
                <a:close/>
              </a:path>
            </a:pathLst>
          </a:custGeom>
          <a:solidFill>
            <a:srgbClr val="58dfdf"/>
          </a:solidFill>
          <a:ln w="0">
            <a:noFill/>
          </a:ln>
        </p:spPr>
        <p:style>
          <a:lnRef idx="0"/>
          <a:fillRef idx="0"/>
          <a:effectRef idx="0"/>
          <a:fontRef idx="minor"/>
        </p:style>
      </p:sp>
      <p:sp>
        <p:nvSpPr>
          <p:cNvPr id="851" name="CustomShape 708"/>
          <p:cNvSpPr/>
          <p:nvPr/>
        </p:nvSpPr>
        <p:spPr>
          <a:xfrm>
            <a:off x="1743480" y="42670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852" name="CustomShape 709"/>
          <p:cNvSpPr/>
          <p:nvPr/>
        </p:nvSpPr>
        <p:spPr>
          <a:xfrm>
            <a:off x="1741320" y="4243680"/>
            <a:ext cx="162000" cy="175680"/>
          </a:xfrm>
          <a:custGeom>
            <a:avLst/>
            <a:gdLst/>
            <a:ahLst/>
            <a:rect l="l" t="t" r="r" b="b"/>
            <a:pathLst>
              <a:path w="162306" h="176022">
                <a:moveTo>
                  <a:pt x="762" y="176022"/>
                </a:moveTo>
                <a:lnTo>
                  <a:pt x="162306" y="13716"/>
                </a:lnTo>
                <a:lnTo>
                  <a:pt x="161544" y="0"/>
                </a:lnTo>
                <a:lnTo>
                  <a:pt x="0" y="161544"/>
                </a:lnTo>
                <a:lnTo>
                  <a:pt x="762" y="176022"/>
                </a:lnTo>
                <a:close/>
              </a:path>
            </a:pathLst>
          </a:custGeom>
          <a:solidFill>
            <a:srgbClr val="58dfdf"/>
          </a:solidFill>
          <a:ln w="0">
            <a:noFill/>
          </a:ln>
        </p:spPr>
        <p:style>
          <a:lnRef idx="0"/>
          <a:fillRef idx="0"/>
          <a:effectRef idx="0"/>
          <a:fontRef idx="minor"/>
        </p:style>
      </p:sp>
      <p:sp>
        <p:nvSpPr>
          <p:cNvPr id="853" name="CustomShape 710"/>
          <p:cNvSpPr/>
          <p:nvPr/>
        </p:nvSpPr>
        <p:spPr>
          <a:xfrm>
            <a:off x="1742040" y="4257360"/>
            <a:ext cx="161280" cy="162000"/>
          </a:xfrm>
          <a:custGeom>
            <a:avLst/>
            <a:gdLst/>
            <a:ahLst/>
            <a:rect l="l" t="t" r="r" b="b"/>
            <a:pathLst>
              <a:path w="161544" h="162305">
                <a:moveTo>
                  <a:pt x="0" y="162305"/>
                </a:moveTo>
                <a:lnTo>
                  <a:pt x="161544" y="0"/>
                </a:lnTo>
              </a:path>
            </a:pathLst>
          </a:custGeom>
          <a:noFill/>
          <a:ln w="762">
            <a:solidFill>
              <a:srgbClr val="58dfdf"/>
            </a:solidFill>
            <a:round/>
          </a:ln>
        </p:spPr>
        <p:style>
          <a:lnRef idx="0"/>
          <a:fillRef idx="0"/>
          <a:effectRef idx="0"/>
          <a:fontRef idx="minor"/>
        </p:style>
      </p:sp>
      <p:sp>
        <p:nvSpPr>
          <p:cNvPr id="854" name="CustomShape 711"/>
          <p:cNvSpPr/>
          <p:nvPr/>
        </p:nvSpPr>
        <p:spPr>
          <a:xfrm>
            <a:off x="1740240" y="4201560"/>
            <a:ext cx="162000" cy="203040"/>
          </a:xfrm>
          <a:custGeom>
            <a:avLst/>
            <a:gdLst/>
            <a:ahLst/>
            <a:rect l="l" t="t" r="r" b="b"/>
            <a:pathLst>
              <a:path w="162306" h="203453">
                <a:moveTo>
                  <a:pt x="762" y="203454"/>
                </a:moveTo>
                <a:lnTo>
                  <a:pt x="162306" y="41910"/>
                </a:lnTo>
                <a:lnTo>
                  <a:pt x="161544" y="0"/>
                </a:lnTo>
                <a:lnTo>
                  <a:pt x="0" y="161544"/>
                </a:lnTo>
                <a:lnTo>
                  <a:pt x="762" y="203454"/>
                </a:lnTo>
                <a:close/>
              </a:path>
            </a:pathLst>
          </a:custGeom>
          <a:solidFill>
            <a:srgbClr val="59e0e0"/>
          </a:solidFill>
          <a:ln w="0">
            <a:noFill/>
          </a:ln>
        </p:spPr>
        <p:style>
          <a:lnRef idx="0"/>
          <a:fillRef idx="0"/>
          <a:effectRef idx="0"/>
          <a:fontRef idx="minor"/>
        </p:style>
      </p:sp>
      <p:sp>
        <p:nvSpPr>
          <p:cNvPr id="855" name="CustomShape 712"/>
          <p:cNvSpPr/>
          <p:nvPr/>
        </p:nvSpPr>
        <p:spPr>
          <a:xfrm>
            <a:off x="1741320" y="42436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856" name="CustomShape 713"/>
          <p:cNvSpPr/>
          <p:nvPr/>
        </p:nvSpPr>
        <p:spPr>
          <a:xfrm>
            <a:off x="1740240" y="3840480"/>
            <a:ext cx="161280" cy="522360"/>
          </a:xfrm>
          <a:custGeom>
            <a:avLst/>
            <a:gdLst/>
            <a:ahLst/>
            <a:rect l="l" t="t" r="r" b="b"/>
            <a:pathLst>
              <a:path w="161544" h="522731">
                <a:moveTo>
                  <a:pt x="0" y="522731"/>
                </a:moveTo>
                <a:lnTo>
                  <a:pt x="161544" y="361187"/>
                </a:lnTo>
                <a:lnTo>
                  <a:pt x="161544" y="0"/>
                </a:lnTo>
                <a:lnTo>
                  <a:pt x="0" y="161543"/>
                </a:lnTo>
                <a:lnTo>
                  <a:pt x="0" y="522731"/>
                </a:lnTo>
                <a:close/>
              </a:path>
            </a:pathLst>
          </a:custGeom>
          <a:solidFill>
            <a:srgbClr val="59e0e0"/>
          </a:solidFill>
          <a:ln w="0">
            <a:noFill/>
          </a:ln>
        </p:spPr>
        <p:style>
          <a:lnRef idx="0"/>
          <a:fillRef idx="0"/>
          <a:effectRef idx="0"/>
          <a:fontRef idx="minor"/>
        </p:style>
      </p:sp>
      <p:sp>
        <p:nvSpPr>
          <p:cNvPr id="857" name="CustomShape 714"/>
          <p:cNvSpPr/>
          <p:nvPr/>
        </p:nvSpPr>
        <p:spPr>
          <a:xfrm>
            <a:off x="1740240" y="420156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858" name="CustomShape 715"/>
          <p:cNvSpPr/>
          <p:nvPr/>
        </p:nvSpPr>
        <p:spPr>
          <a:xfrm>
            <a:off x="1777680" y="4341960"/>
            <a:ext cx="167400" cy="168840"/>
          </a:xfrm>
          <a:custGeom>
            <a:avLst/>
            <a:gdLst/>
            <a:ahLst/>
            <a:rect l="l" t="t" r="r" b="b"/>
            <a:pathLst>
              <a:path w="167639" h="169163">
                <a:moveTo>
                  <a:pt x="0" y="169163"/>
                </a:moveTo>
                <a:lnTo>
                  <a:pt x="161544" y="7619"/>
                </a:lnTo>
                <a:lnTo>
                  <a:pt x="167640" y="0"/>
                </a:lnTo>
                <a:lnTo>
                  <a:pt x="6095" y="162305"/>
                </a:lnTo>
                <a:lnTo>
                  <a:pt x="0" y="169163"/>
                </a:lnTo>
                <a:close/>
              </a:path>
            </a:pathLst>
          </a:custGeom>
          <a:solidFill>
            <a:srgbClr val="51cbcb"/>
          </a:solidFill>
          <a:ln w="0">
            <a:noFill/>
          </a:ln>
        </p:spPr>
        <p:style>
          <a:lnRef idx="0"/>
          <a:fillRef idx="0"/>
          <a:effectRef idx="0"/>
          <a:fontRef idx="minor"/>
        </p:style>
      </p:sp>
      <p:sp>
        <p:nvSpPr>
          <p:cNvPr id="859" name="CustomShape 716"/>
          <p:cNvSpPr/>
          <p:nvPr/>
        </p:nvSpPr>
        <p:spPr>
          <a:xfrm>
            <a:off x="1777680" y="434952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860" name="CustomShape 717"/>
          <p:cNvSpPr/>
          <p:nvPr/>
        </p:nvSpPr>
        <p:spPr>
          <a:xfrm>
            <a:off x="1783800" y="4334400"/>
            <a:ext cx="167400" cy="169560"/>
          </a:xfrm>
          <a:custGeom>
            <a:avLst/>
            <a:gdLst/>
            <a:ahLst/>
            <a:rect l="l" t="t" r="r" b="b"/>
            <a:pathLst>
              <a:path w="167639" h="169925">
                <a:moveTo>
                  <a:pt x="0" y="169925"/>
                </a:moveTo>
                <a:lnTo>
                  <a:pt x="161544" y="7619"/>
                </a:lnTo>
                <a:lnTo>
                  <a:pt x="167640" y="0"/>
                </a:lnTo>
                <a:lnTo>
                  <a:pt x="6095" y="161543"/>
                </a:lnTo>
                <a:lnTo>
                  <a:pt x="0" y="169925"/>
                </a:lnTo>
                <a:close/>
              </a:path>
            </a:pathLst>
          </a:custGeom>
          <a:solidFill>
            <a:srgbClr val="52d0d0"/>
          </a:solidFill>
          <a:ln w="0">
            <a:noFill/>
          </a:ln>
        </p:spPr>
        <p:style>
          <a:lnRef idx="0"/>
          <a:fillRef idx="0"/>
          <a:effectRef idx="0"/>
          <a:fontRef idx="minor"/>
        </p:style>
      </p:sp>
      <p:sp>
        <p:nvSpPr>
          <p:cNvPr id="861" name="CustomShape 718"/>
          <p:cNvSpPr/>
          <p:nvPr/>
        </p:nvSpPr>
        <p:spPr>
          <a:xfrm>
            <a:off x="1783800" y="4341960"/>
            <a:ext cx="161280" cy="162000"/>
          </a:xfrm>
          <a:custGeom>
            <a:avLst/>
            <a:gdLst/>
            <a:ahLst/>
            <a:rect l="l" t="t" r="r" b="b"/>
            <a:pathLst>
              <a:path w="161544" h="162305">
                <a:moveTo>
                  <a:pt x="0" y="162306"/>
                </a:moveTo>
                <a:lnTo>
                  <a:pt x="161544" y="0"/>
                </a:lnTo>
              </a:path>
            </a:pathLst>
          </a:custGeom>
          <a:noFill/>
          <a:ln w="762">
            <a:solidFill>
              <a:srgbClr val="52d0d0"/>
            </a:solidFill>
            <a:round/>
          </a:ln>
        </p:spPr>
        <p:style>
          <a:lnRef idx="0"/>
          <a:fillRef idx="0"/>
          <a:effectRef idx="0"/>
          <a:fontRef idx="minor"/>
        </p:style>
      </p:sp>
      <p:sp>
        <p:nvSpPr>
          <p:cNvPr id="862" name="CustomShape 719"/>
          <p:cNvSpPr/>
          <p:nvPr/>
        </p:nvSpPr>
        <p:spPr>
          <a:xfrm>
            <a:off x="1789920" y="4325040"/>
            <a:ext cx="167400" cy="170280"/>
          </a:xfrm>
          <a:custGeom>
            <a:avLst/>
            <a:gdLst/>
            <a:ahLst/>
            <a:rect l="l" t="t" r="r" b="b"/>
            <a:pathLst>
              <a:path w="167639" h="170687">
                <a:moveTo>
                  <a:pt x="0" y="170687"/>
                </a:moveTo>
                <a:lnTo>
                  <a:pt x="161544" y="9143"/>
                </a:lnTo>
                <a:lnTo>
                  <a:pt x="167640" y="0"/>
                </a:lnTo>
                <a:lnTo>
                  <a:pt x="6095" y="161543"/>
                </a:lnTo>
                <a:lnTo>
                  <a:pt x="0" y="170687"/>
                </a:lnTo>
                <a:close/>
              </a:path>
            </a:pathLst>
          </a:custGeom>
          <a:solidFill>
            <a:srgbClr val="53d2d2"/>
          </a:solidFill>
          <a:ln w="0">
            <a:noFill/>
          </a:ln>
        </p:spPr>
        <p:style>
          <a:lnRef idx="0"/>
          <a:fillRef idx="0"/>
          <a:effectRef idx="0"/>
          <a:fontRef idx="minor"/>
        </p:style>
      </p:sp>
      <p:sp>
        <p:nvSpPr>
          <p:cNvPr id="863" name="CustomShape 720"/>
          <p:cNvSpPr/>
          <p:nvPr/>
        </p:nvSpPr>
        <p:spPr>
          <a:xfrm>
            <a:off x="1789920" y="43344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864" name="CustomShape 721"/>
          <p:cNvSpPr/>
          <p:nvPr/>
        </p:nvSpPr>
        <p:spPr>
          <a:xfrm>
            <a:off x="1789920" y="4329720"/>
            <a:ext cx="164160" cy="165600"/>
          </a:xfrm>
          <a:custGeom>
            <a:avLst/>
            <a:gdLst/>
            <a:ahLst/>
            <a:rect l="l" t="t" r="r" b="b"/>
            <a:pathLst>
              <a:path w="164592" h="166115">
                <a:moveTo>
                  <a:pt x="0" y="166116"/>
                </a:moveTo>
                <a:lnTo>
                  <a:pt x="161544" y="4572"/>
                </a:lnTo>
                <a:lnTo>
                  <a:pt x="164592" y="0"/>
                </a:lnTo>
                <a:lnTo>
                  <a:pt x="3047" y="161544"/>
                </a:lnTo>
                <a:lnTo>
                  <a:pt x="0" y="166116"/>
                </a:lnTo>
                <a:close/>
              </a:path>
            </a:pathLst>
          </a:custGeom>
          <a:solidFill>
            <a:srgbClr val="53d2d2"/>
          </a:solidFill>
          <a:ln w="0">
            <a:noFill/>
          </a:ln>
        </p:spPr>
        <p:style>
          <a:lnRef idx="0"/>
          <a:fillRef idx="0"/>
          <a:effectRef idx="0"/>
          <a:fontRef idx="minor"/>
        </p:style>
      </p:sp>
      <p:sp>
        <p:nvSpPr>
          <p:cNvPr id="865" name="CustomShape 722"/>
          <p:cNvSpPr/>
          <p:nvPr/>
        </p:nvSpPr>
        <p:spPr>
          <a:xfrm>
            <a:off x="1793160" y="4325040"/>
            <a:ext cx="164160" cy="165600"/>
          </a:xfrm>
          <a:custGeom>
            <a:avLst/>
            <a:gdLst/>
            <a:ahLst/>
            <a:rect l="l" t="t" r="r" b="b"/>
            <a:pathLst>
              <a:path w="164592" h="166115">
                <a:moveTo>
                  <a:pt x="0" y="166115"/>
                </a:moveTo>
                <a:lnTo>
                  <a:pt x="161544" y="4571"/>
                </a:lnTo>
                <a:lnTo>
                  <a:pt x="164592" y="0"/>
                </a:lnTo>
                <a:lnTo>
                  <a:pt x="3047" y="161543"/>
                </a:lnTo>
                <a:lnTo>
                  <a:pt x="0" y="166115"/>
                </a:lnTo>
                <a:close/>
              </a:path>
            </a:pathLst>
          </a:custGeom>
          <a:solidFill>
            <a:srgbClr val="53d3d3"/>
          </a:solidFill>
          <a:ln w="0">
            <a:noFill/>
          </a:ln>
        </p:spPr>
        <p:style>
          <a:lnRef idx="0"/>
          <a:fillRef idx="0"/>
          <a:effectRef idx="0"/>
          <a:fontRef idx="minor"/>
        </p:style>
      </p:sp>
      <p:sp>
        <p:nvSpPr>
          <p:cNvPr id="866" name="CustomShape 723"/>
          <p:cNvSpPr/>
          <p:nvPr/>
        </p:nvSpPr>
        <p:spPr>
          <a:xfrm>
            <a:off x="1796040" y="4315320"/>
            <a:ext cx="166680" cy="171000"/>
          </a:xfrm>
          <a:custGeom>
            <a:avLst/>
            <a:gdLst/>
            <a:ahLst/>
            <a:rect l="l" t="t" r="r" b="b"/>
            <a:pathLst>
              <a:path w="166878" h="171450">
                <a:moveTo>
                  <a:pt x="0" y="171450"/>
                </a:moveTo>
                <a:lnTo>
                  <a:pt x="161544" y="9905"/>
                </a:lnTo>
                <a:lnTo>
                  <a:pt x="166878" y="0"/>
                </a:lnTo>
                <a:lnTo>
                  <a:pt x="5333" y="161544"/>
                </a:lnTo>
                <a:lnTo>
                  <a:pt x="0" y="171450"/>
                </a:lnTo>
                <a:close/>
              </a:path>
            </a:pathLst>
          </a:custGeom>
          <a:solidFill>
            <a:srgbClr val="54d5d5"/>
          </a:solidFill>
          <a:ln w="0">
            <a:noFill/>
          </a:ln>
        </p:spPr>
        <p:style>
          <a:lnRef idx="0"/>
          <a:fillRef idx="0"/>
          <a:effectRef idx="0"/>
          <a:fontRef idx="minor"/>
        </p:style>
      </p:sp>
      <p:sp>
        <p:nvSpPr>
          <p:cNvPr id="867" name="CustomShape 724"/>
          <p:cNvSpPr/>
          <p:nvPr/>
        </p:nvSpPr>
        <p:spPr>
          <a:xfrm>
            <a:off x="1796040" y="432504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868" name="CustomShape 725"/>
          <p:cNvSpPr/>
          <p:nvPr/>
        </p:nvSpPr>
        <p:spPr>
          <a:xfrm>
            <a:off x="1796040" y="4320360"/>
            <a:ext cx="164160" cy="165600"/>
          </a:xfrm>
          <a:custGeom>
            <a:avLst/>
            <a:gdLst/>
            <a:ahLst/>
            <a:rect l="l" t="t" r="r" b="b"/>
            <a:pathLst>
              <a:path w="164592" h="166115">
                <a:moveTo>
                  <a:pt x="0" y="166115"/>
                </a:moveTo>
                <a:lnTo>
                  <a:pt x="161544" y="4571"/>
                </a:lnTo>
                <a:lnTo>
                  <a:pt x="164592" y="0"/>
                </a:lnTo>
                <a:lnTo>
                  <a:pt x="3047" y="161543"/>
                </a:lnTo>
                <a:lnTo>
                  <a:pt x="0" y="166115"/>
                </a:lnTo>
                <a:close/>
              </a:path>
            </a:pathLst>
          </a:custGeom>
          <a:solidFill>
            <a:srgbClr val="54d5d5"/>
          </a:solidFill>
          <a:ln w="0">
            <a:noFill/>
          </a:ln>
        </p:spPr>
        <p:style>
          <a:lnRef idx="0"/>
          <a:fillRef idx="0"/>
          <a:effectRef idx="0"/>
          <a:fontRef idx="minor"/>
        </p:style>
      </p:sp>
      <p:sp>
        <p:nvSpPr>
          <p:cNvPr id="869" name="CustomShape 726"/>
          <p:cNvSpPr/>
          <p:nvPr/>
        </p:nvSpPr>
        <p:spPr>
          <a:xfrm>
            <a:off x="1798920" y="4315320"/>
            <a:ext cx="163440" cy="166680"/>
          </a:xfrm>
          <a:custGeom>
            <a:avLst/>
            <a:gdLst/>
            <a:ahLst/>
            <a:rect l="l" t="t" r="r" b="b"/>
            <a:pathLst>
              <a:path w="163830" h="166877">
                <a:moveTo>
                  <a:pt x="0" y="166877"/>
                </a:moveTo>
                <a:lnTo>
                  <a:pt x="161544" y="5333"/>
                </a:lnTo>
                <a:lnTo>
                  <a:pt x="163830" y="0"/>
                </a:lnTo>
                <a:lnTo>
                  <a:pt x="2285" y="161543"/>
                </a:lnTo>
                <a:lnTo>
                  <a:pt x="0" y="166877"/>
                </a:lnTo>
                <a:close/>
              </a:path>
            </a:pathLst>
          </a:custGeom>
          <a:solidFill>
            <a:srgbClr val="54d6d6"/>
          </a:solidFill>
          <a:ln w="0">
            <a:noFill/>
          </a:ln>
        </p:spPr>
        <p:style>
          <a:lnRef idx="0"/>
          <a:fillRef idx="0"/>
          <a:effectRef idx="0"/>
          <a:fontRef idx="minor"/>
        </p:style>
      </p:sp>
      <p:sp>
        <p:nvSpPr>
          <p:cNvPr id="870" name="CustomShape 727"/>
          <p:cNvSpPr/>
          <p:nvPr/>
        </p:nvSpPr>
        <p:spPr>
          <a:xfrm>
            <a:off x="1801440" y="4304520"/>
            <a:ext cx="166680" cy="171720"/>
          </a:xfrm>
          <a:custGeom>
            <a:avLst/>
            <a:gdLst/>
            <a:ahLst/>
            <a:rect l="l" t="t" r="r" b="b"/>
            <a:pathLst>
              <a:path w="166878" h="172212">
                <a:moveTo>
                  <a:pt x="0" y="172212"/>
                </a:moveTo>
                <a:lnTo>
                  <a:pt x="161544" y="10668"/>
                </a:lnTo>
                <a:lnTo>
                  <a:pt x="166878" y="0"/>
                </a:lnTo>
                <a:lnTo>
                  <a:pt x="5333" y="161544"/>
                </a:lnTo>
                <a:lnTo>
                  <a:pt x="0" y="172212"/>
                </a:lnTo>
                <a:close/>
              </a:path>
            </a:pathLst>
          </a:custGeom>
          <a:solidFill>
            <a:srgbClr val="55d7d7"/>
          </a:solidFill>
          <a:ln w="0">
            <a:noFill/>
          </a:ln>
        </p:spPr>
        <p:style>
          <a:lnRef idx="0"/>
          <a:fillRef idx="0"/>
          <a:effectRef idx="0"/>
          <a:fontRef idx="minor"/>
        </p:style>
      </p:sp>
      <p:sp>
        <p:nvSpPr>
          <p:cNvPr id="871" name="CustomShape 728"/>
          <p:cNvSpPr/>
          <p:nvPr/>
        </p:nvSpPr>
        <p:spPr>
          <a:xfrm>
            <a:off x="1801440" y="4315320"/>
            <a:ext cx="161280" cy="161280"/>
          </a:xfrm>
          <a:custGeom>
            <a:avLst/>
            <a:gdLst/>
            <a:ahLst/>
            <a:rect l="l" t="t" r="r" b="b"/>
            <a:pathLst>
              <a:path w="161544" h="161544">
                <a:moveTo>
                  <a:pt x="0" y="161544"/>
                </a:moveTo>
                <a:lnTo>
                  <a:pt x="161544" y="0"/>
                </a:lnTo>
              </a:path>
            </a:pathLst>
          </a:custGeom>
          <a:noFill/>
          <a:ln w="762">
            <a:solidFill>
              <a:srgbClr val="55d7d7"/>
            </a:solidFill>
            <a:round/>
          </a:ln>
        </p:spPr>
        <p:style>
          <a:lnRef idx="0"/>
          <a:fillRef idx="0"/>
          <a:effectRef idx="0"/>
          <a:fontRef idx="minor"/>
        </p:style>
      </p:sp>
      <p:sp>
        <p:nvSpPr>
          <p:cNvPr id="872" name="CustomShape 729"/>
          <p:cNvSpPr/>
          <p:nvPr/>
        </p:nvSpPr>
        <p:spPr>
          <a:xfrm>
            <a:off x="1801440" y="4309920"/>
            <a:ext cx="164160" cy="166680"/>
          </a:xfrm>
          <a:custGeom>
            <a:avLst/>
            <a:gdLst/>
            <a:ahLst/>
            <a:rect l="l" t="t" r="r" b="b"/>
            <a:pathLst>
              <a:path w="164592" h="166877">
                <a:moveTo>
                  <a:pt x="0" y="166877"/>
                </a:moveTo>
                <a:lnTo>
                  <a:pt x="161544" y="5333"/>
                </a:lnTo>
                <a:lnTo>
                  <a:pt x="164592" y="0"/>
                </a:lnTo>
                <a:lnTo>
                  <a:pt x="3047" y="161543"/>
                </a:lnTo>
                <a:lnTo>
                  <a:pt x="0" y="166877"/>
                </a:lnTo>
                <a:close/>
              </a:path>
            </a:pathLst>
          </a:custGeom>
          <a:solidFill>
            <a:srgbClr val="55d7d7"/>
          </a:solidFill>
          <a:ln w="0">
            <a:noFill/>
          </a:ln>
        </p:spPr>
        <p:style>
          <a:lnRef idx="0"/>
          <a:fillRef idx="0"/>
          <a:effectRef idx="0"/>
          <a:fontRef idx="minor"/>
        </p:style>
      </p:sp>
      <p:sp>
        <p:nvSpPr>
          <p:cNvPr id="873" name="CustomShape 730"/>
          <p:cNvSpPr/>
          <p:nvPr/>
        </p:nvSpPr>
        <p:spPr>
          <a:xfrm>
            <a:off x="1804320" y="4304520"/>
            <a:ext cx="163440" cy="166680"/>
          </a:xfrm>
          <a:custGeom>
            <a:avLst/>
            <a:gdLst/>
            <a:ahLst/>
            <a:rect l="l" t="t" r="r" b="b"/>
            <a:pathLst>
              <a:path w="163830" h="166877">
                <a:moveTo>
                  <a:pt x="0" y="166877"/>
                </a:moveTo>
                <a:lnTo>
                  <a:pt x="161544" y="5333"/>
                </a:lnTo>
                <a:lnTo>
                  <a:pt x="163830" y="0"/>
                </a:lnTo>
                <a:lnTo>
                  <a:pt x="2285" y="161543"/>
                </a:lnTo>
                <a:lnTo>
                  <a:pt x="0" y="166877"/>
                </a:lnTo>
                <a:close/>
              </a:path>
            </a:pathLst>
          </a:custGeom>
          <a:solidFill>
            <a:srgbClr val="56d8d8"/>
          </a:solidFill>
          <a:ln w="0">
            <a:noFill/>
          </a:ln>
        </p:spPr>
        <p:style>
          <a:lnRef idx="0"/>
          <a:fillRef idx="0"/>
          <a:effectRef idx="0"/>
          <a:fontRef idx="minor"/>
        </p:style>
      </p:sp>
      <p:sp>
        <p:nvSpPr>
          <p:cNvPr id="874" name="CustomShape 731"/>
          <p:cNvSpPr/>
          <p:nvPr/>
        </p:nvSpPr>
        <p:spPr>
          <a:xfrm>
            <a:off x="1806840" y="4293000"/>
            <a:ext cx="165600" cy="172440"/>
          </a:xfrm>
          <a:custGeom>
            <a:avLst/>
            <a:gdLst/>
            <a:ahLst/>
            <a:rect l="l" t="t" r="r" b="b"/>
            <a:pathLst>
              <a:path w="166116" h="172974">
                <a:moveTo>
                  <a:pt x="0" y="172974"/>
                </a:moveTo>
                <a:lnTo>
                  <a:pt x="161544" y="11430"/>
                </a:lnTo>
                <a:lnTo>
                  <a:pt x="166116" y="0"/>
                </a:lnTo>
                <a:lnTo>
                  <a:pt x="4571" y="161544"/>
                </a:lnTo>
                <a:lnTo>
                  <a:pt x="0" y="172974"/>
                </a:lnTo>
                <a:close/>
              </a:path>
            </a:pathLst>
          </a:custGeom>
          <a:solidFill>
            <a:srgbClr val="57dada"/>
          </a:solidFill>
          <a:ln w="0">
            <a:noFill/>
          </a:ln>
        </p:spPr>
        <p:style>
          <a:lnRef idx="0"/>
          <a:fillRef idx="0"/>
          <a:effectRef idx="0"/>
          <a:fontRef idx="minor"/>
        </p:style>
      </p:sp>
      <p:sp>
        <p:nvSpPr>
          <p:cNvPr id="875" name="CustomShape 732"/>
          <p:cNvSpPr/>
          <p:nvPr/>
        </p:nvSpPr>
        <p:spPr>
          <a:xfrm>
            <a:off x="1806840" y="4304520"/>
            <a:ext cx="161280" cy="161280"/>
          </a:xfrm>
          <a:custGeom>
            <a:avLst/>
            <a:gdLst/>
            <a:ahLst/>
            <a:rect l="l" t="t" r="r" b="b"/>
            <a:pathLst>
              <a:path w="161544" h="161544">
                <a:moveTo>
                  <a:pt x="0" y="161543"/>
                </a:moveTo>
                <a:lnTo>
                  <a:pt x="161544" y="0"/>
                </a:lnTo>
              </a:path>
            </a:pathLst>
          </a:custGeom>
          <a:noFill/>
          <a:ln w="762">
            <a:solidFill>
              <a:srgbClr val="57dada"/>
            </a:solidFill>
            <a:round/>
          </a:ln>
        </p:spPr>
        <p:style>
          <a:lnRef idx="0"/>
          <a:fillRef idx="0"/>
          <a:effectRef idx="0"/>
          <a:fontRef idx="minor"/>
        </p:style>
      </p:sp>
      <p:sp>
        <p:nvSpPr>
          <p:cNvPr id="876" name="CustomShape 733"/>
          <p:cNvSpPr/>
          <p:nvPr/>
        </p:nvSpPr>
        <p:spPr>
          <a:xfrm>
            <a:off x="1806840" y="4298400"/>
            <a:ext cx="163440" cy="167400"/>
          </a:xfrm>
          <a:custGeom>
            <a:avLst/>
            <a:gdLst/>
            <a:ahLst/>
            <a:rect l="l" t="t" r="r" b="b"/>
            <a:pathLst>
              <a:path w="163830" h="167639">
                <a:moveTo>
                  <a:pt x="0" y="167639"/>
                </a:moveTo>
                <a:lnTo>
                  <a:pt x="161544" y="6095"/>
                </a:lnTo>
                <a:lnTo>
                  <a:pt x="163830" y="0"/>
                </a:lnTo>
                <a:lnTo>
                  <a:pt x="2285" y="162305"/>
                </a:lnTo>
                <a:lnTo>
                  <a:pt x="0" y="167639"/>
                </a:lnTo>
                <a:close/>
              </a:path>
            </a:pathLst>
          </a:custGeom>
          <a:solidFill>
            <a:srgbClr val="57dada"/>
          </a:solidFill>
          <a:ln w="0">
            <a:noFill/>
          </a:ln>
        </p:spPr>
        <p:style>
          <a:lnRef idx="0"/>
          <a:fillRef idx="0"/>
          <a:effectRef idx="0"/>
          <a:fontRef idx="minor"/>
        </p:style>
      </p:sp>
      <p:sp>
        <p:nvSpPr>
          <p:cNvPr id="877" name="CustomShape 734"/>
          <p:cNvSpPr/>
          <p:nvPr/>
        </p:nvSpPr>
        <p:spPr>
          <a:xfrm>
            <a:off x="1809000" y="4293000"/>
            <a:ext cx="163440" cy="167400"/>
          </a:xfrm>
          <a:custGeom>
            <a:avLst/>
            <a:gdLst/>
            <a:ahLst/>
            <a:rect l="l" t="t" r="r" b="b"/>
            <a:pathLst>
              <a:path w="163830" h="167639">
                <a:moveTo>
                  <a:pt x="0" y="167639"/>
                </a:moveTo>
                <a:lnTo>
                  <a:pt x="161544" y="5333"/>
                </a:lnTo>
                <a:lnTo>
                  <a:pt x="163830" y="0"/>
                </a:lnTo>
                <a:lnTo>
                  <a:pt x="2285" y="161543"/>
                </a:lnTo>
                <a:lnTo>
                  <a:pt x="0" y="167639"/>
                </a:lnTo>
                <a:close/>
              </a:path>
            </a:pathLst>
          </a:custGeom>
          <a:solidFill>
            <a:srgbClr val="57dbdb"/>
          </a:solidFill>
          <a:ln w="0">
            <a:noFill/>
          </a:ln>
        </p:spPr>
        <p:style>
          <a:lnRef idx="0"/>
          <a:fillRef idx="0"/>
          <a:effectRef idx="0"/>
          <a:fontRef idx="minor"/>
        </p:style>
      </p:sp>
      <p:sp>
        <p:nvSpPr>
          <p:cNvPr id="878" name="CustomShape 735"/>
          <p:cNvSpPr/>
          <p:nvPr/>
        </p:nvSpPr>
        <p:spPr>
          <a:xfrm>
            <a:off x="1811160" y="4280040"/>
            <a:ext cx="165600" cy="174240"/>
          </a:xfrm>
          <a:custGeom>
            <a:avLst/>
            <a:gdLst/>
            <a:ahLst/>
            <a:rect l="l" t="t" r="r" b="b"/>
            <a:pathLst>
              <a:path w="166116" h="174498">
                <a:moveTo>
                  <a:pt x="0" y="174498"/>
                </a:moveTo>
                <a:lnTo>
                  <a:pt x="161544" y="12954"/>
                </a:lnTo>
                <a:lnTo>
                  <a:pt x="166116" y="0"/>
                </a:lnTo>
                <a:lnTo>
                  <a:pt x="4571" y="161544"/>
                </a:lnTo>
                <a:lnTo>
                  <a:pt x="0" y="174498"/>
                </a:lnTo>
                <a:close/>
              </a:path>
            </a:pathLst>
          </a:custGeom>
          <a:solidFill>
            <a:srgbClr val="58dcdc"/>
          </a:solidFill>
          <a:ln w="0">
            <a:noFill/>
          </a:ln>
        </p:spPr>
        <p:style>
          <a:lnRef idx="0"/>
          <a:fillRef idx="0"/>
          <a:effectRef idx="0"/>
          <a:fontRef idx="minor"/>
        </p:style>
      </p:sp>
      <p:sp>
        <p:nvSpPr>
          <p:cNvPr id="879" name="CustomShape 736"/>
          <p:cNvSpPr/>
          <p:nvPr/>
        </p:nvSpPr>
        <p:spPr>
          <a:xfrm>
            <a:off x="1811160" y="429300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880" name="CustomShape 737"/>
          <p:cNvSpPr/>
          <p:nvPr/>
        </p:nvSpPr>
        <p:spPr>
          <a:xfrm>
            <a:off x="1815840" y="4266360"/>
            <a:ext cx="165600" cy="174960"/>
          </a:xfrm>
          <a:custGeom>
            <a:avLst/>
            <a:gdLst/>
            <a:ahLst/>
            <a:rect l="l" t="t" r="r" b="b"/>
            <a:pathLst>
              <a:path w="166116" h="175260">
                <a:moveTo>
                  <a:pt x="0" y="175260"/>
                </a:moveTo>
                <a:lnTo>
                  <a:pt x="161544" y="13716"/>
                </a:lnTo>
                <a:lnTo>
                  <a:pt x="166116" y="0"/>
                </a:lnTo>
                <a:lnTo>
                  <a:pt x="4571" y="161544"/>
                </a:lnTo>
                <a:lnTo>
                  <a:pt x="0" y="175260"/>
                </a:lnTo>
                <a:close/>
              </a:path>
            </a:pathLst>
          </a:custGeom>
          <a:solidFill>
            <a:srgbClr val="58dddd"/>
          </a:solidFill>
          <a:ln w="0">
            <a:noFill/>
          </a:ln>
        </p:spPr>
        <p:style>
          <a:lnRef idx="0"/>
          <a:fillRef idx="0"/>
          <a:effectRef idx="0"/>
          <a:fontRef idx="minor"/>
        </p:style>
      </p:sp>
      <p:sp>
        <p:nvSpPr>
          <p:cNvPr id="881" name="CustomShape 738"/>
          <p:cNvSpPr/>
          <p:nvPr/>
        </p:nvSpPr>
        <p:spPr>
          <a:xfrm>
            <a:off x="1815840" y="428004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882" name="CustomShape 739"/>
          <p:cNvSpPr/>
          <p:nvPr/>
        </p:nvSpPr>
        <p:spPr>
          <a:xfrm>
            <a:off x="1820520" y="4251960"/>
            <a:ext cx="164880" cy="175680"/>
          </a:xfrm>
          <a:custGeom>
            <a:avLst/>
            <a:gdLst/>
            <a:ahLst/>
            <a:rect l="l" t="t" r="r" b="b"/>
            <a:pathLst>
              <a:path w="165354" h="176022">
                <a:moveTo>
                  <a:pt x="0" y="176022"/>
                </a:moveTo>
                <a:lnTo>
                  <a:pt x="161544" y="14478"/>
                </a:lnTo>
                <a:lnTo>
                  <a:pt x="165354" y="0"/>
                </a:lnTo>
                <a:lnTo>
                  <a:pt x="3809" y="161544"/>
                </a:lnTo>
                <a:lnTo>
                  <a:pt x="0" y="176022"/>
                </a:lnTo>
                <a:close/>
              </a:path>
            </a:pathLst>
          </a:custGeom>
          <a:solidFill>
            <a:srgbClr val="57dede"/>
          </a:solidFill>
          <a:ln w="0">
            <a:noFill/>
          </a:ln>
        </p:spPr>
        <p:style>
          <a:lnRef idx="0"/>
          <a:fillRef idx="0"/>
          <a:effectRef idx="0"/>
          <a:fontRef idx="minor"/>
        </p:style>
      </p:sp>
      <p:sp>
        <p:nvSpPr>
          <p:cNvPr id="883" name="CustomShape 740"/>
          <p:cNvSpPr/>
          <p:nvPr/>
        </p:nvSpPr>
        <p:spPr>
          <a:xfrm>
            <a:off x="1820520" y="426636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884" name="CustomShape 741"/>
          <p:cNvSpPr/>
          <p:nvPr/>
        </p:nvSpPr>
        <p:spPr>
          <a:xfrm>
            <a:off x="1812960" y="4238280"/>
            <a:ext cx="172440" cy="174960"/>
          </a:xfrm>
          <a:custGeom>
            <a:avLst/>
            <a:gdLst/>
            <a:ahLst/>
            <a:rect l="l" t="t" r="r" b="b"/>
            <a:pathLst>
              <a:path w="172974" h="175260">
                <a:moveTo>
                  <a:pt x="11430" y="175260"/>
                </a:moveTo>
                <a:lnTo>
                  <a:pt x="172974" y="13716"/>
                </a:lnTo>
                <a:lnTo>
                  <a:pt x="161544" y="0"/>
                </a:lnTo>
                <a:lnTo>
                  <a:pt x="0" y="161544"/>
                </a:lnTo>
                <a:lnTo>
                  <a:pt x="11430" y="175260"/>
                </a:lnTo>
                <a:close/>
              </a:path>
            </a:pathLst>
          </a:custGeom>
          <a:solidFill>
            <a:srgbClr val="52d0d0"/>
          </a:solidFill>
          <a:ln w="0">
            <a:noFill/>
          </a:ln>
        </p:spPr>
        <p:style>
          <a:lnRef idx="0"/>
          <a:fillRef idx="0"/>
          <a:effectRef idx="0"/>
          <a:fontRef idx="minor"/>
        </p:style>
      </p:sp>
      <p:sp>
        <p:nvSpPr>
          <p:cNvPr id="885" name="CustomShape 742"/>
          <p:cNvSpPr/>
          <p:nvPr/>
        </p:nvSpPr>
        <p:spPr>
          <a:xfrm>
            <a:off x="1824120" y="425196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886" name="CustomShape 743"/>
          <p:cNvSpPr/>
          <p:nvPr/>
        </p:nvSpPr>
        <p:spPr>
          <a:xfrm>
            <a:off x="1824120" y="3778920"/>
            <a:ext cx="161280" cy="222840"/>
          </a:xfrm>
          <a:custGeom>
            <a:avLst/>
            <a:gdLst/>
            <a:ahLst/>
            <a:rect l="l" t="t" r="r" b="b"/>
            <a:pathLst>
              <a:path w="161544" h="223265">
                <a:moveTo>
                  <a:pt x="0" y="223265"/>
                </a:moveTo>
                <a:lnTo>
                  <a:pt x="161544" y="61721"/>
                </a:lnTo>
                <a:lnTo>
                  <a:pt x="161544" y="0"/>
                </a:lnTo>
                <a:lnTo>
                  <a:pt x="0" y="161543"/>
                </a:lnTo>
                <a:lnTo>
                  <a:pt x="0" y="223265"/>
                </a:lnTo>
                <a:close/>
              </a:path>
            </a:pathLst>
          </a:custGeom>
          <a:solidFill>
            <a:srgbClr val="59e0e0"/>
          </a:solidFill>
          <a:ln w="0">
            <a:noFill/>
          </a:ln>
        </p:spPr>
        <p:style>
          <a:lnRef idx="0"/>
          <a:fillRef idx="0"/>
          <a:effectRef idx="0"/>
          <a:fontRef idx="minor"/>
        </p:style>
      </p:sp>
      <p:sp>
        <p:nvSpPr>
          <p:cNvPr id="887" name="CustomShape 744"/>
          <p:cNvSpPr/>
          <p:nvPr/>
        </p:nvSpPr>
        <p:spPr>
          <a:xfrm>
            <a:off x="1824120" y="38404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888" name="CustomShape 745"/>
          <p:cNvSpPr/>
          <p:nvPr/>
        </p:nvSpPr>
        <p:spPr>
          <a:xfrm>
            <a:off x="1740240" y="3778920"/>
            <a:ext cx="245160" cy="161280"/>
          </a:xfrm>
          <a:custGeom>
            <a:avLst/>
            <a:gdLst/>
            <a:ahLst/>
            <a:rect l="l" t="t" r="r" b="b"/>
            <a:pathLst>
              <a:path w="245363" h="161544">
                <a:moveTo>
                  <a:pt x="83819" y="161543"/>
                </a:moveTo>
                <a:lnTo>
                  <a:pt x="245363" y="0"/>
                </a:lnTo>
                <a:lnTo>
                  <a:pt x="161543" y="0"/>
                </a:lnTo>
                <a:lnTo>
                  <a:pt x="0" y="161543"/>
                </a:lnTo>
                <a:lnTo>
                  <a:pt x="83819" y="161543"/>
                </a:lnTo>
                <a:close/>
              </a:path>
            </a:pathLst>
          </a:custGeom>
          <a:solidFill>
            <a:srgbClr val="3b9797"/>
          </a:solidFill>
          <a:ln w="0">
            <a:noFill/>
          </a:ln>
        </p:spPr>
        <p:style>
          <a:lnRef idx="0"/>
          <a:fillRef idx="0"/>
          <a:effectRef idx="0"/>
          <a:fontRef idx="minor"/>
        </p:style>
      </p:sp>
      <p:sp>
        <p:nvSpPr>
          <p:cNvPr id="889" name="CustomShape 746"/>
          <p:cNvSpPr/>
          <p:nvPr/>
        </p:nvSpPr>
        <p:spPr>
          <a:xfrm>
            <a:off x="1824120" y="3778920"/>
            <a:ext cx="161280" cy="161280"/>
          </a:xfrm>
          <a:custGeom>
            <a:avLst/>
            <a:gdLst/>
            <a:ahLst/>
            <a:rect l="l" t="t" r="r" b="b"/>
            <a:pathLst>
              <a:path w="161544" h="161544">
                <a:moveTo>
                  <a:pt x="0" y="161543"/>
                </a:moveTo>
                <a:lnTo>
                  <a:pt x="161544" y="0"/>
                </a:lnTo>
              </a:path>
            </a:pathLst>
          </a:custGeom>
          <a:noFill/>
          <a:ln w="762">
            <a:solidFill>
              <a:srgbClr val="3b9797"/>
            </a:solidFill>
            <a:round/>
          </a:ln>
        </p:spPr>
        <p:style>
          <a:lnRef idx="0"/>
          <a:fillRef idx="0"/>
          <a:effectRef idx="0"/>
          <a:fontRef idx="minor"/>
        </p:style>
      </p:sp>
      <p:sp>
        <p:nvSpPr>
          <p:cNvPr id="890" name="CustomShape 747"/>
          <p:cNvSpPr/>
          <p:nvPr/>
        </p:nvSpPr>
        <p:spPr>
          <a:xfrm>
            <a:off x="1740240" y="3564720"/>
            <a:ext cx="161280" cy="375480"/>
          </a:xfrm>
          <a:custGeom>
            <a:avLst/>
            <a:gdLst/>
            <a:ahLst/>
            <a:rect l="l" t="t" r="r" b="b"/>
            <a:pathLst>
              <a:path w="161544" h="375665">
                <a:moveTo>
                  <a:pt x="0" y="375665"/>
                </a:moveTo>
                <a:lnTo>
                  <a:pt x="161544" y="214121"/>
                </a:lnTo>
                <a:lnTo>
                  <a:pt x="161544" y="0"/>
                </a:lnTo>
                <a:lnTo>
                  <a:pt x="0" y="161543"/>
                </a:lnTo>
                <a:lnTo>
                  <a:pt x="0" y="375665"/>
                </a:lnTo>
                <a:close/>
              </a:path>
            </a:pathLst>
          </a:custGeom>
          <a:solidFill>
            <a:srgbClr val="59e0e0"/>
          </a:solidFill>
          <a:ln w="0">
            <a:noFill/>
          </a:ln>
        </p:spPr>
        <p:style>
          <a:lnRef idx="0"/>
          <a:fillRef idx="0"/>
          <a:effectRef idx="0"/>
          <a:fontRef idx="minor"/>
        </p:style>
      </p:sp>
      <p:sp>
        <p:nvSpPr>
          <p:cNvPr id="891" name="CustomShape 748"/>
          <p:cNvSpPr/>
          <p:nvPr/>
        </p:nvSpPr>
        <p:spPr>
          <a:xfrm>
            <a:off x="1740240" y="3778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892" name="CustomShape 749"/>
          <p:cNvSpPr/>
          <p:nvPr/>
        </p:nvSpPr>
        <p:spPr>
          <a:xfrm>
            <a:off x="1587960" y="3726000"/>
            <a:ext cx="235800" cy="807120"/>
          </a:xfrm>
          <a:custGeom>
            <a:avLst/>
            <a:gdLst/>
            <a:ahLst/>
            <a:rect l="l" t="t" r="r" b="b"/>
            <a:pathLst>
              <a:path w="236219" h="807605">
                <a:moveTo>
                  <a:pt x="175260" y="735330"/>
                </a:moveTo>
                <a:lnTo>
                  <a:pt x="172212" y="733044"/>
                </a:lnTo>
                <a:lnTo>
                  <a:pt x="168402" y="730758"/>
                </a:lnTo>
                <a:lnTo>
                  <a:pt x="161081" y="720057"/>
                </a:lnTo>
                <a:lnTo>
                  <a:pt x="154182" y="695182"/>
                </a:lnTo>
                <a:lnTo>
                  <a:pt x="153162" y="678942"/>
                </a:lnTo>
                <a:lnTo>
                  <a:pt x="152400" y="637032"/>
                </a:lnTo>
                <a:lnTo>
                  <a:pt x="152400" y="275844"/>
                </a:lnTo>
                <a:lnTo>
                  <a:pt x="236220" y="275844"/>
                </a:lnTo>
                <a:lnTo>
                  <a:pt x="236220" y="214122"/>
                </a:lnTo>
                <a:lnTo>
                  <a:pt x="152400" y="214122"/>
                </a:lnTo>
                <a:lnTo>
                  <a:pt x="152400" y="0"/>
                </a:lnTo>
                <a:lnTo>
                  <a:pt x="139446" y="0"/>
                </a:lnTo>
                <a:lnTo>
                  <a:pt x="126492" y="37338"/>
                </a:lnTo>
                <a:lnTo>
                  <a:pt x="122094" y="49159"/>
                </a:lnTo>
                <a:lnTo>
                  <a:pt x="117468" y="60949"/>
                </a:lnTo>
                <a:lnTo>
                  <a:pt x="112615" y="72696"/>
                </a:lnTo>
                <a:lnTo>
                  <a:pt x="107539" y="84389"/>
                </a:lnTo>
                <a:lnTo>
                  <a:pt x="102242" y="96019"/>
                </a:lnTo>
                <a:lnTo>
                  <a:pt x="96728" y="107573"/>
                </a:lnTo>
                <a:lnTo>
                  <a:pt x="91001" y="119041"/>
                </a:lnTo>
                <a:lnTo>
                  <a:pt x="85062" y="130413"/>
                </a:lnTo>
                <a:lnTo>
                  <a:pt x="78915" y="141676"/>
                </a:lnTo>
                <a:lnTo>
                  <a:pt x="72564" y="152821"/>
                </a:lnTo>
                <a:lnTo>
                  <a:pt x="66011" y="163837"/>
                </a:lnTo>
                <a:lnTo>
                  <a:pt x="59260" y="174712"/>
                </a:lnTo>
                <a:lnTo>
                  <a:pt x="52312" y="185436"/>
                </a:lnTo>
                <a:lnTo>
                  <a:pt x="45173" y="195999"/>
                </a:lnTo>
                <a:lnTo>
                  <a:pt x="37844" y="206388"/>
                </a:lnTo>
                <a:lnTo>
                  <a:pt x="30329" y="216594"/>
                </a:lnTo>
                <a:lnTo>
                  <a:pt x="22860" y="226314"/>
                </a:lnTo>
                <a:lnTo>
                  <a:pt x="0" y="254508"/>
                </a:lnTo>
                <a:lnTo>
                  <a:pt x="0" y="275844"/>
                </a:lnTo>
                <a:lnTo>
                  <a:pt x="45720" y="275844"/>
                </a:lnTo>
                <a:lnTo>
                  <a:pt x="45720" y="592074"/>
                </a:lnTo>
                <a:lnTo>
                  <a:pt x="46482" y="634746"/>
                </a:lnTo>
                <a:lnTo>
                  <a:pt x="45987" y="647309"/>
                </a:lnTo>
                <a:lnTo>
                  <a:pt x="45930" y="660324"/>
                </a:lnTo>
                <a:lnTo>
                  <a:pt x="46387" y="673651"/>
                </a:lnTo>
                <a:lnTo>
                  <a:pt x="47436" y="687147"/>
                </a:lnTo>
                <a:lnTo>
                  <a:pt x="49153" y="700670"/>
                </a:lnTo>
                <a:lnTo>
                  <a:pt x="51613" y="714080"/>
                </a:lnTo>
                <a:lnTo>
                  <a:pt x="54895" y="727234"/>
                </a:lnTo>
                <a:lnTo>
                  <a:pt x="59074" y="739991"/>
                </a:lnTo>
                <a:lnTo>
                  <a:pt x="64227" y="752209"/>
                </a:lnTo>
                <a:lnTo>
                  <a:pt x="70431" y="763747"/>
                </a:lnTo>
                <a:lnTo>
                  <a:pt x="77763" y="774463"/>
                </a:lnTo>
                <a:lnTo>
                  <a:pt x="86298" y="784215"/>
                </a:lnTo>
                <a:lnTo>
                  <a:pt x="96114" y="792862"/>
                </a:lnTo>
                <a:lnTo>
                  <a:pt x="107286" y="800263"/>
                </a:lnTo>
                <a:lnTo>
                  <a:pt x="112776" y="803148"/>
                </a:lnTo>
                <a:lnTo>
                  <a:pt x="120396" y="805434"/>
                </a:lnTo>
                <a:lnTo>
                  <a:pt x="128016" y="806958"/>
                </a:lnTo>
                <a:lnTo>
                  <a:pt x="141651" y="807605"/>
                </a:lnTo>
                <a:lnTo>
                  <a:pt x="154291" y="805709"/>
                </a:lnTo>
                <a:lnTo>
                  <a:pt x="165950" y="801556"/>
                </a:lnTo>
                <a:lnTo>
                  <a:pt x="176646" y="795434"/>
                </a:lnTo>
                <a:lnTo>
                  <a:pt x="186394" y="787630"/>
                </a:lnTo>
                <a:lnTo>
                  <a:pt x="195211" y="778430"/>
                </a:lnTo>
                <a:lnTo>
                  <a:pt x="203113" y="768122"/>
                </a:lnTo>
                <a:lnTo>
                  <a:pt x="210115" y="756992"/>
                </a:lnTo>
                <a:lnTo>
                  <a:pt x="216235" y="745328"/>
                </a:lnTo>
                <a:lnTo>
                  <a:pt x="221488" y="733417"/>
                </a:lnTo>
                <a:lnTo>
                  <a:pt x="225890" y="721546"/>
                </a:lnTo>
                <a:lnTo>
                  <a:pt x="227838" y="715518"/>
                </a:lnTo>
                <a:lnTo>
                  <a:pt x="232410" y="701802"/>
                </a:lnTo>
                <a:lnTo>
                  <a:pt x="236220" y="687324"/>
                </a:lnTo>
                <a:lnTo>
                  <a:pt x="224790" y="673608"/>
                </a:lnTo>
                <a:lnTo>
                  <a:pt x="219456" y="688086"/>
                </a:lnTo>
                <a:lnTo>
                  <a:pt x="214122" y="701040"/>
                </a:lnTo>
                <a:lnTo>
                  <a:pt x="208729" y="710568"/>
                </a:lnTo>
                <a:lnTo>
                  <a:pt x="201097" y="721433"/>
                </a:lnTo>
                <a:lnTo>
                  <a:pt x="191760" y="730739"/>
                </a:lnTo>
                <a:lnTo>
                  <a:pt x="181251" y="735588"/>
                </a:lnTo>
                <a:lnTo>
                  <a:pt x="175260" y="735330"/>
                </a:lnTo>
                <a:close/>
              </a:path>
            </a:pathLst>
          </a:custGeom>
          <a:solidFill>
            <a:srgbClr val="274e75"/>
          </a:solidFill>
          <a:ln w="0">
            <a:noFill/>
          </a:ln>
        </p:spPr>
        <p:style>
          <a:lnRef idx="0"/>
          <a:fillRef idx="0"/>
          <a:effectRef idx="0"/>
          <a:fontRef idx="minor"/>
        </p:style>
      </p:sp>
      <p:sp>
        <p:nvSpPr>
          <p:cNvPr id="893" name="CustomShape 750"/>
          <p:cNvSpPr/>
          <p:nvPr/>
        </p:nvSpPr>
        <p:spPr>
          <a:xfrm>
            <a:off x="1727280" y="3726000"/>
            <a:ext cx="12600" cy="360"/>
          </a:xfrm>
          <a:custGeom>
            <a:avLst/>
            <a:gdLst/>
            <a:ahLst/>
            <a:rect l="l" t="t" r="r" b="b"/>
            <a:pathLst>
              <a:path w="12954" h="0">
                <a:moveTo>
                  <a:pt x="12954" y="0"/>
                </a:moveTo>
                <a:lnTo>
                  <a:pt x="0" y="0"/>
                </a:lnTo>
              </a:path>
            </a:pathLst>
          </a:custGeom>
          <a:noFill/>
          <a:ln w="12954">
            <a:solidFill>
              <a:srgbClr val="358092"/>
            </a:solidFill>
            <a:round/>
          </a:ln>
        </p:spPr>
        <p:style>
          <a:lnRef idx="0"/>
          <a:fillRef idx="0"/>
          <a:effectRef idx="0"/>
          <a:fontRef idx="minor"/>
        </p:style>
      </p:sp>
      <p:sp>
        <p:nvSpPr>
          <p:cNvPr id="894" name="CustomShape 751"/>
          <p:cNvSpPr/>
          <p:nvPr/>
        </p:nvSpPr>
        <p:spPr>
          <a:xfrm>
            <a:off x="1700640" y="3726000"/>
            <a:ext cx="26280" cy="72000"/>
          </a:xfrm>
          <a:custGeom>
            <a:avLst/>
            <a:gdLst/>
            <a:ahLst/>
            <a:rect l="l" t="t" r="r" b="b"/>
            <a:pathLst>
              <a:path w="26669" h="72389">
                <a:moveTo>
                  <a:pt x="26669" y="0"/>
                </a:moveTo>
                <a:lnTo>
                  <a:pt x="13715" y="37338"/>
                </a:lnTo>
                <a:lnTo>
                  <a:pt x="0" y="72390"/>
                </a:lnTo>
              </a:path>
            </a:pathLst>
          </a:custGeom>
          <a:noFill/>
          <a:ln w="12954">
            <a:solidFill>
              <a:srgbClr val="3e92a8"/>
            </a:solidFill>
            <a:round/>
          </a:ln>
        </p:spPr>
        <p:style>
          <a:lnRef idx="0"/>
          <a:fillRef idx="0"/>
          <a:effectRef idx="0"/>
          <a:fontRef idx="minor"/>
        </p:style>
      </p:sp>
      <p:sp>
        <p:nvSpPr>
          <p:cNvPr id="895" name="CustomShape 752"/>
          <p:cNvSpPr/>
          <p:nvPr/>
        </p:nvSpPr>
        <p:spPr>
          <a:xfrm>
            <a:off x="1685520" y="3798720"/>
            <a:ext cx="14760" cy="33120"/>
          </a:xfrm>
          <a:custGeom>
            <a:avLst/>
            <a:gdLst/>
            <a:ahLst/>
            <a:rect l="l" t="t" r="r" b="b"/>
            <a:pathLst>
              <a:path w="15239" h="33527">
                <a:moveTo>
                  <a:pt x="15239" y="0"/>
                </a:moveTo>
                <a:lnTo>
                  <a:pt x="0" y="33528"/>
                </a:lnTo>
              </a:path>
            </a:pathLst>
          </a:custGeom>
          <a:noFill/>
          <a:ln w="12954">
            <a:solidFill>
              <a:srgbClr val="3d92a6"/>
            </a:solidFill>
            <a:round/>
          </a:ln>
        </p:spPr>
        <p:style>
          <a:lnRef idx="0"/>
          <a:fillRef idx="0"/>
          <a:effectRef idx="0"/>
          <a:fontRef idx="minor"/>
        </p:style>
      </p:sp>
      <p:sp>
        <p:nvSpPr>
          <p:cNvPr id="896" name="CustomShape 753"/>
          <p:cNvSpPr/>
          <p:nvPr/>
        </p:nvSpPr>
        <p:spPr>
          <a:xfrm>
            <a:off x="1660320" y="3832200"/>
            <a:ext cx="24840" cy="46080"/>
          </a:xfrm>
          <a:custGeom>
            <a:avLst/>
            <a:gdLst/>
            <a:ahLst/>
            <a:rect l="l" t="t" r="r" b="b"/>
            <a:pathLst>
              <a:path w="25145" h="46482">
                <a:moveTo>
                  <a:pt x="25145" y="0"/>
                </a:moveTo>
                <a:lnTo>
                  <a:pt x="9143" y="31242"/>
                </a:lnTo>
                <a:lnTo>
                  <a:pt x="0" y="46482"/>
                </a:lnTo>
              </a:path>
            </a:pathLst>
          </a:custGeom>
          <a:noFill/>
          <a:ln w="12953">
            <a:solidFill>
              <a:srgbClr val="3d91a5"/>
            </a:solidFill>
            <a:round/>
          </a:ln>
        </p:spPr>
        <p:style>
          <a:lnRef idx="0"/>
          <a:fillRef idx="0"/>
          <a:effectRef idx="0"/>
          <a:fontRef idx="minor"/>
        </p:style>
      </p:sp>
      <p:sp>
        <p:nvSpPr>
          <p:cNvPr id="897" name="CustomShape 754"/>
          <p:cNvSpPr/>
          <p:nvPr/>
        </p:nvSpPr>
        <p:spPr>
          <a:xfrm>
            <a:off x="1652040" y="3878640"/>
            <a:ext cx="7920" cy="14760"/>
          </a:xfrm>
          <a:custGeom>
            <a:avLst/>
            <a:gdLst/>
            <a:ahLst/>
            <a:rect l="l" t="t" r="r" b="b"/>
            <a:pathLst>
              <a:path w="8381" h="15239">
                <a:moveTo>
                  <a:pt x="8381" y="0"/>
                </a:moveTo>
                <a:lnTo>
                  <a:pt x="0" y="15240"/>
                </a:lnTo>
              </a:path>
            </a:pathLst>
          </a:custGeom>
          <a:noFill/>
          <a:ln w="12954">
            <a:solidFill>
              <a:srgbClr val="3d90a4"/>
            </a:solidFill>
            <a:round/>
          </a:ln>
        </p:spPr>
        <p:style>
          <a:lnRef idx="0"/>
          <a:fillRef idx="0"/>
          <a:effectRef idx="0"/>
          <a:fontRef idx="minor"/>
        </p:style>
      </p:sp>
      <p:sp>
        <p:nvSpPr>
          <p:cNvPr id="898" name="CustomShape 755"/>
          <p:cNvSpPr/>
          <p:nvPr/>
        </p:nvSpPr>
        <p:spPr>
          <a:xfrm>
            <a:off x="1632240" y="3893760"/>
            <a:ext cx="19440" cy="29520"/>
          </a:xfrm>
          <a:custGeom>
            <a:avLst/>
            <a:gdLst/>
            <a:ahLst/>
            <a:rect l="l" t="t" r="r" b="b"/>
            <a:pathLst>
              <a:path w="19812" h="29717">
                <a:moveTo>
                  <a:pt x="19812" y="0"/>
                </a:moveTo>
                <a:lnTo>
                  <a:pt x="0" y="29718"/>
                </a:lnTo>
              </a:path>
            </a:pathLst>
          </a:custGeom>
          <a:noFill/>
          <a:ln w="12954">
            <a:solidFill>
              <a:srgbClr val="3c8fa3"/>
            </a:solidFill>
            <a:round/>
          </a:ln>
        </p:spPr>
        <p:style>
          <a:lnRef idx="0"/>
          <a:fillRef idx="0"/>
          <a:effectRef idx="0"/>
          <a:fontRef idx="minor"/>
        </p:style>
      </p:sp>
      <p:sp>
        <p:nvSpPr>
          <p:cNvPr id="899" name="CustomShape 756"/>
          <p:cNvSpPr/>
          <p:nvPr/>
        </p:nvSpPr>
        <p:spPr>
          <a:xfrm>
            <a:off x="1611000" y="3923640"/>
            <a:ext cx="20880" cy="28440"/>
          </a:xfrm>
          <a:custGeom>
            <a:avLst/>
            <a:gdLst/>
            <a:ahLst/>
            <a:rect l="l" t="t" r="r" b="b"/>
            <a:pathLst>
              <a:path w="21336" h="28955">
                <a:moveTo>
                  <a:pt x="21336" y="0"/>
                </a:moveTo>
                <a:lnTo>
                  <a:pt x="0" y="28956"/>
                </a:lnTo>
              </a:path>
            </a:pathLst>
          </a:custGeom>
          <a:noFill/>
          <a:ln w="12954">
            <a:solidFill>
              <a:srgbClr val="3c8ea2"/>
            </a:solidFill>
            <a:round/>
          </a:ln>
        </p:spPr>
        <p:style>
          <a:lnRef idx="0"/>
          <a:fillRef idx="0"/>
          <a:effectRef idx="0"/>
          <a:fontRef idx="minor"/>
        </p:style>
      </p:sp>
      <p:sp>
        <p:nvSpPr>
          <p:cNvPr id="900" name="CustomShape 757"/>
          <p:cNvSpPr/>
          <p:nvPr/>
        </p:nvSpPr>
        <p:spPr>
          <a:xfrm>
            <a:off x="1587960" y="3952440"/>
            <a:ext cx="22320" cy="27720"/>
          </a:xfrm>
          <a:custGeom>
            <a:avLst/>
            <a:gdLst/>
            <a:ahLst/>
            <a:rect l="l" t="t" r="r" b="b"/>
            <a:pathLst>
              <a:path w="22859" h="28194">
                <a:moveTo>
                  <a:pt x="22859" y="0"/>
                </a:moveTo>
                <a:lnTo>
                  <a:pt x="0" y="28194"/>
                </a:lnTo>
              </a:path>
            </a:pathLst>
          </a:custGeom>
          <a:noFill/>
          <a:ln w="12954">
            <a:solidFill>
              <a:srgbClr val="3b8da1"/>
            </a:solidFill>
            <a:round/>
          </a:ln>
        </p:spPr>
        <p:style>
          <a:lnRef idx="0"/>
          <a:fillRef idx="0"/>
          <a:effectRef idx="0"/>
          <a:fontRef idx="minor"/>
        </p:style>
      </p:sp>
      <p:sp>
        <p:nvSpPr>
          <p:cNvPr id="901" name="CustomShape 758"/>
          <p:cNvSpPr/>
          <p:nvPr/>
        </p:nvSpPr>
        <p:spPr>
          <a:xfrm>
            <a:off x="1587960" y="3980520"/>
            <a:ext cx="360" cy="20880"/>
          </a:xfrm>
          <a:custGeom>
            <a:avLst/>
            <a:gdLst/>
            <a:ahLst/>
            <a:rect l="l" t="t" r="r" b="b"/>
            <a:pathLst>
              <a:path w="0" h="21336">
                <a:moveTo>
                  <a:pt x="0" y="0"/>
                </a:moveTo>
                <a:lnTo>
                  <a:pt x="0" y="21336"/>
                </a:lnTo>
              </a:path>
            </a:pathLst>
          </a:custGeom>
          <a:noFill/>
          <a:ln w="12954">
            <a:solidFill>
              <a:srgbClr val="4094ab"/>
            </a:solidFill>
            <a:round/>
          </a:ln>
        </p:spPr>
        <p:style>
          <a:lnRef idx="0"/>
          <a:fillRef idx="0"/>
          <a:effectRef idx="0"/>
          <a:fontRef idx="minor"/>
        </p:style>
      </p:sp>
      <p:sp>
        <p:nvSpPr>
          <p:cNvPr id="902" name="CustomShape 759"/>
          <p:cNvSpPr/>
          <p:nvPr/>
        </p:nvSpPr>
        <p:spPr>
          <a:xfrm>
            <a:off x="1587960" y="4002120"/>
            <a:ext cx="45360" cy="360"/>
          </a:xfrm>
          <a:custGeom>
            <a:avLst/>
            <a:gdLst/>
            <a:ahLst/>
            <a:rect l="l" t="t" r="r" b="b"/>
            <a:pathLst>
              <a:path w="45719" h="0">
                <a:moveTo>
                  <a:pt x="0" y="0"/>
                </a:moveTo>
                <a:lnTo>
                  <a:pt x="45720" y="0"/>
                </a:lnTo>
              </a:path>
            </a:pathLst>
          </a:custGeom>
          <a:noFill/>
          <a:ln w="12954">
            <a:solidFill>
              <a:srgbClr val="358092"/>
            </a:solidFill>
            <a:round/>
          </a:ln>
        </p:spPr>
        <p:style>
          <a:lnRef idx="0"/>
          <a:fillRef idx="0"/>
          <a:effectRef idx="0"/>
          <a:fontRef idx="minor"/>
        </p:style>
      </p:sp>
      <p:sp>
        <p:nvSpPr>
          <p:cNvPr id="903" name="CustomShape 760"/>
          <p:cNvSpPr/>
          <p:nvPr/>
        </p:nvSpPr>
        <p:spPr>
          <a:xfrm>
            <a:off x="1633680" y="4002120"/>
            <a:ext cx="3600" cy="431640"/>
          </a:xfrm>
          <a:custGeom>
            <a:avLst/>
            <a:gdLst/>
            <a:ahLst/>
            <a:rect l="l" t="t" r="r" b="b"/>
            <a:pathLst>
              <a:path w="3810" h="432053">
                <a:moveTo>
                  <a:pt x="0" y="0"/>
                </a:moveTo>
                <a:lnTo>
                  <a:pt x="0" y="316230"/>
                </a:lnTo>
                <a:lnTo>
                  <a:pt x="762" y="358902"/>
                </a:lnTo>
                <a:lnTo>
                  <a:pt x="1524" y="392430"/>
                </a:lnTo>
                <a:lnTo>
                  <a:pt x="2286" y="416052"/>
                </a:lnTo>
                <a:lnTo>
                  <a:pt x="3810" y="432054"/>
                </a:lnTo>
              </a:path>
            </a:pathLst>
          </a:custGeom>
          <a:noFill/>
          <a:ln w="12954">
            <a:solidFill>
              <a:srgbClr val="4094ab"/>
            </a:solidFill>
            <a:round/>
          </a:ln>
        </p:spPr>
        <p:style>
          <a:lnRef idx="0"/>
          <a:fillRef idx="0"/>
          <a:effectRef idx="0"/>
          <a:fontRef idx="minor"/>
        </p:style>
      </p:sp>
      <p:sp>
        <p:nvSpPr>
          <p:cNvPr id="904" name="CustomShape 761"/>
          <p:cNvSpPr/>
          <p:nvPr/>
        </p:nvSpPr>
        <p:spPr>
          <a:xfrm>
            <a:off x="1637640" y="4434120"/>
            <a:ext cx="1800" cy="8640"/>
          </a:xfrm>
          <a:custGeom>
            <a:avLst/>
            <a:gdLst/>
            <a:ahLst/>
            <a:rect l="l" t="t" r="r" b="b"/>
            <a:pathLst>
              <a:path w="2286" h="9144">
                <a:moveTo>
                  <a:pt x="0" y="0"/>
                </a:moveTo>
                <a:lnTo>
                  <a:pt x="2286" y="9144"/>
                </a:lnTo>
              </a:path>
            </a:pathLst>
          </a:custGeom>
          <a:noFill/>
          <a:ln w="12954">
            <a:solidFill>
              <a:srgbClr val="3f94aa"/>
            </a:solidFill>
            <a:round/>
          </a:ln>
        </p:spPr>
        <p:style>
          <a:lnRef idx="0"/>
          <a:fillRef idx="0"/>
          <a:effectRef idx="0"/>
          <a:fontRef idx="minor"/>
        </p:style>
      </p:sp>
      <p:sp>
        <p:nvSpPr>
          <p:cNvPr id="905" name="CustomShape 762"/>
          <p:cNvSpPr/>
          <p:nvPr/>
        </p:nvSpPr>
        <p:spPr>
          <a:xfrm>
            <a:off x="1639800" y="4443120"/>
            <a:ext cx="5040" cy="18000"/>
          </a:xfrm>
          <a:custGeom>
            <a:avLst/>
            <a:gdLst/>
            <a:ahLst/>
            <a:rect l="l" t="t" r="r" b="b"/>
            <a:pathLst>
              <a:path w="5333" h="18287">
                <a:moveTo>
                  <a:pt x="0" y="0"/>
                </a:moveTo>
                <a:lnTo>
                  <a:pt x="2286" y="9144"/>
                </a:lnTo>
                <a:lnTo>
                  <a:pt x="5334" y="18288"/>
                </a:lnTo>
              </a:path>
            </a:pathLst>
          </a:custGeom>
          <a:noFill/>
          <a:ln w="12954">
            <a:solidFill>
              <a:srgbClr val="3e93a9"/>
            </a:solidFill>
            <a:round/>
          </a:ln>
        </p:spPr>
        <p:style>
          <a:lnRef idx="0"/>
          <a:fillRef idx="0"/>
          <a:effectRef idx="0"/>
          <a:fontRef idx="minor"/>
        </p:style>
      </p:sp>
      <p:sp>
        <p:nvSpPr>
          <p:cNvPr id="906" name="CustomShape 763"/>
          <p:cNvSpPr/>
          <p:nvPr/>
        </p:nvSpPr>
        <p:spPr>
          <a:xfrm>
            <a:off x="1645200" y="4461480"/>
            <a:ext cx="3600" cy="7920"/>
          </a:xfrm>
          <a:custGeom>
            <a:avLst/>
            <a:gdLst/>
            <a:ahLst/>
            <a:rect l="l" t="t" r="r" b="b"/>
            <a:pathLst>
              <a:path w="3810" h="8382">
                <a:moveTo>
                  <a:pt x="0" y="0"/>
                </a:moveTo>
                <a:lnTo>
                  <a:pt x="3810" y="8382"/>
                </a:lnTo>
              </a:path>
            </a:pathLst>
          </a:custGeom>
          <a:noFill/>
          <a:ln w="12954">
            <a:solidFill>
              <a:srgbClr val="3e92a8"/>
            </a:solidFill>
            <a:round/>
          </a:ln>
        </p:spPr>
        <p:style>
          <a:lnRef idx="0"/>
          <a:fillRef idx="0"/>
          <a:effectRef idx="0"/>
          <a:fontRef idx="minor"/>
        </p:style>
      </p:sp>
      <p:sp>
        <p:nvSpPr>
          <p:cNvPr id="907" name="CustomShape 764"/>
          <p:cNvSpPr/>
          <p:nvPr/>
        </p:nvSpPr>
        <p:spPr>
          <a:xfrm>
            <a:off x="1648800" y="4469760"/>
            <a:ext cx="3600" cy="7920"/>
          </a:xfrm>
          <a:custGeom>
            <a:avLst/>
            <a:gdLst/>
            <a:ahLst/>
            <a:rect l="l" t="t" r="r" b="b"/>
            <a:pathLst>
              <a:path w="3810" h="8382">
                <a:moveTo>
                  <a:pt x="0" y="0"/>
                </a:moveTo>
                <a:lnTo>
                  <a:pt x="3810" y="8382"/>
                </a:lnTo>
              </a:path>
            </a:pathLst>
          </a:custGeom>
          <a:noFill/>
          <a:ln w="12954">
            <a:solidFill>
              <a:srgbClr val="3d92a6"/>
            </a:solidFill>
            <a:round/>
          </a:ln>
        </p:spPr>
        <p:style>
          <a:lnRef idx="0"/>
          <a:fillRef idx="0"/>
          <a:effectRef idx="0"/>
          <a:fontRef idx="minor"/>
        </p:style>
      </p:sp>
      <p:sp>
        <p:nvSpPr>
          <p:cNvPr id="908" name="CustomShape 765"/>
          <p:cNvSpPr/>
          <p:nvPr/>
        </p:nvSpPr>
        <p:spPr>
          <a:xfrm>
            <a:off x="1652760" y="4478400"/>
            <a:ext cx="4320" cy="7920"/>
          </a:xfrm>
          <a:custGeom>
            <a:avLst/>
            <a:gdLst/>
            <a:ahLst/>
            <a:rect l="l" t="t" r="r" b="b"/>
            <a:pathLst>
              <a:path w="4572" h="8382">
                <a:moveTo>
                  <a:pt x="0" y="0"/>
                </a:moveTo>
                <a:lnTo>
                  <a:pt x="4572" y="8382"/>
                </a:lnTo>
              </a:path>
            </a:pathLst>
          </a:custGeom>
          <a:noFill/>
          <a:ln w="12954">
            <a:solidFill>
              <a:srgbClr val="3d91a5"/>
            </a:solidFill>
            <a:round/>
          </a:ln>
        </p:spPr>
        <p:style>
          <a:lnRef idx="0"/>
          <a:fillRef idx="0"/>
          <a:effectRef idx="0"/>
          <a:fontRef idx="minor"/>
        </p:style>
      </p:sp>
      <p:sp>
        <p:nvSpPr>
          <p:cNvPr id="909" name="CustomShape 766"/>
          <p:cNvSpPr/>
          <p:nvPr/>
        </p:nvSpPr>
        <p:spPr>
          <a:xfrm>
            <a:off x="1657440" y="4486680"/>
            <a:ext cx="10440" cy="15480"/>
          </a:xfrm>
          <a:custGeom>
            <a:avLst/>
            <a:gdLst/>
            <a:ahLst/>
            <a:rect l="l" t="t" r="r" b="b"/>
            <a:pathLst>
              <a:path w="10668" h="16001">
                <a:moveTo>
                  <a:pt x="0" y="0"/>
                </a:moveTo>
                <a:lnTo>
                  <a:pt x="10668" y="16002"/>
                </a:lnTo>
              </a:path>
            </a:pathLst>
          </a:custGeom>
          <a:noFill/>
          <a:ln w="12954">
            <a:solidFill>
              <a:srgbClr val="3c8fa3"/>
            </a:solidFill>
            <a:round/>
          </a:ln>
        </p:spPr>
        <p:style>
          <a:lnRef idx="0"/>
          <a:fillRef idx="0"/>
          <a:effectRef idx="0"/>
          <a:fontRef idx="minor"/>
        </p:style>
      </p:sp>
      <p:sp>
        <p:nvSpPr>
          <p:cNvPr id="910" name="CustomShape 767"/>
          <p:cNvSpPr/>
          <p:nvPr/>
        </p:nvSpPr>
        <p:spPr>
          <a:xfrm>
            <a:off x="1667880" y="4502520"/>
            <a:ext cx="5040" cy="6480"/>
          </a:xfrm>
          <a:custGeom>
            <a:avLst/>
            <a:gdLst/>
            <a:ahLst/>
            <a:rect l="l" t="t" r="r" b="b"/>
            <a:pathLst>
              <a:path w="5333" h="6858">
                <a:moveTo>
                  <a:pt x="0" y="0"/>
                </a:moveTo>
                <a:lnTo>
                  <a:pt x="5334" y="6858"/>
                </a:lnTo>
              </a:path>
            </a:pathLst>
          </a:custGeom>
          <a:noFill/>
          <a:ln w="12953">
            <a:solidFill>
              <a:srgbClr val="3b8da1"/>
            </a:solidFill>
            <a:round/>
          </a:ln>
        </p:spPr>
        <p:style>
          <a:lnRef idx="0"/>
          <a:fillRef idx="0"/>
          <a:effectRef idx="0"/>
          <a:fontRef idx="minor"/>
        </p:style>
      </p:sp>
      <p:sp>
        <p:nvSpPr>
          <p:cNvPr id="911" name="CustomShape 768"/>
          <p:cNvSpPr/>
          <p:nvPr/>
        </p:nvSpPr>
        <p:spPr>
          <a:xfrm>
            <a:off x="1673280" y="4509360"/>
            <a:ext cx="6480" cy="6480"/>
          </a:xfrm>
          <a:custGeom>
            <a:avLst/>
            <a:gdLst/>
            <a:ahLst/>
            <a:rect l="l" t="t" r="r" b="b"/>
            <a:pathLst>
              <a:path w="6857" h="6858">
                <a:moveTo>
                  <a:pt x="0" y="0"/>
                </a:moveTo>
                <a:lnTo>
                  <a:pt x="6858" y="6858"/>
                </a:lnTo>
              </a:path>
            </a:pathLst>
          </a:custGeom>
          <a:noFill/>
          <a:ln w="12954">
            <a:solidFill>
              <a:srgbClr val="3a8a9f"/>
            </a:solidFill>
            <a:round/>
          </a:ln>
        </p:spPr>
        <p:style>
          <a:lnRef idx="0"/>
          <a:fillRef idx="0"/>
          <a:effectRef idx="0"/>
          <a:fontRef idx="minor"/>
        </p:style>
      </p:sp>
      <p:sp>
        <p:nvSpPr>
          <p:cNvPr id="912" name="CustomShape 769"/>
          <p:cNvSpPr/>
          <p:nvPr/>
        </p:nvSpPr>
        <p:spPr>
          <a:xfrm>
            <a:off x="1680120" y="4516200"/>
            <a:ext cx="5760" cy="5040"/>
          </a:xfrm>
          <a:custGeom>
            <a:avLst/>
            <a:gdLst/>
            <a:ahLst/>
            <a:rect l="l" t="t" r="r" b="b"/>
            <a:pathLst>
              <a:path w="6095" h="5334">
                <a:moveTo>
                  <a:pt x="0" y="0"/>
                </a:moveTo>
                <a:lnTo>
                  <a:pt x="6096" y="5333"/>
                </a:lnTo>
              </a:path>
            </a:pathLst>
          </a:custGeom>
          <a:noFill/>
          <a:ln w="12954">
            <a:solidFill>
              <a:srgbClr val="3a879c"/>
            </a:solidFill>
            <a:round/>
          </a:ln>
        </p:spPr>
        <p:style>
          <a:lnRef idx="0"/>
          <a:fillRef idx="0"/>
          <a:effectRef idx="0"/>
          <a:fontRef idx="minor"/>
        </p:style>
      </p:sp>
      <p:sp>
        <p:nvSpPr>
          <p:cNvPr id="913" name="CustomShape 770"/>
          <p:cNvSpPr/>
          <p:nvPr/>
        </p:nvSpPr>
        <p:spPr>
          <a:xfrm>
            <a:off x="1686240" y="4521600"/>
            <a:ext cx="6480" cy="4320"/>
          </a:xfrm>
          <a:custGeom>
            <a:avLst/>
            <a:gdLst/>
            <a:ahLst/>
            <a:rect l="l" t="t" r="r" b="b"/>
            <a:pathLst>
              <a:path w="6857" h="4572">
                <a:moveTo>
                  <a:pt x="0" y="0"/>
                </a:moveTo>
                <a:lnTo>
                  <a:pt x="6858" y="4571"/>
                </a:lnTo>
              </a:path>
            </a:pathLst>
          </a:custGeom>
          <a:noFill/>
          <a:ln w="12954">
            <a:solidFill>
              <a:srgbClr val="398597"/>
            </a:solidFill>
            <a:round/>
          </a:ln>
        </p:spPr>
        <p:style>
          <a:lnRef idx="0"/>
          <a:fillRef idx="0"/>
          <a:effectRef idx="0"/>
          <a:fontRef idx="minor"/>
        </p:style>
      </p:sp>
      <p:sp>
        <p:nvSpPr>
          <p:cNvPr id="914" name="CustomShape 771"/>
          <p:cNvSpPr/>
          <p:nvPr/>
        </p:nvSpPr>
        <p:spPr>
          <a:xfrm>
            <a:off x="1693080" y="4526280"/>
            <a:ext cx="7200" cy="2520"/>
          </a:xfrm>
          <a:custGeom>
            <a:avLst/>
            <a:gdLst/>
            <a:ahLst/>
            <a:rect l="l" t="t" r="r" b="b"/>
            <a:pathLst>
              <a:path w="7619" h="3048">
                <a:moveTo>
                  <a:pt x="0" y="0"/>
                </a:moveTo>
                <a:lnTo>
                  <a:pt x="7620" y="3047"/>
                </a:lnTo>
              </a:path>
            </a:pathLst>
          </a:custGeom>
          <a:noFill/>
          <a:ln w="12954">
            <a:solidFill>
              <a:srgbClr val="378192"/>
            </a:solidFill>
            <a:round/>
          </a:ln>
        </p:spPr>
        <p:style>
          <a:lnRef idx="0"/>
          <a:fillRef idx="0"/>
          <a:effectRef idx="0"/>
          <a:fontRef idx="minor"/>
        </p:style>
      </p:sp>
      <p:sp>
        <p:nvSpPr>
          <p:cNvPr id="915" name="CustomShape 772"/>
          <p:cNvSpPr/>
          <p:nvPr/>
        </p:nvSpPr>
        <p:spPr>
          <a:xfrm>
            <a:off x="1700640" y="4529160"/>
            <a:ext cx="7200" cy="1800"/>
          </a:xfrm>
          <a:custGeom>
            <a:avLst/>
            <a:gdLst/>
            <a:ahLst/>
            <a:rect l="l" t="t" r="r" b="b"/>
            <a:pathLst>
              <a:path w="7619" h="2286">
                <a:moveTo>
                  <a:pt x="0" y="0"/>
                </a:moveTo>
                <a:lnTo>
                  <a:pt x="7620" y="2285"/>
                </a:lnTo>
              </a:path>
            </a:pathLst>
          </a:custGeom>
          <a:noFill/>
          <a:ln w="12954">
            <a:solidFill>
              <a:srgbClr val="347b8e"/>
            </a:solidFill>
            <a:round/>
          </a:ln>
        </p:spPr>
        <p:style>
          <a:lnRef idx="0"/>
          <a:fillRef idx="0"/>
          <a:effectRef idx="0"/>
          <a:fontRef idx="minor"/>
        </p:style>
      </p:sp>
      <p:sp>
        <p:nvSpPr>
          <p:cNvPr id="916" name="CustomShape 773"/>
          <p:cNvSpPr/>
          <p:nvPr/>
        </p:nvSpPr>
        <p:spPr>
          <a:xfrm>
            <a:off x="1708560" y="4531680"/>
            <a:ext cx="7200" cy="1080"/>
          </a:xfrm>
          <a:custGeom>
            <a:avLst/>
            <a:gdLst/>
            <a:ahLst/>
            <a:rect l="l" t="t" r="r" b="b"/>
            <a:pathLst>
              <a:path w="7619" h="1524">
                <a:moveTo>
                  <a:pt x="0" y="0"/>
                </a:moveTo>
                <a:lnTo>
                  <a:pt x="7620" y="1523"/>
                </a:lnTo>
              </a:path>
            </a:pathLst>
          </a:custGeom>
          <a:noFill/>
          <a:ln w="12954">
            <a:solidFill>
              <a:srgbClr val="33798a"/>
            </a:solidFill>
            <a:round/>
          </a:ln>
        </p:spPr>
        <p:style>
          <a:lnRef idx="0"/>
          <a:fillRef idx="0"/>
          <a:effectRef idx="0"/>
          <a:fontRef idx="minor"/>
        </p:style>
      </p:sp>
      <p:sp>
        <p:nvSpPr>
          <p:cNvPr id="917" name="CustomShape 774"/>
          <p:cNvSpPr/>
          <p:nvPr/>
        </p:nvSpPr>
        <p:spPr>
          <a:xfrm>
            <a:off x="1716120" y="4533120"/>
            <a:ext cx="7920" cy="360"/>
          </a:xfrm>
          <a:custGeom>
            <a:avLst/>
            <a:gdLst/>
            <a:ahLst/>
            <a:rect l="l" t="t" r="r" b="b"/>
            <a:pathLst>
              <a:path w="8381" h="762">
                <a:moveTo>
                  <a:pt x="0" y="0"/>
                </a:moveTo>
                <a:lnTo>
                  <a:pt x="8382" y="761"/>
                </a:lnTo>
              </a:path>
            </a:pathLst>
          </a:custGeom>
          <a:noFill/>
          <a:ln w="12954">
            <a:solidFill>
              <a:srgbClr val="357d90"/>
            </a:solidFill>
            <a:round/>
          </a:ln>
        </p:spPr>
        <p:style>
          <a:lnRef idx="0"/>
          <a:fillRef idx="0"/>
          <a:effectRef idx="0"/>
          <a:fontRef idx="minor"/>
        </p:style>
      </p:sp>
      <p:sp>
        <p:nvSpPr>
          <p:cNvPr id="918" name="CustomShape 775"/>
          <p:cNvSpPr/>
          <p:nvPr/>
        </p:nvSpPr>
        <p:spPr>
          <a:xfrm>
            <a:off x="1724400" y="4533120"/>
            <a:ext cx="7920" cy="360"/>
          </a:xfrm>
          <a:custGeom>
            <a:avLst/>
            <a:gdLst/>
            <a:ahLst/>
            <a:rect l="l" t="t" r="r" b="b"/>
            <a:pathLst>
              <a:path w="8381" h="762">
                <a:moveTo>
                  <a:pt x="0" y="762"/>
                </a:moveTo>
                <a:lnTo>
                  <a:pt x="8382" y="0"/>
                </a:lnTo>
              </a:path>
            </a:pathLst>
          </a:custGeom>
          <a:noFill/>
          <a:ln w="12954">
            <a:solidFill>
              <a:srgbClr val="378293"/>
            </a:solidFill>
            <a:round/>
          </a:ln>
        </p:spPr>
        <p:style>
          <a:lnRef idx="0"/>
          <a:fillRef idx="0"/>
          <a:effectRef idx="0"/>
          <a:fontRef idx="minor"/>
        </p:style>
      </p:sp>
      <p:sp>
        <p:nvSpPr>
          <p:cNvPr id="919" name="CustomShape 776"/>
          <p:cNvSpPr/>
          <p:nvPr/>
        </p:nvSpPr>
        <p:spPr>
          <a:xfrm>
            <a:off x="1732680" y="4532400"/>
            <a:ext cx="7920" cy="360"/>
          </a:xfrm>
          <a:custGeom>
            <a:avLst/>
            <a:gdLst/>
            <a:ahLst/>
            <a:rect l="l" t="t" r="r" b="b"/>
            <a:pathLst>
              <a:path w="8381" h="762">
                <a:moveTo>
                  <a:pt x="0" y="762"/>
                </a:moveTo>
                <a:lnTo>
                  <a:pt x="8382" y="0"/>
                </a:lnTo>
              </a:path>
            </a:pathLst>
          </a:custGeom>
          <a:noFill/>
          <a:ln w="12954">
            <a:solidFill>
              <a:srgbClr val="398598"/>
            </a:solidFill>
            <a:round/>
          </a:ln>
        </p:spPr>
        <p:style>
          <a:lnRef idx="0"/>
          <a:fillRef idx="0"/>
          <a:effectRef idx="0"/>
          <a:fontRef idx="minor"/>
        </p:style>
      </p:sp>
      <p:sp>
        <p:nvSpPr>
          <p:cNvPr id="920" name="CustomShape 777"/>
          <p:cNvSpPr/>
          <p:nvPr/>
        </p:nvSpPr>
        <p:spPr>
          <a:xfrm>
            <a:off x="1741320" y="4529160"/>
            <a:ext cx="7200" cy="2520"/>
          </a:xfrm>
          <a:custGeom>
            <a:avLst/>
            <a:gdLst/>
            <a:ahLst/>
            <a:rect l="l" t="t" r="r" b="b"/>
            <a:pathLst>
              <a:path w="7619" h="3048">
                <a:moveTo>
                  <a:pt x="0" y="3048"/>
                </a:moveTo>
                <a:lnTo>
                  <a:pt x="7620" y="0"/>
                </a:lnTo>
              </a:path>
            </a:pathLst>
          </a:custGeom>
          <a:noFill/>
          <a:ln w="12954">
            <a:solidFill>
              <a:srgbClr val="3a899e"/>
            </a:solidFill>
            <a:round/>
          </a:ln>
        </p:spPr>
        <p:style>
          <a:lnRef idx="0"/>
          <a:fillRef idx="0"/>
          <a:effectRef idx="0"/>
          <a:fontRef idx="minor"/>
        </p:style>
      </p:sp>
      <p:sp>
        <p:nvSpPr>
          <p:cNvPr id="921" name="CustomShape 778"/>
          <p:cNvSpPr/>
          <p:nvPr/>
        </p:nvSpPr>
        <p:spPr>
          <a:xfrm>
            <a:off x="1748880" y="4526280"/>
            <a:ext cx="7200" cy="2520"/>
          </a:xfrm>
          <a:custGeom>
            <a:avLst/>
            <a:gdLst/>
            <a:ahLst/>
            <a:rect l="l" t="t" r="r" b="b"/>
            <a:pathLst>
              <a:path w="7619" h="3048">
                <a:moveTo>
                  <a:pt x="0" y="3048"/>
                </a:moveTo>
                <a:lnTo>
                  <a:pt x="7620" y="0"/>
                </a:lnTo>
              </a:path>
            </a:pathLst>
          </a:custGeom>
          <a:noFill/>
          <a:ln w="12954">
            <a:solidFill>
              <a:srgbClr val="3c8ea1"/>
            </a:solidFill>
            <a:round/>
          </a:ln>
        </p:spPr>
        <p:style>
          <a:lnRef idx="0"/>
          <a:fillRef idx="0"/>
          <a:effectRef idx="0"/>
          <a:fontRef idx="minor"/>
        </p:style>
      </p:sp>
      <p:sp>
        <p:nvSpPr>
          <p:cNvPr id="922" name="CustomShape 779"/>
          <p:cNvSpPr/>
          <p:nvPr/>
        </p:nvSpPr>
        <p:spPr>
          <a:xfrm>
            <a:off x="1756440" y="4522320"/>
            <a:ext cx="7200" cy="3600"/>
          </a:xfrm>
          <a:custGeom>
            <a:avLst/>
            <a:gdLst/>
            <a:ahLst/>
            <a:rect l="l" t="t" r="r" b="b"/>
            <a:pathLst>
              <a:path w="7619" h="3810">
                <a:moveTo>
                  <a:pt x="0" y="3810"/>
                </a:moveTo>
                <a:lnTo>
                  <a:pt x="7620" y="0"/>
                </a:lnTo>
              </a:path>
            </a:pathLst>
          </a:custGeom>
          <a:noFill/>
          <a:ln w="12954">
            <a:solidFill>
              <a:srgbClr val="3d92a6"/>
            </a:solidFill>
            <a:round/>
          </a:ln>
        </p:spPr>
        <p:style>
          <a:lnRef idx="0"/>
          <a:fillRef idx="0"/>
          <a:effectRef idx="0"/>
          <a:fontRef idx="minor"/>
        </p:style>
      </p:sp>
      <p:sp>
        <p:nvSpPr>
          <p:cNvPr id="923" name="CustomShape 780"/>
          <p:cNvSpPr/>
          <p:nvPr/>
        </p:nvSpPr>
        <p:spPr>
          <a:xfrm>
            <a:off x="1764000" y="4517280"/>
            <a:ext cx="6480" cy="5040"/>
          </a:xfrm>
          <a:custGeom>
            <a:avLst/>
            <a:gdLst/>
            <a:ahLst/>
            <a:rect l="l" t="t" r="r" b="b"/>
            <a:pathLst>
              <a:path w="6857" h="5334">
                <a:moveTo>
                  <a:pt x="0" y="5333"/>
                </a:moveTo>
                <a:lnTo>
                  <a:pt x="6858" y="0"/>
                </a:lnTo>
              </a:path>
            </a:pathLst>
          </a:custGeom>
          <a:noFill/>
          <a:ln w="12953">
            <a:solidFill>
              <a:srgbClr val="4094ab"/>
            </a:solidFill>
            <a:round/>
          </a:ln>
        </p:spPr>
        <p:style>
          <a:lnRef idx="0"/>
          <a:fillRef idx="0"/>
          <a:effectRef idx="0"/>
          <a:fontRef idx="minor"/>
        </p:style>
      </p:sp>
      <p:sp>
        <p:nvSpPr>
          <p:cNvPr id="924" name="CustomShape 781"/>
          <p:cNvSpPr/>
          <p:nvPr/>
        </p:nvSpPr>
        <p:spPr>
          <a:xfrm>
            <a:off x="1770840" y="4511160"/>
            <a:ext cx="6480" cy="5760"/>
          </a:xfrm>
          <a:custGeom>
            <a:avLst/>
            <a:gdLst/>
            <a:ahLst/>
            <a:rect l="l" t="t" r="r" b="b"/>
            <a:pathLst>
              <a:path w="6857" h="6096">
                <a:moveTo>
                  <a:pt x="0" y="6095"/>
                </a:moveTo>
                <a:lnTo>
                  <a:pt x="6858" y="0"/>
                </a:lnTo>
              </a:path>
            </a:pathLst>
          </a:custGeom>
          <a:noFill/>
          <a:ln w="12954">
            <a:solidFill>
              <a:srgbClr val="4197ad"/>
            </a:solidFill>
            <a:round/>
          </a:ln>
        </p:spPr>
        <p:style>
          <a:lnRef idx="0"/>
          <a:fillRef idx="0"/>
          <a:effectRef idx="0"/>
          <a:fontRef idx="minor"/>
        </p:style>
      </p:sp>
      <p:sp>
        <p:nvSpPr>
          <p:cNvPr id="925" name="CustomShape 782"/>
          <p:cNvSpPr/>
          <p:nvPr/>
        </p:nvSpPr>
        <p:spPr>
          <a:xfrm>
            <a:off x="1777680" y="4504320"/>
            <a:ext cx="5760" cy="6480"/>
          </a:xfrm>
          <a:custGeom>
            <a:avLst/>
            <a:gdLst/>
            <a:ahLst/>
            <a:rect l="l" t="t" r="r" b="b"/>
            <a:pathLst>
              <a:path w="6095" h="6858">
                <a:moveTo>
                  <a:pt x="0" y="6857"/>
                </a:moveTo>
                <a:lnTo>
                  <a:pt x="6095" y="0"/>
                </a:lnTo>
              </a:path>
            </a:pathLst>
          </a:custGeom>
          <a:noFill/>
          <a:ln w="12953">
            <a:solidFill>
              <a:srgbClr val="4299b0"/>
            </a:solidFill>
            <a:round/>
          </a:ln>
        </p:spPr>
        <p:style>
          <a:lnRef idx="0"/>
          <a:fillRef idx="0"/>
          <a:effectRef idx="0"/>
          <a:fontRef idx="minor"/>
        </p:style>
      </p:sp>
      <p:sp>
        <p:nvSpPr>
          <p:cNvPr id="926" name="CustomShape 783"/>
          <p:cNvSpPr/>
          <p:nvPr/>
        </p:nvSpPr>
        <p:spPr>
          <a:xfrm>
            <a:off x="1783800" y="4495680"/>
            <a:ext cx="5760" cy="7920"/>
          </a:xfrm>
          <a:custGeom>
            <a:avLst/>
            <a:gdLst/>
            <a:ahLst/>
            <a:rect l="l" t="t" r="r" b="b"/>
            <a:pathLst>
              <a:path w="6095" h="8382">
                <a:moveTo>
                  <a:pt x="0" y="8382"/>
                </a:moveTo>
                <a:lnTo>
                  <a:pt x="6095" y="0"/>
                </a:lnTo>
              </a:path>
            </a:pathLst>
          </a:custGeom>
          <a:noFill/>
          <a:ln w="12954">
            <a:solidFill>
              <a:srgbClr val="439cb2"/>
            </a:solidFill>
            <a:round/>
          </a:ln>
        </p:spPr>
        <p:style>
          <a:lnRef idx="0"/>
          <a:fillRef idx="0"/>
          <a:effectRef idx="0"/>
          <a:fontRef idx="minor"/>
        </p:style>
      </p:sp>
      <p:sp>
        <p:nvSpPr>
          <p:cNvPr id="927" name="CustomShape 784"/>
          <p:cNvSpPr/>
          <p:nvPr/>
        </p:nvSpPr>
        <p:spPr>
          <a:xfrm>
            <a:off x="1789920" y="4486680"/>
            <a:ext cx="5760" cy="8640"/>
          </a:xfrm>
          <a:custGeom>
            <a:avLst/>
            <a:gdLst/>
            <a:ahLst/>
            <a:rect l="l" t="t" r="r" b="b"/>
            <a:pathLst>
              <a:path w="6095" h="9144">
                <a:moveTo>
                  <a:pt x="0" y="9144"/>
                </a:moveTo>
                <a:lnTo>
                  <a:pt x="6095" y="0"/>
                </a:lnTo>
              </a:path>
            </a:pathLst>
          </a:custGeom>
          <a:noFill/>
          <a:ln w="12954">
            <a:solidFill>
              <a:srgbClr val="439eb5"/>
            </a:solidFill>
            <a:round/>
          </a:ln>
        </p:spPr>
        <p:style>
          <a:lnRef idx="0"/>
          <a:fillRef idx="0"/>
          <a:effectRef idx="0"/>
          <a:fontRef idx="minor"/>
        </p:style>
      </p:sp>
      <p:sp>
        <p:nvSpPr>
          <p:cNvPr id="928" name="CustomShape 785"/>
          <p:cNvSpPr/>
          <p:nvPr/>
        </p:nvSpPr>
        <p:spPr>
          <a:xfrm>
            <a:off x="1796040" y="4476600"/>
            <a:ext cx="5040" cy="9720"/>
          </a:xfrm>
          <a:custGeom>
            <a:avLst/>
            <a:gdLst/>
            <a:ahLst/>
            <a:rect l="l" t="t" r="r" b="b"/>
            <a:pathLst>
              <a:path w="5333" h="9905">
                <a:moveTo>
                  <a:pt x="0" y="9906"/>
                </a:moveTo>
                <a:lnTo>
                  <a:pt x="5333" y="0"/>
                </a:lnTo>
              </a:path>
            </a:pathLst>
          </a:custGeom>
          <a:noFill/>
          <a:ln w="12954">
            <a:solidFill>
              <a:srgbClr val="449fb6"/>
            </a:solidFill>
            <a:round/>
          </a:ln>
        </p:spPr>
        <p:style>
          <a:lnRef idx="0"/>
          <a:fillRef idx="0"/>
          <a:effectRef idx="0"/>
          <a:fontRef idx="minor"/>
        </p:style>
      </p:sp>
      <p:sp>
        <p:nvSpPr>
          <p:cNvPr id="929" name="CustomShape 786"/>
          <p:cNvSpPr/>
          <p:nvPr/>
        </p:nvSpPr>
        <p:spPr>
          <a:xfrm>
            <a:off x="1801440" y="4466160"/>
            <a:ext cx="5040" cy="10440"/>
          </a:xfrm>
          <a:custGeom>
            <a:avLst/>
            <a:gdLst/>
            <a:ahLst/>
            <a:rect l="l" t="t" r="r" b="b"/>
            <a:pathLst>
              <a:path w="5333" h="10667">
                <a:moveTo>
                  <a:pt x="0" y="10668"/>
                </a:moveTo>
                <a:lnTo>
                  <a:pt x="5333" y="0"/>
                </a:lnTo>
              </a:path>
            </a:pathLst>
          </a:custGeom>
          <a:noFill/>
          <a:ln w="12953">
            <a:solidFill>
              <a:srgbClr val="449fb7"/>
            </a:solidFill>
            <a:round/>
          </a:ln>
        </p:spPr>
        <p:style>
          <a:lnRef idx="0"/>
          <a:fillRef idx="0"/>
          <a:effectRef idx="0"/>
          <a:fontRef idx="minor"/>
        </p:style>
      </p:sp>
      <p:sp>
        <p:nvSpPr>
          <p:cNvPr id="930" name="CustomShape 787"/>
          <p:cNvSpPr/>
          <p:nvPr/>
        </p:nvSpPr>
        <p:spPr>
          <a:xfrm>
            <a:off x="1806840" y="4454640"/>
            <a:ext cx="4320" cy="11160"/>
          </a:xfrm>
          <a:custGeom>
            <a:avLst/>
            <a:gdLst/>
            <a:ahLst/>
            <a:rect l="l" t="t" r="r" b="b"/>
            <a:pathLst>
              <a:path w="4572" h="11429">
                <a:moveTo>
                  <a:pt x="0" y="11430"/>
                </a:moveTo>
                <a:lnTo>
                  <a:pt x="4571" y="0"/>
                </a:lnTo>
              </a:path>
            </a:pathLst>
          </a:custGeom>
          <a:noFill/>
          <a:ln w="12954">
            <a:solidFill>
              <a:srgbClr val="45a0b8"/>
            </a:solidFill>
            <a:round/>
          </a:ln>
        </p:spPr>
        <p:style>
          <a:lnRef idx="0"/>
          <a:fillRef idx="0"/>
          <a:effectRef idx="0"/>
          <a:fontRef idx="minor"/>
        </p:style>
      </p:sp>
      <p:sp>
        <p:nvSpPr>
          <p:cNvPr id="931" name="CustomShape 788"/>
          <p:cNvSpPr/>
          <p:nvPr/>
        </p:nvSpPr>
        <p:spPr>
          <a:xfrm>
            <a:off x="1811160" y="4428000"/>
            <a:ext cx="8640" cy="26280"/>
          </a:xfrm>
          <a:custGeom>
            <a:avLst/>
            <a:gdLst/>
            <a:ahLst/>
            <a:rect l="l" t="t" r="r" b="b"/>
            <a:pathLst>
              <a:path w="9143" h="26670">
                <a:moveTo>
                  <a:pt x="0" y="26669"/>
                </a:moveTo>
                <a:lnTo>
                  <a:pt x="4571" y="13715"/>
                </a:lnTo>
                <a:lnTo>
                  <a:pt x="9143" y="0"/>
                </a:lnTo>
              </a:path>
            </a:pathLst>
          </a:custGeom>
          <a:noFill/>
          <a:ln w="12954">
            <a:solidFill>
              <a:srgbClr val="45a1b8"/>
            </a:solidFill>
            <a:round/>
          </a:ln>
        </p:spPr>
        <p:style>
          <a:lnRef idx="0"/>
          <a:fillRef idx="0"/>
          <a:effectRef idx="0"/>
          <a:fontRef idx="minor"/>
        </p:style>
      </p:sp>
      <p:sp>
        <p:nvSpPr>
          <p:cNvPr id="932" name="CustomShape 789"/>
          <p:cNvSpPr/>
          <p:nvPr/>
        </p:nvSpPr>
        <p:spPr>
          <a:xfrm>
            <a:off x="1820520" y="4413600"/>
            <a:ext cx="3600" cy="14040"/>
          </a:xfrm>
          <a:custGeom>
            <a:avLst/>
            <a:gdLst/>
            <a:ahLst/>
            <a:rect l="l" t="t" r="r" b="b"/>
            <a:pathLst>
              <a:path w="3810" h="14477">
                <a:moveTo>
                  <a:pt x="0" y="14477"/>
                </a:moveTo>
                <a:lnTo>
                  <a:pt x="3809" y="0"/>
                </a:lnTo>
              </a:path>
            </a:pathLst>
          </a:custGeom>
          <a:noFill/>
          <a:ln w="12954">
            <a:solidFill>
              <a:srgbClr val="45a2b9"/>
            </a:solidFill>
            <a:round/>
          </a:ln>
        </p:spPr>
        <p:style>
          <a:lnRef idx="0"/>
          <a:fillRef idx="0"/>
          <a:effectRef idx="0"/>
          <a:fontRef idx="minor"/>
        </p:style>
      </p:sp>
      <p:sp>
        <p:nvSpPr>
          <p:cNvPr id="933" name="CustomShape 790"/>
          <p:cNvSpPr/>
          <p:nvPr/>
        </p:nvSpPr>
        <p:spPr>
          <a:xfrm>
            <a:off x="1812960" y="4399920"/>
            <a:ext cx="11160" cy="13320"/>
          </a:xfrm>
          <a:custGeom>
            <a:avLst/>
            <a:gdLst/>
            <a:ahLst/>
            <a:rect l="l" t="t" r="r" b="b"/>
            <a:pathLst>
              <a:path w="11430" h="13715">
                <a:moveTo>
                  <a:pt x="11430" y="13716"/>
                </a:moveTo>
                <a:lnTo>
                  <a:pt x="0" y="0"/>
                </a:lnTo>
              </a:path>
            </a:pathLst>
          </a:custGeom>
          <a:noFill/>
          <a:ln w="12954">
            <a:solidFill>
              <a:srgbClr val="429cb1"/>
            </a:solidFill>
            <a:round/>
          </a:ln>
        </p:spPr>
        <p:style>
          <a:lnRef idx="0"/>
          <a:fillRef idx="0"/>
          <a:effectRef idx="0"/>
          <a:fontRef idx="minor"/>
        </p:style>
      </p:sp>
      <p:sp>
        <p:nvSpPr>
          <p:cNvPr id="934" name="CustomShape 791"/>
          <p:cNvSpPr/>
          <p:nvPr/>
        </p:nvSpPr>
        <p:spPr>
          <a:xfrm>
            <a:off x="1807560" y="4399920"/>
            <a:ext cx="5040" cy="14040"/>
          </a:xfrm>
          <a:custGeom>
            <a:avLst/>
            <a:gdLst/>
            <a:ahLst/>
            <a:rect l="l" t="t" r="r" b="b"/>
            <a:pathLst>
              <a:path w="5333" h="14477">
                <a:moveTo>
                  <a:pt x="5333" y="0"/>
                </a:moveTo>
                <a:lnTo>
                  <a:pt x="0" y="14478"/>
                </a:lnTo>
              </a:path>
            </a:pathLst>
          </a:custGeom>
          <a:noFill/>
          <a:ln w="12954">
            <a:solidFill>
              <a:srgbClr val="3e92a8"/>
            </a:solidFill>
            <a:round/>
          </a:ln>
        </p:spPr>
        <p:style>
          <a:lnRef idx="0"/>
          <a:fillRef idx="0"/>
          <a:effectRef idx="0"/>
          <a:fontRef idx="minor"/>
        </p:style>
      </p:sp>
      <p:sp>
        <p:nvSpPr>
          <p:cNvPr id="935" name="CustomShape 792"/>
          <p:cNvSpPr/>
          <p:nvPr/>
        </p:nvSpPr>
        <p:spPr>
          <a:xfrm>
            <a:off x="1802160" y="4414320"/>
            <a:ext cx="5040" cy="12600"/>
          </a:xfrm>
          <a:custGeom>
            <a:avLst/>
            <a:gdLst/>
            <a:ahLst/>
            <a:rect l="l" t="t" r="r" b="b"/>
            <a:pathLst>
              <a:path w="5333" h="12953">
                <a:moveTo>
                  <a:pt x="5333" y="0"/>
                </a:moveTo>
                <a:lnTo>
                  <a:pt x="0" y="12954"/>
                </a:lnTo>
              </a:path>
            </a:pathLst>
          </a:custGeom>
          <a:noFill/>
          <a:ln w="12954">
            <a:solidFill>
              <a:srgbClr val="3d92a6"/>
            </a:solidFill>
            <a:round/>
          </a:ln>
        </p:spPr>
        <p:style>
          <a:lnRef idx="0"/>
          <a:fillRef idx="0"/>
          <a:effectRef idx="0"/>
          <a:fontRef idx="minor"/>
        </p:style>
      </p:sp>
      <p:sp>
        <p:nvSpPr>
          <p:cNvPr id="936" name="CustomShape 793"/>
          <p:cNvSpPr/>
          <p:nvPr/>
        </p:nvSpPr>
        <p:spPr>
          <a:xfrm>
            <a:off x="1796040" y="4427280"/>
            <a:ext cx="5760" cy="10440"/>
          </a:xfrm>
          <a:custGeom>
            <a:avLst/>
            <a:gdLst/>
            <a:ahLst/>
            <a:rect l="l" t="t" r="r" b="b"/>
            <a:pathLst>
              <a:path w="6095" h="10667">
                <a:moveTo>
                  <a:pt x="6095" y="0"/>
                </a:moveTo>
                <a:lnTo>
                  <a:pt x="0" y="10668"/>
                </a:lnTo>
              </a:path>
            </a:pathLst>
          </a:custGeom>
          <a:noFill/>
          <a:ln w="12954">
            <a:solidFill>
              <a:srgbClr val="3d91a5"/>
            </a:solidFill>
            <a:round/>
          </a:ln>
        </p:spPr>
        <p:style>
          <a:lnRef idx="0"/>
          <a:fillRef idx="0"/>
          <a:effectRef idx="0"/>
          <a:fontRef idx="minor"/>
        </p:style>
      </p:sp>
      <p:sp>
        <p:nvSpPr>
          <p:cNvPr id="937" name="CustomShape 794"/>
          <p:cNvSpPr/>
          <p:nvPr/>
        </p:nvSpPr>
        <p:spPr>
          <a:xfrm>
            <a:off x="1789920" y="4437720"/>
            <a:ext cx="5760" cy="7920"/>
          </a:xfrm>
          <a:custGeom>
            <a:avLst/>
            <a:gdLst/>
            <a:ahLst/>
            <a:rect l="l" t="t" r="r" b="b"/>
            <a:pathLst>
              <a:path w="6095" h="8382">
                <a:moveTo>
                  <a:pt x="6095" y="0"/>
                </a:moveTo>
                <a:lnTo>
                  <a:pt x="0" y="8382"/>
                </a:lnTo>
              </a:path>
            </a:pathLst>
          </a:custGeom>
          <a:noFill/>
          <a:ln w="12954">
            <a:solidFill>
              <a:srgbClr val="3c8fa3"/>
            </a:solidFill>
            <a:round/>
          </a:ln>
        </p:spPr>
        <p:style>
          <a:lnRef idx="0"/>
          <a:fillRef idx="0"/>
          <a:effectRef idx="0"/>
          <a:fontRef idx="minor"/>
        </p:style>
      </p:sp>
      <p:sp>
        <p:nvSpPr>
          <p:cNvPr id="938" name="CustomShape 795"/>
          <p:cNvSpPr/>
          <p:nvPr/>
        </p:nvSpPr>
        <p:spPr>
          <a:xfrm>
            <a:off x="1784520" y="4446360"/>
            <a:ext cx="5040" cy="6480"/>
          </a:xfrm>
          <a:custGeom>
            <a:avLst/>
            <a:gdLst/>
            <a:ahLst/>
            <a:rect l="l" t="t" r="r" b="b"/>
            <a:pathLst>
              <a:path w="5333" h="6858">
                <a:moveTo>
                  <a:pt x="5333" y="0"/>
                </a:moveTo>
                <a:lnTo>
                  <a:pt x="0" y="6858"/>
                </a:lnTo>
              </a:path>
            </a:pathLst>
          </a:custGeom>
          <a:noFill/>
          <a:ln w="12954">
            <a:solidFill>
              <a:srgbClr val="3b8da0"/>
            </a:solidFill>
            <a:round/>
          </a:ln>
        </p:spPr>
        <p:style>
          <a:lnRef idx="0"/>
          <a:fillRef idx="0"/>
          <a:effectRef idx="0"/>
          <a:fontRef idx="minor"/>
        </p:style>
      </p:sp>
      <p:sp>
        <p:nvSpPr>
          <p:cNvPr id="939" name="CustomShape 796"/>
          <p:cNvSpPr/>
          <p:nvPr/>
        </p:nvSpPr>
        <p:spPr>
          <a:xfrm>
            <a:off x="1778400" y="4453200"/>
            <a:ext cx="5760" cy="4320"/>
          </a:xfrm>
          <a:custGeom>
            <a:avLst/>
            <a:gdLst/>
            <a:ahLst/>
            <a:rect l="l" t="t" r="r" b="b"/>
            <a:pathLst>
              <a:path w="6095" h="4572">
                <a:moveTo>
                  <a:pt x="6095" y="0"/>
                </a:moveTo>
                <a:lnTo>
                  <a:pt x="0" y="4572"/>
                </a:lnTo>
              </a:path>
            </a:pathLst>
          </a:custGeom>
          <a:noFill/>
          <a:ln w="12954">
            <a:solidFill>
              <a:srgbClr val="3a879c"/>
            </a:solidFill>
            <a:round/>
          </a:ln>
        </p:spPr>
        <p:style>
          <a:lnRef idx="0"/>
          <a:fillRef idx="0"/>
          <a:effectRef idx="0"/>
          <a:fontRef idx="minor"/>
        </p:style>
      </p:sp>
      <p:sp>
        <p:nvSpPr>
          <p:cNvPr id="940" name="CustomShape 797"/>
          <p:cNvSpPr/>
          <p:nvPr/>
        </p:nvSpPr>
        <p:spPr>
          <a:xfrm>
            <a:off x="1772280" y="4457880"/>
            <a:ext cx="5760" cy="2520"/>
          </a:xfrm>
          <a:custGeom>
            <a:avLst/>
            <a:gdLst/>
            <a:ahLst/>
            <a:rect l="l" t="t" r="r" b="b"/>
            <a:pathLst>
              <a:path w="6095" h="3048">
                <a:moveTo>
                  <a:pt x="6095" y="0"/>
                </a:moveTo>
                <a:lnTo>
                  <a:pt x="0" y="3048"/>
                </a:lnTo>
              </a:path>
            </a:pathLst>
          </a:custGeom>
          <a:noFill/>
          <a:ln w="12954">
            <a:solidFill>
              <a:srgbClr val="378192"/>
            </a:solidFill>
            <a:round/>
          </a:ln>
        </p:spPr>
        <p:style>
          <a:lnRef idx="0"/>
          <a:fillRef idx="0"/>
          <a:effectRef idx="0"/>
          <a:fontRef idx="minor"/>
        </p:style>
      </p:sp>
      <p:sp>
        <p:nvSpPr>
          <p:cNvPr id="941" name="CustomShape 798"/>
          <p:cNvSpPr/>
          <p:nvPr/>
        </p:nvSpPr>
        <p:spPr>
          <a:xfrm>
            <a:off x="1766160" y="4460760"/>
            <a:ext cx="5760" cy="1080"/>
          </a:xfrm>
          <a:custGeom>
            <a:avLst/>
            <a:gdLst/>
            <a:ahLst/>
            <a:rect l="l" t="t" r="r" b="b"/>
            <a:pathLst>
              <a:path w="6095" h="1524">
                <a:moveTo>
                  <a:pt x="6095" y="0"/>
                </a:moveTo>
                <a:lnTo>
                  <a:pt x="0" y="1524"/>
                </a:lnTo>
              </a:path>
            </a:pathLst>
          </a:custGeom>
          <a:noFill/>
          <a:ln w="12954">
            <a:solidFill>
              <a:srgbClr val="33798b"/>
            </a:solidFill>
            <a:round/>
          </a:ln>
        </p:spPr>
        <p:style>
          <a:lnRef idx="0"/>
          <a:fillRef idx="0"/>
          <a:effectRef idx="0"/>
          <a:fontRef idx="minor"/>
        </p:style>
      </p:sp>
      <p:sp>
        <p:nvSpPr>
          <p:cNvPr id="942" name="CustomShape 799"/>
          <p:cNvSpPr/>
          <p:nvPr/>
        </p:nvSpPr>
        <p:spPr>
          <a:xfrm>
            <a:off x="1763280" y="4461480"/>
            <a:ext cx="2520" cy="360"/>
          </a:xfrm>
          <a:custGeom>
            <a:avLst/>
            <a:gdLst/>
            <a:ahLst/>
            <a:rect l="l" t="t" r="r" b="b"/>
            <a:pathLst>
              <a:path w="3048" h="762">
                <a:moveTo>
                  <a:pt x="3048" y="762"/>
                </a:moveTo>
                <a:lnTo>
                  <a:pt x="0" y="0"/>
                </a:lnTo>
              </a:path>
            </a:pathLst>
          </a:custGeom>
          <a:noFill/>
          <a:ln w="12954">
            <a:solidFill>
              <a:srgbClr val="398598"/>
            </a:solidFill>
            <a:round/>
          </a:ln>
        </p:spPr>
        <p:style>
          <a:lnRef idx="0"/>
          <a:fillRef idx="0"/>
          <a:effectRef idx="0"/>
          <a:fontRef idx="minor"/>
        </p:style>
      </p:sp>
      <p:sp>
        <p:nvSpPr>
          <p:cNvPr id="943" name="CustomShape 800"/>
          <p:cNvSpPr/>
          <p:nvPr/>
        </p:nvSpPr>
        <p:spPr>
          <a:xfrm>
            <a:off x="1760040" y="4459320"/>
            <a:ext cx="2520" cy="1800"/>
          </a:xfrm>
          <a:custGeom>
            <a:avLst/>
            <a:gdLst/>
            <a:ahLst/>
            <a:rect l="l" t="t" r="r" b="b"/>
            <a:pathLst>
              <a:path w="3048" h="2286">
                <a:moveTo>
                  <a:pt x="3048" y="2286"/>
                </a:moveTo>
                <a:lnTo>
                  <a:pt x="0" y="0"/>
                </a:lnTo>
              </a:path>
            </a:pathLst>
          </a:custGeom>
          <a:noFill/>
          <a:ln w="12954">
            <a:solidFill>
              <a:srgbClr val="3d91a5"/>
            </a:solidFill>
            <a:round/>
          </a:ln>
        </p:spPr>
        <p:style>
          <a:lnRef idx="0"/>
          <a:fillRef idx="0"/>
          <a:effectRef idx="0"/>
          <a:fontRef idx="minor"/>
        </p:style>
      </p:sp>
      <p:sp>
        <p:nvSpPr>
          <p:cNvPr id="944" name="CustomShape 801"/>
          <p:cNvSpPr/>
          <p:nvPr/>
        </p:nvSpPr>
        <p:spPr>
          <a:xfrm>
            <a:off x="1756440" y="4456800"/>
            <a:ext cx="3600" cy="1800"/>
          </a:xfrm>
          <a:custGeom>
            <a:avLst/>
            <a:gdLst/>
            <a:ahLst/>
            <a:rect l="l" t="t" r="r" b="b"/>
            <a:pathLst>
              <a:path w="3810" h="2286">
                <a:moveTo>
                  <a:pt x="3810" y="2286"/>
                </a:moveTo>
                <a:lnTo>
                  <a:pt x="0" y="0"/>
                </a:lnTo>
              </a:path>
            </a:pathLst>
          </a:custGeom>
          <a:noFill/>
          <a:ln w="12954">
            <a:solidFill>
              <a:srgbClr val="4196ac"/>
            </a:solidFill>
            <a:round/>
          </a:ln>
        </p:spPr>
        <p:style>
          <a:lnRef idx="0"/>
          <a:fillRef idx="0"/>
          <a:effectRef idx="0"/>
          <a:fontRef idx="minor"/>
        </p:style>
      </p:sp>
      <p:sp>
        <p:nvSpPr>
          <p:cNvPr id="945" name="CustomShape 802"/>
          <p:cNvSpPr/>
          <p:nvPr/>
        </p:nvSpPr>
        <p:spPr>
          <a:xfrm>
            <a:off x="1753200" y="4452480"/>
            <a:ext cx="2520" cy="4320"/>
          </a:xfrm>
          <a:custGeom>
            <a:avLst/>
            <a:gdLst/>
            <a:ahLst/>
            <a:rect l="l" t="t" r="r" b="b"/>
            <a:pathLst>
              <a:path w="3048" h="4572">
                <a:moveTo>
                  <a:pt x="3048" y="4572"/>
                </a:moveTo>
                <a:lnTo>
                  <a:pt x="0" y="0"/>
                </a:lnTo>
              </a:path>
            </a:pathLst>
          </a:custGeom>
          <a:noFill/>
          <a:ln w="12954">
            <a:solidFill>
              <a:srgbClr val="429bb0"/>
            </a:solidFill>
            <a:round/>
          </a:ln>
        </p:spPr>
        <p:style>
          <a:lnRef idx="0"/>
          <a:fillRef idx="0"/>
          <a:effectRef idx="0"/>
          <a:fontRef idx="minor"/>
        </p:style>
      </p:sp>
      <p:sp>
        <p:nvSpPr>
          <p:cNvPr id="946" name="CustomShape 803"/>
          <p:cNvSpPr/>
          <p:nvPr/>
        </p:nvSpPr>
        <p:spPr>
          <a:xfrm>
            <a:off x="1749600" y="4447800"/>
            <a:ext cx="3600" cy="4320"/>
          </a:xfrm>
          <a:custGeom>
            <a:avLst/>
            <a:gdLst/>
            <a:ahLst/>
            <a:rect l="l" t="t" r="r" b="b"/>
            <a:pathLst>
              <a:path w="3810" h="4572">
                <a:moveTo>
                  <a:pt x="3810" y="4572"/>
                </a:moveTo>
                <a:lnTo>
                  <a:pt x="0" y="0"/>
                </a:lnTo>
              </a:path>
            </a:pathLst>
          </a:custGeom>
          <a:noFill/>
          <a:ln w="12954">
            <a:solidFill>
              <a:srgbClr val="439db4"/>
            </a:solidFill>
            <a:round/>
          </a:ln>
        </p:spPr>
        <p:style>
          <a:lnRef idx="0"/>
          <a:fillRef idx="0"/>
          <a:effectRef idx="0"/>
          <a:fontRef idx="minor"/>
        </p:style>
      </p:sp>
      <p:sp>
        <p:nvSpPr>
          <p:cNvPr id="947" name="CustomShape 804"/>
          <p:cNvSpPr/>
          <p:nvPr/>
        </p:nvSpPr>
        <p:spPr>
          <a:xfrm>
            <a:off x="1747440" y="4442400"/>
            <a:ext cx="1800" cy="5040"/>
          </a:xfrm>
          <a:custGeom>
            <a:avLst/>
            <a:gdLst/>
            <a:ahLst/>
            <a:rect l="l" t="t" r="r" b="b"/>
            <a:pathLst>
              <a:path w="2286" h="5334">
                <a:moveTo>
                  <a:pt x="2286" y="5334"/>
                </a:moveTo>
                <a:lnTo>
                  <a:pt x="0" y="0"/>
                </a:lnTo>
              </a:path>
            </a:pathLst>
          </a:custGeom>
          <a:noFill/>
          <a:ln w="12954">
            <a:solidFill>
              <a:srgbClr val="449fb7"/>
            </a:solidFill>
            <a:round/>
          </a:ln>
        </p:spPr>
        <p:style>
          <a:lnRef idx="0"/>
          <a:fillRef idx="0"/>
          <a:effectRef idx="0"/>
          <a:fontRef idx="minor"/>
        </p:style>
      </p:sp>
      <p:sp>
        <p:nvSpPr>
          <p:cNvPr id="948" name="CustomShape 805"/>
          <p:cNvSpPr/>
          <p:nvPr/>
        </p:nvSpPr>
        <p:spPr>
          <a:xfrm>
            <a:off x="1744920" y="4435560"/>
            <a:ext cx="1800" cy="6480"/>
          </a:xfrm>
          <a:custGeom>
            <a:avLst/>
            <a:gdLst/>
            <a:ahLst/>
            <a:rect l="l" t="t" r="r" b="b"/>
            <a:pathLst>
              <a:path w="2286" h="6858">
                <a:moveTo>
                  <a:pt x="2286" y="6857"/>
                </a:moveTo>
                <a:lnTo>
                  <a:pt x="0" y="0"/>
                </a:lnTo>
              </a:path>
            </a:pathLst>
          </a:custGeom>
          <a:noFill/>
          <a:ln w="12954">
            <a:solidFill>
              <a:srgbClr val="45a1b8"/>
            </a:solidFill>
            <a:round/>
          </a:ln>
        </p:spPr>
        <p:style>
          <a:lnRef idx="0"/>
          <a:fillRef idx="0"/>
          <a:effectRef idx="0"/>
          <a:fontRef idx="minor"/>
        </p:style>
      </p:sp>
      <p:sp>
        <p:nvSpPr>
          <p:cNvPr id="949" name="CustomShape 806"/>
          <p:cNvSpPr/>
          <p:nvPr/>
        </p:nvSpPr>
        <p:spPr>
          <a:xfrm>
            <a:off x="1743480" y="4428720"/>
            <a:ext cx="1080" cy="6480"/>
          </a:xfrm>
          <a:custGeom>
            <a:avLst/>
            <a:gdLst/>
            <a:ahLst/>
            <a:rect l="l" t="t" r="r" b="b"/>
            <a:pathLst>
              <a:path w="1524" h="6858">
                <a:moveTo>
                  <a:pt x="1524" y="6858"/>
                </a:moveTo>
                <a:lnTo>
                  <a:pt x="0" y="0"/>
                </a:lnTo>
              </a:path>
            </a:pathLst>
          </a:custGeom>
          <a:noFill/>
          <a:ln w="12954">
            <a:solidFill>
              <a:srgbClr val="46a2b9"/>
            </a:solidFill>
            <a:round/>
          </a:ln>
        </p:spPr>
        <p:style>
          <a:lnRef idx="0"/>
          <a:fillRef idx="0"/>
          <a:effectRef idx="0"/>
          <a:fontRef idx="minor"/>
        </p:style>
      </p:sp>
      <p:sp>
        <p:nvSpPr>
          <p:cNvPr id="950" name="CustomShape 807"/>
          <p:cNvSpPr/>
          <p:nvPr/>
        </p:nvSpPr>
        <p:spPr>
          <a:xfrm>
            <a:off x="1742040" y="4419720"/>
            <a:ext cx="1080" cy="8640"/>
          </a:xfrm>
          <a:custGeom>
            <a:avLst/>
            <a:gdLst/>
            <a:ahLst/>
            <a:rect l="l" t="t" r="r" b="b"/>
            <a:pathLst>
              <a:path w="1524" h="9144">
                <a:moveTo>
                  <a:pt x="1524" y="9143"/>
                </a:moveTo>
                <a:lnTo>
                  <a:pt x="0" y="0"/>
                </a:lnTo>
              </a:path>
            </a:pathLst>
          </a:custGeom>
          <a:noFill/>
          <a:ln w="12954">
            <a:solidFill>
              <a:srgbClr val="46a2ba"/>
            </a:solidFill>
            <a:round/>
          </a:ln>
        </p:spPr>
        <p:style>
          <a:lnRef idx="0"/>
          <a:fillRef idx="0"/>
          <a:effectRef idx="0"/>
          <a:fontRef idx="minor"/>
        </p:style>
      </p:sp>
      <p:sp>
        <p:nvSpPr>
          <p:cNvPr id="951" name="CustomShape 808"/>
          <p:cNvSpPr/>
          <p:nvPr/>
        </p:nvSpPr>
        <p:spPr>
          <a:xfrm>
            <a:off x="1740240" y="4002120"/>
            <a:ext cx="1080" cy="417240"/>
          </a:xfrm>
          <a:custGeom>
            <a:avLst/>
            <a:gdLst/>
            <a:ahLst/>
            <a:rect l="l" t="t" r="r" b="b"/>
            <a:pathLst>
              <a:path w="1524" h="417575">
                <a:moveTo>
                  <a:pt x="1524" y="417575"/>
                </a:moveTo>
                <a:lnTo>
                  <a:pt x="762" y="403097"/>
                </a:lnTo>
                <a:lnTo>
                  <a:pt x="0" y="361187"/>
                </a:lnTo>
                <a:lnTo>
                  <a:pt x="0" y="0"/>
                </a:lnTo>
              </a:path>
            </a:pathLst>
          </a:custGeom>
          <a:noFill/>
          <a:ln w="12954">
            <a:solidFill>
              <a:srgbClr val="46a3ba"/>
            </a:solidFill>
            <a:round/>
          </a:ln>
        </p:spPr>
        <p:style>
          <a:lnRef idx="0"/>
          <a:fillRef idx="0"/>
          <a:effectRef idx="0"/>
          <a:fontRef idx="minor"/>
        </p:style>
      </p:sp>
      <p:sp>
        <p:nvSpPr>
          <p:cNvPr id="952" name="CustomShape 809"/>
          <p:cNvSpPr/>
          <p:nvPr/>
        </p:nvSpPr>
        <p:spPr>
          <a:xfrm>
            <a:off x="1740240" y="4002120"/>
            <a:ext cx="83520" cy="360"/>
          </a:xfrm>
          <a:custGeom>
            <a:avLst/>
            <a:gdLst/>
            <a:ahLst/>
            <a:rect l="l" t="t" r="r" b="b"/>
            <a:pathLst>
              <a:path w="83819" h="0">
                <a:moveTo>
                  <a:pt x="0" y="0"/>
                </a:moveTo>
                <a:lnTo>
                  <a:pt x="83820" y="0"/>
                </a:lnTo>
              </a:path>
            </a:pathLst>
          </a:custGeom>
          <a:noFill/>
          <a:ln w="12954">
            <a:solidFill>
              <a:srgbClr val="358092"/>
            </a:solidFill>
            <a:round/>
          </a:ln>
        </p:spPr>
        <p:style>
          <a:lnRef idx="0"/>
          <a:fillRef idx="0"/>
          <a:effectRef idx="0"/>
          <a:fontRef idx="minor"/>
        </p:style>
      </p:sp>
      <p:sp>
        <p:nvSpPr>
          <p:cNvPr id="953" name="CustomShape 810"/>
          <p:cNvSpPr/>
          <p:nvPr/>
        </p:nvSpPr>
        <p:spPr>
          <a:xfrm>
            <a:off x="1824120" y="3940200"/>
            <a:ext cx="360" cy="61200"/>
          </a:xfrm>
          <a:custGeom>
            <a:avLst/>
            <a:gdLst/>
            <a:ahLst/>
            <a:rect l="l" t="t" r="r" b="b"/>
            <a:pathLst>
              <a:path w="0" h="61722">
                <a:moveTo>
                  <a:pt x="0" y="61722"/>
                </a:moveTo>
                <a:lnTo>
                  <a:pt x="0" y="0"/>
                </a:lnTo>
              </a:path>
            </a:pathLst>
          </a:custGeom>
          <a:noFill/>
          <a:ln w="12954">
            <a:solidFill>
              <a:srgbClr val="46a3ba"/>
            </a:solidFill>
            <a:round/>
          </a:ln>
        </p:spPr>
        <p:style>
          <a:lnRef idx="0"/>
          <a:fillRef idx="0"/>
          <a:effectRef idx="0"/>
          <a:fontRef idx="minor"/>
        </p:style>
      </p:sp>
      <p:sp>
        <p:nvSpPr>
          <p:cNvPr id="954" name="CustomShape 811"/>
          <p:cNvSpPr/>
          <p:nvPr/>
        </p:nvSpPr>
        <p:spPr>
          <a:xfrm>
            <a:off x="1740240" y="3940200"/>
            <a:ext cx="83520" cy="360"/>
          </a:xfrm>
          <a:custGeom>
            <a:avLst/>
            <a:gdLst/>
            <a:ahLst/>
            <a:rect l="l" t="t" r="r" b="b"/>
            <a:pathLst>
              <a:path w="83819" h="0">
                <a:moveTo>
                  <a:pt x="83819" y="0"/>
                </a:moveTo>
                <a:lnTo>
                  <a:pt x="0" y="0"/>
                </a:lnTo>
              </a:path>
            </a:pathLst>
          </a:custGeom>
          <a:noFill/>
          <a:ln w="12954">
            <a:solidFill>
              <a:srgbClr val="358092"/>
            </a:solidFill>
            <a:round/>
          </a:ln>
        </p:spPr>
        <p:style>
          <a:lnRef idx="0"/>
          <a:fillRef idx="0"/>
          <a:effectRef idx="0"/>
          <a:fontRef idx="minor"/>
        </p:style>
      </p:sp>
      <p:sp>
        <p:nvSpPr>
          <p:cNvPr id="955" name="CustomShape 812"/>
          <p:cNvSpPr/>
          <p:nvPr/>
        </p:nvSpPr>
        <p:spPr>
          <a:xfrm>
            <a:off x="1740240" y="3726000"/>
            <a:ext cx="360" cy="213840"/>
          </a:xfrm>
          <a:custGeom>
            <a:avLst/>
            <a:gdLst/>
            <a:ahLst/>
            <a:rect l="l" t="t" r="r" b="b"/>
            <a:pathLst>
              <a:path w="0" h="214122">
                <a:moveTo>
                  <a:pt x="0" y="214122"/>
                </a:moveTo>
                <a:lnTo>
                  <a:pt x="0" y="0"/>
                </a:lnTo>
              </a:path>
            </a:pathLst>
          </a:custGeom>
          <a:noFill/>
          <a:ln w="12954">
            <a:solidFill>
              <a:srgbClr val="46a3ba"/>
            </a:solidFill>
            <a:round/>
          </a:ln>
        </p:spPr>
        <p:style>
          <a:lnRef idx="0"/>
          <a:fillRef idx="0"/>
          <a:effectRef idx="0"/>
          <a:fontRef idx="minor"/>
        </p:style>
      </p:sp>
      <p:sp>
        <p:nvSpPr>
          <p:cNvPr id="956" name="CustomShape 813"/>
          <p:cNvSpPr/>
          <p:nvPr/>
        </p:nvSpPr>
        <p:spPr>
          <a:xfrm>
            <a:off x="2007000" y="4318920"/>
            <a:ext cx="176400" cy="177840"/>
          </a:xfrm>
          <a:custGeom>
            <a:avLst/>
            <a:gdLst/>
            <a:ahLst/>
            <a:rect l="l" t="t" r="r" b="b"/>
            <a:pathLst>
              <a:path w="176783" h="178308">
                <a:moveTo>
                  <a:pt x="0" y="178307"/>
                </a:moveTo>
                <a:lnTo>
                  <a:pt x="161544" y="16763"/>
                </a:lnTo>
                <a:lnTo>
                  <a:pt x="176784" y="0"/>
                </a:lnTo>
                <a:lnTo>
                  <a:pt x="15240" y="162305"/>
                </a:lnTo>
                <a:lnTo>
                  <a:pt x="0" y="178307"/>
                </a:lnTo>
                <a:close/>
              </a:path>
            </a:pathLst>
          </a:custGeom>
          <a:solidFill>
            <a:srgbClr val="51cbcb"/>
          </a:solidFill>
          <a:ln w="0">
            <a:noFill/>
          </a:ln>
        </p:spPr>
        <p:style>
          <a:lnRef idx="0"/>
          <a:fillRef idx="0"/>
          <a:effectRef idx="0"/>
          <a:fontRef idx="minor"/>
        </p:style>
      </p:sp>
      <p:sp>
        <p:nvSpPr>
          <p:cNvPr id="957" name="CustomShape 814"/>
          <p:cNvSpPr/>
          <p:nvPr/>
        </p:nvSpPr>
        <p:spPr>
          <a:xfrm>
            <a:off x="2007000" y="433584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958" name="CustomShape 815"/>
          <p:cNvSpPr/>
          <p:nvPr/>
        </p:nvSpPr>
        <p:spPr>
          <a:xfrm>
            <a:off x="2022480" y="4299840"/>
            <a:ext cx="176400" cy="181080"/>
          </a:xfrm>
          <a:custGeom>
            <a:avLst/>
            <a:gdLst/>
            <a:ahLst/>
            <a:rect l="l" t="t" r="r" b="b"/>
            <a:pathLst>
              <a:path w="176783" h="181355">
                <a:moveTo>
                  <a:pt x="0" y="181356"/>
                </a:moveTo>
                <a:lnTo>
                  <a:pt x="161544" y="19050"/>
                </a:lnTo>
                <a:lnTo>
                  <a:pt x="176784" y="0"/>
                </a:lnTo>
                <a:lnTo>
                  <a:pt x="15240" y="161544"/>
                </a:lnTo>
                <a:lnTo>
                  <a:pt x="0" y="181356"/>
                </a:lnTo>
                <a:close/>
              </a:path>
            </a:pathLst>
          </a:custGeom>
          <a:solidFill>
            <a:srgbClr val="52cfcf"/>
          </a:solidFill>
          <a:ln w="0">
            <a:noFill/>
          </a:ln>
        </p:spPr>
        <p:style>
          <a:lnRef idx="0"/>
          <a:fillRef idx="0"/>
          <a:effectRef idx="0"/>
          <a:fontRef idx="minor"/>
        </p:style>
      </p:sp>
      <p:sp>
        <p:nvSpPr>
          <p:cNvPr id="959" name="CustomShape 816"/>
          <p:cNvSpPr/>
          <p:nvPr/>
        </p:nvSpPr>
        <p:spPr>
          <a:xfrm>
            <a:off x="2022480" y="4318920"/>
            <a:ext cx="161280" cy="162000"/>
          </a:xfrm>
          <a:custGeom>
            <a:avLst/>
            <a:gdLst/>
            <a:ahLst/>
            <a:rect l="l" t="t" r="r" b="b"/>
            <a:pathLst>
              <a:path w="161544" h="162305">
                <a:moveTo>
                  <a:pt x="0" y="162306"/>
                </a:moveTo>
                <a:lnTo>
                  <a:pt x="161544" y="0"/>
                </a:lnTo>
              </a:path>
            </a:pathLst>
          </a:custGeom>
          <a:noFill/>
          <a:ln w="762">
            <a:solidFill>
              <a:srgbClr val="52cfcf"/>
            </a:solidFill>
            <a:round/>
          </a:ln>
        </p:spPr>
        <p:style>
          <a:lnRef idx="0"/>
          <a:fillRef idx="0"/>
          <a:effectRef idx="0"/>
          <a:fontRef idx="minor"/>
        </p:style>
      </p:sp>
      <p:sp>
        <p:nvSpPr>
          <p:cNvPr id="960" name="CustomShape 817"/>
          <p:cNvSpPr/>
          <p:nvPr/>
        </p:nvSpPr>
        <p:spPr>
          <a:xfrm>
            <a:off x="2022480" y="4309920"/>
            <a:ext cx="168840" cy="171000"/>
          </a:xfrm>
          <a:custGeom>
            <a:avLst/>
            <a:gdLst/>
            <a:ahLst/>
            <a:rect l="l" t="t" r="r" b="b"/>
            <a:pathLst>
              <a:path w="169163" h="171450">
                <a:moveTo>
                  <a:pt x="0" y="171450"/>
                </a:moveTo>
                <a:lnTo>
                  <a:pt x="161544" y="9144"/>
                </a:lnTo>
                <a:lnTo>
                  <a:pt x="169164" y="0"/>
                </a:lnTo>
                <a:lnTo>
                  <a:pt x="7620" y="161544"/>
                </a:lnTo>
                <a:lnTo>
                  <a:pt x="0" y="171450"/>
                </a:lnTo>
                <a:close/>
              </a:path>
            </a:pathLst>
          </a:custGeom>
          <a:solidFill>
            <a:srgbClr val="52cfcf"/>
          </a:solidFill>
          <a:ln w="0">
            <a:noFill/>
          </a:ln>
        </p:spPr>
        <p:style>
          <a:lnRef idx="0"/>
          <a:fillRef idx="0"/>
          <a:effectRef idx="0"/>
          <a:fontRef idx="minor"/>
        </p:style>
      </p:sp>
      <p:sp>
        <p:nvSpPr>
          <p:cNvPr id="961" name="CustomShape 818"/>
          <p:cNvSpPr/>
          <p:nvPr/>
        </p:nvSpPr>
        <p:spPr>
          <a:xfrm>
            <a:off x="2030040" y="4299840"/>
            <a:ext cx="168840" cy="171000"/>
          </a:xfrm>
          <a:custGeom>
            <a:avLst/>
            <a:gdLst/>
            <a:ahLst/>
            <a:rect l="l" t="t" r="r" b="b"/>
            <a:pathLst>
              <a:path w="169163" h="171450">
                <a:moveTo>
                  <a:pt x="0" y="171450"/>
                </a:moveTo>
                <a:lnTo>
                  <a:pt x="161544" y="9905"/>
                </a:lnTo>
                <a:lnTo>
                  <a:pt x="169164" y="0"/>
                </a:lnTo>
                <a:lnTo>
                  <a:pt x="7620" y="161544"/>
                </a:lnTo>
                <a:lnTo>
                  <a:pt x="0" y="171450"/>
                </a:lnTo>
                <a:close/>
              </a:path>
            </a:pathLst>
          </a:custGeom>
          <a:solidFill>
            <a:srgbClr val="52d0d0"/>
          </a:solidFill>
          <a:ln w="0">
            <a:noFill/>
          </a:ln>
        </p:spPr>
        <p:style>
          <a:lnRef idx="0"/>
          <a:fillRef idx="0"/>
          <a:effectRef idx="0"/>
          <a:fontRef idx="minor"/>
        </p:style>
      </p:sp>
      <p:sp>
        <p:nvSpPr>
          <p:cNvPr id="962" name="CustomShape 819"/>
          <p:cNvSpPr/>
          <p:nvPr/>
        </p:nvSpPr>
        <p:spPr>
          <a:xfrm>
            <a:off x="2037600" y="4277880"/>
            <a:ext cx="177120" cy="183240"/>
          </a:xfrm>
          <a:custGeom>
            <a:avLst/>
            <a:gdLst/>
            <a:ahLst/>
            <a:rect l="l" t="t" r="r" b="b"/>
            <a:pathLst>
              <a:path w="177545" h="183641">
                <a:moveTo>
                  <a:pt x="0" y="183642"/>
                </a:moveTo>
                <a:lnTo>
                  <a:pt x="161544" y="22098"/>
                </a:lnTo>
                <a:lnTo>
                  <a:pt x="177546" y="0"/>
                </a:lnTo>
                <a:lnTo>
                  <a:pt x="16002" y="161544"/>
                </a:lnTo>
                <a:lnTo>
                  <a:pt x="0" y="183642"/>
                </a:lnTo>
                <a:close/>
              </a:path>
            </a:pathLst>
          </a:custGeom>
          <a:solidFill>
            <a:srgbClr val="53d2d2"/>
          </a:solidFill>
          <a:ln w="0">
            <a:noFill/>
          </a:ln>
        </p:spPr>
        <p:style>
          <a:lnRef idx="0"/>
          <a:fillRef idx="0"/>
          <a:effectRef idx="0"/>
          <a:fontRef idx="minor"/>
        </p:style>
      </p:sp>
      <p:sp>
        <p:nvSpPr>
          <p:cNvPr id="963" name="CustomShape 820"/>
          <p:cNvSpPr/>
          <p:nvPr/>
        </p:nvSpPr>
        <p:spPr>
          <a:xfrm>
            <a:off x="2037600" y="429984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964" name="CustomShape 821"/>
          <p:cNvSpPr/>
          <p:nvPr/>
        </p:nvSpPr>
        <p:spPr>
          <a:xfrm>
            <a:off x="2030040" y="4253400"/>
            <a:ext cx="167400" cy="165600"/>
          </a:xfrm>
          <a:custGeom>
            <a:avLst/>
            <a:gdLst/>
            <a:ahLst/>
            <a:rect l="l" t="t" r="r" b="b"/>
            <a:pathLst>
              <a:path w="167639" h="166115">
                <a:moveTo>
                  <a:pt x="5333" y="161543"/>
                </a:moveTo>
                <a:lnTo>
                  <a:pt x="167639" y="0"/>
                </a:lnTo>
                <a:lnTo>
                  <a:pt x="161543" y="4571"/>
                </a:lnTo>
                <a:lnTo>
                  <a:pt x="0" y="166115"/>
                </a:lnTo>
                <a:lnTo>
                  <a:pt x="5333" y="161543"/>
                </a:lnTo>
                <a:close/>
              </a:path>
            </a:pathLst>
          </a:custGeom>
          <a:solidFill>
            <a:srgbClr val="51cbcb"/>
          </a:solidFill>
          <a:ln w="0">
            <a:noFill/>
          </a:ln>
        </p:spPr>
        <p:style>
          <a:lnRef idx="0"/>
          <a:fillRef idx="0"/>
          <a:effectRef idx="0"/>
          <a:fontRef idx="minor"/>
        </p:style>
      </p:sp>
      <p:sp>
        <p:nvSpPr>
          <p:cNvPr id="965" name="CustomShape 822"/>
          <p:cNvSpPr/>
          <p:nvPr/>
        </p:nvSpPr>
        <p:spPr>
          <a:xfrm>
            <a:off x="2035440" y="4253400"/>
            <a:ext cx="162000" cy="161280"/>
          </a:xfrm>
          <a:custGeom>
            <a:avLst/>
            <a:gdLst/>
            <a:ahLst/>
            <a:rect l="l" t="t" r="r" b="b"/>
            <a:pathLst>
              <a:path w="162306" h="161544">
                <a:moveTo>
                  <a:pt x="0" y="161543"/>
                </a:moveTo>
                <a:lnTo>
                  <a:pt x="162306" y="0"/>
                </a:lnTo>
              </a:path>
            </a:pathLst>
          </a:custGeom>
          <a:noFill/>
          <a:ln w="762">
            <a:solidFill>
              <a:srgbClr val="51cbcb"/>
            </a:solidFill>
            <a:round/>
          </a:ln>
        </p:spPr>
        <p:style>
          <a:lnRef idx="0"/>
          <a:fillRef idx="0"/>
          <a:effectRef idx="0"/>
          <a:fontRef idx="minor"/>
        </p:style>
      </p:sp>
      <p:sp>
        <p:nvSpPr>
          <p:cNvPr id="966" name="CustomShape 823"/>
          <p:cNvSpPr/>
          <p:nvPr/>
        </p:nvSpPr>
        <p:spPr>
          <a:xfrm>
            <a:off x="2024640" y="4258080"/>
            <a:ext cx="166680" cy="164880"/>
          </a:xfrm>
          <a:custGeom>
            <a:avLst/>
            <a:gdLst/>
            <a:ahLst/>
            <a:rect l="l" t="t" r="r" b="b"/>
            <a:pathLst>
              <a:path w="166877" h="165353">
                <a:moveTo>
                  <a:pt x="5333" y="161544"/>
                </a:moveTo>
                <a:lnTo>
                  <a:pt x="166877" y="0"/>
                </a:lnTo>
                <a:lnTo>
                  <a:pt x="161543" y="3810"/>
                </a:lnTo>
                <a:lnTo>
                  <a:pt x="0" y="165354"/>
                </a:lnTo>
                <a:lnTo>
                  <a:pt x="5333" y="161544"/>
                </a:lnTo>
                <a:close/>
              </a:path>
            </a:pathLst>
          </a:custGeom>
          <a:solidFill>
            <a:srgbClr val="4ec5c5"/>
          </a:solidFill>
          <a:ln w="0">
            <a:noFill/>
          </a:ln>
        </p:spPr>
        <p:style>
          <a:lnRef idx="0"/>
          <a:fillRef idx="0"/>
          <a:effectRef idx="0"/>
          <a:fontRef idx="minor"/>
        </p:style>
      </p:sp>
      <p:sp>
        <p:nvSpPr>
          <p:cNvPr id="967" name="CustomShape 824"/>
          <p:cNvSpPr/>
          <p:nvPr/>
        </p:nvSpPr>
        <p:spPr>
          <a:xfrm>
            <a:off x="2030040" y="4258080"/>
            <a:ext cx="161280" cy="161280"/>
          </a:xfrm>
          <a:custGeom>
            <a:avLst/>
            <a:gdLst/>
            <a:ahLst/>
            <a:rect l="l" t="t" r="r" b="b"/>
            <a:pathLst>
              <a:path w="161544" h="161544">
                <a:moveTo>
                  <a:pt x="0" y="161544"/>
                </a:moveTo>
                <a:lnTo>
                  <a:pt x="161544" y="0"/>
                </a:lnTo>
              </a:path>
            </a:pathLst>
          </a:custGeom>
          <a:noFill/>
          <a:ln w="762">
            <a:solidFill>
              <a:srgbClr val="4ec5c5"/>
            </a:solidFill>
            <a:round/>
          </a:ln>
        </p:spPr>
        <p:style>
          <a:lnRef idx="0"/>
          <a:fillRef idx="0"/>
          <a:effectRef idx="0"/>
          <a:fontRef idx="minor"/>
        </p:style>
      </p:sp>
      <p:sp>
        <p:nvSpPr>
          <p:cNvPr id="968" name="CustomShape 825"/>
          <p:cNvSpPr/>
          <p:nvPr/>
        </p:nvSpPr>
        <p:spPr>
          <a:xfrm>
            <a:off x="2019240" y="4262040"/>
            <a:ext cx="166680" cy="164160"/>
          </a:xfrm>
          <a:custGeom>
            <a:avLst/>
            <a:gdLst/>
            <a:ahLst/>
            <a:rect l="l" t="t" r="r" b="b"/>
            <a:pathLst>
              <a:path w="166877" h="164591">
                <a:moveTo>
                  <a:pt x="5333" y="161544"/>
                </a:moveTo>
                <a:lnTo>
                  <a:pt x="166877" y="0"/>
                </a:lnTo>
                <a:lnTo>
                  <a:pt x="161543" y="3048"/>
                </a:lnTo>
                <a:lnTo>
                  <a:pt x="0" y="164592"/>
                </a:lnTo>
                <a:lnTo>
                  <a:pt x="5333" y="161544"/>
                </a:lnTo>
                <a:close/>
              </a:path>
            </a:pathLst>
          </a:custGeom>
          <a:solidFill>
            <a:srgbClr val="4cbdbd"/>
          </a:solidFill>
          <a:ln w="0">
            <a:noFill/>
          </a:ln>
        </p:spPr>
        <p:style>
          <a:lnRef idx="0"/>
          <a:fillRef idx="0"/>
          <a:effectRef idx="0"/>
          <a:fontRef idx="minor"/>
        </p:style>
      </p:sp>
      <p:sp>
        <p:nvSpPr>
          <p:cNvPr id="969" name="CustomShape 826"/>
          <p:cNvSpPr/>
          <p:nvPr/>
        </p:nvSpPr>
        <p:spPr>
          <a:xfrm>
            <a:off x="2024640" y="4262040"/>
            <a:ext cx="161280" cy="161280"/>
          </a:xfrm>
          <a:custGeom>
            <a:avLst/>
            <a:gdLst/>
            <a:ahLst/>
            <a:rect l="l" t="t" r="r" b="b"/>
            <a:pathLst>
              <a:path w="161544" h="161544">
                <a:moveTo>
                  <a:pt x="0" y="161544"/>
                </a:moveTo>
                <a:lnTo>
                  <a:pt x="161544" y="0"/>
                </a:lnTo>
              </a:path>
            </a:pathLst>
          </a:custGeom>
          <a:noFill/>
          <a:ln w="762">
            <a:solidFill>
              <a:srgbClr val="4cbdbd"/>
            </a:solidFill>
            <a:round/>
          </a:ln>
        </p:spPr>
        <p:style>
          <a:lnRef idx="0"/>
          <a:fillRef idx="0"/>
          <a:effectRef idx="0"/>
          <a:fontRef idx="minor"/>
        </p:style>
      </p:sp>
      <p:sp>
        <p:nvSpPr>
          <p:cNvPr id="970" name="CustomShape 827"/>
          <p:cNvSpPr/>
          <p:nvPr/>
        </p:nvSpPr>
        <p:spPr>
          <a:xfrm>
            <a:off x="2013840" y="4264920"/>
            <a:ext cx="166680" cy="162720"/>
          </a:xfrm>
          <a:custGeom>
            <a:avLst/>
            <a:gdLst/>
            <a:ahLst/>
            <a:rect l="l" t="t" r="r" b="b"/>
            <a:pathLst>
              <a:path w="166877" h="163067">
                <a:moveTo>
                  <a:pt x="5333" y="161544"/>
                </a:moveTo>
                <a:lnTo>
                  <a:pt x="166877" y="0"/>
                </a:lnTo>
                <a:lnTo>
                  <a:pt x="162305" y="1524"/>
                </a:lnTo>
                <a:lnTo>
                  <a:pt x="0" y="163068"/>
                </a:lnTo>
                <a:lnTo>
                  <a:pt x="5333" y="161544"/>
                </a:lnTo>
                <a:close/>
              </a:path>
            </a:pathLst>
          </a:custGeom>
          <a:solidFill>
            <a:srgbClr val="47b4b4"/>
          </a:solidFill>
          <a:ln w="0">
            <a:noFill/>
          </a:ln>
        </p:spPr>
        <p:style>
          <a:lnRef idx="0"/>
          <a:fillRef idx="0"/>
          <a:effectRef idx="0"/>
          <a:fontRef idx="minor"/>
        </p:style>
      </p:sp>
      <p:sp>
        <p:nvSpPr>
          <p:cNvPr id="971" name="CustomShape 828"/>
          <p:cNvSpPr/>
          <p:nvPr/>
        </p:nvSpPr>
        <p:spPr>
          <a:xfrm>
            <a:off x="2019240" y="4264920"/>
            <a:ext cx="161280" cy="161280"/>
          </a:xfrm>
          <a:custGeom>
            <a:avLst/>
            <a:gdLst/>
            <a:ahLst/>
            <a:rect l="l" t="t" r="r" b="b"/>
            <a:pathLst>
              <a:path w="161544" h="161544">
                <a:moveTo>
                  <a:pt x="0" y="161544"/>
                </a:moveTo>
                <a:lnTo>
                  <a:pt x="161544" y="0"/>
                </a:lnTo>
              </a:path>
            </a:pathLst>
          </a:custGeom>
          <a:noFill/>
          <a:ln w="762">
            <a:solidFill>
              <a:srgbClr val="47b4b4"/>
            </a:solidFill>
            <a:round/>
          </a:ln>
        </p:spPr>
        <p:style>
          <a:lnRef idx="0"/>
          <a:fillRef idx="0"/>
          <a:effectRef idx="0"/>
          <a:fontRef idx="minor"/>
        </p:style>
      </p:sp>
      <p:sp>
        <p:nvSpPr>
          <p:cNvPr id="972" name="CustomShape 829"/>
          <p:cNvSpPr/>
          <p:nvPr/>
        </p:nvSpPr>
        <p:spPr>
          <a:xfrm>
            <a:off x="2017080" y="426492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7b4b4"/>
          </a:solidFill>
          <a:ln w="0">
            <a:noFill/>
          </a:ln>
        </p:spPr>
        <p:style>
          <a:lnRef idx="0"/>
          <a:fillRef idx="0"/>
          <a:effectRef idx="0"/>
          <a:fontRef idx="minor"/>
        </p:style>
      </p:sp>
      <p:sp>
        <p:nvSpPr>
          <p:cNvPr id="973" name="CustomShape 830"/>
          <p:cNvSpPr/>
          <p:nvPr/>
        </p:nvSpPr>
        <p:spPr>
          <a:xfrm>
            <a:off x="2013840" y="4265640"/>
            <a:ext cx="164160" cy="162000"/>
          </a:xfrm>
          <a:custGeom>
            <a:avLst/>
            <a:gdLst/>
            <a:ahLst/>
            <a:rect l="l" t="t" r="r" b="b"/>
            <a:pathLst>
              <a:path w="164592" h="162305">
                <a:moveTo>
                  <a:pt x="3048" y="161544"/>
                </a:moveTo>
                <a:lnTo>
                  <a:pt x="164592" y="0"/>
                </a:lnTo>
                <a:lnTo>
                  <a:pt x="162306" y="762"/>
                </a:lnTo>
                <a:lnTo>
                  <a:pt x="0" y="162306"/>
                </a:lnTo>
                <a:lnTo>
                  <a:pt x="3048" y="161544"/>
                </a:lnTo>
                <a:close/>
              </a:path>
            </a:pathLst>
          </a:custGeom>
          <a:solidFill>
            <a:srgbClr val="45acac"/>
          </a:solidFill>
          <a:ln w="0">
            <a:noFill/>
          </a:ln>
        </p:spPr>
        <p:style>
          <a:lnRef idx="0"/>
          <a:fillRef idx="0"/>
          <a:effectRef idx="0"/>
          <a:fontRef idx="minor"/>
        </p:style>
      </p:sp>
      <p:sp>
        <p:nvSpPr>
          <p:cNvPr id="974" name="CustomShape 831"/>
          <p:cNvSpPr/>
          <p:nvPr/>
        </p:nvSpPr>
        <p:spPr>
          <a:xfrm>
            <a:off x="2009520" y="4266360"/>
            <a:ext cx="166680" cy="162000"/>
          </a:xfrm>
          <a:custGeom>
            <a:avLst/>
            <a:gdLst/>
            <a:ahLst/>
            <a:rect l="l" t="t" r="r" b="b"/>
            <a:pathLst>
              <a:path w="166877" h="162305">
                <a:moveTo>
                  <a:pt x="4572" y="161543"/>
                </a:moveTo>
                <a:lnTo>
                  <a:pt x="166878" y="0"/>
                </a:lnTo>
                <a:lnTo>
                  <a:pt x="161544" y="761"/>
                </a:lnTo>
                <a:lnTo>
                  <a:pt x="0" y="162305"/>
                </a:lnTo>
                <a:lnTo>
                  <a:pt x="4572" y="161543"/>
                </a:lnTo>
                <a:close/>
              </a:path>
            </a:pathLst>
          </a:custGeom>
          <a:solidFill>
            <a:srgbClr val="42a7a6"/>
          </a:solidFill>
          <a:ln w="0">
            <a:noFill/>
          </a:ln>
        </p:spPr>
        <p:style>
          <a:lnRef idx="0"/>
          <a:fillRef idx="0"/>
          <a:effectRef idx="0"/>
          <a:fontRef idx="minor"/>
        </p:style>
      </p:sp>
      <p:sp>
        <p:nvSpPr>
          <p:cNvPr id="975" name="CustomShape 832"/>
          <p:cNvSpPr/>
          <p:nvPr/>
        </p:nvSpPr>
        <p:spPr>
          <a:xfrm>
            <a:off x="2013840" y="4266360"/>
            <a:ext cx="162000" cy="161280"/>
          </a:xfrm>
          <a:custGeom>
            <a:avLst/>
            <a:gdLst/>
            <a:ahLst/>
            <a:rect l="l" t="t" r="r" b="b"/>
            <a:pathLst>
              <a:path w="162306" h="161544">
                <a:moveTo>
                  <a:pt x="0" y="161543"/>
                </a:moveTo>
                <a:lnTo>
                  <a:pt x="162306" y="0"/>
                </a:lnTo>
              </a:path>
            </a:pathLst>
          </a:custGeom>
          <a:noFill/>
          <a:ln w="762">
            <a:solidFill>
              <a:srgbClr val="42a7a6"/>
            </a:solidFill>
            <a:round/>
          </a:ln>
        </p:spPr>
        <p:style>
          <a:lnRef idx="0"/>
          <a:fillRef idx="0"/>
          <a:effectRef idx="0"/>
          <a:fontRef idx="minor"/>
        </p:style>
      </p:sp>
      <p:sp>
        <p:nvSpPr>
          <p:cNvPr id="976" name="CustomShape 833"/>
          <p:cNvSpPr/>
          <p:nvPr/>
        </p:nvSpPr>
        <p:spPr>
          <a:xfrm>
            <a:off x="2011680" y="4266360"/>
            <a:ext cx="164160" cy="162000"/>
          </a:xfrm>
          <a:custGeom>
            <a:avLst/>
            <a:gdLst/>
            <a:ahLst/>
            <a:rect l="l" t="t" r="r" b="b"/>
            <a:pathLst>
              <a:path w="164592" h="162305">
                <a:moveTo>
                  <a:pt x="2286" y="161543"/>
                </a:moveTo>
                <a:lnTo>
                  <a:pt x="164592" y="0"/>
                </a:lnTo>
                <a:lnTo>
                  <a:pt x="161544" y="0"/>
                </a:lnTo>
                <a:lnTo>
                  <a:pt x="0" y="162305"/>
                </a:lnTo>
                <a:lnTo>
                  <a:pt x="2286" y="161543"/>
                </a:lnTo>
                <a:close/>
              </a:path>
            </a:pathLst>
          </a:custGeom>
          <a:solidFill>
            <a:srgbClr val="42a7a6"/>
          </a:solidFill>
          <a:ln w="0">
            <a:noFill/>
          </a:ln>
        </p:spPr>
        <p:style>
          <a:lnRef idx="0"/>
          <a:fillRef idx="0"/>
          <a:effectRef idx="0"/>
          <a:fontRef idx="minor"/>
        </p:style>
      </p:sp>
      <p:sp>
        <p:nvSpPr>
          <p:cNvPr id="977" name="CustomShape 834"/>
          <p:cNvSpPr/>
          <p:nvPr/>
        </p:nvSpPr>
        <p:spPr>
          <a:xfrm>
            <a:off x="2009520" y="4266360"/>
            <a:ext cx="163440" cy="162000"/>
          </a:xfrm>
          <a:custGeom>
            <a:avLst/>
            <a:gdLst/>
            <a:ahLst/>
            <a:rect l="l" t="t" r="r" b="b"/>
            <a:pathLst>
              <a:path w="163830" h="162305">
                <a:moveTo>
                  <a:pt x="2286" y="162306"/>
                </a:moveTo>
                <a:lnTo>
                  <a:pt x="163830" y="0"/>
                </a:lnTo>
                <a:lnTo>
                  <a:pt x="161544" y="762"/>
                </a:lnTo>
                <a:lnTo>
                  <a:pt x="0" y="162306"/>
                </a:lnTo>
                <a:lnTo>
                  <a:pt x="2286" y="162306"/>
                </a:lnTo>
                <a:close/>
              </a:path>
            </a:pathLst>
          </a:custGeom>
          <a:solidFill>
            <a:srgbClr val="3f9f9f"/>
          </a:solidFill>
          <a:ln w="0">
            <a:noFill/>
          </a:ln>
        </p:spPr>
        <p:style>
          <a:lnRef idx="0"/>
          <a:fillRef idx="0"/>
          <a:effectRef idx="0"/>
          <a:fontRef idx="minor"/>
        </p:style>
      </p:sp>
      <p:sp>
        <p:nvSpPr>
          <p:cNvPr id="978" name="CustomShape 835"/>
          <p:cNvSpPr/>
          <p:nvPr/>
        </p:nvSpPr>
        <p:spPr>
          <a:xfrm>
            <a:off x="2005560" y="4266360"/>
            <a:ext cx="164880" cy="162000"/>
          </a:xfrm>
          <a:custGeom>
            <a:avLst/>
            <a:gdLst/>
            <a:ahLst/>
            <a:rect l="l" t="t" r="r" b="b"/>
            <a:pathLst>
              <a:path w="165354" h="162305">
                <a:moveTo>
                  <a:pt x="3810" y="162306"/>
                </a:moveTo>
                <a:lnTo>
                  <a:pt x="165354" y="762"/>
                </a:lnTo>
                <a:lnTo>
                  <a:pt x="161544" y="0"/>
                </a:lnTo>
                <a:lnTo>
                  <a:pt x="0" y="162306"/>
                </a:lnTo>
                <a:lnTo>
                  <a:pt x="3810" y="162306"/>
                </a:lnTo>
                <a:close/>
              </a:path>
            </a:pathLst>
          </a:custGeom>
          <a:solidFill>
            <a:srgbClr val="3c999a"/>
          </a:solidFill>
          <a:ln w="0">
            <a:noFill/>
          </a:ln>
        </p:spPr>
        <p:style>
          <a:lnRef idx="0"/>
          <a:fillRef idx="0"/>
          <a:effectRef idx="0"/>
          <a:fontRef idx="minor"/>
        </p:style>
      </p:sp>
      <p:sp>
        <p:nvSpPr>
          <p:cNvPr id="979" name="CustomShape 836"/>
          <p:cNvSpPr/>
          <p:nvPr/>
        </p:nvSpPr>
        <p:spPr>
          <a:xfrm>
            <a:off x="2009520" y="4267080"/>
            <a:ext cx="161280" cy="161280"/>
          </a:xfrm>
          <a:custGeom>
            <a:avLst/>
            <a:gdLst/>
            <a:ahLst/>
            <a:rect l="l" t="t" r="r" b="b"/>
            <a:pathLst>
              <a:path w="161544" h="161544">
                <a:moveTo>
                  <a:pt x="0" y="161543"/>
                </a:moveTo>
                <a:lnTo>
                  <a:pt x="161544" y="0"/>
                </a:lnTo>
              </a:path>
            </a:pathLst>
          </a:custGeom>
          <a:noFill/>
          <a:ln w="762">
            <a:solidFill>
              <a:srgbClr val="3c999a"/>
            </a:solidFill>
            <a:round/>
          </a:ln>
        </p:spPr>
        <p:style>
          <a:lnRef idx="0"/>
          <a:fillRef idx="0"/>
          <a:effectRef idx="0"/>
          <a:fontRef idx="minor"/>
        </p:style>
      </p:sp>
      <p:sp>
        <p:nvSpPr>
          <p:cNvPr id="980" name="CustomShape 837"/>
          <p:cNvSpPr/>
          <p:nvPr/>
        </p:nvSpPr>
        <p:spPr>
          <a:xfrm>
            <a:off x="2007000" y="4267080"/>
            <a:ext cx="163440" cy="161280"/>
          </a:xfrm>
          <a:custGeom>
            <a:avLst/>
            <a:gdLst/>
            <a:ahLst/>
            <a:rect l="l" t="t" r="r" b="b"/>
            <a:pathLst>
              <a:path w="163830" h="161544">
                <a:moveTo>
                  <a:pt x="2286" y="161543"/>
                </a:moveTo>
                <a:lnTo>
                  <a:pt x="163830" y="0"/>
                </a:lnTo>
                <a:lnTo>
                  <a:pt x="162306" y="0"/>
                </a:lnTo>
                <a:lnTo>
                  <a:pt x="0" y="161543"/>
                </a:lnTo>
                <a:lnTo>
                  <a:pt x="2286" y="161543"/>
                </a:lnTo>
                <a:close/>
              </a:path>
            </a:pathLst>
          </a:custGeom>
          <a:solidFill>
            <a:srgbClr val="3c999a"/>
          </a:solidFill>
          <a:ln w="0">
            <a:noFill/>
          </a:ln>
        </p:spPr>
        <p:style>
          <a:lnRef idx="0"/>
          <a:fillRef idx="0"/>
          <a:effectRef idx="0"/>
          <a:fontRef idx="minor"/>
        </p:style>
      </p:sp>
      <p:sp>
        <p:nvSpPr>
          <p:cNvPr id="981" name="CustomShape 838"/>
          <p:cNvSpPr/>
          <p:nvPr/>
        </p:nvSpPr>
        <p:spPr>
          <a:xfrm>
            <a:off x="2005560" y="4266360"/>
            <a:ext cx="163440" cy="162000"/>
          </a:xfrm>
          <a:custGeom>
            <a:avLst/>
            <a:gdLst/>
            <a:ahLst/>
            <a:rect l="l" t="t" r="r" b="b"/>
            <a:pathLst>
              <a:path w="163830" h="162305">
                <a:moveTo>
                  <a:pt x="1524" y="162306"/>
                </a:moveTo>
                <a:lnTo>
                  <a:pt x="163830" y="762"/>
                </a:lnTo>
                <a:lnTo>
                  <a:pt x="161544" y="0"/>
                </a:lnTo>
                <a:lnTo>
                  <a:pt x="0" y="162306"/>
                </a:lnTo>
                <a:lnTo>
                  <a:pt x="1524" y="162306"/>
                </a:lnTo>
                <a:close/>
              </a:path>
            </a:pathLst>
          </a:custGeom>
          <a:solidFill>
            <a:srgbClr val="3d9d9d"/>
          </a:solidFill>
          <a:ln w="0">
            <a:noFill/>
          </a:ln>
        </p:spPr>
        <p:style>
          <a:lnRef idx="0"/>
          <a:fillRef idx="0"/>
          <a:effectRef idx="0"/>
          <a:fontRef idx="minor"/>
        </p:style>
      </p:sp>
      <p:sp>
        <p:nvSpPr>
          <p:cNvPr id="982" name="CustomShape 839"/>
          <p:cNvSpPr/>
          <p:nvPr/>
        </p:nvSpPr>
        <p:spPr>
          <a:xfrm>
            <a:off x="2001600" y="4265640"/>
            <a:ext cx="164880" cy="162720"/>
          </a:xfrm>
          <a:custGeom>
            <a:avLst/>
            <a:gdLst/>
            <a:ahLst/>
            <a:rect l="l" t="t" r="r" b="b"/>
            <a:pathLst>
              <a:path w="165354" h="163067">
                <a:moveTo>
                  <a:pt x="3810" y="163067"/>
                </a:moveTo>
                <a:lnTo>
                  <a:pt x="165354" y="761"/>
                </a:lnTo>
                <a:lnTo>
                  <a:pt x="161544" y="0"/>
                </a:lnTo>
                <a:lnTo>
                  <a:pt x="0" y="162305"/>
                </a:lnTo>
                <a:lnTo>
                  <a:pt x="3810" y="163067"/>
                </a:lnTo>
                <a:close/>
              </a:path>
            </a:pathLst>
          </a:custGeom>
          <a:solidFill>
            <a:srgbClr val="3fa0a0"/>
          </a:solidFill>
          <a:ln w="0">
            <a:noFill/>
          </a:ln>
        </p:spPr>
        <p:style>
          <a:lnRef idx="0"/>
          <a:fillRef idx="0"/>
          <a:effectRef idx="0"/>
          <a:fontRef idx="minor"/>
        </p:style>
      </p:sp>
      <p:sp>
        <p:nvSpPr>
          <p:cNvPr id="983" name="CustomShape 840"/>
          <p:cNvSpPr/>
          <p:nvPr/>
        </p:nvSpPr>
        <p:spPr>
          <a:xfrm>
            <a:off x="2005560" y="4266360"/>
            <a:ext cx="161280" cy="162000"/>
          </a:xfrm>
          <a:custGeom>
            <a:avLst/>
            <a:gdLst/>
            <a:ahLst/>
            <a:rect l="l" t="t" r="r" b="b"/>
            <a:pathLst>
              <a:path w="161544" h="162305">
                <a:moveTo>
                  <a:pt x="0" y="162306"/>
                </a:moveTo>
                <a:lnTo>
                  <a:pt x="161544" y="0"/>
                </a:lnTo>
              </a:path>
            </a:pathLst>
          </a:custGeom>
          <a:noFill/>
          <a:ln w="762">
            <a:solidFill>
              <a:srgbClr val="3fa0a0"/>
            </a:solidFill>
            <a:round/>
          </a:ln>
        </p:spPr>
        <p:style>
          <a:lnRef idx="0"/>
          <a:fillRef idx="0"/>
          <a:effectRef idx="0"/>
          <a:fontRef idx="minor"/>
        </p:style>
      </p:sp>
      <p:sp>
        <p:nvSpPr>
          <p:cNvPr id="984" name="CustomShape 841"/>
          <p:cNvSpPr/>
          <p:nvPr/>
        </p:nvSpPr>
        <p:spPr>
          <a:xfrm>
            <a:off x="2004120" y="426636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3fa0a0"/>
          </a:solidFill>
          <a:ln w="0">
            <a:noFill/>
          </a:ln>
        </p:spPr>
        <p:style>
          <a:lnRef idx="0"/>
          <a:fillRef idx="0"/>
          <a:effectRef idx="0"/>
          <a:fontRef idx="minor"/>
        </p:style>
      </p:sp>
      <p:sp>
        <p:nvSpPr>
          <p:cNvPr id="985" name="CustomShape 842"/>
          <p:cNvSpPr/>
          <p:nvPr/>
        </p:nvSpPr>
        <p:spPr>
          <a:xfrm>
            <a:off x="2002680" y="426636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0a3a3"/>
          </a:solidFill>
          <a:ln w="0">
            <a:noFill/>
          </a:ln>
        </p:spPr>
        <p:style>
          <a:lnRef idx="0"/>
          <a:fillRef idx="0"/>
          <a:effectRef idx="0"/>
          <a:fontRef idx="minor"/>
        </p:style>
      </p:sp>
      <p:sp>
        <p:nvSpPr>
          <p:cNvPr id="986" name="CustomShape 843"/>
          <p:cNvSpPr/>
          <p:nvPr/>
        </p:nvSpPr>
        <p:spPr>
          <a:xfrm>
            <a:off x="2001600" y="4265640"/>
            <a:ext cx="162000" cy="162000"/>
          </a:xfrm>
          <a:custGeom>
            <a:avLst/>
            <a:gdLst/>
            <a:ahLst/>
            <a:rect l="l" t="t" r="r" b="b"/>
            <a:pathLst>
              <a:path w="162306" h="162305">
                <a:moveTo>
                  <a:pt x="762" y="162306"/>
                </a:moveTo>
                <a:lnTo>
                  <a:pt x="162306" y="762"/>
                </a:lnTo>
                <a:lnTo>
                  <a:pt x="161544" y="0"/>
                </a:lnTo>
                <a:lnTo>
                  <a:pt x="0" y="162306"/>
                </a:lnTo>
                <a:lnTo>
                  <a:pt x="762" y="162306"/>
                </a:lnTo>
                <a:close/>
              </a:path>
            </a:pathLst>
          </a:custGeom>
          <a:solidFill>
            <a:srgbClr val="41a7a6"/>
          </a:solidFill>
          <a:ln w="0">
            <a:noFill/>
          </a:ln>
        </p:spPr>
        <p:style>
          <a:lnRef idx="0"/>
          <a:fillRef idx="0"/>
          <a:effectRef idx="0"/>
          <a:fontRef idx="minor"/>
        </p:style>
      </p:sp>
      <p:sp>
        <p:nvSpPr>
          <p:cNvPr id="987" name="CustomShape 844"/>
          <p:cNvSpPr/>
          <p:nvPr/>
        </p:nvSpPr>
        <p:spPr>
          <a:xfrm>
            <a:off x="1998000" y="4264920"/>
            <a:ext cx="164880" cy="162720"/>
          </a:xfrm>
          <a:custGeom>
            <a:avLst/>
            <a:gdLst/>
            <a:ahLst/>
            <a:rect l="l" t="t" r="r" b="b"/>
            <a:pathLst>
              <a:path w="165354" h="163067">
                <a:moveTo>
                  <a:pt x="3810" y="163067"/>
                </a:moveTo>
                <a:lnTo>
                  <a:pt x="165354" y="761"/>
                </a:lnTo>
                <a:lnTo>
                  <a:pt x="161544" y="0"/>
                </a:lnTo>
                <a:lnTo>
                  <a:pt x="0" y="161543"/>
                </a:lnTo>
                <a:lnTo>
                  <a:pt x="3810" y="163067"/>
                </a:lnTo>
                <a:close/>
              </a:path>
            </a:pathLst>
          </a:custGeom>
          <a:solidFill>
            <a:srgbClr val="44abab"/>
          </a:solidFill>
          <a:ln w="0">
            <a:noFill/>
          </a:ln>
        </p:spPr>
        <p:style>
          <a:lnRef idx="0"/>
          <a:fillRef idx="0"/>
          <a:effectRef idx="0"/>
          <a:fontRef idx="minor"/>
        </p:style>
      </p:sp>
      <p:sp>
        <p:nvSpPr>
          <p:cNvPr id="988" name="CustomShape 845"/>
          <p:cNvSpPr/>
          <p:nvPr/>
        </p:nvSpPr>
        <p:spPr>
          <a:xfrm>
            <a:off x="2001600" y="4265640"/>
            <a:ext cx="161280" cy="162000"/>
          </a:xfrm>
          <a:custGeom>
            <a:avLst/>
            <a:gdLst/>
            <a:ahLst/>
            <a:rect l="l" t="t" r="r" b="b"/>
            <a:pathLst>
              <a:path w="161544" h="162305">
                <a:moveTo>
                  <a:pt x="0" y="162306"/>
                </a:moveTo>
                <a:lnTo>
                  <a:pt x="161544" y="0"/>
                </a:lnTo>
              </a:path>
            </a:pathLst>
          </a:custGeom>
          <a:noFill/>
          <a:ln w="762">
            <a:solidFill>
              <a:srgbClr val="44abab"/>
            </a:solidFill>
            <a:round/>
          </a:ln>
        </p:spPr>
        <p:style>
          <a:lnRef idx="0"/>
          <a:fillRef idx="0"/>
          <a:effectRef idx="0"/>
          <a:fontRef idx="minor"/>
        </p:style>
      </p:sp>
      <p:sp>
        <p:nvSpPr>
          <p:cNvPr id="989" name="CustomShape 846"/>
          <p:cNvSpPr/>
          <p:nvPr/>
        </p:nvSpPr>
        <p:spPr>
          <a:xfrm>
            <a:off x="2000160" y="426564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44abab"/>
          </a:solidFill>
          <a:ln w="0">
            <a:noFill/>
          </a:ln>
        </p:spPr>
        <p:style>
          <a:lnRef idx="0"/>
          <a:fillRef idx="0"/>
          <a:effectRef idx="0"/>
          <a:fontRef idx="minor"/>
        </p:style>
      </p:sp>
      <p:sp>
        <p:nvSpPr>
          <p:cNvPr id="990" name="CustomShape 847"/>
          <p:cNvSpPr/>
          <p:nvPr/>
        </p:nvSpPr>
        <p:spPr>
          <a:xfrm>
            <a:off x="1998720" y="426492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5adad"/>
          </a:solidFill>
          <a:ln w="0">
            <a:noFill/>
          </a:ln>
        </p:spPr>
        <p:style>
          <a:lnRef idx="0"/>
          <a:fillRef idx="0"/>
          <a:effectRef idx="0"/>
          <a:fontRef idx="minor"/>
        </p:style>
      </p:sp>
      <p:sp>
        <p:nvSpPr>
          <p:cNvPr id="991" name="CustomShape 848"/>
          <p:cNvSpPr/>
          <p:nvPr/>
        </p:nvSpPr>
        <p:spPr>
          <a:xfrm>
            <a:off x="1998000" y="4264920"/>
            <a:ext cx="162720" cy="161280"/>
          </a:xfrm>
          <a:custGeom>
            <a:avLst/>
            <a:gdLst/>
            <a:ahLst/>
            <a:rect l="l" t="t" r="r" b="b"/>
            <a:pathLst>
              <a:path w="163068" h="161544">
                <a:moveTo>
                  <a:pt x="762" y="161544"/>
                </a:moveTo>
                <a:lnTo>
                  <a:pt x="163068" y="0"/>
                </a:lnTo>
                <a:lnTo>
                  <a:pt x="161544" y="0"/>
                </a:lnTo>
                <a:lnTo>
                  <a:pt x="0" y="161544"/>
                </a:lnTo>
                <a:lnTo>
                  <a:pt x="762" y="161544"/>
                </a:lnTo>
                <a:close/>
              </a:path>
            </a:pathLst>
          </a:custGeom>
          <a:solidFill>
            <a:srgbClr val="46b0b0"/>
          </a:solidFill>
          <a:ln w="0">
            <a:noFill/>
          </a:ln>
        </p:spPr>
        <p:style>
          <a:lnRef idx="0"/>
          <a:fillRef idx="0"/>
          <a:effectRef idx="0"/>
          <a:fontRef idx="minor"/>
        </p:style>
      </p:sp>
      <p:sp>
        <p:nvSpPr>
          <p:cNvPr id="992" name="CustomShape 849"/>
          <p:cNvSpPr/>
          <p:nvPr/>
        </p:nvSpPr>
        <p:spPr>
          <a:xfrm>
            <a:off x="1994040" y="4262760"/>
            <a:ext cx="164880" cy="163440"/>
          </a:xfrm>
          <a:custGeom>
            <a:avLst/>
            <a:gdLst/>
            <a:ahLst/>
            <a:rect l="l" t="t" r="r" b="b"/>
            <a:pathLst>
              <a:path w="165354" h="163829">
                <a:moveTo>
                  <a:pt x="3810" y="163829"/>
                </a:moveTo>
                <a:lnTo>
                  <a:pt x="165354" y="2285"/>
                </a:lnTo>
                <a:lnTo>
                  <a:pt x="161544" y="0"/>
                </a:lnTo>
                <a:lnTo>
                  <a:pt x="0" y="161543"/>
                </a:lnTo>
                <a:lnTo>
                  <a:pt x="3810" y="163829"/>
                </a:lnTo>
                <a:close/>
              </a:path>
            </a:pathLst>
          </a:custGeom>
          <a:solidFill>
            <a:srgbClr val="47b5b5"/>
          </a:solidFill>
          <a:ln w="0">
            <a:noFill/>
          </a:ln>
        </p:spPr>
        <p:style>
          <a:lnRef idx="0"/>
          <a:fillRef idx="0"/>
          <a:effectRef idx="0"/>
          <a:fontRef idx="minor"/>
        </p:style>
      </p:sp>
      <p:sp>
        <p:nvSpPr>
          <p:cNvPr id="993" name="CustomShape 850"/>
          <p:cNvSpPr/>
          <p:nvPr/>
        </p:nvSpPr>
        <p:spPr>
          <a:xfrm>
            <a:off x="1998000" y="4264920"/>
            <a:ext cx="161280" cy="161280"/>
          </a:xfrm>
          <a:custGeom>
            <a:avLst/>
            <a:gdLst/>
            <a:ahLst/>
            <a:rect l="l" t="t" r="r" b="b"/>
            <a:pathLst>
              <a:path w="161544" h="161544">
                <a:moveTo>
                  <a:pt x="0" y="161544"/>
                </a:moveTo>
                <a:lnTo>
                  <a:pt x="161544" y="0"/>
                </a:lnTo>
              </a:path>
            </a:pathLst>
          </a:custGeom>
          <a:noFill/>
          <a:ln w="762">
            <a:solidFill>
              <a:srgbClr val="47b5b5"/>
            </a:solidFill>
            <a:round/>
          </a:ln>
        </p:spPr>
        <p:style>
          <a:lnRef idx="0"/>
          <a:fillRef idx="0"/>
          <a:effectRef idx="0"/>
          <a:fontRef idx="minor"/>
        </p:style>
      </p:sp>
      <p:sp>
        <p:nvSpPr>
          <p:cNvPr id="994" name="CustomShape 851"/>
          <p:cNvSpPr/>
          <p:nvPr/>
        </p:nvSpPr>
        <p:spPr>
          <a:xfrm>
            <a:off x="1996560" y="42642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7b5b5"/>
          </a:solidFill>
          <a:ln w="0">
            <a:noFill/>
          </a:ln>
        </p:spPr>
        <p:style>
          <a:lnRef idx="0"/>
          <a:fillRef idx="0"/>
          <a:effectRef idx="0"/>
          <a:fontRef idx="minor"/>
        </p:style>
      </p:sp>
      <p:sp>
        <p:nvSpPr>
          <p:cNvPr id="995" name="CustomShape 852"/>
          <p:cNvSpPr/>
          <p:nvPr/>
        </p:nvSpPr>
        <p:spPr>
          <a:xfrm>
            <a:off x="1995840" y="42634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8b8b8"/>
          </a:solidFill>
          <a:ln w="0">
            <a:noFill/>
          </a:ln>
        </p:spPr>
        <p:style>
          <a:lnRef idx="0"/>
          <a:fillRef idx="0"/>
          <a:effectRef idx="0"/>
          <a:fontRef idx="minor"/>
        </p:style>
      </p:sp>
      <p:sp>
        <p:nvSpPr>
          <p:cNvPr id="996" name="CustomShape 853"/>
          <p:cNvSpPr/>
          <p:nvPr/>
        </p:nvSpPr>
        <p:spPr>
          <a:xfrm>
            <a:off x="1994040" y="42627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9baba"/>
          </a:solidFill>
          <a:ln w="0">
            <a:noFill/>
          </a:ln>
        </p:spPr>
        <p:style>
          <a:lnRef idx="0"/>
          <a:fillRef idx="0"/>
          <a:effectRef idx="0"/>
          <a:fontRef idx="minor"/>
        </p:style>
      </p:sp>
      <p:sp>
        <p:nvSpPr>
          <p:cNvPr id="997" name="CustomShape 854"/>
          <p:cNvSpPr/>
          <p:nvPr/>
        </p:nvSpPr>
        <p:spPr>
          <a:xfrm>
            <a:off x="1991160" y="4260240"/>
            <a:ext cx="164160" cy="163440"/>
          </a:xfrm>
          <a:custGeom>
            <a:avLst/>
            <a:gdLst/>
            <a:ahLst/>
            <a:rect l="l" t="t" r="r" b="b"/>
            <a:pathLst>
              <a:path w="164592" h="163829">
                <a:moveTo>
                  <a:pt x="3048" y="163830"/>
                </a:moveTo>
                <a:lnTo>
                  <a:pt x="164592" y="2286"/>
                </a:lnTo>
                <a:lnTo>
                  <a:pt x="161544" y="0"/>
                </a:lnTo>
                <a:lnTo>
                  <a:pt x="0" y="161544"/>
                </a:lnTo>
                <a:lnTo>
                  <a:pt x="3048" y="163830"/>
                </a:lnTo>
                <a:close/>
              </a:path>
            </a:pathLst>
          </a:custGeom>
          <a:solidFill>
            <a:srgbClr val="4cbebe"/>
          </a:solidFill>
          <a:ln w="0">
            <a:noFill/>
          </a:ln>
        </p:spPr>
        <p:style>
          <a:lnRef idx="0"/>
          <a:fillRef idx="0"/>
          <a:effectRef idx="0"/>
          <a:fontRef idx="minor"/>
        </p:style>
      </p:sp>
      <p:sp>
        <p:nvSpPr>
          <p:cNvPr id="998" name="CustomShape 855"/>
          <p:cNvSpPr/>
          <p:nvPr/>
        </p:nvSpPr>
        <p:spPr>
          <a:xfrm>
            <a:off x="1994040" y="4262760"/>
            <a:ext cx="161280" cy="161280"/>
          </a:xfrm>
          <a:custGeom>
            <a:avLst/>
            <a:gdLst/>
            <a:ahLst/>
            <a:rect l="l" t="t" r="r" b="b"/>
            <a:pathLst>
              <a:path w="161544" h="161544">
                <a:moveTo>
                  <a:pt x="0" y="161543"/>
                </a:moveTo>
                <a:lnTo>
                  <a:pt x="161544" y="0"/>
                </a:lnTo>
              </a:path>
            </a:pathLst>
          </a:custGeom>
          <a:noFill/>
          <a:ln w="762">
            <a:solidFill>
              <a:srgbClr val="4cbebe"/>
            </a:solidFill>
            <a:round/>
          </a:ln>
        </p:spPr>
        <p:style>
          <a:lnRef idx="0"/>
          <a:fillRef idx="0"/>
          <a:effectRef idx="0"/>
          <a:fontRef idx="minor"/>
        </p:style>
      </p:sp>
      <p:sp>
        <p:nvSpPr>
          <p:cNvPr id="999" name="CustomShape 856"/>
          <p:cNvSpPr/>
          <p:nvPr/>
        </p:nvSpPr>
        <p:spPr>
          <a:xfrm>
            <a:off x="1993320" y="42620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cbebe"/>
          </a:solidFill>
          <a:ln w="0">
            <a:noFill/>
          </a:ln>
        </p:spPr>
        <p:style>
          <a:lnRef idx="0"/>
          <a:fillRef idx="0"/>
          <a:effectRef idx="0"/>
          <a:fontRef idx="minor"/>
        </p:style>
      </p:sp>
      <p:sp>
        <p:nvSpPr>
          <p:cNvPr id="1000" name="CustomShape 857"/>
          <p:cNvSpPr/>
          <p:nvPr/>
        </p:nvSpPr>
        <p:spPr>
          <a:xfrm>
            <a:off x="1992600" y="42609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1c1"/>
          </a:solidFill>
          <a:ln w="0">
            <a:noFill/>
          </a:ln>
        </p:spPr>
        <p:style>
          <a:lnRef idx="0"/>
          <a:fillRef idx="0"/>
          <a:effectRef idx="0"/>
          <a:fontRef idx="minor"/>
        </p:style>
      </p:sp>
      <p:sp>
        <p:nvSpPr>
          <p:cNvPr id="1001" name="CustomShape 858"/>
          <p:cNvSpPr/>
          <p:nvPr/>
        </p:nvSpPr>
        <p:spPr>
          <a:xfrm>
            <a:off x="1991160" y="426024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ec4c4"/>
          </a:solidFill>
          <a:ln w="0">
            <a:noFill/>
          </a:ln>
        </p:spPr>
        <p:style>
          <a:lnRef idx="0"/>
          <a:fillRef idx="0"/>
          <a:effectRef idx="0"/>
          <a:fontRef idx="minor"/>
        </p:style>
      </p:sp>
      <p:sp>
        <p:nvSpPr>
          <p:cNvPr id="1002" name="CustomShape 859"/>
          <p:cNvSpPr/>
          <p:nvPr/>
        </p:nvSpPr>
        <p:spPr>
          <a:xfrm>
            <a:off x="1987920" y="4257360"/>
            <a:ext cx="164160" cy="164160"/>
          </a:xfrm>
          <a:custGeom>
            <a:avLst/>
            <a:gdLst/>
            <a:ahLst/>
            <a:rect l="l" t="t" r="r" b="b"/>
            <a:pathLst>
              <a:path w="164592" h="164591">
                <a:moveTo>
                  <a:pt x="3048" y="164591"/>
                </a:moveTo>
                <a:lnTo>
                  <a:pt x="164592" y="3047"/>
                </a:lnTo>
                <a:lnTo>
                  <a:pt x="161544" y="0"/>
                </a:lnTo>
                <a:lnTo>
                  <a:pt x="0" y="162305"/>
                </a:lnTo>
                <a:lnTo>
                  <a:pt x="3048" y="164591"/>
                </a:lnTo>
                <a:close/>
              </a:path>
            </a:pathLst>
          </a:custGeom>
          <a:solidFill>
            <a:srgbClr val="4fc6c6"/>
          </a:solidFill>
          <a:ln w="0">
            <a:noFill/>
          </a:ln>
        </p:spPr>
        <p:style>
          <a:lnRef idx="0"/>
          <a:fillRef idx="0"/>
          <a:effectRef idx="0"/>
          <a:fontRef idx="minor"/>
        </p:style>
      </p:sp>
      <p:sp>
        <p:nvSpPr>
          <p:cNvPr id="1003" name="CustomShape 860"/>
          <p:cNvSpPr/>
          <p:nvPr/>
        </p:nvSpPr>
        <p:spPr>
          <a:xfrm>
            <a:off x="1991160" y="4260240"/>
            <a:ext cx="161280" cy="161280"/>
          </a:xfrm>
          <a:custGeom>
            <a:avLst/>
            <a:gdLst/>
            <a:ahLst/>
            <a:rect l="l" t="t" r="r" b="b"/>
            <a:pathLst>
              <a:path w="161544" h="161544">
                <a:moveTo>
                  <a:pt x="0" y="161543"/>
                </a:moveTo>
                <a:lnTo>
                  <a:pt x="161544" y="0"/>
                </a:lnTo>
              </a:path>
            </a:pathLst>
          </a:custGeom>
          <a:noFill/>
          <a:ln w="762">
            <a:solidFill>
              <a:srgbClr val="4fc6c6"/>
            </a:solidFill>
            <a:round/>
          </a:ln>
        </p:spPr>
        <p:style>
          <a:lnRef idx="0"/>
          <a:fillRef idx="0"/>
          <a:effectRef idx="0"/>
          <a:fontRef idx="minor"/>
        </p:style>
      </p:sp>
      <p:sp>
        <p:nvSpPr>
          <p:cNvPr id="1004" name="CustomShape 861"/>
          <p:cNvSpPr/>
          <p:nvPr/>
        </p:nvSpPr>
        <p:spPr>
          <a:xfrm>
            <a:off x="1990440" y="42595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fc6c6"/>
          </a:solidFill>
          <a:ln w="0">
            <a:noFill/>
          </a:ln>
        </p:spPr>
        <p:style>
          <a:lnRef idx="0"/>
          <a:fillRef idx="0"/>
          <a:effectRef idx="0"/>
          <a:fontRef idx="minor"/>
        </p:style>
      </p:sp>
      <p:sp>
        <p:nvSpPr>
          <p:cNvPr id="1005" name="CustomShape 862"/>
          <p:cNvSpPr/>
          <p:nvPr/>
        </p:nvSpPr>
        <p:spPr>
          <a:xfrm>
            <a:off x="1989720" y="42588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0c8c8"/>
          </a:solidFill>
          <a:ln w="0">
            <a:noFill/>
          </a:ln>
        </p:spPr>
        <p:style>
          <a:lnRef idx="0"/>
          <a:fillRef idx="0"/>
          <a:effectRef idx="0"/>
          <a:fontRef idx="minor"/>
        </p:style>
      </p:sp>
      <p:sp>
        <p:nvSpPr>
          <p:cNvPr id="1006" name="CustomShape 863"/>
          <p:cNvSpPr/>
          <p:nvPr/>
        </p:nvSpPr>
        <p:spPr>
          <a:xfrm>
            <a:off x="1987920" y="4257360"/>
            <a:ext cx="162720" cy="162720"/>
          </a:xfrm>
          <a:custGeom>
            <a:avLst/>
            <a:gdLst/>
            <a:ahLst/>
            <a:rect l="l" t="t" r="r" b="b"/>
            <a:pathLst>
              <a:path w="163068" h="163067">
                <a:moveTo>
                  <a:pt x="1524" y="163068"/>
                </a:moveTo>
                <a:lnTo>
                  <a:pt x="163068" y="1524"/>
                </a:lnTo>
                <a:lnTo>
                  <a:pt x="161544" y="0"/>
                </a:lnTo>
                <a:lnTo>
                  <a:pt x="0" y="162306"/>
                </a:lnTo>
                <a:lnTo>
                  <a:pt x="1524" y="163068"/>
                </a:lnTo>
                <a:close/>
              </a:path>
            </a:pathLst>
          </a:custGeom>
          <a:solidFill>
            <a:srgbClr val="51cbcb"/>
          </a:solidFill>
          <a:ln w="0">
            <a:noFill/>
          </a:ln>
        </p:spPr>
        <p:style>
          <a:lnRef idx="0"/>
          <a:fillRef idx="0"/>
          <a:effectRef idx="0"/>
          <a:fontRef idx="minor"/>
        </p:style>
      </p:sp>
      <p:sp>
        <p:nvSpPr>
          <p:cNvPr id="1007" name="CustomShape 864"/>
          <p:cNvSpPr/>
          <p:nvPr/>
        </p:nvSpPr>
        <p:spPr>
          <a:xfrm>
            <a:off x="1982880" y="4250520"/>
            <a:ext cx="166680" cy="168840"/>
          </a:xfrm>
          <a:custGeom>
            <a:avLst/>
            <a:gdLst/>
            <a:ahLst/>
            <a:rect l="l" t="t" r="r" b="b"/>
            <a:pathLst>
              <a:path w="166877" h="169163">
                <a:moveTo>
                  <a:pt x="5333" y="169163"/>
                </a:moveTo>
                <a:lnTo>
                  <a:pt x="166877" y="6857"/>
                </a:lnTo>
                <a:lnTo>
                  <a:pt x="162305" y="0"/>
                </a:lnTo>
                <a:lnTo>
                  <a:pt x="0" y="161543"/>
                </a:lnTo>
                <a:lnTo>
                  <a:pt x="5333" y="169163"/>
                </a:lnTo>
                <a:close/>
              </a:path>
            </a:pathLst>
          </a:custGeom>
          <a:solidFill>
            <a:srgbClr val="52cfcf"/>
          </a:solidFill>
          <a:ln w="0">
            <a:noFill/>
          </a:ln>
        </p:spPr>
        <p:style>
          <a:lnRef idx="0"/>
          <a:fillRef idx="0"/>
          <a:effectRef idx="0"/>
          <a:fontRef idx="minor"/>
        </p:style>
      </p:sp>
      <p:sp>
        <p:nvSpPr>
          <p:cNvPr id="1008" name="CustomShape 865"/>
          <p:cNvSpPr/>
          <p:nvPr/>
        </p:nvSpPr>
        <p:spPr>
          <a:xfrm>
            <a:off x="1987920" y="4257360"/>
            <a:ext cx="161280" cy="162000"/>
          </a:xfrm>
          <a:custGeom>
            <a:avLst/>
            <a:gdLst/>
            <a:ahLst/>
            <a:rect l="l" t="t" r="r" b="b"/>
            <a:pathLst>
              <a:path w="161544" h="162305">
                <a:moveTo>
                  <a:pt x="0" y="162305"/>
                </a:moveTo>
                <a:lnTo>
                  <a:pt x="161544" y="0"/>
                </a:lnTo>
              </a:path>
            </a:pathLst>
          </a:custGeom>
          <a:noFill/>
          <a:ln w="762">
            <a:solidFill>
              <a:srgbClr val="52cfcf"/>
            </a:solidFill>
            <a:round/>
          </a:ln>
        </p:spPr>
        <p:style>
          <a:lnRef idx="0"/>
          <a:fillRef idx="0"/>
          <a:effectRef idx="0"/>
          <a:fontRef idx="minor"/>
        </p:style>
      </p:sp>
      <p:sp>
        <p:nvSpPr>
          <p:cNvPr id="1009" name="CustomShape 866"/>
          <p:cNvSpPr/>
          <p:nvPr/>
        </p:nvSpPr>
        <p:spPr>
          <a:xfrm>
            <a:off x="1987200" y="4256640"/>
            <a:ext cx="162000" cy="162720"/>
          </a:xfrm>
          <a:custGeom>
            <a:avLst/>
            <a:gdLst/>
            <a:ahLst/>
            <a:rect l="l" t="t" r="r" b="b"/>
            <a:pathLst>
              <a:path w="162306" h="163067">
                <a:moveTo>
                  <a:pt x="762" y="163068"/>
                </a:moveTo>
                <a:lnTo>
                  <a:pt x="162306" y="762"/>
                </a:lnTo>
                <a:lnTo>
                  <a:pt x="162306" y="0"/>
                </a:lnTo>
                <a:lnTo>
                  <a:pt x="0" y="161544"/>
                </a:lnTo>
                <a:lnTo>
                  <a:pt x="762" y="163068"/>
                </a:lnTo>
                <a:close/>
              </a:path>
            </a:pathLst>
          </a:custGeom>
          <a:solidFill>
            <a:srgbClr val="52cfcf"/>
          </a:solidFill>
          <a:ln w="0">
            <a:noFill/>
          </a:ln>
        </p:spPr>
        <p:style>
          <a:lnRef idx="0"/>
          <a:fillRef idx="0"/>
          <a:effectRef idx="0"/>
          <a:fontRef idx="minor"/>
        </p:style>
      </p:sp>
      <p:sp>
        <p:nvSpPr>
          <p:cNvPr id="1010" name="CustomShape 867"/>
          <p:cNvSpPr/>
          <p:nvPr/>
        </p:nvSpPr>
        <p:spPr>
          <a:xfrm>
            <a:off x="1987200" y="4255920"/>
            <a:ext cx="162000" cy="162000"/>
          </a:xfrm>
          <a:custGeom>
            <a:avLst/>
            <a:gdLst/>
            <a:ahLst/>
            <a:rect l="l" t="t" r="r" b="b"/>
            <a:pathLst>
              <a:path w="162306" h="162305">
                <a:moveTo>
                  <a:pt x="0" y="162305"/>
                </a:moveTo>
                <a:lnTo>
                  <a:pt x="162306" y="761"/>
                </a:lnTo>
                <a:lnTo>
                  <a:pt x="161544" y="0"/>
                </a:lnTo>
                <a:lnTo>
                  <a:pt x="0" y="161543"/>
                </a:lnTo>
                <a:lnTo>
                  <a:pt x="0" y="162305"/>
                </a:lnTo>
                <a:close/>
              </a:path>
            </a:pathLst>
          </a:custGeom>
          <a:solidFill>
            <a:srgbClr val="52d0d0"/>
          </a:solidFill>
          <a:ln w="0">
            <a:noFill/>
          </a:ln>
        </p:spPr>
        <p:style>
          <a:lnRef idx="0"/>
          <a:fillRef idx="0"/>
          <a:effectRef idx="0"/>
          <a:fontRef idx="minor"/>
        </p:style>
      </p:sp>
      <p:sp>
        <p:nvSpPr>
          <p:cNvPr id="1011" name="CustomShape 868"/>
          <p:cNvSpPr/>
          <p:nvPr/>
        </p:nvSpPr>
        <p:spPr>
          <a:xfrm>
            <a:off x="1986480" y="42548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d1d1"/>
          </a:solidFill>
          <a:ln w="0">
            <a:noFill/>
          </a:ln>
        </p:spPr>
        <p:style>
          <a:lnRef idx="0"/>
          <a:fillRef idx="0"/>
          <a:effectRef idx="0"/>
          <a:fontRef idx="minor"/>
        </p:style>
      </p:sp>
      <p:sp>
        <p:nvSpPr>
          <p:cNvPr id="1012" name="CustomShape 869"/>
          <p:cNvSpPr/>
          <p:nvPr/>
        </p:nvSpPr>
        <p:spPr>
          <a:xfrm>
            <a:off x="1985760" y="42541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2d2"/>
          </a:solidFill>
          <a:ln w="0">
            <a:noFill/>
          </a:ln>
        </p:spPr>
        <p:style>
          <a:lnRef idx="0"/>
          <a:fillRef idx="0"/>
          <a:effectRef idx="0"/>
          <a:fontRef idx="minor"/>
        </p:style>
      </p:sp>
      <p:sp>
        <p:nvSpPr>
          <p:cNvPr id="1013" name="CustomShape 870"/>
          <p:cNvSpPr/>
          <p:nvPr/>
        </p:nvSpPr>
        <p:spPr>
          <a:xfrm>
            <a:off x="1985040" y="425268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3d2d2"/>
          </a:solidFill>
          <a:ln w="0">
            <a:noFill/>
          </a:ln>
        </p:spPr>
        <p:style>
          <a:lnRef idx="0"/>
          <a:fillRef idx="0"/>
          <a:effectRef idx="0"/>
          <a:fontRef idx="minor"/>
        </p:style>
      </p:sp>
      <p:sp>
        <p:nvSpPr>
          <p:cNvPr id="1014" name="CustomShape 871"/>
          <p:cNvSpPr/>
          <p:nvPr/>
        </p:nvSpPr>
        <p:spPr>
          <a:xfrm>
            <a:off x="1984320" y="42519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3d3d3"/>
          </a:solidFill>
          <a:ln w="0">
            <a:noFill/>
          </a:ln>
        </p:spPr>
        <p:style>
          <a:lnRef idx="0"/>
          <a:fillRef idx="0"/>
          <a:effectRef idx="0"/>
          <a:fontRef idx="minor"/>
        </p:style>
      </p:sp>
      <p:sp>
        <p:nvSpPr>
          <p:cNvPr id="1015" name="CustomShape 872"/>
          <p:cNvSpPr/>
          <p:nvPr/>
        </p:nvSpPr>
        <p:spPr>
          <a:xfrm>
            <a:off x="1983600" y="42512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4d4d4"/>
          </a:solidFill>
          <a:ln w="0">
            <a:noFill/>
          </a:ln>
        </p:spPr>
        <p:style>
          <a:lnRef idx="0"/>
          <a:fillRef idx="0"/>
          <a:effectRef idx="0"/>
          <a:fontRef idx="minor"/>
        </p:style>
      </p:sp>
      <p:sp>
        <p:nvSpPr>
          <p:cNvPr id="1016" name="CustomShape 873"/>
          <p:cNvSpPr/>
          <p:nvPr/>
        </p:nvSpPr>
        <p:spPr>
          <a:xfrm>
            <a:off x="1982880" y="4250520"/>
            <a:ext cx="162000" cy="162000"/>
          </a:xfrm>
          <a:custGeom>
            <a:avLst/>
            <a:gdLst/>
            <a:ahLst/>
            <a:rect l="l" t="t" r="r" b="b"/>
            <a:pathLst>
              <a:path w="162306" h="162305">
                <a:moveTo>
                  <a:pt x="762" y="162305"/>
                </a:moveTo>
                <a:lnTo>
                  <a:pt x="162306" y="761"/>
                </a:lnTo>
                <a:lnTo>
                  <a:pt x="162306" y="0"/>
                </a:lnTo>
                <a:lnTo>
                  <a:pt x="0" y="161543"/>
                </a:lnTo>
                <a:lnTo>
                  <a:pt x="762" y="162305"/>
                </a:lnTo>
                <a:close/>
              </a:path>
            </a:pathLst>
          </a:custGeom>
          <a:solidFill>
            <a:srgbClr val="54d5d5"/>
          </a:solidFill>
          <a:ln w="0">
            <a:noFill/>
          </a:ln>
        </p:spPr>
        <p:style>
          <a:lnRef idx="0"/>
          <a:fillRef idx="0"/>
          <a:effectRef idx="0"/>
          <a:fontRef idx="minor"/>
        </p:style>
      </p:sp>
      <p:sp>
        <p:nvSpPr>
          <p:cNvPr id="1017" name="CustomShape 874"/>
          <p:cNvSpPr/>
          <p:nvPr/>
        </p:nvSpPr>
        <p:spPr>
          <a:xfrm>
            <a:off x="1977480" y="4239000"/>
            <a:ext cx="167400" cy="172440"/>
          </a:xfrm>
          <a:custGeom>
            <a:avLst/>
            <a:gdLst/>
            <a:ahLst/>
            <a:rect l="l" t="t" r="r" b="b"/>
            <a:pathLst>
              <a:path w="167639" h="172974">
                <a:moveTo>
                  <a:pt x="5333" y="172974"/>
                </a:moveTo>
                <a:lnTo>
                  <a:pt x="167639" y="11430"/>
                </a:lnTo>
                <a:lnTo>
                  <a:pt x="161543" y="0"/>
                </a:lnTo>
                <a:lnTo>
                  <a:pt x="0" y="161544"/>
                </a:lnTo>
                <a:lnTo>
                  <a:pt x="5333" y="172974"/>
                </a:lnTo>
                <a:close/>
              </a:path>
            </a:pathLst>
          </a:custGeom>
          <a:solidFill>
            <a:srgbClr val="55d6d6"/>
          </a:solidFill>
          <a:ln w="0">
            <a:noFill/>
          </a:ln>
        </p:spPr>
        <p:style>
          <a:lnRef idx="0"/>
          <a:fillRef idx="0"/>
          <a:effectRef idx="0"/>
          <a:fontRef idx="minor"/>
        </p:style>
      </p:sp>
      <p:sp>
        <p:nvSpPr>
          <p:cNvPr id="1018" name="CustomShape 875"/>
          <p:cNvSpPr/>
          <p:nvPr/>
        </p:nvSpPr>
        <p:spPr>
          <a:xfrm>
            <a:off x="1982880" y="4250520"/>
            <a:ext cx="162000" cy="161280"/>
          </a:xfrm>
          <a:custGeom>
            <a:avLst/>
            <a:gdLst/>
            <a:ahLst/>
            <a:rect l="l" t="t" r="r" b="b"/>
            <a:pathLst>
              <a:path w="162306" h="161544">
                <a:moveTo>
                  <a:pt x="0" y="161544"/>
                </a:moveTo>
                <a:lnTo>
                  <a:pt x="162306" y="0"/>
                </a:lnTo>
              </a:path>
            </a:pathLst>
          </a:custGeom>
          <a:noFill/>
          <a:ln w="762">
            <a:solidFill>
              <a:srgbClr val="55d6d6"/>
            </a:solidFill>
            <a:round/>
          </a:ln>
        </p:spPr>
        <p:style>
          <a:lnRef idx="0"/>
          <a:fillRef idx="0"/>
          <a:effectRef idx="0"/>
          <a:fontRef idx="minor"/>
        </p:style>
      </p:sp>
      <p:sp>
        <p:nvSpPr>
          <p:cNvPr id="1019" name="CustomShape 876"/>
          <p:cNvSpPr/>
          <p:nvPr/>
        </p:nvSpPr>
        <p:spPr>
          <a:xfrm>
            <a:off x="1981800" y="4247280"/>
            <a:ext cx="162720" cy="164160"/>
          </a:xfrm>
          <a:custGeom>
            <a:avLst/>
            <a:gdLst/>
            <a:ahLst/>
            <a:rect l="l" t="t" r="r" b="b"/>
            <a:pathLst>
              <a:path w="163068" h="164591">
                <a:moveTo>
                  <a:pt x="762" y="164592"/>
                </a:moveTo>
                <a:lnTo>
                  <a:pt x="163068" y="3048"/>
                </a:lnTo>
                <a:lnTo>
                  <a:pt x="161544" y="0"/>
                </a:lnTo>
                <a:lnTo>
                  <a:pt x="0" y="161544"/>
                </a:lnTo>
                <a:lnTo>
                  <a:pt x="762" y="164592"/>
                </a:lnTo>
                <a:close/>
              </a:path>
            </a:pathLst>
          </a:custGeom>
          <a:solidFill>
            <a:srgbClr val="55d6d6"/>
          </a:solidFill>
          <a:ln w="0">
            <a:noFill/>
          </a:ln>
        </p:spPr>
        <p:style>
          <a:lnRef idx="0"/>
          <a:fillRef idx="0"/>
          <a:effectRef idx="0"/>
          <a:fontRef idx="minor"/>
        </p:style>
      </p:sp>
      <p:sp>
        <p:nvSpPr>
          <p:cNvPr id="1020" name="CustomShape 877"/>
          <p:cNvSpPr/>
          <p:nvPr/>
        </p:nvSpPr>
        <p:spPr>
          <a:xfrm>
            <a:off x="1980360" y="4244400"/>
            <a:ext cx="162720" cy="164160"/>
          </a:xfrm>
          <a:custGeom>
            <a:avLst/>
            <a:gdLst/>
            <a:ahLst/>
            <a:rect l="l" t="t" r="r" b="b"/>
            <a:pathLst>
              <a:path w="163068" h="164591">
                <a:moveTo>
                  <a:pt x="1524" y="164591"/>
                </a:moveTo>
                <a:lnTo>
                  <a:pt x="163068" y="3047"/>
                </a:lnTo>
                <a:lnTo>
                  <a:pt x="161544" y="0"/>
                </a:lnTo>
                <a:lnTo>
                  <a:pt x="0" y="161543"/>
                </a:lnTo>
                <a:lnTo>
                  <a:pt x="1524" y="164591"/>
                </a:lnTo>
                <a:close/>
              </a:path>
            </a:pathLst>
          </a:custGeom>
          <a:solidFill>
            <a:srgbClr val="55d7d7"/>
          </a:solidFill>
          <a:ln w="0">
            <a:noFill/>
          </a:ln>
        </p:spPr>
        <p:style>
          <a:lnRef idx="0"/>
          <a:fillRef idx="0"/>
          <a:effectRef idx="0"/>
          <a:fontRef idx="minor"/>
        </p:style>
      </p:sp>
      <p:sp>
        <p:nvSpPr>
          <p:cNvPr id="1021" name="CustomShape 878"/>
          <p:cNvSpPr/>
          <p:nvPr/>
        </p:nvSpPr>
        <p:spPr>
          <a:xfrm>
            <a:off x="1978920" y="4241880"/>
            <a:ext cx="162720" cy="163440"/>
          </a:xfrm>
          <a:custGeom>
            <a:avLst/>
            <a:gdLst/>
            <a:ahLst/>
            <a:rect l="l" t="t" r="r" b="b"/>
            <a:pathLst>
              <a:path w="163068" h="163829">
                <a:moveTo>
                  <a:pt x="1524" y="163829"/>
                </a:moveTo>
                <a:lnTo>
                  <a:pt x="163068" y="2285"/>
                </a:lnTo>
                <a:lnTo>
                  <a:pt x="161544" y="0"/>
                </a:lnTo>
                <a:lnTo>
                  <a:pt x="0" y="161543"/>
                </a:lnTo>
                <a:lnTo>
                  <a:pt x="1524" y="163829"/>
                </a:lnTo>
                <a:close/>
              </a:path>
            </a:pathLst>
          </a:custGeom>
          <a:solidFill>
            <a:srgbClr val="56d8d8"/>
          </a:solidFill>
          <a:ln w="0">
            <a:noFill/>
          </a:ln>
        </p:spPr>
        <p:style>
          <a:lnRef idx="0"/>
          <a:fillRef idx="0"/>
          <a:effectRef idx="0"/>
          <a:fontRef idx="minor"/>
        </p:style>
      </p:sp>
      <p:sp>
        <p:nvSpPr>
          <p:cNvPr id="1022" name="CustomShape 879"/>
          <p:cNvSpPr/>
          <p:nvPr/>
        </p:nvSpPr>
        <p:spPr>
          <a:xfrm>
            <a:off x="1977480" y="4239000"/>
            <a:ext cx="162720" cy="164160"/>
          </a:xfrm>
          <a:custGeom>
            <a:avLst/>
            <a:gdLst/>
            <a:ahLst/>
            <a:rect l="l" t="t" r="r" b="b"/>
            <a:pathLst>
              <a:path w="163068" h="164591">
                <a:moveTo>
                  <a:pt x="1524" y="164591"/>
                </a:moveTo>
                <a:lnTo>
                  <a:pt x="163068" y="3047"/>
                </a:lnTo>
                <a:lnTo>
                  <a:pt x="161544" y="0"/>
                </a:lnTo>
                <a:lnTo>
                  <a:pt x="0" y="161543"/>
                </a:lnTo>
                <a:lnTo>
                  <a:pt x="1524" y="164591"/>
                </a:lnTo>
                <a:close/>
              </a:path>
            </a:pathLst>
          </a:custGeom>
          <a:solidFill>
            <a:srgbClr val="56dad9"/>
          </a:solidFill>
          <a:ln w="0">
            <a:noFill/>
          </a:ln>
        </p:spPr>
        <p:style>
          <a:lnRef idx="0"/>
          <a:fillRef idx="0"/>
          <a:effectRef idx="0"/>
          <a:fontRef idx="minor"/>
        </p:style>
      </p:sp>
      <p:sp>
        <p:nvSpPr>
          <p:cNvPr id="1023" name="CustomShape 880"/>
          <p:cNvSpPr/>
          <p:nvPr/>
        </p:nvSpPr>
        <p:spPr>
          <a:xfrm>
            <a:off x="1973520" y="4226760"/>
            <a:ext cx="164880" cy="173520"/>
          </a:xfrm>
          <a:custGeom>
            <a:avLst/>
            <a:gdLst/>
            <a:ahLst/>
            <a:rect l="l" t="t" r="r" b="b"/>
            <a:pathLst>
              <a:path w="165354" h="173736">
                <a:moveTo>
                  <a:pt x="3810" y="173736"/>
                </a:moveTo>
                <a:lnTo>
                  <a:pt x="165354" y="12192"/>
                </a:lnTo>
                <a:lnTo>
                  <a:pt x="161544" y="0"/>
                </a:lnTo>
                <a:lnTo>
                  <a:pt x="0" y="161544"/>
                </a:lnTo>
                <a:lnTo>
                  <a:pt x="3810" y="173736"/>
                </a:lnTo>
                <a:close/>
              </a:path>
            </a:pathLst>
          </a:custGeom>
          <a:solidFill>
            <a:srgbClr val="57dbdb"/>
          </a:solidFill>
          <a:ln w="0">
            <a:noFill/>
          </a:ln>
        </p:spPr>
        <p:style>
          <a:lnRef idx="0"/>
          <a:fillRef idx="0"/>
          <a:effectRef idx="0"/>
          <a:fontRef idx="minor"/>
        </p:style>
      </p:sp>
      <p:sp>
        <p:nvSpPr>
          <p:cNvPr id="1024" name="CustomShape 881"/>
          <p:cNvSpPr/>
          <p:nvPr/>
        </p:nvSpPr>
        <p:spPr>
          <a:xfrm>
            <a:off x="1977480" y="423900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1025" name="CustomShape 882"/>
          <p:cNvSpPr/>
          <p:nvPr/>
        </p:nvSpPr>
        <p:spPr>
          <a:xfrm>
            <a:off x="1976760" y="4234320"/>
            <a:ext cx="162000" cy="165600"/>
          </a:xfrm>
          <a:custGeom>
            <a:avLst/>
            <a:gdLst/>
            <a:ahLst/>
            <a:rect l="l" t="t" r="r" b="b"/>
            <a:pathLst>
              <a:path w="162306" h="166115">
                <a:moveTo>
                  <a:pt x="762" y="166116"/>
                </a:moveTo>
                <a:lnTo>
                  <a:pt x="162306" y="4572"/>
                </a:lnTo>
                <a:lnTo>
                  <a:pt x="161544" y="0"/>
                </a:lnTo>
                <a:lnTo>
                  <a:pt x="0" y="162306"/>
                </a:lnTo>
                <a:lnTo>
                  <a:pt x="762" y="166116"/>
                </a:lnTo>
                <a:close/>
              </a:path>
            </a:pathLst>
          </a:custGeom>
          <a:solidFill>
            <a:srgbClr val="57dbdb"/>
          </a:solidFill>
          <a:ln w="0">
            <a:noFill/>
          </a:ln>
        </p:spPr>
        <p:style>
          <a:lnRef idx="0"/>
          <a:fillRef idx="0"/>
          <a:effectRef idx="0"/>
          <a:fontRef idx="minor"/>
        </p:style>
      </p:sp>
      <p:sp>
        <p:nvSpPr>
          <p:cNvPr id="1026" name="CustomShape 883"/>
          <p:cNvSpPr/>
          <p:nvPr/>
        </p:nvSpPr>
        <p:spPr>
          <a:xfrm>
            <a:off x="1974960" y="4230720"/>
            <a:ext cx="162720" cy="165600"/>
          </a:xfrm>
          <a:custGeom>
            <a:avLst/>
            <a:gdLst/>
            <a:ahLst/>
            <a:rect l="l" t="t" r="r" b="b"/>
            <a:pathLst>
              <a:path w="163068" h="166115">
                <a:moveTo>
                  <a:pt x="1524" y="166116"/>
                </a:moveTo>
                <a:lnTo>
                  <a:pt x="163068" y="3810"/>
                </a:lnTo>
                <a:lnTo>
                  <a:pt x="161544" y="0"/>
                </a:lnTo>
                <a:lnTo>
                  <a:pt x="0" y="161544"/>
                </a:lnTo>
                <a:lnTo>
                  <a:pt x="1524" y="166116"/>
                </a:lnTo>
                <a:close/>
              </a:path>
            </a:pathLst>
          </a:custGeom>
          <a:solidFill>
            <a:srgbClr val="57dcdc"/>
          </a:solidFill>
          <a:ln w="0">
            <a:noFill/>
          </a:ln>
        </p:spPr>
        <p:style>
          <a:lnRef idx="0"/>
          <a:fillRef idx="0"/>
          <a:effectRef idx="0"/>
          <a:fontRef idx="minor"/>
        </p:style>
      </p:sp>
      <p:sp>
        <p:nvSpPr>
          <p:cNvPr id="1027" name="CustomShape 884"/>
          <p:cNvSpPr/>
          <p:nvPr/>
        </p:nvSpPr>
        <p:spPr>
          <a:xfrm>
            <a:off x="1973520" y="4226760"/>
            <a:ext cx="162720" cy="164880"/>
          </a:xfrm>
          <a:custGeom>
            <a:avLst/>
            <a:gdLst/>
            <a:ahLst/>
            <a:rect l="l" t="t" r="r" b="b"/>
            <a:pathLst>
              <a:path w="163068" h="165353">
                <a:moveTo>
                  <a:pt x="1524" y="165354"/>
                </a:moveTo>
                <a:lnTo>
                  <a:pt x="163068" y="3810"/>
                </a:lnTo>
                <a:lnTo>
                  <a:pt x="161544" y="0"/>
                </a:lnTo>
                <a:lnTo>
                  <a:pt x="0" y="161544"/>
                </a:lnTo>
                <a:lnTo>
                  <a:pt x="1524" y="165354"/>
                </a:lnTo>
                <a:close/>
              </a:path>
            </a:pathLst>
          </a:custGeom>
          <a:solidFill>
            <a:srgbClr val="58dddd"/>
          </a:solidFill>
          <a:ln w="0">
            <a:noFill/>
          </a:ln>
        </p:spPr>
        <p:style>
          <a:lnRef idx="0"/>
          <a:fillRef idx="0"/>
          <a:effectRef idx="0"/>
          <a:fontRef idx="minor"/>
        </p:style>
      </p:sp>
      <p:sp>
        <p:nvSpPr>
          <p:cNvPr id="1028" name="CustomShape 885"/>
          <p:cNvSpPr/>
          <p:nvPr/>
        </p:nvSpPr>
        <p:spPr>
          <a:xfrm>
            <a:off x="1971360" y="4213800"/>
            <a:ext cx="163440" cy="174240"/>
          </a:xfrm>
          <a:custGeom>
            <a:avLst/>
            <a:gdLst/>
            <a:ahLst/>
            <a:rect l="l" t="t" r="r" b="b"/>
            <a:pathLst>
              <a:path w="163830" h="174498">
                <a:moveTo>
                  <a:pt x="2286" y="174498"/>
                </a:moveTo>
                <a:lnTo>
                  <a:pt x="163830" y="12954"/>
                </a:lnTo>
                <a:lnTo>
                  <a:pt x="161544" y="0"/>
                </a:lnTo>
                <a:lnTo>
                  <a:pt x="0" y="161544"/>
                </a:lnTo>
                <a:lnTo>
                  <a:pt x="2286" y="174498"/>
                </a:lnTo>
                <a:close/>
              </a:path>
            </a:pathLst>
          </a:custGeom>
          <a:solidFill>
            <a:srgbClr val="58dede"/>
          </a:solidFill>
          <a:ln w="0">
            <a:noFill/>
          </a:ln>
        </p:spPr>
        <p:style>
          <a:lnRef idx="0"/>
          <a:fillRef idx="0"/>
          <a:effectRef idx="0"/>
          <a:fontRef idx="minor"/>
        </p:style>
      </p:sp>
      <p:sp>
        <p:nvSpPr>
          <p:cNvPr id="1029" name="CustomShape 886"/>
          <p:cNvSpPr/>
          <p:nvPr/>
        </p:nvSpPr>
        <p:spPr>
          <a:xfrm>
            <a:off x="1973520" y="4226760"/>
            <a:ext cx="161280" cy="161280"/>
          </a:xfrm>
          <a:custGeom>
            <a:avLst/>
            <a:gdLst/>
            <a:ahLst/>
            <a:rect l="l" t="t" r="r" b="b"/>
            <a:pathLst>
              <a:path w="161544" h="161544">
                <a:moveTo>
                  <a:pt x="0" y="161544"/>
                </a:moveTo>
                <a:lnTo>
                  <a:pt x="161544" y="0"/>
                </a:lnTo>
              </a:path>
            </a:pathLst>
          </a:custGeom>
          <a:noFill/>
          <a:ln w="762">
            <a:solidFill>
              <a:srgbClr val="58dede"/>
            </a:solidFill>
            <a:round/>
          </a:ln>
        </p:spPr>
        <p:style>
          <a:lnRef idx="0"/>
          <a:fillRef idx="0"/>
          <a:effectRef idx="0"/>
          <a:fontRef idx="minor"/>
        </p:style>
      </p:sp>
      <p:sp>
        <p:nvSpPr>
          <p:cNvPr id="1030" name="CustomShape 887"/>
          <p:cNvSpPr/>
          <p:nvPr/>
        </p:nvSpPr>
        <p:spPr>
          <a:xfrm>
            <a:off x="1972800" y="4219920"/>
            <a:ext cx="162000" cy="168120"/>
          </a:xfrm>
          <a:custGeom>
            <a:avLst/>
            <a:gdLst/>
            <a:ahLst/>
            <a:rect l="l" t="t" r="r" b="b"/>
            <a:pathLst>
              <a:path w="162306" h="168401">
                <a:moveTo>
                  <a:pt x="762" y="168401"/>
                </a:moveTo>
                <a:lnTo>
                  <a:pt x="162306" y="6857"/>
                </a:lnTo>
                <a:lnTo>
                  <a:pt x="161544" y="0"/>
                </a:lnTo>
                <a:lnTo>
                  <a:pt x="0" y="161543"/>
                </a:lnTo>
                <a:lnTo>
                  <a:pt x="762" y="168401"/>
                </a:lnTo>
                <a:close/>
              </a:path>
            </a:pathLst>
          </a:custGeom>
          <a:solidFill>
            <a:srgbClr val="58dede"/>
          </a:solidFill>
          <a:ln w="0">
            <a:noFill/>
          </a:ln>
        </p:spPr>
        <p:style>
          <a:lnRef idx="0"/>
          <a:fillRef idx="0"/>
          <a:effectRef idx="0"/>
          <a:fontRef idx="minor"/>
        </p:style>
      </p:sp>
      <p:sp>
        <p:nvSpPr>
          <p:cNvPr id="1031" name="CustomShape 888"/>
          <p:cNvSpPr/>
          <p:nvPr/>
        </p:nvSpPr>
        <p:spPr>
          <a:xfrm>
            <a:off x="1971360" y="421380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8dfdf"/>
          </a:solidFill>
          <a:ln w="0">
            <a:noFill/>
          </a:ln>
        </p:spPr>
        <p:style>
          <a:lnRef idx="0"/>
          <a:fillRef idx="0"/>
          <a:effectRef idx="0"/>
          <a:fontRef idx="minor"/>
        </p:style>
      </p:sp>
      <p:sp>
        <p:nvSpPr>
          <p:cNvPr id="1032" name="CustomShape 889"/>
          <p:cNvSpPr/>
          <p:nvPr/>
        </p:nvSpPr>
        <p:spPr>
          <a:xfrm>
            <a:off x="1970640" y="4199400"/>
            <a:ext cx="162000" cy="175680"/>
          </a:xfrm>
          <a:custGeom>
            <a:avLst/>
            <a:gdLst/>
            <a:ahLst/>
            <a:rect l="l" t="t" r="r" b="b"/>
            <a:pathLst>
              <a:path w="162306" h="176022">
                <a:moveTo>
                  <a:pt x="762" y="176022"/>
                </a:moveTo>
                <a:lnTo>
                  <a:pt x="162306" y="14478"/>
                </a:lnTo>
                <a:lnTo>
                  <a:pt x="161544" y="0"/>
                </a:lnTo>
                <a:lnTo>
                  <a:pt x="0" y="161544"/>
                </a:lnTo>
                <a:lnTo>
                  <a:pt x="762" y="176022"/>
                </a:lnTo>
                <a:close/>
              </a:path>
            </a:pathLst>
          </a:custGeom>
          <a:solidFill>
            <a:srgbClr val="58dfdf"/>
          </a:solidFill>
          <a:ln w="0">
            <a:noFill/>
          </a:ln>
        </p:spPr>
        <p:style>
          <a:lnRef idx="0"/>
          <a:fillRef idx="0"/>
          <a:effectRef idx="0"/>
          <a:fontRef idx="minor"/>
        </p:style>
      </p:sp>
      <p:sp>
        <p:nvSpPr>
          <p:cNvPr id="1033" name="CustomShape 890"/>
          <p:cNvSpPr/>
          <p:nvPr/>
        </p:nvSpPr>
        <p:spPr>
          <a:xfrm>
            <a:off x="1971360" y="42138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034" name="CustomShape 891"/>
          <p:cNvSpPr/>
          <p:nvPr/>
        </p:nvSpPr>
        <p:spPr>
          <a:xfrm>
            <a:off x="1970640" y="4181760"/>
            <a:ext cx="162000" cy="178560"/>
          </a:xfrm>
          <a:custGeom>
            <a:avLst/>
            <a:gdLst/>
            <a:ahLst/>
            <a:rect l="l" t="t" r="r" b="b"/>
            <a:pathLst>
              <a:path w="162306" h="179070">
                <a:moveTo>
                  <a:pt x="0" y="179070"/>
                </a:moveTo>
                <a:lnTo>
                  <a:pt x="161544" y="17526"/>
                </a:lnTo>
                <a:lnTo>
                  <a:pt x="162306" y="0"/>
                </a:lnTo>
                <a:lnTo>
                  <a:pt x="761" y="162306"/>
                </a:lnTo>
                <a:lnTo>
                  <a:pt x="0" y="179070"/>
                </a:lnTo>
                <a:close/>
              </a:path>
            </a:pathLst>
          </a:custGeom>
          <a:solidFill>
            <a:srgbClr val="59e0e0"/>
          </a:solidFill>
          <a:ln w="0">
            <a:noFill/>
          </a:ln>
        </p:spPr>
        <p:style>
          <a:lnRef idx="0"/>
          <a:fillRef idx="0"/>
          <a:effectRef idx="0"/>
          <a:fontRef idx="minor"/>
        </p:style>
      </p:sp>
      <p:sp>
        <p:nvSpPr>
          <p:cNvPr id="1035" name="CustomShape 892"/>
          <p:cNvSpPr/>
          <p:nvPr/>
        </p:nvSpPr>
        <p:spPr>
          <a:xfrm>
            <a:off x="1970640" y="419940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036" name="CustomShape 893"/>
          <p:cNvSpPr/>
          <p:nvPr/>
        </p:nvSpPr>
        <p:spPr>
          <a:xfrm>
            <a:off x="1971360" y="4165200"/>
            <a:ext cx="164160" cy="178560"/>
          </a:xfrm>
          <a:custGeom>
            <a:avLst/>
            <a:gdLst/>
            <a:ahLst/>
            <a:rect l="l" t="t" r="r" b="b"/>
            <a:pathLst>
              <a:path w="164592" h="179070">
                <a:moveTo>
                  <a:pt x="0" y="179070"/>
                </a:moveTo>
                <a:lnTo>
                  <a:pt x="161544" y="16764"/>
                </a:lnTo>
                <a:lnTo>
                  <a:pt x="164592" y="0"/>
                </a:lnTo>
                <a:lnTo>
                  <a:pt x="3047" y="161544"/>
                </a:lnTo>
                <a:lnTo>
                  <a:pt x="0" y="179070"/>
                </a:lnTo>
                <a:close/>
              </a:path>
            </a:pathLst>
          </a:custGeom>
          <a:solidFill>
            <a:srgbClr val="58dfdf"/>
          </a:solidFill>
          <a:ln w="0">
            <a:noFill/>
          </a:ln>
        </p:spPr>
        <p:style>
          <a:lnRef idx="0"/>
          <a:fillRef idx="0"/>
          <a:effectRef idx="0"/>
          <a:fontRef idx="minor"/>
        </p:style>
      </p:sp>
      <p:sp>
        <p:nvSpPr>
          <p:cNvPr id="1037" name="CustomShape 894"/>
          <p:cNvSpPr/>
          <p:nvPr/>
        </p:nvSpPr>
        <p:spPr>
          <a:xfrm>
            <a:off x="1971360" y="4181760"/>
            <a:ext cx="161280" cy="162000"/>
          </a:xfrm>
          <a:custGeom>
            <a:avLst/>
            <a:gdLst/>
            <a:ahLst/>
            <a:rect l="l" t="t" r="r" b="b"/>
            <a:pathLst>
              <a:path w="161544" h="162305">
                <a:moveTo>
                  <a:pt x="0" y="162305"/>
                </a:moveTo>
                <a:lnTo>
                  <a:pt x="161544" y="0"/>
                </a:lnTo>
              </a:path>
            </a:pathLst>
          </a:custGeom>
          <a:noFill/>
          <a:ln w="762">
            <a:solidFill>
              <a:srgbClr val="58dfdf"/>
            </a:solidFill>
            <a:round/>
          </a:ln>
        </p:spPr>
        <p:style>
          <a:lnRef idx="0"/>
          <a:fillRef idx="0"/>
          <a:effectRef idx="0"/>
          <a:fontRef idx="minor"/>
        </p:style>
      </p:sp>
      <p:sp>
        <p:nvSpPr>
          <p:cNvPr id="1038" name="CustomShape 895"/>
          <p:cNvSpPr/>
          <p:nvPr/>
        </p:nvSpPr>
        <p:spPr>
          <a:xfrm>
            <a:off x="1974240" y="4148280"/>
            <a:ext cx="165600" cy="177840"/>
          </a:xfrm>
          <a:custGeom>
            <a:avLst/>
            <a:gdLst/>
            <a:ahLst/>
            <a:rect l="l" t="t" r="r" b="b"/>
            <a:pathLst>
              <a:path w="166116" h="178308">
                <a:moveTo>
                  <a:pt x="0" y="178308"/>
                </a:moveTo>
                <a:lnTo>
                  <a:pt x="161544" y="16764"/>
                </a:lnTo>
                <a:lnTo>
                  <a:pt x="166116" y="0"/>
                </a:lnTo>
                <a:lnTo>
                  <a:pt x="4571" y="161544"/>
                </a:lnTo>
                <a:lnTo>
                  <a:pt x="0" y="178308"/>
                </a:lnTo>
                <a:close/>
              </a:path>
            </a:pathLst>
          </a:custGeom>
          <a:solidFill>
            <a:srgbClr val="58dfdf"/>
          </a:solidFill>
          <a:ln w="0">
            <a:noFill/>
          </a:ln>
        </p:spPr>
        <p:style>
          <a:lnRef idx="0"/>
          <a:fillRef idx="0"/>
          <a:effectRef idx="0"/>
          <a:fontRef idx="minor"/>
        </p:style>
      </p:sp>
      <p:sp>
        <p:nvSpPr>
          <p:cNvPr id="1039" name="CustomShape 896"/>
          <p:cNvSpPr/>
          <p:nvPr/>
        </p:nvSpPr>
        <p:spPr>
          <a:xfrm>
            <a:off x="1974240" y="41652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1040" name="CustomShape 897"/>
          <p:cNvSpPr/>
          <p:nvPr/>
        </p:nvSpPr>
        <p:spPr>
          <a:xfrm>
            <a:off x="1974240" y="4156560"/>
            <a:ext cx="163440" cy="169560"/>
          </a:xfrm>
          <a:custGeom>
            <a:avLst/>
            <a:gdLst/>
            <a:ahLst/>
            <a:rect l="l" t="t" r="r" b="b"/>
            <a:pathLst>
              <a:path w="163830" h="169925">
                <a:moveTo>
                  <a:pt x="0" y="169925"/>
                </a:moveTo>
                <a:lnTo>
                  <a:pt x="161544" y="8381"/>
                </a:lnTo>
                <a:lnTo>
                  <a:pt x="163830" y="0"/>
                </a:lnTo>
                <a:lnTo>
                  <a:pt x="2285" y="161543"/>
                </a:lnTo>
                <a:lnTo>
                  <a:pt x="0" y="169925"/>
                </a:lnTo>
                <a:close/>
              </a:path>
            </a:pathLst>
          </a:custGeom>
          <a:solidFill>
            <a:srgbClr val="58dfdf"/>
          </a:solidFill>
          <a:ln w="0">
            <a:noFill/>
          </a:ln>
        </p:spPr>
        <p:style>
          <a:lnRef idx="0"/>
          <a:fillRef idx="0"/>
          <a:effectRef idx="0"/>
          <a:fontRef idx="minor"/>
        </p:style>
      </p:sp>
      <p:sp>
        <p:nvSpPr>
          <p:cNvPr id="1041" name="CustomShape 898"/>
          <p:cNvSpPr/>
          <p:nvPr/>
        </p:nvSpPr>
        <p:spPr>
          <a:xfrm>
            <a:off x="1976760" y="4148280"/>
            <a:ext cx="163440" cy="169560"/>
          </a:xfrm>
          <a:custGeom>
            <a:avLst/>
            <a:gdLst/>
            <a:ahLst/>
            <a:rect l="l" t="t" r="r" b="b"/>
            <a:pathLst>
              <a:path w="163830" h="169925">
                <a:moveTo>
                  <a:pt x="0" y="169925"/>
                </a:moveTo>
                <a:lnTo>
                  <a:pt x="161544" y="8381"/>
                </a:lnTo>
                <a:lnTo>
                  <a:pt x="163830" y="0"/>
                </a:lnTo>
                <a:lnTo>
                  <a:pt x="2285" y="161543"/>
                </a:lnTo>
                <a:lnTo>
                  <a:pt x="0" y="169925"/>
                </a:lnTo>
                <a:close/>
              </a:path>
            </a:pathLst>
          </a:custGeom>
          <a:solidFill>
            <a:srgbClr val="57dede"/>
          </a:solidFill>
          <a:ln w="0">
            <a:noFill/>
          </a:ln>
        </p:spPr>
        <p:style>
          <a:lnRef idx="0"/>
          <a:fillRef idx="0"/>
          <a:effectRef idx="0"/>
          <a:fontRef idx="minor"/>
        </p:style>
      </p:sp>
      <p:sp>
        <p:nvSpPr>
          <p:cNvPr id="1042" name="CustomShape 899"/>
          <p:cNvSpPr/>
          <p:nvPr/>
        </p:nvSpPr>
        <p:spPr>
          <a:xfrm>
            <a:off x="1978920" y="4131720"/>
            <a:ext cx="167400" cy="177840"/>
          </a:xfrm>
          <a:custGeom>
            <a:avLst/>
            <a:gdLst/>
            <a:ahLst/>
            <a:rect l="l" t="t" r="r" b="b"/>
            <a:pathLst>
              <a:path w="167639" h="178308">
                <a:moveTo>
                  <a:pt x="0" y="178308"/>
                </a:moveTo>
                <a:lnTo>
                  <a:pt x="161544" y="16764"/>
                </a:lnTo>
                <a:lnTo>
                  <a:pt x="167640" y="0"/>
                </a:lnTo>
                <a:lnTo>
                  <a:pt x="6095" y="161544"/>
                </a:lnTo>
                <a:lnTo>
                  <a:pt x="0" y="178308"/>
                </a:lnTo>
                <a:close/>
              </a:path>
            </a:pathLst>
          </a:custGeom>
          <a:solidFill>
            <a:srgbClr val="58dddd"/>
          </a:solidFill>
          <a:ln w="0">
            <a:noFill/>
          </a:ln>
        </p:spPr>
        <p:style>
          <a:lnRef idx="0"/>
          <a:fillRef idx="0"/>
          <a:effectRef idx="0"/>
          <a:fontRef idx="minor"/>
        </p:style>
      </p:sp>
      <p:sp>
        <p:nvSpPr>
          <p:cNvPr id="1043" name="CustomShape 900"/>
          <p:cNvSpPr/>
          <p:nvPr/>
        </p:nvSpPr>
        <p:spPr>
          <a:xfrm>
            <a:off x="1978920" y="414828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1044" name="CustomShape 901"/>
          <p:cNvSpPr/>
          <p:nvPr/>
        </p:nvSpPr>
        <p:spPr>
          <a:xfrm>
            <a:off x="1978920" y="4140000"/>
            <a:ext cx="164160" cy="169560"/>
          </a:xfrm>
          <a:custGeom>
            <a:avLst/>
            <a:gdLst/>
            <a:ahLst/>
            <a:rect l="l" t="t" r="r" b="b"/>
            <a:pathLst>
              <a:path w="164592" h="169925">
                <a:moveTo>
                  <a:pt x="0" y="169925"/>
                </a:moveTo>
                <a:lnTo>
                  <a:pt x="161544" y="8381"/>
                </a:lnTo>
                <a:lnTo>
                  <a:pt x="164592" y="0"/>
                </a:lnTo>
                <a:lnTo>
                  <a:pt x="3047" y="161543"/>
                </a:lnTo>
                <a:lnTo>
                  <a:pt x="0" y="169925"/>
                </a:lnTo>
                <a:close/>
              </a:path>
            </a:pathLst>
          </a:custGeom>
          <a:solidFill>
            <a:srgbClr val="58dddd"/>
          </a:solidFill>
          <a:ln w="0">
            <a:noFill/>
          </a:ln>
        </p:spPr>
        <p:style>
          <a:lnRef idx="0"/>
          <a:fillRef idx="0"/>
          <a:effectRef idx="0"/>
          <a:fontRef idx="minor"/>
        </p:style>
      </p:sp>
      <p:sp>
        <p:nvSpPr>
          <p:cNvPr id="1045" name="CustomShape 902"/>
          <p:cNvSpPr/>
          <p:nvPr/>
        </p:nvSpPr>
        <p:spPr>
          <a:xfrm>
            <a:off x="1981800" y="4131720"/>
            <a:ext cx="164160" cy="169560"/>
          </a:xfrm>
          <a:custGeom>
            <a:avLst/>
            <a:gdLst/>
            <a:ahLst/>
            <a:rect l="l" t="t" r="r" b="b"/>
            <a:pathLst>
              <a:path w="164592" h="169925">
                <a:moveTo>
                  <a:pt x="0" y="169925"/>
                </a:moveTo>
                <a:lnTo>
                  <a:pt x="161544" y="8381"/>
                </a:lnTo>
                <a:lnTo>
                  <a:pt x="164592" y="0"/>
                </a:lnTo>
                <a:lnTo>
                  <a:pt x="3047" y="161543"/>
                </a:lnTo>
                <a:lnTo>
                  <a:pt x="0" y="169925"/>
                </a:lnTo>
                <a:close/>
              </a:path>
            </a:pathLst>
          </a:custGeom>
          <a:solidFill>
            <a:srgbClr val="57dcdc"/>
          </a:solidFill>
          <a:ln w="0">
            <a:noFill/>
          </a:ln>
        </p:spPr>
        <p:style>
          <a:lnRef idx="0"/>
          <a:fillRef idx="0"/>
          <a:effectRef idx="0"/>
          <a:fontRef idx="minor"/>
        </p:style>
      </p:sp>
      <p:sp>
        <p:nvSpPr>
          <p:cNvPr id="1046" name="CustomShape 903"/>
          <p:cNvSpPr/>
          <p:nvPr/>
        </p:nvSpPr>
        <p:spPr>
          <a:xfrm>
            <a:off x="1985040" y="4118760"/>
            <a:ext cx="167400" cy="174240"/>
          </a:xfrm>
          <a:custGeom>
            <a:avLst/>
            <a:gdLst/>
            <a:ahLst/>
            <a:rect l="l" t="t" r="r" b="b"/>
            <a:pathLst>
              <a:path w="167639" h="174498">
                <a:moveTo>
                  <a:pt x="0" y="174498"/>
                </a:moveTo>
                <a:lnTo>
                  <a:pt x="161544" y="12954"/>
                </a:lnTo>
                <a:lnTo>
                  <a:pt x="167640" y="0"/>
                </a:lnTo>
                <a:lnTo>
                  <a:pt x="6095" y="161544"/>
                </a:lnTo>
                <a:lnTo>
                  <a:pt x="0" y="174498"/>
                </a:lnTo>
                <a:close/>
              </a:path>
            </a:pathLst>
          </a:custGeom>
          <a:solidFill>
            <a:srgbClr val="57dbdb"/>
          </a:solidFill>
          <a:ln w="0">
            <a:noFill/>
          </a:ln>
        </p:spPr>
        <p:style>
          <a:lnRef idx="0"/>
          <a:fillRef idx="0"/>
          <a:effectRef idx="0"/>
          <a:fontRef idx="minor"/>
        </p:style>
      </p:sp>
      <p:sp>
        <p:nvSpPr>
          <p:cNvPr id="1047" name="CustomShape 904"/>
          <p:cNvSpPr/>
          <p:nvPr/>
        </p:nvSpPr>
        <p:spPr>
          <a:xfrm>
            <a:off x="1985040" y="413172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1048" name="CustomShape 905"/>
          <p:cNvSpPr/>
          <p:nvPr/>
        </p:nvSpPr>
        <p:spPr>
          <a:xfrm>
            <a:off x="1985040" y="4124880"/>
            <a:ext cx="164160" cy="168120"/>
          </a:xfrm>
          <a:custGeom>
            <a:avLst/>
            <a:gdLst/>
            <a:ahLst/>
            <a:rect l="l" t="t" r="r" b="b"/>
            <a:pathLst>
              <a:path w="164592" h="168401">
                <a:moveTo>
                  <a:pt x="0" y="168401"/>
                </a:moveTo>
                <a:lnTo>
                  <a:pt x="161544" y="6857"/>
                </a:lnTo>
                <a:lnTo>
                  <a:pt x="164592" y="0"/>
                </a:lnTo>
                <a:lnTo>
                  <a:pt x="3047" y="161543"/>
                </a:lnTo>
                <a:lnTo>
                  <a:pt x="0" y="168401"/>
                </a:lnTo>
                <a:close/>
              </a:path>
            </a:pathLst>
          </a:custGeom>
          <a:solidFill>
            <a:srgbClr val="57dbdb"/>
          </a:solidFill>
          <a:ln w="0">
            <a:noFill/>
          </a:ln>
        </p:spPr>
        <p:style>
          <a:lnRef idx="0"/>
          <a:fillRef idx="0"/>
          <a:effectRef idx="0"/>
          <a:fontRef idx="minor"/>
        </p:style>
      </p:sp>
      <p:sp>
        <p:nvSpPr>
          <p:cNvPr id="1049" name="CustomShape 906"/>
          <p:cNvSpPr/>
          <p:nvPr/>
        </p:nvSpPr>
        <p:spPr>
          <a:xfrm>
            <a:off x="1987920" y="411876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6dad9"/>
          </a:solidFill>
          <a:ln w="0">
            <a:noFill/>
          </a:ln>
        </p:spPr>
        <p:style>
          <a:lnRef idx="0"/>
          <a:fillRef idx="0"/>
          <a:effectRef idx="0"/>
          <a:fontRef idx="minor"/>
        </p:style>
      </p:sp>
      <p:sp>
        <p:nvSpPr>
          <p:cNvPr id="1050" name="CustomShape 907"/>
          <p:cNvSpPr/>
          <p:nvPr/>
        </p:nvSpPr>
        <p:spPr>
          <a:xfrm>
            <a:off x="1991160" y="4106520"/>
            <a:ext cx="168120" cy="173520"/>
          </a:xfrm>
          <a:custGeom>
            <a:avLst/>
            <a:gdLst/>
            <a:ahLst/>
            <a:rect l="l" t="t" r="r" b="b"/>
            <a:pathLst>
              <a:path w="168401" h="173736">
                <a:moveTo>
                  <a:pt x="0" y="173736"/>
                </a:moveTo>
                <a:lnTo>
                  <a:pt x="161544" y="12192"/>
                </a:lnTo>
                <a:lnTo>
                  <a:pt x="168402" y="0"/>
                </a:lnTo>
                <a:lnTo>
                  <a:pt x="6857" y="161544"/>
                </a:lnTo>
                <a:lnTo>
                  <a:pt x="0" y="173736"/>
                </a:lnTo>
                <a:close/>
              </a:path>
            </a:pathLst>
          </a:custGeom>
          <a:solidFill>
            <a:srgbClr val="56d8d8"/>
          </a:solidFill>
          <a:ln w="0">
            <a:noFill/>
          </a:ln>
        </p:spPr>
        <p:style>
          <a:lnRef idx="0"/>
          <a:fillRef idx="0"/>
          <a:effectRef idx="0"/>
          <a:fontRef idx="minor"/>
        </p:style>
      </p:sp>
      <p:sp>
        <p:nvSpPr>
          <p:cNvPr id="1051" name="CustomShape 908"/>
          <p:cNvSpPr/>
          <p:nvPr/>
        </p:nvSpPr>
        <p:spPr>
          <a:xfrm>
            <a:off x="1991160" y="4118760"/>
            <a:ext cx="161280" cy="161280"/>
          </a:xfrm>
          <a:custGeom>
            <a:avLst/>
            <a:gdLst/>
            <a:ahLst/>
            <a:rect l="l" t="t" r="r" b="b"/>
            <a:pathLst>
              <a:path w="161544" h="161544">
                <a:moveTo>
                  <a:pt x="0" y="161544"/>
                </a:moveTo>
                <a:lnTo>
                  <a:pt x="161544" y="0"/>
                </a:lnTo>
              </a:path>
            </a:pathLst>
          </a:custGeom>
          <a:noFill/>
          <a:ln w="762">
            <a:solidFill>
              <a:srgbClr val="56d8d8"/>
            </a:solidFill>
            <a:round/>
          </a:ln>
        </p:spPr>
        <p:style>
          <a:lnRef idx="0"/>
          <a:fillRef idx="0"/>
          <a:effectRef idx="0"/>
          <a:fontRef idx="minor"/>
        </p:style>
      </p:sp>
      <p:sp>
        <p:nvSpPr>
          <p:cNvPr id="1052" name="CustomShape 909"/>
          <p:cNvSpPr/>
          <p:nvPr/>
        </p:nvSpPr>
        <p:spPr>
          <a:xfrm>
            <a:off x="1991160" y="4112640"/>
            <a:ext cx="164880" cy="167400"/>
          </a:xfrm>
          <a:custGeom>
            <a:avLst/>
            <a:gdLst/>
            <a:ahLst/>
            <a:rect l="l" t="t" r="r" b="b"/>
            <a:pathLst>
              <a:path w="165354" h="167639">
                <a:moveTo>
                  <a:pt x="0" y="167639"/>
                </a:moveTo>
                <a:lnTo>
                  <a:pt x="161544" y="6095"/>
                </a:lnTo>
                <a:lnTo>
                  <a:pt x="165354" y="0"/>
                </a:lnTo>
                <a:lnTo>
                  <a:pt x="3047" y="161543"/>
                </a:lnTo>
                <a:lnTo>
                  <a:pt x="0" y="167639"/>
                </a:lnTo>
                <a:close/>
              </a:path>
            </a:pathLst>
          </a:custGeom>
          <a:solidFill>
            <a:srgbClr val="56d8d8"/>
          </a:solidFill>
          <a:ln w="0">
            <a:noFill/>
          </a:ln>
        </p:spPr>
        <p:style>
          <a:lnRef idx="0"/>
          <a:fillRef idx="0"/>
          <a:effectRef idx="0"/>
          <a:fontRef idx="minor"/>
        </p:style>
      </p:sp>
      <p:sp>
        <p:nvSpPr>
          <p:cNvPr id="1053" name="CustomShape 910"/>
          <p:cNvSpPr/>
          <p:nvPr/>
        </p:nvSpPr>
        <p:spPr>
          <a:xfrm>
            <a:off x="1994040" y="4106520"/>
            <a:ext cx="164880" cy="167400"/>
          </a:xfrm>
          <a:custGeom>
            <a:avLst/>
            <a:gdLst/>
            <a:ahLst/>
            <a:rect l="l" t="t" r="r" b="b"/>
            <a:pathLst>
              <a:path w="165354" h="167639">
                <a:moveTo>
                  <a:pt x="0" y="167639"/>
                </a:moveTo>
                <a:lnTo>
                  <a:pt x="162306" y="6095"/>
                </a:lnTo>
                <a:lnTo>
                  <a:pt x="165354" y="0"/>
                </a:lnTo>
                <a:lnTo>
                  <a:pt x="3809" y="161543"/>
                </a:lnTo>
                <a:lnTo>
                  <a:pt x="0" y="167639"/>
                </a:lnTo>
                <a:close/>
              </a:path>
            </a:pathLst>
          </a:custGeom>
          <a:solidFill>
            <a:srgbClr val="55d7d7"/>
          </a:solidFill>
          <a:ln w="0">
            <a:noFill/>
          </a:ln>
        </p:spPr>
        <p:style>
          <a:lnRef idx="0"/>
          <a:fillRef idx="0"/>
          <a:effectRef idx="0"/>
          <a:fontRef idx="minor"/>
        </p:style>
      </p:sp>
      <p:sp>
        <p:nvSpPr>
          <p:cNvPr id="1054" name="CustomShape 911"/>
          <p:cNvSpPr/>
          <p:nvPr/>
        </p:nvSpPr>
        <p:spPr>
          <a:xfrm>
            <a:off x="1998000" y="4094280"/>
            <a:ext cx="168840" cy="173520"/>
          </a:xfrm>
          <a:custGeom>
            <a:avLst/>
            <a:gdLst/>
            <a:ahLst/>
            <a:rect l="l" t="t" r="r" b="b"/>
            <a:pathLst>
              <a:path w="169163" h="173736">
                <a:moveTo>
                  <a:pt x="0" y="173736"/>
                </a:moveTo>
                <a:lnTo>
                  <a:pt x="161544" y="12192"/>
                </a:lnTo>
                <a:lnTo>
                  <a:pt x="169164" y="0"/>
                </a:lnTo>
                <a:lnTo>
                  <a:pt x="7619" y="161544"/>
                </a:lnTo>
                <a:lnTo>
                  <a:pt x="0" y="173736"/>
                </a:lnTo>
                <a:close/>
              </a:path>
            </a:pathLst>
          </a:custGeom>
          <a:solidFill>
            <a:srgbClr val="55d6d6"/>
          </a:solidFill>
          <a:ln w="0">
            <a:noFill/>
          </a:ln>
        </p:spPr>
        <p:style>
          <a:lnRef idx="0"/>
          <a:fillRef idx="0"/>
          <a:effectRef idx="0"/>
          <a:fontRef idx="minor"/>
        </p:style>
      </p:sp>
      <p:sp>
        <p:nvSpPr>
          <p:cNvPr id="1055" name="CustomShape 912"/>
          <p:cNvSpPr/>
          <p:nvPr/>
        </p:nvSpPr>
        <p:spPr>
          <a:xfrm>
            <a:off x="1998000" y="410652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1056" name="CustomShape 913"/>
          <p:cNvSpPr/>
          <p:nvPr/>
        </p:nvSpPr>
        <p:spPr>
          <a:xfrm>
            <a:off x="1998000" y="4100400"/>
            <a:ext cx="164880" cy="167400"/>
          </a:xfrm>
          <a:custGeom>
            <a:avLst/>
            <a:gdLst/>
            <a:ahLst/>
            <a:rect l="l" t="t" r="r" b="b"/>
            <a:pathLst>
              <a:path w="165354" h="167639">
                <a:moveTo>
                  <a:pt x="0" y="167639"/>
                </a:moveTo>
                <a:lnTo>
                  <a:pt x="161544" y="6095"/>
                </a:lnTo>
                <a:lnTo>
                  <a:pt x="165354" y="0"/>
                </a:lnTo>
                <a:lnTo>
                  <a:pt x="3809" y="161543"/>
                </a:lnTo>
                <a:lnTo>
                  <a:pt x="0" y="167639"/>
                </a:lnTo>
                <a:close/>
              </a:path>
            </a:pathLst>
          </a:custGeom>
          <a:solidFill>
            <a:srgbClr val="55d6d6"/>
          </a:solidFill>
          <a:ln w="0">
            <a:noFill/>
          </a:ln>
        </p:spPr>
        <p:style>
          <a:lnRef idx="0"/>
          <a:fillRef idx="0"/>
          <a:effectRef idx="0"/>
          <a:fontRef idx="minor"/>
        </p:style>
      </p:sp>
      <p:sp>
        <p:nvSpPr>
          <p:cNvPr id="1057" name="CustomShape 914"/>
          <p:cNvSpPr/>
          <p:nvPr/>
        </p:nvSpPr>
        <p:spPr>
          <a:xfrm>
            <a:off x="2001600" y="4094280"/>
            <a:ext cx="164880" cy="167400"/>
          </a:xfrm>
          <a:custGeom>
            <a:avLst/>
            <a:gdLst/>
            <a:ahLst/>
            <a:rect l="l" t="t" r="r" b="b"/>
            <a:pathLst>
              <a:path w="165354" h="167639">
                <a:moveTo>
                  <a:pt x="0" y="167639"/>
                </a:moveTo>
                <a:lnTo>
                  <a:pt x="161544" y="6095"/>
                </a:lnTo>
                <a:lnTo>
                  <a:pt x="165354" y="0"/>
                </a:lnTo>
                <a:lnTo>
                  <a:pt x="3809" y="161543"/>
                </a:lnTo>
                <a:lnTo>
                  <a:pt x="0" y="167639"/>
                </a:lnTo>
                <a:close/>
              </a:path>
            </a:pathLst>
          </a:custGeom>
          <a:solidFill>
            <a:srgbClr val="54d5d5"/>
          </a:solidFill>
          <a:ln w="0">
            <a:noFill/>
          </a:ln>
        </p:spPr>
        <p:style>
          <a:lnRef idx="0"/>
          <a:fillRef idx="0"/>
          <a:effectRef idx="0"/>
          <a:fontRef idx="minor"/>
        </p:style>
      </p:sp>
      <p:sp>
        <p:nvSpPr>
          <p:cNvPr id="1058" name="CustomShape 915"/>
          <p:cNvSpPr/>
          <p:nvPr/>
        </p:nvSpPr>
        <p:spPr>
          <a:xfrm>
            <a:off x="2005560" y="4082040"/>
            <a:ext cx="168840" cy="173520"/>
          </a:xfrm>
          <a:custGeom>
            <a:avLst/>
            <a:gdLst/>
            <a:ahLst/>
            <a:rect l="l" t="t" r="r" b="b"/>
            <a:pathLst>
              <a:path w="169163" h="173736">
                <a:moveTo>
                  <a:pt x="0" y="173736"/>
                </a:moveTo>
                <a:lnTo>
                  <a:pt x="161544" y="12192"/>
                </a:lnTo>
                <a:lnTo>
                  <a:pt x="169164" y="0"/>
                </a:lnTo>
                <a:lnTo>
                  <a:pt x="7619" y="161544"/>
                </a:lnTo>
                <a:lnTo>
                  <a:pt x="0" y="173736"/>
                </a:lnTo>
                <a:close/>
              </a:path>
            </a:pathLst>
          </a:custGeom>
          <a:solidFill>
            <a:srgbClr val="54d4d4"/>
          </a:solidFill>
          <a:ln w="0">
            <a:noFill/>
          </a:ln>
        </p:spPr>
        <p:style>
          <a:lnRef idx="0"/>
          <a:fillRef idx="0"/>
          <a:effectRef idx="0"/>
          <a:fontRef idx="minor"/>
        </p:style>
      </p:sp>
      <p:sp>
        <p:nvSpPr>
          <p:cNvPr id="1059" name="CustomShape 916"/>
          <p:cNvSpPr/>
          <p:nvPr/>
        </p:nvSpPr>
        <p:spPr>
          <a:xfrm>
            <a:off x="2005560" y="409428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1060" name="CustomShape 917"/>
          <p:cNvSpPr/>
          <p:nvPr/>
        </p:nvSpPr>
        <p:spPr>
          <a:xfrm>
            <a:off x="2005560" y="4088160"/>
            <a:ext cx="164880" cy="167400"/>
          </a:xfrm>
          <a:custGeom>
            <a:avLst/>
            <a:gdLst/>
            <a:ahLst/>
            <a:rect l="l" t="t" r="r" b="b"/>
            <a:pathLst>
              <a:path w="165354" h="167639">
                <a:moveTo>
                  <a:pt x="0" y="167639"/>
                </a:moveTo>
                <a:lnTo>
                  <a:pt x="161544" y="6095"/>
                </a:lnTo>
                <a:lnTo>
                  <a:pt x="165354" y="0"/>
                </a:lnTo>
                <a:lnTo>
                  <a:pt x="3809" y="161543"/>
                </a:lnTo>
                <a:lnTo>
                  <a:pt x="0" y="167639"/>
                </a:lnTo>
                <a:close/>
              </a:path>
            </a:pathLst>
          </a:custGeom>
          <a:solidFill>
            <a:srgbClr val="54d4d4"/>
          </a:solidFill>
          <a:ln w="0">
            <a:noFill/>
          </a:ln>
        </p:spPr>
        <p:style>
          <a:lnRef idx="0"/>
          <a:fillRef idx="0"/>
          <a:effectRef idx="0"/>
          <a:fontRef idx="minor"/>
        </p:style>
      </p:sp>
      <p:sp>
        <p:nvSpPr>
          <p:cNvPr id="1061" name="CustomShape 918"/>
          <p:cNvSpPr/>
          <p:nvPr/>
        </p:nvSpPr>
        <p:spPr>
          <a:xfrm>
            <a:off x="2009520" y="4082040"/>
            <a:ext cx="164880" cy="167400"/>
          </a:xfrm>
          <a:custGeom>
            <a:avLst/>
            <a:gdLst/>
            <a:ahLst/>
            <a:rect l="l" t="t" r="r" b="b"/>
            <a:pathLst>
              <a:path w="165354" h="167639">
                <a:moveTo>
                  <a:pt x="0" y="167639"/>
                </a:moveTo>
                <a:lnTo>
                  <a:pt x="161544" y="6095"/>
                </a:lnTo>
                <a:lnTo>
                  <a:pt x="165354" y="0"/>
                </a:lnTo>
                <a:lnTo>
                  <a:pt x="3809" y="161543"/>
                </a:lnTo>
                <a:lnTo>
                  <a:pt x="0" y="167639"/>
                </a:lnTo>
                <a:close/>
              </a:path>
            </a:pathLst>
          </a:custGeom>
          <a:solidFill>
            <a:srgbClr val="53d3d3"/>
          </a:solidFill>
          <a:ln w="0">
            <a:noFill/>
          </a:ln>
        </p:spPr>
        <p:style>
          <a:lnRef idx="0"/>
          <a:fillRef idx="0"/>
          <a:effectRef idx="0"/>
          <a:fontRef idx="minor"/>
        </p:style>
      </p:sp>
      <p:sp>
        <p:nvSpPr>
          <p:cNvPr id="1062" name="CustomShape 919"/>
          <p:cNvSpPr/>
          <p:nvPr/>
        </p:nvSpPr>
        <p:spPr>
          <a:xfrm>
            <a:off x="2013120" y="4070520"/>
            <a:ext cx="170280" cy="172440"/>
          </a:xfrm>
          <a:custGeom>
            <a:avLst/>
            <a:gdLst/>
            <a:ahLst/>
            <a:rect l="l" t="t" r="r" b="b"/>
            <a:pathLst>
              <a:path w="170687" h="172974">
                <a:moveTo>
                  <a:pt x="0" y="172974"/>
                </a:moveTo>
                <a:lnTo>
                  <a:pt x="161544" y="11430"/>
                </a:lnTo>
                <a:lnTo>
                  <a:pt x="170688" y="0"/>
                </a:lnTo>
                <a:lnTo>
                  <a:pt x="9144" y="161544"/>
                </a:lnTo>
                <a:lnTo>
                  <a:pt x="0" y="172974"/>
                </a:lnTo>
                <a:close/>
              </a:path>
            </a:pathLst>
          </a:custGeom>
          <a:solidFill>
            <a:srgbClr val="53d2d2"/>
          </a:solidFill>
          <a:ln w="0">
            <a:noFill/>
          </a:ln>
        </p:spPr>
        <p:style>
          <a:lnRef idx="0"/>
          <a:fillRef idx="0"/>
          <a:effectRef idx="0"/>
          <a:fontRef idx="minor"/>
        </p:style>
      </p:sp>
      <p:sp>
        <p:nvSpPr>
          <p:cNvPr id="1063" name="CustomShape 920"/>
          <p:cNvSpPr/>
          <p:nvPr/>
        </p:nvSpPr>
        <p:spPr>
          <a:xfrm>
            <a:off x="2013120" y="408204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1064" name="CustomShape 921"/>
          <p:cNvSpPr/>
          <p:nvPr/>
        </p:nvSpPr>
        <p:spPr>
          <a:xfrm>
            <a:off x="2022480" y="4058280"/>
            <a:ext cx="171000" cy="173520"/>
          </a:xfrm>
          <a:custGeom>
            <a:avLst/>
            <a:gdLst/>
            <a:ahLst/>
            <a:rect l="l" t="t" r="r" b="b"/>
            <a:pathLst>
              <a:path w="171450" h="173736">
                <a:moveTo>
                  <a:pt x="0" y="173736"/>
                </a:moveTo>
                <a:lnTo>
                  <a:pt x="161544" y="12192"/>
                </a:lnTo>
                <a:lnTo>
                  <a:pt x="171450" y="0"/>
                </a:lnTo>
                <a:lnTo>
                  <a:pt x="9906" y="162306"/>
                </a:lnTo>
                <a:lnTo>
                  <a:pt x="0" y="173736"/>
                </a:lnTo>
                <a:close/>
              </a:path>
            </a:pathLst>
          </a:custGeom>
          <a:solidFill>
            <a:srgbClr val="52d1d1"/>
          </a:solidFill>
          <a:ln w="0">
            <a:noFill/>
          </a:ln>
        </p:spPr>
        <p:style>
          <a:lnRef idx="0"/>
          <a:fillRef idx="0"/>
          <a:effectRef idx="0"/>
          <a:fontRef idx="minor"/>
        </p:style>
      </p:sp>
      <p:sp>
        <p:nvSpPr>
          <p:cNvPr id="1065" name="CustomShape 922"/>
          <p:cNvSpPr/>
          <p:nvPr/>
        </p:nvSpPr>
        <p:spPr>
          <a:xfrm>
            <a:off x="2022480" y="4070520"/>
            <a:ext cx="161280" cy="161280"/>
          </a:xfrm>
          <a:custGeom>
            <a:avLst/>
            <a:gdLst/>
            <a:ahLst/>
            <a:rect l="l" t="t" r="r" b="b"/>
            <a:pathLst>
              <a:path w="161544" h="161544">
                <a:moveTo>
                  <a:pt x="0" y="161543"/>
                </a:moveTo>
                <a:lnTo>
                  <a:pt x="161544" y="0"/>
                </a:lnTo>
              </a:path>
            </a:pathLst>
          </a:custGeom>
          <a:noFill/>
          <a:ln w="762">
            <a:solidFill>
              <a:srgbClr val="52d1d1"/>
            </a:solidFill>
            <a:round/>
          </a:ln>
        </p:spPr>
        <p:style>
          <a:lnRef idx="0"/>
          <a:fillRef idx="0"/>
          <a:effectRef idx="0"/>
          <a:fontRef idx="minor"/>
        </p:style>
      </p:sp>
      <p:sp>
        <p:nvSpPr>
          <p:cNvPr id="1066" name="CustomShape 923"/>
          <p:cNvSpPr/>
          <p:nvPr/>
        </p:nvSpPr>
        <p:spPr>
          <a:xfrm>
            <a:off x="2032200" y="4047120"/>
            <a:ext cx="171720" cy="173520"/>
          </a:xfrm>
          <a:custGeom>
            <a:avLst/>
            <a:gdLst/>
            <a:ahLst/>
            <a:rect l="l" t="t" r="r" b="b"/>
            <a:pathLst>
              <a:path w="172212" h="173736">
                <a:moveTo>
                  <a:pt x="0" y="173736"/>
                </a:moveTo>
                <a:lnTo>
                  <a:pt x="161544" y="11430"/>
                </a:lnTo>
                <a:lnTo>
                  <a:pt x="172212" y="0"/>
                </a:lnTo>
                <a:lnTo>
                  <a:pt x="9906" y="162306"/>
                </a:lnTo>
                <a:lnTo>
                  <a:pt x="0" y="173736"/>
                </a:lnTo>
                <a:close/>
              </a:path>
            </a:pathLst>
          </a:custGeom>
          <a:solidFill>
            <a:srgbClr val="52cfcf"/>
          </a:solidFill>
          <a:ln w="0">
            <a:noFill/>
          </a:ln>
        </p:spPr>
        <p:style>
          <a:lnRef idx="0"/>
          <a:fillRef idx="0"/>
          <a:effectRef idx="0"/>
          <a:fontRef idx="minor"/>
        </p:style>
      </p:sp>
      <p:sp>
        <p:nvSpPr>
          <p:cNvPr id="1067" name="CustomShape 924"/>
          <p:cNvSpPr/>
          <p:nvPr/>
        </p:nvSpPr>
        <p:spPr>
          <a:xfrm>
            <a:off x="2032200" y="4058280"/>
            <a:ext cx="161280" cy="162000"/>
          </a:xfrm>
          <a:custGeom>
            <a:avLst/>
            <a:gdLst/>
            <a:ahLst/>
            <a:rect l="l" t="t" r="r" b="b"/>
            <a:pathLst>
              <a:path w="161544" h="162305">
                <a:moveTo>
                  <a:pt x="0" y="162306"/>
                </a:moveTo>
                <a:lnTo>
                  <a:pt x="161544" y="0"/>
                </a:lnTo>
              </a:path>
            </a:pathLst>
          </a:custGeom>
          <a:noFill/>
          <a:ln w="762">
            <a:solidFill>
              <a:srgbClr val="52cfcf"/>
            </a:solidFill>
            <a:round/>
          </a:ln>
        </p:spPr>
        <p:style>
          <a:lnRef idx="0"/>
          <a:fillRef idx="0"/>
          <a:effectRef idx="0"/>
          <a:fontRef idx="minor"/>
        </p:style>
      </p:sp>
      <p:sp>
        <p:nvSpPr>
          <p:cNvPr id="1068" name="CustomShape 925"/>
          <p:cNvSpPr/>
          <p:nvPr/>
        </p:nvSpPr>
        <p:spPr>
          <a:xfrm>
            <a:off x="2025360" y="3994560"/>
            <a:ext cx="189360" cy="183240"/>
          </a:xfrm>
          <a:custGeom>
            <a:avLst/>
            <a:gdLst/>
            <a:ahLst/>
            <a:rect l="l" t="t" r="r" b="b"/>
            <a:pathLst>
              <a:path w="189737" h="183641">
                <a:moveTo>
                  <a:pt x="28193" y="161543"/>
                </a:moveTo>
                <a:lnTo>
                  <a:pt x="189738" y="0"/>
                </a:lnTo>
                <a:lnTo>
                  <a:pt x="162306" y="21335"/>
                </a:lnTo>
                <a:lnTo>
                  <a:pt x="0" y="183641"/>
                </a:lnTo>
                <a:lnTo>
                  <a:pt x="28193" y="161543"/>
                </a:lnTo>
                <a:close/>
              </a:path>
            </a:pathLst>
          </a:custGeom>
          <a:solidFill>
            <a:srgbClr val="4ec5c5"/>
          </a:solidFill>
          <a:ln w="0">
            <a:noFill/>
          </a:ln>
        </p:spPr>
        <p:style>
          <a:lnRef idx="0"/>
          <a:fillRef idx="0"/>
          <a:effectRef idx="0"/>
          <a:fontRef idx="minor"/>
        </p:style>
      </p:sp>
      <p:sp>
        <p:nvSpPr>
          <p:cNvPr id="1069" name="CustomShape 926"/>
          <p:cNvSpPr/>
          <p:nvPr/>
        </p:nvSpPr>
        <p:spPr>
          <a:xfrm>
            <a:off x="2053440" y="3994560"/>
            <a:ext cx="161280" cy="161280"/>
          </a:xfrm>
          <a:custGeom>
            <a:avLst/>
            <a:gdLst/>
            <a:ahLst/>
            <a:rect l="l" t="t" r="r" b="b"/>
            <a:pathLst>
              <a:path w="161544" h="161544">
                <a:moveTo>
                  <a:pt x="0" y="161543"/>
                </a:moveTo>
                <a:lnTo>
                  <a:pt x="161544" y="0"/>
                </a:lnTo>
              </a:path>
            </a:pathLst>
          </a:custGeom>
          <a:noFill/>
          <a:ln w="762">
            <a:solidFill>
              <a:srgbClr val="4ec5c5"/>
            </a:solidFill>
            <a:round/>
          </a:ln>
        </p:spPr>
        <p:style>
          <a:lnRef idx="0"/>
          <a:fillRef idx="0"/>
          <a:effectRef idx="0"/>
          <a:fontRef idx="minor"/>
        </p:style>
      </p:sp>
      <p:sp>
        <p:nvSpPr>
          <p:cNvPr id="1070" name="CustomShape 927"/>
          <p:cNvSpPr/>
          <p:nvPr/>
        </p:nvSpPr>
        <p:spPr>
          <a:xfrm>
            <a:off x="2000160" y="4015800"/>
            <a:ext cx="187200" cy="182520"/>
          </a:xfrm>
          <a:custGeom>
            <a:avLst/>
            <a:gdLst/>
            <a:ahLst/>
            <a:rect l="l" t="t" r="r" b="b"/>
            <a:pathLst>
              <a:path w="187451" h="182879">
                <a:moveTo>
                  <a:pt x="25145" y="162305"/>
                </a:moveTo>
                <a:lnTo>
                  <a:pt x="187451" y="0"/>
                </a:lnTo>
                <a:lnTo>
                  <a:pt x="161543" y="21335"/>
                </a:lnTo>
                <a:lnTo>
                  <a:pt x="0" y="182879"/>
                </a:lnTo>
                <a:lnTo>
                  <a:pt x="25145" y="162305"/>
                </a:lnTo>
                <a:close/>
              </a:path>
            </a:pathLst>
          </a:custGeom>
          <a:solidFill>
            <a:srgbClr val="4fc5c5"/>
          </a:solidFill>
          <a:ln w="0">
            <a:noFill/>
          </a:ln>
        </p:spPr>
        <p:style>
          <a:lnRef idx="0"/>
          <a:fillRef idx="0"/>
          <a:effectRef idx="0"/>
          <a:fontRef idx="minor"/>
        </p:style>
      </p:sp>
      <p:sp>
        <p:nvSpPr>
          <p:cNvPr id="1071" name="CustomShape 928"/>
          <p:cNvSpPr/>
          <p:nvPr/>
        </p:nvSpPr>
        <p:spPr>
          <a:xfrm>
            <a:off x="2025360" y="4015800"/>
            <a:ext cx="162000" cy="162000"/>
          </a:xfrm>
          <a:custGeom>
            <a:avLst/>
            <a:gdLst/>
            <a:ahLst/>
            <a:rect l="l" t="t" r="r" b="b"/>
            <a:pathLst>
              <a:path w="162306" h="162305">
                <a:moveTo>
                  <a:pt x="0" y="162305"/>
                </a:moveTo>
                <a:lnTo>
                  <a:pt x="162306" y="0"/>
                </a:lnTo>
              </a:path>
            </a:pathLst>
          </a:custGeom>
          <a:noFill/>
          <a:ln w="762">
            <a:solidFill>
              <a:srgbClr val="4fc5c5"/>
            </a:solidFill>
            <a:round/>
          </a:ln>
        </p:spPr>
        <p:style>
          <a:lnRef idx="0"/>
          <a:fillRef idx="0"/>
          <a:effectRef idx="0"/>
          <a:fontRef idx="minor"/>
        </p:style>
      </p:sp>
      <p:sp>
        <p:nvSpPr>
          <p:cNvPr id="1072" name="CustomShape 929"/>
          <p:cNvSpPr/>
          <p:nvPr/>
        </p:nvSpPr>
        <p:spPr>
          <a:xfrm>
            <a:off x="1977480" y="4037040"/>
            <a:ext cx="183960" cy="180360"/>
          </a:xfrm>
          <a:custGeom>
            <a:avLst/>
            <a:gdLst/>
            <a:ahLst/>
            <a:rect l="l" t="t" r="r" b="b"/>
            <a:pathLst>
              <a:path w="184404" h="180594">
                <a:moveTo>
                  <a:pt x="22860" y="161544"/>
                </a:moveTo>
                <a:lnTo>
                  <a:pt x="184404" y="0"/>
                </a:lnTo>
                <a:lnTo>
                  <a:pt x="161544" y="19050"/>
                </a:lnTo>
                <a:lnTo>
                  <a:pt x="0" y="180594"/>
                </a:lnTo>
                <a:lnTo>
                  <a:pt x="22860" y="161544"/>
                </a:lnTo>
                <a:close/>
              </a:path>
            </a:pathLst>
          </a:custGeom>
          <a:solidFill>
            <a:srgbClr val="4fc5c5"/>
          </a:solidFill>
          <a:ln w="0">
            <a:noFill/>
          </a:ln>
        </p:spPr>
        <p:style>
          <a:lnRef idx="0"/>
          <a:fillRef idx="0"/>
          <a:effectRef idx="0"/>
          <a:fontRef idx="minor"/>
        </p:style>
      </p:sp>
      <p:sp>
        <p:nvSpPr>
          <p:cNvPr id="1073" name="CustomShape 930"/>
          <p:cNvSpPr/>
          <p:nvPr/>
        </p:nvSpPr>
        <p:spPr>
          <a:xfrm>
            <a:off x="2000160" y="4037040"/>
            <a:ext cx="161280" cy="161280"/>
          </a:xfrm>
          <a:custGeom>
            <a:avLst/>
            <a:gdLst/>
            <a:ahLst/>
            <a:rect l="l" t="t" r="r" b="b"/>
            <a:pathLst>
              <a:path w="161544" h="161544">
                <a:moveTo>
                  <a:pt x="0" y="161544"/>
                </a:moveTo>
                <a:lnTo>
                  <a:pt x="161544" y="0"/>
                </a:lnTo>
              </a:path>
            </a:pathLst>
          </a:custGeom>
          <a:noFill/>
          <a:ln w="762">
            <a:solidFill>
              <a:srgbClr val="4fc5c5"/>
            </a:solidFill>
            <a:round/>
          </a:ln>
        </p:spPr>
        <p:style>
          <a:lnRef idx="0"/>
          <a:fillRef idx="0"/>
          <a:effectRef idx="0"/>
          <a:fontRef idx="minor"/>
        </p:style>
      </p:sp>
      <p:sp>
        <p:nvSpPr>
          <p:cNvPr id="1074" name="CustomShape 931"/>
          <p:cNvSpPr/>
          <p:nvPr/>
        </p:nvSpPr>
        <p:spPr>
          <a:xfrm>
            <a:off x="1989000" y="4037040"/>
            <a:ext cx="172440" cy="170280"/>
          </a:xfrm>
          <a:custGeom>
            <a:avLst/>
            <a:gdLst/>
            <a:ahLst/>
            <a:rect l="l" t="t" r="r" b="b"/>
            <a:pathLst>
              <a:path w="172974" h="170687">
                <a:moveTo>
                  <a:pt x="11430" y="161544"/>
                </a:moveTo>
                <a:lnTo>
                  <a:pt x="172974" y="0"/>
                </a:lnTo>
                <a:lnTo>
                  <a:pt x="161544" y="9144"/>
                </a:lnTo>
                <a:lnTo>
                  <a:pt x="0" y="170688"/>
                </a:lnTo>
                <a:lnTo>
                  <a:pt x="11430" y="161544"/>
                </a:lnTo>
                <a:close/>
              </a:path>
            </a:pathLst>
          </a:custGeom>
          <a:solidFill>
            <a:srgbClr val="4fc5c5"/>
          </a:solidFill>
          <a:ln w="0">
            <a:noFill/>
          </a:ln>
        </p:spPr>
        <p:style>
          <a:lnRef idx="0"/>
          <a:fillRef idx="0"/>
          <a:effectRef idx="0"/>
          <a:fontRef idx="minor"/>
        </p:style>
      </p:sp>
      <p:sp>
        <p:nvSpPr>
          <p:cNvPr id="1075" name="CustomShape 932"/>
          <p:cNvSpPr/>
          <p:nvPr/>
        </p:nvSpPr>
        <p:spPr>
          <a:xfrm>
            <a:off x="1977480" y="4046400"/>
            <a:ext cx="172440" cy="171000"/>
          </a:xfrm>
          <a:custGeom>
            <a:avLst/>
            <a:gdLst/>
            <a:ahLst/>
            <a:rect l="l" t="t" r="r" b="b"/>
            <a:pathLst>
              <a:path w="172974" h="171450">
                <a:moveTo>
                  <a:pt x="11430" y="161543"/>
                </a:moveTo>
                <a:lnTo>
                  <a:pt x="172974" y="0"/>
                </a:lnTo>
                <a:lnTo>
                  <a:pt x="161544" y="9905"/>
                </a:lnTo>
                <a:lnTo>
                  <a:pt x="0" y="171449"/>
                </a:lnTo>
                <a:lnTo>
                  <a:pt x="11430" y="161543"/>
                </a:lnTo>
                <a:close/>
              </a:path>
            </a:pathLst>
          </a:custGeom>
          <a:solidFill>
            <a:srgbClr val="4fc6c6"/>
          </a:solidFill>
          <a:ln w="0">
            <a:noFill/>
          </a:ln>
        </p:spPr>
        <p:style>
          <a:lnRef idx="0"/>
          <a:fillRef idx="0"/>
          <a:effectRef idx="0"/>
          <a:fontRef idx="minor"/>
        </p:style>
      </p:sp>
      <p:sp>
        <p:nvSpPr>
          <p:cNvPr id="1076" name="CustomShape 933"/>
          <p:cNvSpPr/>
          <p:nvPr/>
        </p:nvSpPr>
        <p:spPr>
          <a:xfrm>
            <a:off x="1956960" y="4056120"/>
            <a:ext cx="181800" cy="179640"/>
          </a:xfrm>
          <a:custGeom>
            <a:avLst/>
            <a:gdLst/>
            <a:ahLst/>
            <a:rect l="l" t="t" r="r" b="b"/>
            <a:pathLst>
              <a:path w="182118" h="179832">
                <a:moveTo>
                  <a:pt x="20574" y="161544"/>
                </a:moveTo>
                <a:lnTo>
                  <a:pt x="182118" y="0"/>
                </a:lnTo>
                <a:lnTo>
                  <a:pt x="161544" y="18288"/>
                </a:lnTo>
                <a:lnTo>
                  <a:pt x="0" y="179832"/>
                </a:lnTo>
                <a:lnTo>
                  <a:pt x="20574" y="161544"/>
                </a:lnTo>
                <a:close/>
              </a:path>
            </a:pathLst>
          </a:custGeom>
          <a:solidFill>
            <a:srgbClr val="50c7c7"/>
          </a:solidFill>
          <a:ln w="0">
            <a:noFill/>
          </a:ln>
        </p:spPr>
        <p:style>
          <a:lnRef idx="0"/>
          <a:fillRef idx="0"/>
          <a:effectRef idx="0"/>
          <a:fontRef idx="minor"/>
        </p:style>
      </p:sp>
      <p:sp>
        <p:nvSpPr>
          <p:cNvPr id="1077" name="CustomShape 934"/>
          <p:cNvSpPr/>
          <p:nvPr/>
        </p:nvSpPr>
        <p:spPr>
          <a:xfrm>
            <a:off x="1977480" y="4056120"/>
            <a:ext cx="161280" cy="161280"/>
          </a:xfrm>
          <a:custGeom>
            <a:avLst/>
            <a:gdLst/>
            <a:ahLst/>
            <a:rect l="l" t="t" r="r" b="b"/>
            <a:pathLst>
              <a:path w="161544" h="161544">
                <a:moveTo>
                  <a:pt x="0" y="161544"/>
                </a:moveTo>
                <a:lnTo>
                  <a:pt x="161544" y="0"/>
                </a:lnTo>
              </a:path>
            </a:pathLst>
          </a:custGeom>
          <a:noFill/>
          <a:ln w="762">
            <a:solidFill>
              <a:srgbClr val="50c7c7"/>
            </a:solidFill>
            <a:round/>
          </a:ln>
        </p:spPr>
        <p:style>
          <a:lnRef idx="0"/>
          <a:fillRef idx="0"/>
          <a:effectRef idx="0"/>
          <a:fontRef idx="minor"/>
        </p:style>
      </p:sp>
      <p:sp>
        <p:nvSpPr>
          <p:cNvPr id="1078" name="CustomShape 935"/>
          <p:cNvSpPr/>
          <p:nvPr/>
        </p:nvSpPr>
        <p:spPr>
          <a:xfrm>
            <a:off x="1939320" y="4074480"/>
            <a:ext cx="178560" cy="177840"/>
          </a:xfrm>
          <a:custGeom>
            <a:avLst/>
            <a:gdLst/>
            <a:ahLst/>
            <a:rect l="l" t="t" r="r" b="b"/>
            <a:pathLst>
              <a:path w="179069" h="178308">
                <a:moveTo>
                  <a:pt x="17525" y="161544"/>
                </a:moveTo>
                <a:lnTo>
                  <a:pt x="179069" y="0"/>
                </a:lnTo>
                <a:lnTo>
                  <a:pt x="161543" y="16764"/>
                </a:lnTo>
                <a:lnTo>
                  <a:pt x="0" y="178308"/>
                </a:lnTo>
                <a:lnTo>
                  <a:pt x="17525" y="161544"/>
                </a:lnTo>
                <a:close/>
              </a:path>
            </a:pathLst>
          </a:custGeom>
          <a:solidFill>
            <a:srgbClr val="50c8c8"/>
          </a:solidFill>
          <a:ln w="0">
            <a:noFill/>
          </a:ln>
        </p:spPr>
        <p:style>
          <a:lnRef idx="0"/>
          <a:fillRef idx="0"/>
          <a:effectRef idx="0"/>
          <a:fontRef idx="minor"/>
        </p:style>
      </p:sp>
      <p:sp>
        <p:nvSpPr>
          <p:cNvPr id="1079" name="CustomShape 936"/>
          <p:cNvSpPr/>
          <p:nvPr/>
        </p:nvSpPr>
        <p:spPr>
          <a:xfrm>
            <a:off x="1956960" y="4074480"/>
            <a:ext cx="161280" cy="161280"/>
          </a:xfrm>
          <a:custGeom>
            <a:avLst/>
            <a:gdLst/>
            <a:ahLst/>
            <a:rect l="l" t="t" r="r" b="b"/>
            <a:pathLst>
              <a:path w="161544" h="161544">
                <a:moveTo>
                  <a:pt x="0" y="161544"/>
                </a:moveTo>
                <a:lnTo>
                  <a:pt x="161544" y="0"/>
                </a:lnTo>
              </a:path>
            </a:pathLst>
          </a:custGeom>
          <a:noFill/>
          <a:ln w="762">
            <a:solidFill>
              <a:srgbClr val="50c8c8"/>
            </a:solidFill>
            <a:round/>
          </a:ln>
        </p:spPr>
        <p:style>
          <a:lnRef idx="0"/>
          <a:fillRef idx="0"/>
          <a:effectRef idx="0"/>
          <a:fontRef idx="minor"/>
        </p:style>
      </p:sp>
      <p:sp>
        <p:nvSpPr>
          <p:cNvPr id="1080" name="CustomShape 937"/>
          <p:cNvSpPr/>
          <p:nvPr/>
        </p:nvSpPr>
        <p:spPr>
          <a:xfrm>
            <a:off x="1959120" y="3995280"/>
            <a:ext cx="164880" cy="165600"/>
          </a:xfrm>
          <a:custGeom>
            <a:avLst/>
            <a:gdLst/>
            <a:ahLst/>
            <a:rect l="l" t="t" r="r" b="b"/>
            <a:pathLst>
              <a:path w="165354" h="166115">
                <a:moveTo>
                  <a:pt x="161544" y="3809"/>
                </a:moveTo>
                <a:lnTo>
                  <a:pt x="165354" y="0"/>
                </a:lnTo>
                <a:lnTo>
                  <a:pt x="3810" y="161543"/>
                </a:lnTo>
                <a:lnTo>
                  <a:pt x="0" y="166115"/>
                </a:lnTo>
                <a:lnTo>
                  <a:pt x="161544" y="3809"/>
                </a:lnTo>
                <a:close/>
              </a:path>
            </a:pathLst>
          </a:custGeom>
          <a:solidFill>
            <a:srgbClr val="51cbcb"/>
          </a:solidFill>
          <a:ln w="0">
            <a:noFill/>
          </a:ln>
        </p:spPr>
        <p:style>
          <a:lnRef idx="0"/>
          <a:fillRef idx="0"/>
          <a:effectRef idx="0"/>
          <a:fontRef idx="minor"/>
        </p:style>
      </p:sp>
      <p:sp>
        <p:nvSpPr>
          <p:cNvPr id="1081" name="CustomShape 938"/>
          <p:cNvSpPr/>
          <p:nvPr/>
        </p:nvSpPr>
        <p:spPr>
          <a:xfrm>
            <a:off x="1959120" y="3998880"/>
            <a:ext cx="161280" cy="162000"/>
          </a:xfrm>
          <a:custGeom>
            <a:avLst/>
            <a:gdLst/>
            <a:ahLst/>
            <a:rect l="l" t="t" r="r" b="b"/>
            <a:pathLst>
              <a:path w="161544" h="162305">
                <a:moveTo>
                  <a:pt x="0" y="162306"/>
                </a:moveTo>
                <a:lnTo>
                  <a:pt x="161544" y="0"/>
                </a:lnTo>
              </a:path>
            </a:pathLst>
          </a:custGeom>
          <a:noFill/>
          <a:ln w="762">
            <a:solidFill>
              <a:srgbClr val="51cbcb"/>
            </a:solidFill>
            <a:round/>
          </a:ln>
        </p:spPr>
        <p:style>
          <a:lnRef idx="0"/>
          <a:fillRef idx="0"/>
          <a:effectRef idx="0"/>
          <a:fontRef idx="minor"/>
        </p:style>
      </p:sp>
      <p:sp>
        <p:nvSpPr>
          <p:cNvPr id="1082" name="CustomShape 939"/>
          <p:cNvSpPr/>
          <p:nvPr/>
        </p:nvSpPr>
        <p:spPr>
          <a:xfrm>
            <a:off x="1963080" y="3989880"/>
            <a:ext cx="164880" cy="166680"/>
          </a:xfrm>
          <a:custGeom>
            <a:avLst/>
            <a:gdLst/>
            <a:ahLst/>
            <a:rect l="l" t="t" r="r" b="b"/>
            <a:pathLst>
              <a:path w="165354" h="166877">
                <a:moveTo>
                  <a:pt x="0" y="166877"/>
                </a:moveTo>
                <a:lnTo>
                  <a:pt x="161544" y="5333"/>
                </a:lnTo>
                <a:lnTo>
                  <a:pt x="165354" y="0"/>
                </a:lnTo>
                <a:lnTo>
                  <a:pt x="3810" y="161543"/>
                </a:lnTo>
                <a:lnTo>
                  <a:pt x="0" y="166877"/>
                </a:lnTo>
                <a:close/>
              </a:path>
            </a:pathLst>
          </a:custGeom>
          <a:solidFill>
            <a:srgbClr val="52d1d1"/>
          </a:solidFill>
          <a:ln w="0">
            <a:noFill/>
          </a:ln>
        </p:spPr>
        <p:style>
          <a:lnRef idx="0"/>
          <a:fillRef idx="0"/>
          <a:effectRef idx="0"/>
          <a:fontRef idx="minor"/>
        </p:style>
      </p:sp>
      <p:sp>
        <p:nvSpPr>
          <p:cNvPr id="1083" name="CustomShape 940"/>
          <p:cNvSpPr/>
          <p:nvPr/>
        </p:nvSpPr>
        <p:spPr>
          <a:xfrm>
            <a:off x="1963080" y="3995280"/>
            <a:ext cx="161280" cy="161280"/>
          </a:xfrm>
          <a:custGeom>
            <a:avLst/>
            <a:gdLst/>
            <a:ahLst/>
            <a:rect l="l" t="t" r="r" b="b"/>
            <a:pathLst>
              <a:path w="161544" h="161544">
                <a:moveTo>
                  <a:pt x="0" y="161544"/>
                </a:moveTo>
                <a:lnTo>
                  <a:pt x="161544" y="0"/>
                </a:lnTo>
              </a:path>
            </a:pathLst>
          </a:custGeom>
          <a:noFill/>
          <a:ln w="762">
            <a:solidFill>
              <a:srgbClr val="52d1d1"/>
            </a:solidFill>
            <a:round/>
          </a:ln>
        </p:spPr>
        <p:style>
          <a:lnRef idx="0"/>
          <a:fillRef idx="0"/>
          <a:effectRef idx="0"/>
          <a:fontRef idx="minor"/>
        </p:style>
      </p:sp>
      <p:sp>
        <p:nvSpPr>
          <p:cNvPr id="1084" name="CustomShape 941"/>
          <p:cNvSpPr/>
          <p:nvPr/>
        </p:nvSpPr>
        <p:spPr>
          <a:xfrm>
            <a:off x="1966680" y="3978360"/>
            <a:ext cx="166680" cy="172440"/>
          </a:xfrm>
          <a:custGeom>
            <a:avLst/>
            <a:gdLst/>
            <a:ahLst/>
            <a:rect l="l" t="t" r="r" b="b"/>
            <a:pathLst>
              <a:path w="166877" h="172974">
                <a:moveTo>
                  <a:pt x="0" y="172974"/>
                </a:moveTo>
                <a:lnTo>
                  <a:pt x="161544" y="11430"/>
                </a:lnTo>
                <a:lnTo>
                  <a:pt x="166878" y="0"/>
                </a:lnTo>
                <a:lnTo>
                  <a:pt x="5333" y="161544"/>
                </a:lnTo>
                <a:lnTo>
                  <a:pt x="0" y="172974"/>
                </a:lnTo>
                <a:close/>
              </a:path>
            </a:pathLst>
          </a:custGeom>
          <a:solidFill>
            <a:srgbClr val="54d5d5"/>
          </a:solidFill>
          <a:ln w="0">
            <a:noFill/>
          </a:ln>
        </p:spPr>
        <p:style>
          <a:lnRef idx="0"/>
          <a:fillRef idx="0"/>
          <a:effectRef idx="0"/>
          <a:fontRef idx="minor"/>
        </p:style>
      </p:sp>
      <p:sp>
        <p:nvSpPr>
          <p:cNvPr id="1085" name="CustomShape 942"/>
          <p:cNvSpPr/>
          <p:nvPr/>
        </p:nvSpPr>
        <p:spPr>
          <a:xfrm>
            <a:off x="1966680" y="398988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1086" name="CustomShape 943"/>
          <p:cNvSpPr/>
          <p:nvPr/>
        </p:nvSpPr>
        <p:spPr>
          <a:xfrm>
            <a:off x="1966680" y="3985920"/>
            <a:ext cx="162720" cy="164880"/>
          </a:xfrm>
          <a:custGeom>
            <a:avLst/>
            <a:gdLst/>
            <a:ahLst/>
            <a:rect l="l" t="t" r="r" b="b"/>
            <a:pathLst>
              <a:path w="163068" h="165353">
                <a:moveTo>
                  <a:pt x="0" y="165353"/>
                </a:moveTo>
                <a:lnTo>
                  <a:pt x="161544" y="3809"/>
                </a:lnTo>
                <a:lnTo>
                  <a:pt x="163068" y="0"/>
                </a:lnTo>
                <a:lnTo>
                  <a:pt x="1523" y="161543"/>
                </a:lnTo>
                <a:lnTo>
                  <a:pt x="0" y="165353"/>
                </a:lnTo>
                <a:close/>
              </a:path>
            </a:pathLst>
          </a:custGeom>
          <a:solidFill>
            <a:srgbClr val="54d5d5"/>
          </a:solidFill>
          <a:ln w="0">
            <a:noFill/>
          </a:ln>
        </p:spPr>
        <p:style>
          <a:lnRef idx="0"/>
          <a:fillRef idx="0"/>
          <a:effectRef idx="0"/>
          <a:fontRef idx="minor"/>
        </p:style>
      </p:sp>
      <p:sp>
        <p:nvSpPr>
          <p:cNvPr id="1087" name="CustomShape 944"/>
          <p:cNvSpPr/>
          <p:nvPr/>
        </p:nvSpPr>
        <p:spPr>
          <a:xfrm>
            <a:off x="1968120" y="3982320"/>
            <a:ext cx="163440" cy="164880"/>
          </a:xfrm>
          <a:custGeom>
            <a:avLst/>
            <a:gdLst/>
            <a:ahLst/>
            <a:rect l="l" t="t" r="r" b="b"/>
            <a:pathLst>
              <a:path w="163830" h="165353">
                <a:moveTo>
                  <a:pt x="0" y="165353"/>
                </a:moveTo>
                <a:lnTo>
                  <a:pt x="161544" y="3809"/>
                </a:lnTo>
                <a:lnTo>
                  <a:pt x="163830" y="0"/>
                </a:lnTo>
                <a:lnTo>
                  <a:pt x="2285" y="161543"/>
                </a:lnTo>
                <a:lnTo>
                  <a:pt x="0" y="165353"/>
                </a:lnTo>
                <a:close/>
              </a:path>
            </a:pathLst>
          </a:custGeom>
          <a:solidFill>
            <a:srgbClr val="54d6d6"/>
          </a:solidFill>
          <a:ln w="0">
            <a:noFill/>
          </a:ln>
        </p:spPr>
        <p:style>
          <a:lnRef idx="0"/>
          <a:fillRef idx="0"/>
          <a:effectRef idx="0"/>
          <a:fontRef idx="minor"/>
        </p:style>
      </p:sp>
      <p:sp>
        <p:nvSpPr>
          <p:cNvPr id="1088" name="CustomShape 945"/>
          <p:cNvSpPr/>
          <p:nvPr/>
        </p:nvSpPr>
        <p:spPr>
          <a:xfrm>
            <a:off x="1970640" y="3978360"/>
            <a:ext cx="162720" cy="164880"/>
          </a:xfrm>
          <a:custGeom>
            <a:avLst/>
            <a:gdLst/>
            <a:ahLst/>
            <a:rect l="l" t="t" r="r" b="b"/>
            <a:pathLst>
              <a:path w="163068" h="165353">
                <a:moveTo>
                  <a:pt x="0" y="165354"/>
                </a:moveTo>
                <a:lnTo>
                  <a:pt x="161544" y="3810"/>
                </a:lnTo>
                <a:lnTo>
                  <a:pt x="163068" y="0"/>
                </a:lnTo>
                <a:lnTo>
                  <a:pt x="1523" y="161544"/>
                </a:lnTo>
                <a:lnTo>
                  <a:pt x="0" y="165354"/>
                </a:lnTo>
                <a:close/>
              </a:path>
            </a:pathLst>
          </a:custGeom>
          <a:solidFill>
            <a:srgbClr val="56d8d8"/>
          </a:solidFill>
          <a:ln w="0">
            <a:noFill/>
          </a:ln>
        </p:spPr>
        <p:style>
          <a:lnRef idx="0"/>
          <a:fillRef idx="0"/>
          <a:effectRef idx="0"/>
          <a:fontRef idx="minor"/>
        </p:style>
      </p:sp>
      <p:sp>
        <p:nvSpPr>
          <p:cNvPr id="1089" name="CustomShape 946"/>
          <p:cNvSpPr/>
          <p:nvPr/>
        </p:nvSpPr>
        <p:spPr>
          <a:xfrm>
            <a:off x="1972080" y="3966120"/>
            <a:ext cx="165600" cy="173520"/>
          </a:xfrm>
          <a:custGeom>
            <a:avLst/>
            <a:gdLst/>
            <a:ahLst/>
            <a:rect l="l" t="t" r="r" b="b"/>
            <a:pathLst>
              <a:path w="166116" h="173736">
                <a:moveTo>
                  <a:pt x="0" y="173736"/>
                </a:moveTo>
                <a:lnTo>
                  <a:pt x="161544" y="12192"/>
                </a:lnTo>
                <a:lnTo>
                  <a:pt x="166116" y="0"/>
                </a:lnTo>
                <a:lnTo>
                  <a:pt x="4571" y="161544"/>
                </a:lnTo>
                <a:lnTo>
                  <a:pt x="0" y="173736"/>
                </a:lnTo>
                <a:close/>
              </a:path>
            </a:pathLst>
          </a:custGeom>
          <a:solidFill>
            <a:srgbClr val="57dbdb"/>
          </a:solidFill>
          <a:ln w="0">
            <a:noFill/>
          </a:ln>
        </p:spPr>
        <p:style>
          <a:lnRef idx="0"/>
          <a:fillRef idx="0"/>
          <a:effectRef idx="0"/>
          <a:fontRef idx="minor"/>
        </p:style>
      </p:sp>
      <p:sp>
        <p:nvSpPr>
          <p:cNvPr id="1090" name="CustomShape 947"/>
          <p:cNvSpPr/>
          <p:nvPr/>
        </p:nvSpPr>
        <p:spPr>
          <a:xfrm>
            <a:off x="1972080" y="39783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1091" name="CustomShape 948"/>
          <p:cNvSpPr/>
          <p:nvPr/>
        </p:nvSpPr>
        <p:spPr>
          <a:xfrm>
            <a:off x="1972080" y="3974760"/>
            <a:ext cx="162720" cy="164880"/>
          </a:xfrm>
          <a:custGeom>
            <a:avLst/>
            <a:gdLst/>
            <a:ahLst/>
            <a:rect l="l" t="t" r="r" b="b"/>
            <a:pathLst>
              <a:path w="163068" h="165353">
                <a:moveTo>
                  <a:pt x="0" y="165353"/>
                </a:moveTo>
                <a:lnTo>
                  <a:pt x="161544" y="3809"/>
                </a:lnTo>
                <a:lnTo>
                  <a:pt x="163068" y="0"/>
                </a:lnTo>
                <a:lnTo>
                  <a:pt x="1523" y="161543"/>
                </a:lnTo>
                <a:lnTo>
                  <a:pt x="0" y="165353"/>
                </a:lnTo>
                <a:close/>
              </a:path>
            </a:pathLst>
          </a:custGeom>
          <a:solidFill>
            <a:srgbClr val="57dbdb"/>
          </a:solidFill>
          <a:ln w="0">
            <a:noFill/>
          </a:ln>
        </p:spPr>
        <p:style>
          <a:lnRef idx="0"/>
          <a:fillRef idx="0"/>
          <a:effectRef idx="0"/>
          <a:fontRef idx="minor"/>
        </p:style>
      </p:sp>
      <p:sp>
        <p:nvSpPr>
          <p:cNvPr id="1092" name="CustomShape 949"/>
          <p:cNvSpPr/>
          <p:nvPr/>
        </p:nvSpPr>
        <p:spPr>
          <a:xfrm>
            <a:off x="1973520" y="3970080"/>
            <a:ext cx="162720" cy="165600"/>
          </a:xfrm>
          <a:custGeom>
            <a:avLst/>
            <a:gdLst/>
            <a:ahLst/>
            <a:rect l="l" t="t" r="r" b="b"/>
            <a:pathLst>
              <a:path w="163068" h="166115">
                <a:moveTo>
                  <a:pt x="0" y="166115"/>
                </a:moveTo>
                <a:lnTo>
                  <a:pt x="161544" y="4571"/>
                </a:lnTo>
                <a:lnTo>
                  <a:pt x="163068" y="0"/>
                </a:lnTo>
                <a:lnTo>
                  <a:pt x="1523" y="161543"/>
                </a:lnTo>
                <a:lnTo>
                  <a:pt x="0" y="166115"/>
                </a:lnTo>
                <a:close/>
              </a:path>
            </a:pathLst>
          </a:custGeom>
          <a:solidFill>
            <a:srgbClr val="57dcdc"/>
          </a:solidFill>
          <a:ln w="0">
            <a:noFill/>
          </a:ln>
        </p:spPr>
        <p:style>
          <a:lnRef idx="0"/>
          <a:fillRef idx="0"/>
          <a:effectRef idx="0"/>
          <a:fontRef idx="minor"/>
        </p:style>
      </p:sp>
      <p:sp>
        <p:nvSpPr>
          <p:cNvPr id="1093" name="CustomShape 950"/>
          <p:cNvSpPr/>
          <p:nvPr/>
        </p:nvSpPr>
        <p:spPr>
          <a:xfrm>
            <a:off x="1974960" y="3966120"/>
            <a:ext cx="162720" cy="164880"/>
          </a:xfrm>
          <a:custGeom>
            <a:avLst/>
            <a:gdLst/>
            <a:ahLst/>
            <a:rect l="l" t="t" r="r" b="b"/>
            <a:pathLst>
              <a:path w="163068" h="165353">
                <a:moveTo>
                  <a:pt x="0" y="165354"/>
                </a:moveTo>
                <a:lnTo>
                  <a:pt x="161544" y="3810"/>
                </a:lnTo>
                <a:lnTo>
                  <a:pt x="163068" y="0"/>
                </a:lnTo>
                <a:lnTo>
                  <a:pt x="1523" y="161544"/>
                </a:lnTo>
                <a:lnTo>
                  <a:pt x="0" y="165354"/>
                </a:lnTo>
                <a:close/>
              </a:path>
            </a:pathLst>
          </a:custGeom>
          <a:solidFill>
            <a:srgbClr val="58dddd"/>
          </a:solidFill>
          <a:ln w="0">
            <a:noFill/>
          </a:ln>
        </p:spPr>
        <p:style>
          <a:lnRef idx="0"/>
          <a:fillRef idx="0"/>
          <a:effectRef idx="0"/>
          <a:fontRef idx="minor"/>
        </p:style>
      </p:sp>
      <p:sp>
        <p:nvSpPr>
          <p:cNvPr id="1094" name="CustomShape 951"/>
          <p:cNvSpPr/>
          <p:nvPr/>
        </p:nvSpPr>
        <p:spPr>
          <a:xfrm>
            <a:off x="1976760" y="3952440"/>
            <a:ext cx="163440" cy="174960"/>
          </a:xfrm>
          <a:custGeom>
            <a:avLst/>
            <a:gdLst/>
            <a:ahLst/>
            <a:rect l="l" t="t" r="r" b="b"/>
            <a:pathLst>
              <a:path w="163830" h="175260">
                <a:moveTo>
                  <a:pt x="0" y="175260"/>
                </a:moveTo>
                <a:lnTo>
                  <a:pt x="161544" y="13716"/>
                </a:lnTo>
                <a:lnTo>
                  <a:pt x="163830" y="0"/>
                </a:lnTo>
                <a:lnTo>
                  <a:pt x="2285" y="161544"/>
                </a:lnTo>
                <a:lnTo>
                  <a:pt x="0" y="175260"/>
                </a:lnTo>
                <a:close/>
              </a:path>
            </a:pathLst>
          </a:custGeom>
          <a:solidFill>
            <a:srgbClr val="58dede"/>
          </a:solidFill>
          <a:ln w="0">
            <a:noFill/>
          </a:ln>
        </p:spPr>
        <p:style>
          <a:lnRef idx="0"/>
          <a:fillRef idx="0"/>
          <a:effectRef idx="0"/>
          <a:fontRef idx="minor"/>
        </p:style>
      </p:sp>
      <p:sp>
        <p:nvSpPr>
          <p:cNvPr id="1095" name="CustomShape 952"/>
          <p:cNvSpPr/>
          <p:nvPr/>
        </p:nvSpPr>
        <p:spPr>
          <a:xfrm>
            <a:off x="1976760" y="3966120"/>
            <a:ext cx="161280" cy="161280"/>
          </a:xfrm>
          <a:custGeom>
            <a:avLst/>
            <a:gdLst/>
            <a:ahLst/>
            <a:rect l="l" t="t" r="r" b="b"/>
            <a:pathLst>
              <a:path w="161544" h="161544">
                <a:moveTo>
                  <a:pt x="0" y="161544"/>
                </a:moveTo>
                <a:lnTo>
                  <a:pt x="161544" y="0"/>
                </a:lnTo>
              </a:path>
            </a:pathLst>
          </a:custGeom>
          <a:noFill/>
          <a:ln w="762">
            <a:solidFill>
              <a:srgbClr val="58dede"/>
            </a:solidFill>
            <a:round/>
          </a:ln>
        </p:spPr>
        <p:style>
          <a:lnRef idx="0"/>
          <a:fillRef idx="0"/>
          <a:effectRef idx="0"/>
          <a:fontRef idx="minor"/>
        </p:style>
      </p:sp>
      <p:sp>
        <p:nvSpPr>
          <p:cNvPr id="1096" name="CustomShape 953"/>
          <p:cNvSpPr/>
          <p:nvPr/>
        </p:nvSpPr>
        <p:spPr>
          <a:xfrm>
            <a:off x="1976760" y="3959280"/>
            <a:ext cx="162720" cy="168120"/>
          </a:xfrm>
          <a:custGeom>
            <a:avLst/>
            <a:gdLst/>
            <a:ahLst/>
            <a:rect l="l" t="t" r="r" b="b"/>
            <a:pathLst>
              <a:path w="163068" h="168401">
                <a:moveTo>
                  <a:pt x="0" y="168401"/>
                </a:moveTo>
                <a:lnTo>
                  <a:pt x="161544" y="6857"/>
                </a:lnTo>
                <a:lnTo>
                  <a:pt x="163068" y="0"/>
                </a:lnTo>
                <a:lnTo>
                  <a:pt x="1523" y="161543"/>
                </a:lnTo>
                <a:lnTo>
                  <a:pt x="0" y="168401"/>
                </a:lnTo>
                <a:close/>
              </a:path>
            </a:pathLst>
          </a:custGeom>
          <a:solidFill>
            <a:srgbClr val="58dede"/>
          </a:solidFill>
          <a:ln w="0">
            <a:noFill/>
          </a:ln>
        </p:spPr>
        <p:style>
          <a:lnRef idx="0"/>
          <a:fillRef idx="0"/>
          <a:effectRef idx="0"/>
          <a:fontRef idx="minor"/>
        </p:style>
      </p:sp>
      <p:sp>
        <p:nvSpPr>
          <p:cNvPr id="1097" name="CustomShape 954"/>
          <p:cNvSpPr/>
          <p:nvPr/>
        </p:nvSpPr>
        <p:spPr>
          <a:xfrm>
            <a:off x="1978200" y="3952440"/>
            <a:ext cx="162000" cy="168120"/>
          </a:xfrm>
          <a:custGeom>
            <a:avLst/>
            <a:gdLst/>
            <a:ahLst/>
            <a:rect l="l" t="t" r="r" b="b"/>
            <a:pathLst>
              <a:path w="162306" h="168401">
                <a:moveTo>
                  <a:pt x="0" y="168401"/>
                </a:moveTo>
                <a:lnTo>
                  <a:pt x="161544" y="6857"/>
                </a:lnTo>
                <a:lnTo>
                  <a:pt x="162306" y="0"/>
                </a:lnTo>
                <a:lnTo>
                  <a:pt x="761" y="161543"/>
                </a:lnTo>
                <a:lnTo>
                  <a:pt x="0" y="168401"/>
                </a:lnTo>
                <a:close/>
              </a:path>
            </a:pathLst>
          </a:custGeom>
          <a:solidFill>
            <a:srgbClr val="58dfdf"/>
          </a:solidFill>
          <a:ln w="0">
            <a:noFill/>
          </a:ln>
        </p:spPr>
        <p:style>
          <a:lnRef idx="0"/>
          <a:fillRef idx="0"/>
          <a:effectRef idx="0"/>
          <a:fontRef idx="minor"/>
        </p:style>
      </p:sp>
      <p:sp>
        <p:nvSpPr>
          <p:cNvPr id="1098" name="CustomShape 955"/>
          <p:cNvSpPr/>
          <p:nvPr/>
        </p:nvSpPr>
        <p:spPr>
          <a:xfrm>
            <a:off x="1978920" y="3938040"/>
            <a:ext cx="162720" cy="175680"/>
          </a:xfrm>
          <a:custGeom>
            <a:avLst/>
            <a:gdLst/>
            <a:ahLst/>
            <a:rect l="l" t="t" r="r" b="b"/>
            <a:pathLst>
              <a:path w="163068" h="176022">
                <a:moveTo>
                  <a:pt x="0" y="176022"/>
                </a:moveTo>
                <a:lnTo>
                  <a:pt x="161544" y="14478"/>
                </a:lnTo>
                <a:lnTo>
                  <a:pt x="163068" y="0"/>
                </a:lnTo>
                <a:lnTo>
                  <a:pt x="761" y="161544"/>
                </a:lnTo>
                <a:lnTo>
                  <a:pt x="0" y="176022"/>
                </a:lnTo>
                <a:close/>
              </a:path>
            </a:pathLst>
          </a:custGeom>
          <a:solidFill>
            <a:srgbClr val="58dfdf"/>
          </a:solidFill>
          <a:ln w="0">
            <a:noFill/>
          </a:ln>
        </p:spPr>
        <p:style>
          <a:lnRef idx="0"/>
          <a:fillRef idx="0"/>
          <a:effectRef idx="0"/>
          <a:fontRef idx="minor"/>
        </p:style>
      </p:sp>
      <p:sp>
        <p:nvSpPr>
          <p:cNvPr id="1099" name="CustomShape 956"/>
          <p:cNvSpPr/>
          <p:nvPr/>
        </p:nvSpPr>
        <p:spPr>
          <a:xfrm>
            <a:off x="1978920" y="39524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100" name="CustomShape 957"/>
          <p:cNvSpPr/>
          <p:nvPr/>
        </p:nvSpPr>
        <p:spPr>
          <a:xfrm>
            <a:off x="1978920" y="3925080"/>
            <a:ext cx="162720" cy="174240"/>
          </a:xfrm>
          <a:custGeom>
            <a:avLst/>
            <a:gdLst/>
            <a:ahLst/>
            <a:rect l="l" t="t" r="r" b="b"/>
            <a:pathLst>
              <a:path w="163068" h="174498">
                <a:moveTo>
                  <a:pt x="762" y="174498"/>
                </a:moveTo>
                <a:lnTo>
                  <a:pt x="163068" y="12954"/>
                </a:lnTo>
                <a:lnTo>
                  <a:pt x="161544" y="0"/>
                </a:lnTo>
                <a:lnTo>
                  <a:pt x="0" y="161544"/>
                </a:lnTo>
                <a:lnTo>
                  <a:pt x="762" y="174498"/>
                </a:lnTo>
                <a:close/>
              </a:path>
            </a:pathLst>
          </a:custGeom>
          <a:solidFill>
            <a:srgbClr val="59e0e0"/>
          </a:solidFill>
          <a:ln w="0">
            <a:noFill/>
          </a:ln>
        </p:spPr>
        <p:style>
          <a:lnRef idx="0"/>
          <a:fillRef idx="0"/>
          <a:effectRef idx="0"/>
          <a:fontRef idx="minor"/>
        </p:style>
      </p:sp>
      <p:sp>
        <p:nvSpPr>
          <p:cNvPr id="1101" name="CustomShape 958"/>
          <p:cNvSpPr/>
          <p:nvPr/>
        </p:nvSpPr>
        <p:spPr>
          <a:xfrm>
            <a:off x="1979640" y="3938040"/>
            <a:ext cx="162000" cy="161280"/>
          </a:xfrm>
          <a:custGeom>
            <a:avLst/>
            <a:gdLst/>
            <a:ahLst/>
            <a:rect l="l" t="t" r="r" b="b"/>
            <a:pathLst>
              <a:path w="162306" h="161544">
                <a:moveTo>
                  <a:pt x="0" y="161544"/>
                </a:moveTo>
                <a:lnTo>
                  <a:pt x="162306" y="0"/>
                </a:lnTo>
              </a:path>
            </a:pathLst>
          </a:custGeom>
          <a:noFill/>
          <a:ln w="762">
            <a:solidFill>
              <a:srgbClr val="59e0e0"/>
            </a:solidFill>
            <a:round/>
          </a:ln>
        </p:spPr>
        <p:style>
          <a:lnRef idx="0"/>
          <a:fillRef idx="0"/>
          <a:effectRef idx="0"/>
          <a:fontRef idx="minor"/>
        </p:style>
      </p:sp>
      <p:sp>
        <p:nvSpPr>
          <p:cNvPr id="1102" name="CustomShape 959"/>
          <p:cNvSpPr/>
          <p:nvPr/>
        </p:nvSpPr>
        <p:spPr>
          <a:xfrm>
            <a:off x="1976760" y="3912120"/>
            <a:ext cx="163440" cy="174240"/>
          </a:xfrm>
          <a:custGeom>
            <a:avLst/>
            <a:gdLst/>
            <a:ahLst/>
            <a:rect l="l" t="t" r="r" b="b"/>
            <a:pathLst>
              <a:path w="163830" h="174498">
                <a:moveTo>
                  <a:pt x="2286" y="174498"/>
                </a:moveTo>
                <a:lnTo>
                  <a:pt x="163830" y="12954"/>
                </a:lnTo>
                <a:lnTo>
                  <a:pt x="161544" y="0"/>
                </a:lnTo>
                <a:lnTo>
                  <a:pt x="0" y="161544"/>
                </a:lnTo>
                <a:lnTo>
                  <a:pt x="2286" y="174498"/>
                </a:lnTo>
                <a:close/>
              </a:path>
            </a:pathLst>
          </a:custGeom>
          <a:solidFill>
            <a:srgbClr val="58dfdf"/>
          </a:solidFill>
          <a:ln w="0">
            <a:noFill/>
          </a:ln>
        </p:spPr>
        <p:style>
          <a:lnRef idx="0"/>
          <a:fillRef idx="0"/>
          <a:effectRef idx="0"/>
          <a:fontRef idx="minor"/>
        </p:style>
      </p:sp>
      <p:sp>
        <p:nvSpPr>
          <p:cNvPr id="1103" name="CustomShape 960"/>
          <p:cNvSpPr/>
          <p:nvPr/>
        </p:nvSpPr>
        <p:spPr>
          <a:xfrm>
            <a:off x="1978920" y="39250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1104" name="CustomShape 961"/>
          <p:cNvSpPr/>
          <p:nvPr/>
        </p:nvSpPr>
        <p:spPr>
          <a:xfrm>
            <a:off x="1977480" y="391896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8dfdf"/>
          </a:solidFill>
          <a:ln w="0">
            <a:noFill/>
          </a:ln>
        </p:spPr>
        <p:style>
          <a:lnRef idx="0"/>
          <a:fillRef idx="0"/>
          <a:effectRef idx="0"/>
          <a:fontRef idx="minor"/>
        </p:style>
      </p:sp>
      <p:sp>
        <p:nvSpPr>
          <p:cNvPr id="1105" name="CustomShape 962"/>
          <p:cNvSpPr/>
          <p:nvPr/>
        </p:nvSpPr>
        <p:spPr>
          <a:xfrm>
            <a:off x="1976760" y="3912120"/>
            <a:ext cx="162000" cy="168120"/>
          </a:xfrm>
          <a:custGeom>
            <a:avLst/>
            <a:gdLst/>
            <a:ahLst/>
            <a:rect l="l" t="t" r="r" b="b"/>
            <a:pathLst>
              <a:path w="162306" h="168401">
                <a:moveTo>
                  <a:pt x="762" y="168401"/>
                </a:moveTo>
                <a:lnTo>
                  <a:pt x="162306" y="6857"/>
                </a:lnTo>
                <a:lnTo>
                  <a:pt x="161544" y="0"/>
                </a:lnTo>
                <a:lnTo>
                  <a:pt x="0" y="161543"/>
                </a:lnTo>
                <a:lnTo>
                  <a:pt x="762" y="168401"/>
                </a:lnTo>
                <a:close/>
              </a:path>
            </a:pathLst>
          </a:custGeom>
          <a:solidFill>
            <a:srgbClr val="57dfdf"/>
          </a:solidFill>
          <a:ln w="0">
            <a:noFill/>
          </a:ln>
        </p:spPr>
        <p:style>
          <a:lnRef idx="0"/>
          <a:fillRef idx="0"/>
          <a:effectRef idx="0"/>
          <a:fontRef idx="minor"/>
        </p:style>
      </p:sp>
      <p:sp>
        <p:nvSpPr>
          <p:cNvPr id="1106" name="CustomShape 963"/>
          <p:cNvSpPr/>
          <p:nvPr/>
        </p:nvSpPr>
        <p:spPr>
          <a:xfrm>
            <a:off x="1972080" y="3899160"/>
            <a:ext cx="165600" cy="174240"/>
          </a:xfrm>
          <a:custGeom>
            <a:avLst/>
            <a:gdLst/>
            <a:ahLst/>
            <a:rect l="l" t="t" r="r" b="b"/>
            <a:pathLst>
              <a:path w="166116" h="174498">
                <a:moveTo>
                  <a:pt x="4572" y="174498"/>
                </a:moveTo>
                <a:lnTo>
                  <a:pt x="166116" y="12954"/>
                </a:lnTo>
                <a:lnTo>
                  <a:pt x="161544" y="0"/>
                </a:lnTo>
                <a:lnTo>
                  <a:pt x="0" y="161544"/>
                </a:lnTo>
                <a:lnTo>
                  <a:pt x="4572" y="174498"/>
                </a:lnTo>
                <a:close/>
              </a:path>
            </a:pathLst>
          </a:custGeom>
          <a:solidFill>
            <a:srgbClr val="57dede"/>
          </a:solidFill>
          <a:ln w="0">
            <a:noFill/>
          </a:ln>
        </p:spPr>
        <p:style>
          <a:lnRef idx="0"/>
          <a:fillRef idx="0"/>
          <a:effectRef idx="0"/>
          <a:fontRef idx="minor"/>
        </p:style>
      </p:sp>
      <p:sp>
        <p:nvSpPr>
          <p:cNvPr id="1107" name="CustomShape 964"/>
          <p:cNvSpPr/>
          <p:nvPr/>
        </p:nvSpPr>
        <p:spPr>
          <a:xfrm>
            <a:off x="1976760" y="391212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1108" name="CustomShape 965"/>
          <p:cNvSpPr/>
          <p:nvPr/>
        </p:nvSpPr>
        <p:spPr>
          <a:xfrm>
            <a:off x="1974960" y="3908160"/>
            <a:ext cx="162720" cy="164880"/>
          </a:xfrm>
          <a:custGeom>
            <a:avLst/>
            <a:gdLst/>
            <a:ahLst/>
            <a:rect l="l" t="t" r="r" b="b"/>
            <a:pathLst>
              <a:path w="163068" h="165353">
                <a:moveTo>
                  <a:pt x="1524" y="165354"/>
                </a:moveTo>
                <a:lnTo>
                  <a:pt x="163068" y="3810"/>
                </a:lnTo>
                <a:lnTo>
                  <a:pt x="161544" y="0"/>
                </a:lnTo>
                <a:lnTo>
                  <a:pt x="0" y="161544"/>
                </a:lnTo>
                <a:lnTo>
                  <a:pt x="1524" y="165354"/>
                </a:lnTo>
                <a:close/>
              </a:path>
            </a:pathLst>
          </a:custGeom>
          <a:solidFill>
            <a:srgbClr val="57dede"/>
          </a:solidFill>
          <a:ln w="0">
            <a:noFill/>
          </a:ln>
        </p:spPr>
        <p:style>
          <a:lnRef idx="0"/>
          <a:fillRef idx="0"/>
          <a:effectRef idx="0"/>
          <a:fontRef idx="minor"/>
        </p:style>
      </p:sp>
      <p:sp>
        <p:nvSpPr>
          <p:cNvPr id="1109" name="CustomShape 966"/>
          <p:cNvSpPr/>
          <p:nvPr/>
        </p:nvSpPr>
        <p:spPr>
          <a:xfrm>
            <a:off x="1973520" y="3903840"/>
            <a:ext cx="162720" cy="165600"/>
          </a:xfrm>
          <a:custGeom>
            <a:avLst/>
            <a:gdLst/>
            <a:ahLst/>
            <a:rect l="l" t="t" r="r" b="b"/>
            <a:pathLst>
              <a:path w="163068" h="166115">
                <a:moveTo>
                  <a:pt x="1524" y="166116"/>
                </a:moveTo>
                <a:lnTo>
                  <a:pt x="163068" y="4572"/>
                </a:lnTo>
                <a:lnTo>
                  <a:pt x="161544" y="0"/>
                </a:lnTo>
                <a:lnTo>
                  <a:pt x="0" y="161544"/>
                </a:lnTo>
                <a:lnTo>
                  <a:pt x="1524" y="166116"/>
                </a:lnTo>
                <a:close/>
              </a:path>
            </a:pathLst>
          </a:custGeom>
          <a:solidFill>
            <a:srgbClr val="56dddd"/>
          </a:solidFill>
          <a:ln w="0">
            <a:noFill/>
          </a:ln>
        </p:spPr>
        <p:style>
          <a:lnRef idx="0"/>
          <a:fillRef idx="0"/>
          <a:effectRef idx="0"/>
          <a:fontRef idx="minor"/>
        </p:style>
      </p:sp>
      <p:sp>
        <p:nvSpPr>
          <p:cNvPr id="1110" name="CustomShape 967"/>
          <p:cNvSpPr/>
          <p:nvPr/>
        </p:nvSpPr>
        <p:spPr>
          <a:xfrm>
            <a:off x="1972080" y="3899160"/>
            <a:ext cx="162720" cy="165600"/>
          </a:xfrm>
          <a:custGeom>
            <a:avLst/>
            <a:gdLst/>
            <a:ahLst/>
            <a:rect l="l" t="t" r="r" b="b"/>
            <a:pathLst>
              <a:path w="163068" h="166115">
                <a:moveTo>
                  <a:pt x="1524" y="166116"/>
                </a:moveTo>
                <a:lnTo>
                  <a:pt x="163068" y="4572"/>
                </a:lnTo>
                <a:lnTo>
                  <a:pt x="161544" y="0"/>
                </a:lnTo>
                <a:lnTo>
                  <a:pt x="0" y="161544"/>
                </a:lnTo>
                <a:lnTo>
                  <a:pt x="1524" y="166116"/>
                </a:lnTo>
                <a:close/>
              </a:path>
            </a:pathLst>
          </a:custGeom>
          <a:solidFill>
            <a:srgbClr val="57dcdc"/>
          </a:solidFill>
          <a:ln w="0">
            <a:noFill/>
          </a:ln>
        </p:spPr>
        <p:style>
          <a:lnRef idx="0"/>
          <a:fillRef idx="0"/>
          <a:effectRef idx="0"/>
          <a:fontRef idx="minor"/>
        </p:style>
      </p:sp>
      <p:sp>
        <p:nvSpPr>
          <p:cNvPr id="1111" name="CustomShape 968"/>
          <p:cNvSpPr/>
          <p:nvPr/>
        </p:nvSpPr>
        <p:spPr>
          <a:xfrm>
            <a:off x="1965240" y="3886200"/>
            <a:ext cx="168120" cy="174240"/>
          </a:xfrm>
          <a:custGeom>
            <a:avLst/>
            <a:gdLst/>
            <a:ahLst/>
            <a:rect l="l" t="t" r="r" b="b"/>
            <a:pathLst>
              <a:path w="168401" h="174498">
                <a:moveTo>
                  <a:pt x="6857" y="174498"/>
                </a:moveTo>
                <a:lnTo>
                  <a:pt x="168401" y="12954"/>
                </a:lnTo>
                <a:lnTo>
                  <a:pt x="162305" y="0"/>
                </a:lnTo>
                <a:lnTo>
                  <a:pt x="0" y="161544"/>
                </a:lnTo>
                <a:lnTo>
                  <a:pt x="6857" y="174498"/>
                </a:lnTo>
                <a:close/>
              </a:path>
            </a:pathLst>
          </a:custGeom>
          <a:solidFill>
            <a:srgbClr val="57dbdb"/>
          </a:solidFill>
          <a:ln w="0">
            <a:noFill/>
          </a:ln>
        </p:spPr>
        <p:style>
          <a:lnRef idx="0"/>
          <a:fillRef idx="0"/>
          <a:effectRef idx="0"/>
          <a:fontRef idx="minor"/>
        </p:style>
      </p:sp>
      <p:sp>
        <p:nvSpPr>
          <p:cNvPr id="1112" name="CustomShape 969"/>
          <p:cNvSpPr/>
          <p:nvPr/>
        </p:nvSpPr>
        <p:spPr>
          <a:xfrm>
            <a:off x="1972080" y="389916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1113" name="CustomShape 970"/>
          <p:cNvSpPr/>
          <p:nvPr/>
        </p:nvSpPr>
        <p:spPr>
          <a:xfrm>
            <a:off x="1960560" y="3876120"/>
            <a:ext cx="166680" cy="171000"/>
          </a:xfrm>
          <a:custGeom>
            <a:avLst/>
            <a:gdLst/>
            <a:ahLst/>
            <a:rect l="l" t="t" r="r" b="b"/>
            <a:pathLst>
              <a:path w="166877" h="171450">
                <a:moveTo>
                  <a:pt x="4572" y="171450"/>
                </a:moveTo>
                <a:lnTo>
                  <a:pt x="166878" y="9905"/>
                </a:lnTo>
                <a:lnTo>
                  <a:pt x="162306" y="0"/>
                </a:lnTo>
                <a:lnTo>
                  <a:pt x="0" y="161544"/>
                </a:lnTo>
                <a:lnTo>
                  <a:pt x="4572" y="171450"/>
                </a:lnTo>
                <a:close/>
              </a:path>
            </a:pathLst>
          </a:custGeom>
          <a:solidFill>
            <a:srgbClr val="57dada"/>
          </a:solidFill>
          <a:ln w="0">
            <a:noFill/>
          </a:ln>
        </p:spPr>
        <p:style>
          <a:lnRef idx="0"/>
          <a:fillRef idx="0"/>
          <a:effectRef idx="0"/>
          <a:fontRef idx="minor"/>
        </p:style>
      </p:sp>
      <p:sp>
        <p:nvSpPr>
          <p:cNvPr id="1114" name="CustomShape 971"/>
          <p:cNvSpPr/>
          <p:nvPr/>
        </p:nvSpPr>
        <p:spPr>
          <a:xfrm>
            <a:off x="1965240" y="3886200"/>
            <a:ext cx="162000" cy="161280"/>
          </a:xfrm>
          <a:custGeom>
            <a:avLst/>
            <a:gdLst/>
            <a:ahLst/>
            <a:rect l="l" t="t" r="r" b="b"/>
            <a:pathLst>
              <a:path w="162306" h="161544">
                <a:moveTo>
                  <a:pt x="0" y="161543"/>
                </a:moveTo>
                <a:lnTo>
                  <a:pt x="162306" y="0"/>
                </a:lnTo>
              </a:path>
            </a:pathLst>
          </a:custGeom>
          <a:noFill/>
          <a:ln w="762">
            <a:solidFill>
              <a:srgbClr val="57dada"/>
            </a:solidFill>
            <a:round/>
          </a:ln>
        </p:spPr>
        <p:style>
          <a:lnRef idx="0"/>
          <a:fillRef idx="0"/>
          <a:effectRef idx="0"/>
          <a:fontRef idx="minor"/>
        </p:style>
      </p:sp>
      <p:sp>
        <p:nvSpPr>
          <p:cNvPr id="1115" name="CustomShape 972"/>
          <p:cNvSpPr/>
          <p:nvPr/>
        </p:nvSpPr>
        <p:spPr>
          <a:xfrm>
            <a:off x="1957680" y="3867840"/>
            <a:ext cx="164880" cy="169560"/>
          </a:xfrm>
          <a:custGeom>
            <a:avLst/>
            <a:gdLst/>
            <a:ahLst/>
            <a:rect l="l" t="t" r="r" b="b"/>
            <a:pathLst>
              <a:path w="165354" h="169925">
                <a:moveTo>
                  <a:pt x="3048" y="169925"/>
                </a:moveTo>
                <a:lnTo>
                  <a:pt x="165354" y="8381"/>
                </a:lnTo>
                <a:lnTo>
                  <a:pt x="161544" y="0"/>
                </a:lnTo>
                <a:lnTo>
                  <a:pt x="0" y="161543"/>
                </a:lnTo>
                <a:lnTo>
                  <a:pt x="3048" y="169925"/>
                </a:lnTo>
                <a:close/>
              </a:path>
            </a:pathLst>
          </a:custGeom>
          <a:solidFill>
            <a:srgbClr val="57dada"/>
          </a:solidFill>
          <a:ln w="0">
            <a:noFill/>
          </a:ln>
        </p:spPr>
        <p:style>
          <a:lnRef idx="0"/>
          <a:fillRef idx="0"/>
          <a:effectRef idx="0"/>
          <a:fontRef idx="minor"/>
        </p:style>
      </p:sp>
      <p:sp>
        <p:nvSpPr>
          <p:cNvPr id="1116" name="CustomShape 973"/>
          <p:cNvSpPr/>
          <p:nvPr/>
        </p:nvSpPr>
        <p:spPr>
          <a:xfrm>
            <a:off x="1960560" y="3876120"/>
            <a:ext cx="162000" cy="161280"/>
          </a:xfrm>
          <a:custGeom>
            <a:avLst/>
            <a:gdLst/>
            <a:ahLst/>
            <a:rect l="l" t="t" r="r" b="b"/>
            <a:pathLst>
              <a:path w="162306" h="161544">
                <a:moveTo>
                  <a:pt x="0" y="161544"/>
                </a:moveTo>
                <a:lnTo>
                  <a:pt x="162306" y="0"/>
                </a:lnTo>
              </a:path>
            </a:pathLst>
          </a:custGeom>
          <a:noFill/>
          <a:ln w="762">
            <a:solidFill>
              <a:srgbClr val="57dada"/>
            </a:solidFill>
            <a:round/>
          </a:ln>
        </p:spPr>
        <p:style>
          <a:lnRef idx="0"/>
          <a:fillRef idx="0"/>
          <a:effectRef idx="0"/>
          <a:fontRef idx="minor"/>
        </p:style>
      </p:sp>
      <p:sp>
        <p:nvSpPr>
          <p:cNvPr id="1117" name="CustomShape 974"/>
          <p:cNvSpPr/>
          <p:nvPr/>
        </p:nvSpPr>
        <p:spPr>
          <a:xfrm>
            <a:off x="1959840" y="3873240"/>
            <a:ext cx="162720" cy="164160"/>
          </a:xfrm>
          <a:custGeom>
            <a:avLst/>
            <a:gdLst/>
            <a:ahLst/>
            <a:rect l="l" t="t" r="r" b="b"/>
            <a:pathLst>
              <a:path w="163068" h="164591">
                <a:moveTo>
                  <a:pt x="762" y="164592"/>
                </a:moveTo>
                <a:lnTo>
                  <a:pt x="163068" y="3048"/>
                </a:lnTo>
                <a:lnTo>
                  <a:pt x="161544" y="0"/>
                </a:lnTo>
                <a:lnTo>
                  <a:pt x="0" y="162306"/>
                </a:lnTo>
                <a:lnTo>
                  <a:pt x="762" y="164592"/>
                </a:lnTo>
                <a:close/>
              </a:path>
            </a:pathLst>
          </a:custGeom>
          <a:solidFill>
            <a:srgbClr val="57dada"/>
          </a:solidFill>
          <a:ln w="0">
            <a:noFill/>
          </a:ln>
        </p:spPr>
        <p:style>
          <a:lnRef idx="0"/>
          <a:fillRef idx="0"/>
          <a:effectRef idx="0"/>
          <a:fontRef idx="minor"/>
        </p:style>
      </p:sp>
      <p:sp>
        <p:nvSpPr>
          <p:cNvPr id="1118" name="CustomShape 975"/>
          <p:cNvSpPr/>
          <p:nvPr/>
        </p:nvSpPr>
        <p:spPr>
          <a:xfrm>
            <a:off x="1958400" y="3871080"/>
            <a:ext cx="162720" cy="164160"/>
          </a:xfrm>
          <a:custGeom>
            <a:avLst/>
            <a:gdLst/>
            <a:ahLst/>
            <a:rect l="l" t="t" r="r" b="b"/>
            <a:pathLst>
              <a:path w="163068" h="164591">
                <a:moveTo>
                  <a:pt x="1524" y="164591"/>
                </a:moveTo>
                <a:lnTo>
                  <a:pt x="163068" y="2285"/>
                </a:lnTo>
                <a:lnTo>
                  <a:pt x="162306" y="0"/>
                </a:lnTo>
                <a:lnTo>
                  <a:pt x="0" y="161543"/>
                </a:lnTo>
                <a:lnTo>
                  <a:pt x="1524" y="164591"/>
                </a:lnTo>
                <a:close/>
              </a:path>
            </a:pathLst>
          </a:custGeom>
          <a:solidFill>
            <a:srgbClr val="57dbdb"/>
          </a:solidFill>
          <a:ln w="0">
            <a:noFill/>
          </a:ln>
        </p:spPr>
        <p:style>
          <a:lnRef idx="0"/>
          <a:fillRef idx="0"/>
          <a:effectRef idx="0"/>
          <a:fontRef idx="minor"/>
        </p:style>
      </p:sp>
      <p:sp>
        <p:nvSpPr>
          <p:cNvPr id="1119" name="CustomShape 976"/>
          <p:cNvSpPr/>
          <p:nvPr/>
        </p:nvSpPr>
        <p:spPr>
          <a:xfrm>
            <a:off x="1957680" y="3867840"/>
            <a:ext cx="162720" cy="164160"/>
          </a:xfrm>
          <a:custGeom>
            <a:avLst/>
            <a:gdLst/>
            <a:ahLst/>
            <a:rect l="l" t="t" r="r" b="b"/>
            <a:pathLst>
              <a:path w="163068" h="164591">
                <a:moveTo>
                  <a:pt x="762" y="164592"/>
                </a:moveTo>
                <a:lnTo>
                  <a:pt x="163068" y="3048"/>
                </a:lnTo>
                <a:lnTo>
                  <a:pt x="161544" y="0"/>
                </a:lnTo>
                <a:lnTo>
                  <a:pt x="0" y="161544"/>
                </a:lnTo>
                <a:lnTo>
                  <a:pt x="762" y="164592"/>
                </a:lnTo>
                <a:close/>
              </a:path>
            </a:pathLst>
          </a:custGeom>
          <a:solidFill>
            <a:srgbClr val="57dcdc"/>
          </a:solidFill>
          <a:ln w="0">
            <a:noFill/>
          </a:ln>
        </p:spPr>
        <p:style>
          <a:lnRef idx="0"/>
          <a:fillRef idx="0"/>
          <a:effectRef idx="0"/>
          <a:fontRef idx="minor"/>
        </p:style>
      </p:sp>
      <p:sp>
        <p:nvSpPr>
          <p:cNvPr id="1120" name="CustomShape 977"/>
          <p:cNvSpPr/>
          <p:nvPr/>
        </p:nvSpPr>
        <p:spPr>
          <a:xfrm>
            <a:off x="1955160" y="3860280"/>
            <a:ext cx="163440" cy="168840"/>
          </a:xfrm>
          <a:custGeom>
            <a:avLst/>
            <a:gdLst/>
            <a:ahLst/>
            <a:rect l="l" t="t" r="r" b="b"/>
            <a:pathLst>
              <a:path w="163830" h="169163">
                <a:moveTo>
                  <a:pt x="2286" y="169163"/>
                </a:moveTo>
                <a:lnTo>
                  <a:pt x="163830" y="7619"/>
                </a:lnTo>
                <a:lnTo>
                  <a:pt x="162306" y="0"/>
                </a:lnTo>
                <a:lnTo>
                  <a:pt x="0" y="161543"/>
                </a:lnTo>
                <a:lnTo>
                  <a:pt x="2286" y="169163"/>
                </a:lnTo>
                <a:close/>
              </a:path>
            </a:pathLst>
          </a:custGeom>
          <a:solidFill>
            <a:srgbClr val="58dddd"/>
          </a:solidFill>
          <a:ln w="0">
            <a:noFill/>
          </a:ln>
        </p:spPr>
        <p:style>
          <a:lnRef idx="0"/>
          <a:fillRef idx="0"/>
          <a:effectRef idx="0"/>
          <a:fontRef idx="minor"/>
        </p:style>
      </p:sp>
      <p:sp>
        <p:nvSpPr>
          <p:cNvPr id="1121" name="CustomShape 978"/>
          <p:cNvSpPr/>
          <p:nvPr/>
        </p:nvSpPr>
        <p:spPr>
          <a:xfrm>
            <a:off x="1957680" y="386784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1122" name="CustomShape 979"/>
          <p:cNvSpPr/>
          <p:nvPr/>
        </p:nvSpPr>
        <p:spPr>
          <a:xfrm>
            <a:off x="1956960" y="3865680"/>
            <a:ext cx="162000" cy="163440"/>
          </a:xfrm>
          <a:custGeom>
            <a:avLst/>
            <a:gdLst/>
            <a:ahLst/>
            <a:rect l="l" t="t" r="r" b="b"/>
            <a:pathLst>
              <a:path w="162306" h="163829">
                <a:moveTo>
                  <a:pt x="762" y="163830"/>
                </a:moveTo>
                <a:lnTo>
                  <a:pt x="162306" y="2286"/>
                </a:lnTo>
                <a:lnTo>
                  <a:pt x="161544" y="0"/>
                </a:lnTo>
                <a:lnTo>
                  <a:pt x="0" y="161544"/>
                </a:lnTo>
                <a:lnTo>
                  <a:pt x="762" y="163830"/>
                </a:lnTo>
                <a:close/>
              </a:path>
            </a:pathLst>
          </a:custGeom>
          <a:solidFill>
            <a:srgbClr val="58dddd"/>
          </a:solidFill>
          <a:ln w="0">
            <a:noFill/>
          </a:ln>
        </p:spPr>
        <p:style>
          <a:lnRef idx="0"/>
          <a:fillRef idx="0"/>
          <a:effectRef idx="0"/>
          <a:fontRef idx="minor"/>
        </p:style>
      </p:sp>
      <p:sp>
        <p:nvSpPr>
          <p:cNvPr id="1123" name="CustomShape 980"/>
          <p:cNvSpPr/>
          <p:nvPr/>
        </p:nvSpPr>
        <p:spPr>
          <a:xfrm>
            <a:off x="1955880" y="3862440"/>
            <a:ext cx="162000" cy="164160"/>
          </a:xfrm>
          <a:custGeom>
            <a:avLst/>
            <a:gdLst/>
            <a:ahLst/>
            <a:rect l="l" t="t" r="r" b="b"/>
            <a:pathLst>
              <a:path w="162306" h="164591">
                <a:moveTo>
                  <a:pt x="762" y="164592"/>
                </a:moveTo>
                <a:lnTo>
                  <a:pt x="162306" y="3048"/>
                </a:lnTo>
                <a:lnTo>
                  <a:pt x="161544" y="0"/>
                </a:lnTo>
                <a:lnTo>
                  <a:pt x="0" y="161544"/>
                </a:lnTo>
                <a:lnTo>
                  <a:pt x="762" y="164592"/>
                </a:lnTo>
                <a:close/>
              </a:path>
            </a:pathLst>
          </a:custGeom>
          <a:solidFill>
            <a:srgbClr val="57dede"/>
          </a:solidFill>
          <a:ln w="0">
            <a:noFill/>
          </a:ln>
        </p:spPr>
        <p:style>
          <a:lnRef idx="0"/>
          <a:fillRef idx="0"/>
          <a:effectRef idx="0"/>
          <a:fontRef idx="minor"/>
        </p:style>
      </p:sp>
      <p:sp>
        <p:nvSpPr>
          <p:cNvPr id="1124" name="CustomShape 981"/>
          <p:cNvSpPr/>
          <p:nvPr/>
        </p:nvSpPr>
        <p:spPr>
          <a:xfrm>
            <a:off x="1955160" y="3860280"/>
            <a:ext cx="162000" cy="163440"/>
          </a:xfrm>
          <a:custGeom>
            <a:avLst/>
            <a:gdLst/>
            <a:ahLst/>
            <a:rect l="l" t="t" r="r" b="b"/>
            <a:pathLst>
              <a:path w="162306" h="163829">
                <a:moveTo>
                  <a:pt x="762" y="163830"/>
                </a:moveTo>
                <a:lnTo>
                  <a:pt x="162306" y="2286"/>
                </a:lnTo>
                <a:lnTo>
                  <a:pt x="162306" y="0"/>
                </a:lnTo>
                <a:lnTo>
                  <a:pt x="0" y="161544"/>
                </a:lnTo>
                <a:lnTo>
                  <a:pt x="762" y="163830"/>
                </a:lnTo>
                <a:close/>
              </a:path>
            </a:pathLst>
          </a:custGeom>
          <a:solidFill>
            <a:srgbClr val="57dfdf"/>
          </a:solidFill>
          <a:ln w="0">
            <a:noFill/>
          </a:ln>
        </p:spPr>
        <p:style>
          <a:lnRef idx="0"/>
          <a:fillRef idx="0"/>
          <a:effectRef idx="0"/>
          <a:fontRef idx="minor"/>
        </p:style>
      </p:sp>
      <p:sp>
        <p:nvSpPr>
          <p:cNvPr id="1125" name="CustomShape 982"/>
          <p:cNvSpPr/>
          <p:nvPr/>
        </p:nvSpPr>
        <p:spPr>
          <a:xfrm>
            <a:off x="1955160" y="3853440"/>
            <a:ext cx="162000" cy="168120"/>
          </a:xfrm>
          <a:custGeom>
            <a:avLst/>
            <a:gdLst/>
            <a:ahLst/>
            <a:rect l="l" t="t" r="r" b="b"/>
            <a:pathLst>
              <a:path w="162306" h="168401">
                <a:moveTo>
                  <a:pt x="0" y="168401"/>
                </a:moveTo>
                <a:lnTo>
                  <a:pt x="162306" y="6857"/>
                </a:lnTo>
                <a:lnTo>
                  <a:pt x="161544" y="0"/>
                </a:lnTo>
                <a:lnTo>
                  <a:pt x="0" y="161543"/>
                </a:lnTo>
                <a:lnTo>
                  <a:pt x="0" y="168401"/>
                </a:lnTo>
                <a:close/>
              </a:path>
            </a:pathLst>
          </a:custGeom>
          <a:solidFill>
            <a:srgbClr val="58dfdf"/>
          </a:solidFill>
          <a:ln w="0">
            <a:noFill/>
          </a:ln>
        </p:spPr>
        <p:style>
          <a:lnRef idx="0"/>
          <a:fillRef idx="0"/>
          <a:effectRef idx="0"/>
          <a:fontRef idx="minor"/>
        </p:style>
      </p:sp>
      <p:sp>
        <p:nvSpPr>
          <p:cNvPr id="1126" name="CustomShape 983"/>
          <p:cNvSpPr/>
          <p:nvPr/>
        </p:nvSpPr>
        <p:spPr>
          <a:xfrm>
            <a:off x="1955160" y="3860280"/>
            <a:ext cx="162000" cy="161280"/>
          </a:xfrm>
          <a:custGeom>
            <a:avLst/>
            <a:gdLst/>
            <a:ahLst/>
            <a:rect l="l" t="t" r="r" b="b"/>
            <a:pathLst>
              <a:path w="162306" h="161544">
                <a:moveTo>
                  <a:pt x="0" y="161543"/>
                </a:moveTo>
                <a:lnTo>
                  <a:pt x="162306" y="0"/>
                </a:lnTo>
              </a:path>
            </a:pathLst>
          </a:custGeom>
          <a:noFill/>
          <a:ln w="762">
            <a:solidFill>
              <a:srgbClr val="58dfdf"/>
            </a:solidFill>
            <a:round/>
          </a:ln>
        </p:spPr>
        <p:style>
          <a:lnRef idx="0"/>
          <a:fillRef idx="0"/>
          <a:effectRef idx="0"/>
          <a:fontRef idx="minor"/>
        </p:style>
      </p:sp>
      <p:sp>
        <p:nvSpPr>
          <p:cNvPr id="1127" name="CustomShape 984"/>
          <p:cNvSpPr/>
          <p:nvPr/>
        </p:nvSpPr>
        <p:spPr>
          <a:xfrm>
            <a:off x="1955160" y="3845880"/>
            <a:ext cx="162000" cy="168840"/>
          </a:xfrm>
          <a:custGeom>
            <a:avLst/>
            <a:gdLst/>
            <a:ahLst/>
            <a:rect l="l" t="t" r="r" b="b"/>
            <a:pathLst>
              <a:path w="162306" h="169163">
                <a:moveTo>
                  <a:pt x="0" y="169163"/>
                </a:moveTo>
                <a:lnTo>
                  <a:pt x="161544" y="7619"/>
                </a:lnTo>
                <a:lnTo>
                  <a:pt x="162306" y="0"/>
                </a:lnTo>
                <a:lnTo>
                  <a:pt x="0" y="161543"/>
                </a:lnTo>
                <a:lnTo>
                  <a:pt x="0" y="169163"/>
                </a:lnTo>
                <a:close/>
              </a:path>
            </a:pathLst>
          </a:custGeom>
          <a:solidFill>
            <a:srgbClr val="59e0e0"/>
          </a:solidFill>
          <a:ln w="0">
            <a:noFill/>
          </a:ln>
        </p:spPr>
        <p:style>
          <a:lnRef idx="0"/>
          <a:fillRef idx="0"/>
          <a:effectRef idx="0"/>
          <a:fontRef idx="minor"/>
        </p:style>
      </p:sp>
      <p:sp>
        <p:nvSpPr>
          <p:cNvPr id="1128" name="CustomShape 985"/>
          <p:cNvSpPr/>
          <p:nvPr/>
        </p:nvSpPr>
        <p:spPr>
          <a:xfrm>
            <a:off x="1955160" y="385344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1129" name="CustomShape 986"/>
          <p:cNvSpPr/>
          <p:nvPr/>
        </p:nvSpPr>
        <p:spPr>
          <a:xfrm>
            <a:off x="1955160" y="3849480"/>
            <a:ext cx="161280" cy="164880"/>
          </a:xfrm>
          <a:custGeom>
            <a:avLst/>
            <a:gdLst/>
            <a:ahLst/>
            <a:rect l="l" t="t" r="r" b="b"/>
            <a:pathLst>
              <a:path w="161544" h="165353">
                <a:moveTo>
                  <a:pt x="0" y="165354"/>
                </a:moveTo>
                <a:lnTo>
                  <a:pt x="161544" y="3810"/>
                </a:lnTo>
                <a:lnTo>
                  <a:pt x="161544" y="0"/>
                </a:lnTo>
                <a:lnTo>
                  <a:pt x="0" y="161544"/>
                </a:lnTo>
                <a:lnTo>
                  <a:pt x="0" y="165354"/>
                </a:lnTo>
                <a:close/>
              </a:path>
            </a:pathLst>
          </a:custGeom>
          <a:solidFill>
            <a:srgbClr val="59e0e0"/>
          </a:solidFill>
          <a:ln w="0">
            <a:noFill/>
          </a:ln>
        </p:spPr>
        <p:style>
          <a:lnRef idx="0"/>
          <a:fillRef idx="0"/>
          <a:effectRef idx="0"/>
          <a:fontRef idx="minor"/>
        </p:style>
      </p:sp>
      <p:sp>
        <p:nvSpPr>
          <p:cNvPr id="1130" name="CustomShape 987"/>
          <p:cNvSpPr/>
          <p:nvPr/>
        </p:nvSpPr>
        <p:spPr>
          <a:xfrm>
            <a:off x="1955160" y="3845880"/>
            <a:ext cx="162000" cy="164880"/>
          </a:xfrm>
          <a:custGeom>
            <a:avLst/>
            <a:gdLst/>
            <a:ahLst/>
            <a:rect l="l" t="t" r="r" b="b"/>
            <a:pathLst>
              <a:path w="162306" h="165353">
                <a:moveTo>
                  <a:pt x="0" y="165354"/>
                </a:moveTo>
                <a:lnTo>
                  <a:pt x="161544" y="3810"/>
                </a:lnTo>
                <a:lnTo>
                  <a:pt x="162306" y="0"/>
                </a:lnTo>
                <a:lnTo>
                  <a:pt x="0" y="161544"/>
                </a:lnTo>
                <a:lnTo>
                  <a:pt x="0" y="165354"/>
                </a:lnTo>
                <a:close/>
              </a:path>
            </a:pathLst>
          </a:custGeom>
          <a:solidFill>
            <a:srgbClr val="58dfdf"/>
          </a:solidFill>
          <a:ln w="0">
            <a:noFill/>
          </a:ln>
        </p:spPr>
        <p:style>
          <a:lnRef idx="0"/>
          <a:fillRef idx="0"/>
          <a:effectRef idx="0"/>
          <a:fontRef idx="minor"/>
        </p:style>
      </p:sp>
      <p:sp>
        <p:nvSpPr>
          <p:cNvPr id="1131" name="CustomShape 988"/>
          <p:cNvSpPr/>
          <p:nvPr/>
        </p:nvSpPr>
        <p:spPr>
          <a:xfrm>
            <a:off x="1955160" y="3839040"/>
            <a:ext cx="163440" cy="168120"/>
          </a:xfrm>
          <a:custGeom>
            <a:avLst/>
            <a:gdLst/>
            <a:ahLst/>
            <a:rect l="l" t="t" r="r" b="b"/>
            <a:pathLst>
              <a:path w="163830" h="168401">
                <a:moveTo>
                  <a:pt x="0" y="168401"/>
                </a:moveTo>
                <a:lnTo>
                  <a:pt x="162306" y="6857"/>
                </a:lnTo>
                <a:lnTo>
                  <a:pt x="163830" y="0"/>
                </a:lnTo>
                <a:lnTo>
                  <a:pt x="2285" y="161543"/>
                </a:lnTo>
                <a:lnTo>
                  <a:pt x="0" y="168401"/>
                </a:lnTo>
                <a:close/>
              </a:path>
            </a:pathLst>
          </a:custGeom>
          <a:solidFill>
            <a:srgbClr val="58dfdf"/>
          </a:solidFill>
          <a:ln w="0">
            <a:noFill/>
          </a:ln>
        </p:spPr>
        <p:style>
          <a:lnRef idx="0"/>
          <a:fillRef idx="0"/>
          <a:effectRef idx="0"/>
          <a:fontRef idx="minor"/>
        </p:style>
      </p:sp>
      <p:sp>
        <p:nvSpPr>
          <p:cNvPr id="1132" name="CustomShape 989"/>
          <p:cNvSpPr/>
          <p:nvPr/>
        </p:nvSpPr>
        <p:spPr>
          <a:xfrm>
            <a:off x="1955160" y="3845880"/>
            <a:ext cx="162000" cy="161280"/>
          </a:xfrm>
          <a:custGeom>
            <a:avLst/>
            <a:gdLst/>
            <a:ahLst/>
            <a:rect l="l" t="t" r="r" b="b"/>
            <a:pathLst>
              <a:path w="162306" h="161544">
                <a:moveTo>
                  <a:pt x="0" y="161544"/>
                </a:moveTo>
                <a:lnTo>
                  <a:pt x="162306" y="0"/>
                </a:lnTo>
              </a:path>
            </a:pathLst>
          </a:custGeom>
          <a:noFill/>
          <a:ln w="762">
            <a:solidFill>
              <a:srgbClr val="58dfdf"/>
            </a:solidFill>
            <a:round/>
          </a:ln>
        </p:spPr>
        <p:style>
          <a:lnRef idx="0"/>
          <a:fillRef idx="0"/>
          <a:effectRef idx="0"/>
          <a:fontRef idx="minor"/>
        </p:style>
      </p:sp>
      <p:sp>
        <p:nvSpPr>
          <p:cNvPr id="1133" name="CustomShape 990"/>
          <p:cNvSpPr/>
          <p:nvPr/>
        </p:nvSpPr>
        <p:spPr>
          <a:xfrm>
            <a:off x="1955160" y="3843360"/>
            <a:ext cx="162000" cy="163440"/>
          </a:xfrm>
          <a:custGeom>
            <a:avLst/>
            <a:gdLst/>
            <a:ahLst/>
            <a:rect l="l" t="t" r="r" b="b"/>
            <a:pathLst>
              <a:path w="162306" h="163829">
                <a:moveTo>
                  <a:pt x="0" y="163829"/>
                </a:moveTo>
                <a:lnTo>
                  <a:pt x="162306" y="2285"/>
                </a:lnTo>
                <a:lnTo>
                  <a:pt x="162306" y="0"/>
                </a:lnTo>
                <a:lnTo>
                  <a:pt x="761" y="161543"/>
                </a:lnTo>
                <a:lnTo>
                  <a:pt x="0" y="163829"/>
                </a:lnTo>
                <a:close/>
              </a:path>
            </a:pathLst>
          </a:custGeom>
          <a:solidFill>
            <a:srgbClr val="58dfdf"/>
          </a:solidFill>
          <a:ln w="0">
            <a:noFill/>
          </a:ln>
        </p:spPr>
        <p:style>
          <a:lnRef idx="0"/>
          <a:fillRef idx="0"/>
          <a:effectRef idx="0"/>
          <a:fontRef idx="minor"/>
        </p:style>
      </p:sp>
      <p:sp>
        <p:nvSpPr>
          <p:cNvPr id="1134" name="CustomShape 991"/>
          <p:cNvSpPr/>
          <p:nvPr/>
        </p:nvSpPr>
        <p:spPr>
          <a:xfrm>
            <a:off x="1955880" y="3841200"/>
            <a:ext cx="162000" cy="163440"/>
          </a:xfrm>
          <a:custGeom>
            <a:avLst/>
            <a:gdLst/>
            <a:ahLst/>
            <a:rect l="l" t="t" r="r" b="b"/>
            <a:pathLst>
              <a:path w="162306" h="163829">
                <a:moveTo>
                  <a:pt x="0" y="163830"/>
                </a:moveTo>
                <a:lnTo>
                  <a:pt x="161544" y="2286"/>
                </a:lnTo>
                <a:lnTo>
                  <a:pt x="162306" y="0"/>
                </a:lnTo>
                <a:lnTo>
                  <a:pt x="761" y="161544"/>
                </a:lnTo>
                <a:lnTo>
                  <a:pt x="0" y="163830"/>
                </a:lnTo>
                <a:close/>
              </a:path>
            </a:pathLst>
          </a:custGeom>
          <a:solidFill>
            <a:srgbClr val="57dede"/>
          </a:solidFill>
          <a:ln w="0">
            <a:noFill/>
          </a:ln>
        </p:spPr>
        <p:style>
          <a:lnRef idx="0"/>
          <a:fillRef idx="0"/>
          <a:effectRef idx="0"/>
          <a:fontRef idx="minor"/>
        </p:style>
      </p:sp>
      <p:sp>
        <p:nvSpPr>
          <p:cNvPr id="1135" name="CustomShape 992"/>
          <p:cNvSpPr/>
          <p:nvPr/>
        </p:nvSpPr>
        <p:spPr>
          <a:xfrm>
            <a:off x="1956960" y="3839040"/>
            <a:ext cx="162000" cy="163440"/>
          </a:xfrm>
          <a:custGeom>
            <a:avLst/>
            <a:gdLst/>
            <a:ahLst/>
            <a:rect l="l" t="t" r="r" b="b"/>
            <a:pathLst>
              <a:path w="162306" h="163829">
                <a:moveTo>
                  <a:pt x="0" y="163830"/>
                </a:moveTo>
                <a:lnTo>
                  <a:pt x="161544" y="2286"/>
                </a:lnTo>
                <a:lnTo>
                  <a:pt x="162306" y="0"/>
                </a:lnTo>
                <a:lnTo>
                  <a:pt x="761" y="161544"/>
                </a:lnTo>
                <a:lnTo>
                  <a:pt x="0" y="163830"/>
                </a:lnTo>
                <a:close/>
              </a:path>
            </a:pathLst>
          </a:custGeom>
          <a:solidFill>
            <a:srgbClr val="58dddd"/>
          </a:solidFill>
          <a:ln w="0">
            <a:noFill/>
          </a:ln>
        </p:spPr>
        <p:style>
          <a:lnRef idx="0"/>
          <a:fillRef idx="0"/>
          <a:effectRef idx="0"/>
          <a:fontRef idx="minor"/>
        </p:style>
      </p:sp>
      <p:sp>
        <p:nvSpPr>
          <p:cNvPr id="1136" name="CustomShape 993"/>
          <p:cNvSpPr/>
          <p:nvPr/>
        </p:nvSpPr>
        <p:spPr>
          <a:xfrm>
            <a:off x="1957680" y="383292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8dcdc"/>
          </a:solidFill>
          <a:ln w="0">
            <a:noFill/>
          </a:ln>
        </p:spPr>
        <p:style>
          <a:lnRef idx="0"/>
          <a:fillRef idx="0"/>
          <a:effectRef idx="0"/>
          <a:fontRef idx="minor"/>
        </p:style>
      </p:sp>
      <p:sp>
        <p:nvSpPr>
          <p:cNvPr id="1137" name="CustomShape 994"/>
          <p:cNvSpPr/>
          <p:nvPr/>
        </p:nvSpPr>
        <p:spPr>
          <a:xfrm>
            <a:off x="1957680" y="383904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1138" name="CustomShape 995"/>
          <p:cNvSpPr/>
          <p:nvPr/>
        </p:nvSpPr>
        <p:spPr>
          <a:xfrm>
            <a:off x="1957680" y="3835800"/>
            <a:ext cx="162720" cy="164160"/>
          </a:xfrm>
          <a:custGeom>
            <a:avLst/>
            <a:gdLst/>
            <a:ahLst/>
            <a:rect l="l" t="t" r="r" b="b"/>
            <a:pathLst>
              <a:path w="163068" h="164591">
                <a:moveTo>
                  <a:pt x="0" y="164592"/>
                </a:moveTo>
                <a:lnTo>
                  <a:pt x="161544" y="3048"/>
                </a:lnTo>
                <a:lnTo>
                  <a:pt x="163068" y="0"/>
                </a:lnTo>
                <a:lnTo>
                  <a:pt x="1523" y="161544"/>
                </a:lnTo>
                <a:lnTo>
                  <a:pt x="0" y="164592"/>
                </a:lnTo>
                <a:close/>
              </a:path>
            </a:pathLst>
          </a:custGeom>
          <a:solidFill>
            <a:srgbClr val="58dcdc"/>
          </a:solidFill>
          <a:ln w="0">
            <a:noFill/>
          </a:ln>
        </p:spPr>
        <p:style>
          <a:lnRef idx="0"/>
          <a:fillRef idx="0"/>
          <a:effectRef idx="0"/>
          <a:fontRef idx="minor"/>
        </p:style>
      </p:sp>
      <p:sp>
        <p:nvSpPr>
          <p:cNvPr id="1139" name="CustomShape 996"/>
          <p:cNvSpPr/>
          <p:nvPr/>
        </p:nvSpPr>
        <p:spPr>
          <a:xfrm>
            <a:off x="1959120" y="3832920"/>
            <a:ext cx="162720" cy="164160"/>
          </a:xfrm>
          <a:custGeom>
            <a:avLst/>
            <a:gdLst/>
            <a:ahLst/>
            <a:rect l="l" t="t" r="r" b="b"/>
            <a:pathLst>
              <a:path w="163068" h="164591">
                <a:moveTo>
                  <a:pt x="0" y="164591"/>
                </a:moveTo>
                <a:lnTo>
                  <a:pt x="161544" y="3047"/>
                </a:lnTo>
                <a:lnTo>
                  <a:pt x="163068" y="0"/>
                </a:lnTo>
                <a:lnTo>
                  <a:pt x="1523" y="161543"/>
                </a:lnTo>
                <a:lnTo>
                  <a:pt x="0" y="164591"/>
                </a:lnTo>
                <a:close/>
              </a:path>
            </a:pathLst>
          </a:custGeom>
          <a:solidFill>
            <a:srgbClr val="56d8d8"/>
          </a:solidFill>
          <a:ln w="0">
            <a:noFill/>
          </a:ln>
        </p:spPr>
        <p:style>
          <a:lnRef idx="0"/>
          <a:fillRef idx="0"/>
          <a:effectRef idx="0"/>
          <a:fontRef idx="minor"/>
        </p:style>
      </p:sp>
      <p:sp>
        <p:nvSpPr>
          <p:cNvPr id="1140" name="CustomShape 997"/>
          <p:cNvSpPr/>
          <p:nvPr/>
        </p:nvSpPr>
        <p:spPr>
          <a:xfrm>
            <a:off x="1960560" y="3826800"/>
            <a:ext cx="165600" cy="167400"/>
          </a:xfrm>
          <a:custGeom>
            <a:avLst/>
            <a:gdLst/>
            <a:ahLst/>
            <a:rect l="l" t="t" r="r" b="b"/>
            <a:pathLst>
              <a:path w="166116" h="167639">
                <a:moveTo>
                  <a:pt x="0" y="167639"/>
                </a:moveTo>
                <a:lnTo>
                  <a:pt x="161544" y="6095"/>
                </a:lnTo>
                <a:lnTo>
                  <a:pt x="166116" y="0"/>
                </a:lnTo>
                <a:lnTo>
                  <a:pt x="3809" y="161543"/>
                </a:lnTo>
                <a:lnTo>
                  <a:pt x="0" y="167639"/>
                </a:lnTo>
                <a:close/>
              </a:path>
            </a:pathLst>
          </a:custGeom>
          <a:solidFill>
            <a:srgbClr val="54d5d5"/>
          </a:solidFill>
          <a:ln w="0">
            <a:noFill/>
          </a:ln>
        </p:spPr>
        <p:style>
          <a:lnRef idx="0"/>
          <a:fillRef idx="0"/>
          <a:effectRef idx="0"/>
          <a:fontRef idx="minor"/>
        </p:style>
      </p:sp>
      <p:sp>
        <p:nvSpPr>
          <p:cNvPr id="1141" name="CustomShape 998"/>
          <p:cNvSpPr/>
          <p:nvPr/>
        </p:nvSpPr>
        <p:spPr>
          <a:xfrm>
            <a:off x="1960560" y="38329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1142" name="CustomShape 999"/>
          <p:cNvSpPr/>
          <p:nvPr/>
        </p:nvSpPr>
        <p:spPr>
          <a:xfrm>
            <a:off x="1964520" y="3822840"/>
            <a:ext cx="165600" cy="164880"/>
          </a:xfrm>
          <a:custGeom>
            <a:avLst/>
            <a:gdLst/>
            <a:ahLst/>
            <a:rect l="l" t="t" r="r" b="b"/>
            <a:pathLst>
              <a:path w="166116" h="165353">
                <a:moveTo>
                  <a:pt x="4572" y="161543"/>
                </a:moveTo>
                <a:lnTo>
                  <a:pt x="166116" y="0"/>
                </a:lnTo>
                <a:lnTo>
                  <a:pt x="162306" y="3809"/>
                </a:lnTo>
                <a:lnTo>
                  <a:pt x="0" y="165353"/>
                </a:lnTo>
                <a:lnTo>
                  <a:pt x="4572" y="161543"/>
                </a:lnTo>
                <a:close/>
              </a:path>
            </a:pathLst>
          </a:custGeom>
          <a:solidFill>
            <a:srgbClr val="52d0d0"/>
          </a:solidFill>
          <a:ln w="0">
            <a:noFill/>
          </a:ln>
        </p:spPr>
        <p:style>
          <a:lnRef idx="0"/>
          <a:fillRef idx="0"/>
          <a:effectRef idx="0"/>
          <a:fontRef idx="minor"/>
        </p:style>
      </p:sp>
      <p:sp>
        <p:nvSpPr>
          <p:cNvPr id="1143" name="CustomShape 1000"/>
          <p:cNvSpPr/>
          <p:nvPr/>
        </p:nvSpPr>
        <p:spPr>
          <a:xfrm>
            <a:off x="1964520" y="3826800"/>
            <a:ext cx="162000" cy="161280"/>
          </a:xfrm>
          <a:custGeom>
            <a:avLst/>
            <a:gdLst/>
            <a:ahLst/>
            <a:rect l="l" t="t" r="r" b="b"/>
            <a:pathLst>
              <a:path w="162306" h="161544">
                <a:moveTo>
                  <a:pt x="0" y="161544"/>
                </a:moveTo>
                <a:lnTo>
                  <a:pt x="162306" y="0"/>
                </a:lnTo>
              </a:path>
            </a:pathLst>
          </a:custGeom>
          <a:noFill/>
          <a:ln w="762">
            <a:solidFill>
              <a:srgbClr val="52d0d0"/>
            </a:solidFill>
            <a:round/>
          </a:ln>
        </p:spPr>
        <p:style>
          <a:lnRef idx="0"/>
          <a:fillRef idx="0"/>
          <a:effectRef idx="0"/>
          <a:fontRef idx="minor"/>
        </p:style>
      </p:sp>
      <p:sp>
        <p:nvSpPr>
          <p:cNvPr id="1144" name="CustomShape 1001"/>
          <p:cNvSpPr/>
          <p:nvPr/>
        </p:nvSpPr>
        <p:spPr>
          <a:xfrm>
            <a:off x="2183040" y="4286160"/>
            <a:ext cx="163440" cy="164160"/>
          </a:xfrm>
          <a:custGeom>
            <a:avLst/>
            <a:gdLst/>
            <a:ahLst/>
            <a:rect l="l" t="t" r="r" b="b"/>
            <a:pathLst>
              <a:path w="163830" h="164591">
                <a:moveTo>
                  <a:pt x="2286" y="161543"/>
                </a:moveTo>
                <a:lnTo>
                  <a:pt x="0" y="164591"/>
                </a:lnTo>
                <a:lnTo>
                  <a:pt x="161544" y="2285"/>
                </a:lnTo>
                <a:lnTo>
                  <a:pt x="163830" y="0"/>
                </a:lnTo>
                <a:lnTo>
                  <a:pt x="2286" y="161543"/>
                </a:lnTo>
                <a:close/>
              </a:path>
            </a:pathLst>
          </a:custGeom>
          <a:solidFill>
            <a:srgbClr val="51cbcb"/>
          </a:solidFill>
          <a:ln w="0">
            <a:noFill/>
          </a:ln>
        </p:spPr>
        <p:style>
          <a:lnRef idx="0"/>
          <a:fillRef idx="0"/>
          <a:effectRef idx="0"/>
          <a:fontRef idx="minor"/>
        </p:style>
      </p:sp>
      <p:sp>
        <p:nvSpPr>
          <p:cNvPr id="1145" name="CustomShape 1002"/>
          <p:cNvSpPr/>
          <p:nvPr/>
        </p:nvSpPr>
        <p:spPr>
          <a:xfrm>
            <a:off x="2185560" y="428616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1146" name="CustomShape 1003"/>
          <p:cNvSpPr/>
          <p:nvPr/>
        </p:nvSpPr>
        <p:spPr>
          <a:xfrm>
            <a:off x="2180160" y="4288680"/>
            <a:ext cx="164160" cy="163440"/>
          </a:xfrm>
          <a:custGeom>
            <a:avLst/>
            <a:gdLst/>
            <a:ahLst/>
            <a:rect l="l" t="t" r="r" b="b"/>
            <a:pathLst>
              <a:path w="164592" h="163829">
                <a:moveTo>
                  <a:pt x="3048" y="162305"/>
                </a:moveTo>
                <a:lnTo>
                  <a:pt x="164592" y="0"/>
                </a:lnTo>
                <a:lnTo>
                  <a:pt x="162306" y="2285"/>
                </a:lnTo>
                <a:lnTo>
                  <a:pt x="0" y="163829"/>
                </a:lnTo>
                <a:lnTo>
                  <a:pt x="3048" y="162305"/>
                </a:lnTo>
                <a:close/>
              </a:path>
            </a:pathLst>
          </a:custGeom>
          <a:solidFill>
            <a:srgbClr val="4fc6c6"/>
          </a:solidFill>
          <a:ln w="0">
            <a:noFill/>
          </a:ln>
        </p:spPr>
        <p:style>
          <a:lnRef idx="0"/>
          <a:fillRef idx="0"/>
          <a:effectRef idx="0"/>
          <a:fontRef idx="minor"/>
        </p:style>
      </p:sp>
      <p:sp>
        <p:nvSpPr>
          <p:cNvPr id="1147" name="CustomShape 1004"/>
          <p:cNvSpPr/>
          <p:nvPr/>
        </p:nvSpPr>
        <p:spPr>
          <a:xfrm>
            <a:off x="2183040" y="4288680"/>
            <a:ext cx="161280" cy="162000"/>
          </a:xfrm>
          <a:custGeom>
            <a:avLst/>
            <a:gdLst/>
            <a:ahLst/>
            <a:rect l="l" t="t" r="r" b="b"/>
            <a:pathLst>
              <a:path w="161544" h="162305">
                <a:moveTo>
                  <a:pt x="0" y="162305"/>
                </a:moveTo>
                <a:lnTo>
                  <a:pt x="161544" y="0"/>
                </a:lnTo>
              </a:path>
            </a:pathLst>
          </a:custGeom>
          <a:noFill/>
          <a:ln w="762">
            <a:solidFill>
              <a:srgbClr val="4fc6c6"/>
            </a:solidFill>
            <a:round/>
          </a:ln>
        </p:spPr>
        <p:style>
          <a:lnRef idx="0"/>
          <a:fillRef idx="0"/>
          <a:effectRef idx="0"/>
          <a:fontRef idx="minor"/>
        </p:style>
      </p:sp>
      <p:sp>
        <p:nvSpPr>
          <p:cNvPr id="1148" name="CustomShape 1005"/>
          <p:cNvSpPr/>
          <p:nvPr/>
        </p:nvSpPr>
        <p:spPr>
          <a:xfrm>
            <a:off x="2177640" y="4290840"/>
            <a:ext cx="164160" cy="162000"/>
          </a:xfrm>
          <a:custGeom>
            <a:avLst/>
            <a:gdLst/>
            <a:ahLst/>
            <a:rect l="l" t="t" r="r" b="b"/>
            <a:pathLst>
              <a:path w="164592" h="162305">
                <a:moveTo>
                  <a:pt x="2286" y="161544"/>
                </a:moveTo>
                <a:lnTo>
                  <a:pt x="164592" y="0"/>
                </a:lnTo>
                <a:lnTo>
                  <a:pt x="161544" y="762"/>
                </a:lnTo>
                <a:lnTo>
                  <a:pt x="0" y="162306"/>
                </a:lnTo>
                <a:lnTo>
                  <a:pt x="2286" y="161544"/>
                </a:lnTo>
                <a:close/>
              </a:path>
            </a:pathLst>
          </a:custGeom>
          <a:solidFill>
            <a:srgbClr val="4ababa"/>
          </a:solidFill>
          <a:ln w="0">
            <a:noFill/>
          </a:ln>
        </p:spPr>
        <p:style>
          <a:lnRef idx="0"/>
          <a:fillRef idx="0"/>
          <a:effectRef idx="0"/>
          <a:fontRef idx="minor"/>
        </p:style>
      </p:sp>
      <p:sp>
        <p:nvSpPr>
          <p:cNvPr id="1149" name="CustomShape 1006"/>
          <p:cNvSpPr/>
          <p:nvPr/>
        </p:nvSpPr>
        <p:spPr>
          <a:xfrm>
            <a:off x="2180160" y="4290840"/>
            <a:ext cx="162000" cy="161280"/>
          </a:xfrm>
          <a:custGeom>
            <a:avLst/>
            <a:gdLst/>
            <a:ahLst/>
            <a:rect l="l" t="t" r="r" b="b"/>
            <a:pathLst>
              <a:path w="162306" h="161544">
                <a:moveTo>
                  <a:pt x="0" y="161544"/>
                </a:moveTo>
                <a:lnTo>
                  <a:pt x="162306" y="0"/>
                </a:lnTo>
              </a:path>
            </a:pathLst>
          </a:custGeom>
          <a:noFill/>
          <a:ln w="762">
            <a:solidFill>
              <a:srgbClr val="4ababa"/>
            </a:solidFill>
            <a:round/>
          </a:ln>
        </p:spPr>
        <p:style>
          <a:lnRef idx="0"/>
          <a:fillRef idx="0"/>
          <a:effectRef idx="0"/>
          <a:fontRef idx="minor"/>
        </p:style>
      </p:sp>
      <p:sp>
        <p:nvSpPr>
          <p:cNvPr id="1150" name="CustomShape 1007"/>
          <p:cNvSpPr/>
          <p:nvPr/>
        </p:nvSpPr>
        <p:spPr>
          <a:xfrm>
            <a:off x="2175480" y="429156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4abab"/>
          </a:solidFill>
          <a:ln w="0">
            <a:noFill/>
          </a:ln>
        </p:spPr>
        <p:style>
          <a:lnRef idx="0"/>
          <a:fillRef idx="0"/>
          <a:effectRef idx="0"/>
          <a:fontRef idx="minor"/>
        </p:style>
      </p:sp>
      <p:sp>
        <p:nvSpPr>
          <p:cNvPr id="1151" name="CustomShape 1008"/>
          <p:cNvSpPr/>
          <p:nvPr/>
        </p:nvSpPr>
        <p:spPr>
          <a:xfrm>
            <a:off x="2177640" y="4291560"/>
            <a:ext cx="161280" cy="161280"/>
          </a:xfrm>
          <a:custGeom>
            <a:avLst/>
            <a:gdLst/>
            <a:ahLst/>
            <a:rect l="l" t="t" r="r" b="b"/>
            <a:pathLst>
              <a:path w="161544" h="161544">
                <a:moveTo>
                  <a:pt x="0" y="161543"/>
                </a:moveTo>
                <a:lnTo>
                  <a:pt x="161544" y="0"/>
                </a:lnTo>
              </a:path>
            </a:pathLst>
          </a:custGeom>
          <a:noFill/>
          <a:ln w="762">
            <a:solidFill>
              <a:srgbClr val="44abab"/>
            </a:solidFill>
            <a:round/>
          </a:ln>
        </p:spPr>
        <p:style>
          <a:lnRef idx="0"/>
          <a:fillRef idx="0"/>
          <a:effectRef idx="0"/>
          <a:fontRef idx="minor"/>
        </p:style>
      </p:sp>
      <p:sp>
        <p:nvSpPr>
          <p:cNvPr id="1152" name="CustomShape 1009"/>
          <p:cNvSpPr/>
          <p:nvPr/>
        </p:nvSpPr>
        <p:spPr>
          <a:xfrm>
            <a:off x="2173320" y="4291560"/>
            <a:ext cx="163440" cy="162000"/>
          </a:xfrm>
          <a:custGeom>
            <a:avLst/>
            <a:gdLst/>
            <a:ahLst/>
            <a:rect l="l" t="t" r="r" b="b"/>
            <a:pathLst>
              <a:path w="163830" h="162305">
                <a:moveTo>
                  <a:pt x="2286" y="162305"/>
                </a:moveTo>
                <a:lnTo>
                  <a:pt x="163830" y="761"/>
                </a:lnTo>
                <a:lnTo>
                  <a:pt x="161544" y="0"/>
                </a:lnTo>
                <a:lnTo>
                  <a:pt x="0" y="161543"/>
                </a:lnTo>
                <a:lnTo>
                  <a:pt x="2286" y="162305"/>
                </a:lnTo>
                <a:close/>
              </a:path>
            </a:pathLst>
          </a:custGeom>
          <a:solidFill>
            <a:srgbClr val="3b9797"/>
          </a:solidFill>
          <a:ln w="0">
            <a:noFill/>
          </a:ln>
        </p:spPr>
        <p:style>
          <a:lnRef idx="0"/>
          <a:fillRef idx="0"/>
          <a:effectRef idx="0"/>
          <a:fontRef idx="minor"/>
        </p:style>
      </p:sp>
      <p:sp>
        <p:nvSpPr>
          <p:cNvPr id="1153" name="CustomShape 1010"/>
          <p:cNvSpPr/>
          <p:nvPr/>
        </p:nvSpPr>
        <p:spPr>
          <a:xfrm>
            <a:off x="2175480" y="429228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1154" name="CustomShape 1011"/>
          <p:cNvSpPr/>
          <p:nvPr/>
        </p:nvSpPr>
        <p:spPr>
          <a:xfrm>
            <a:off x="2170800" y="4290840"/>
            <a:ext cx="163440" cy="162000"/>
          </a:xfrm>
          <a:custGeom>
            <a:avLst/>
            <a:gdLst/>
            <a:ahLst/>
            <a:rect l="l" t="t" r="r" b="b"/>
            <a:pathLst>
              <a:path w="163830" h="162305">
                <a:moveTo>
                  <a:pt x="2286" y="162306"/>
                </a:moveTo>
                <a:lnTo>
                  <a:pt x="163830" y="762"/>
                </a:lnTo>
                <a:lnTo>
                  <a:pt x="161544" y="0"/>
                </a:lnTo>
                <a:lnTo>
                  <a:pt x="0" y="161544"/>
                </a:lnTo>
                <a:lnTo>
                  <a:pt x="2286" y="162306"/>
                </a:lnTo>
                <a:close/>
              </a:path>
            </a:pathLst>
          </a:custGeom>
          <a:solidFill>
            <a:srgbClr val="44acac"/>
          </a:solidFill>
          <a:ln w="0">
            <a:noFill/>
          </a:ln>
        </p:spPr>
        <p:style>
          <a:lnRef idx="0"/>
          <a:fillRef idx="0"/>
          <a:effectRef idx="0"/>
          <a:fontRef idx="minor"/>
        </p:style>
      </p:sp>
      <p:sp>
        <p:nvSpPr>
          <p:cNvPr id="1155" name="CustomShape 1012"/>
          <p:cNvSpPr/>
          <p:nvPr/>
        </p:nvSpPr>
        <p:spPr>
          <a:xfrm>
            <a:off x="2173320" y="4291560"/>
            <a:ext cx="161280" cy="161280"/>
          </a:xfrm>
          <a:custGeom>
            <a:avLst/>
            <a:gdLst/>
            <a:ahLst/>
            <a:rect l="l" t="t" r="r" b="b"/>
            <a:pathLst>
              <a:path w="161544" h="161544">
                <a:moveTo>
                  <a:pt x="0" y="161543"/>
                </a:moveTo>
                <a:lnTo>
                  <a:pt x="161544" y="0"/>
                </a:lnTo>
              </a:path>
            </a:pathLst>
          </a:custGeom>
          <a:noFill/>
          <a:ln w="762">
            <a:solidFill>
              <a:srgbClr val="44acac"/>
            </a:solidFill>
            <a:round/>
          </a:ln>
        </p:spPr>
        <p:style>
          <a:lnRef idx="0"/>
          <a:fillRef idx="0"/>
          <a:effectRef idx="0"/>
          <a:fontRef idx="minor"/>
        </p:style>
      </p:sp>
      <p:sp>
        <p:nvSpPr>
          <p:cNvPr id="1156" name="CustomShape 1013"/>
          <p:cNvSpPr/>
          <p:nvPr/>
        </p:nvSpPr>
        <p:spPr>
          <a:xfrm>
            <a:off x="2171520" y="4291560"/>
            <a:ext cx="162720" cy="161280"/>
          </a:xfrm>
          <a:custGeom>
            <a:avLst/>
            <a:gdLst/>
            <a:ahLst/>
            <a:rect l="l" t="t" r="r" b="b"/>
            <a:pathLst>
              <a:path w="163068" h="161544">
                <a:moveTo>
                  <a:pt x="1524" y="161543"/>
                </a:moveTo>
                <a:lnTo>
                  <a:pt x="163068" y="0"/>
                </a:lnTo>
                <a:lnTo>
                  <a:pt x="162306" y="0"/>
                </a:lnTo>
                <a:lnTo>
                  <a:pt x="0" y="161543"/>
                </a:lnTo>
                <a:lnTo>
                  <a:pt x="1524" y="161543"/>
                </a:lnTo>
                <a:close/>
              </a:path>
            </a:pathLst>
          </a:custGeom>
          <a:solidFill>
            <a:srgbClr val="44acac"/>
          </a:solidFill>
          <a:ln w="0">
            <a:noFill/>
          </a:ln>
        </p:spPr>
        <p:style>
          <a:lnRef idx="0"/>
          <a:fillRef idx="0"/>
          <a:effectRef idx="0"/>
          <a:fontRef idx="minor"/>
        </p:style>
      </p:sp>
      <p:sp>
        <p:nvSpPr>
          <p:cNvPr id="1157" name="CustomShape 1014"/>
          <p:cNvSpPr/>
          <p:nvPr/>
        </p:nvSpPr>
        <p:spPr>
          <a:xfrm>
            <a:off x="2170800" y="429084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7b5b5"/>
          </a:solidFill>
          <a:ln w="0">
            <a:noFill/>
          </a:ln>
        </p:spPr>
        <p:style>
          <a:lnRef idx="0"/>
          <a:fillRef idx="0"/>
          <a:effectRef idx="0"/>
          <a:fontRef idx="minor"/>
        </p:style>
      </p:sp>
      <p:sp>
        <p:nvSpPr>
          <p:cNvPr id="1158" name="CustomShape 1015"/>
          <p:cNvSpPr/>
          <p:nvPr/>
        </p:nvSpPr>
        <p:spPr>
          <a:xfrm>
            <a:off x="2167200" y="4286880"/>
            <a:ext cx="164880" cy="164880"/>
          </a:xfrm>
          <a:custGeom>
            <a:avLst/>
            <a:gdLst/>
            <a:ahLst/>
            <a:rect l="l" t="t" r="r" b="b"/>
            <a:pathLst>
              <a:path w="165354" h="165353">
                <a:moveTo>
                  <a:pt x="3810" y="165353"/>
                </a:moveTo>
                <a:lnTo>
                  <a:pt x="165354" y="3809"/>
                </a:lnTo>
                <a:lnTo>
                  <a:pt x="161544" y="0"/>
                </a:lnTo>
                <a:lnTo>
                  <a:pt x="0" y="161543"/>
                </a:lnTo>
                <a:lnTo>
                  <a:pt x="3810" y="165353"/>
                </a:lnTo>
                <a:close/>
              </a:path>
            </a:pathLst>
          </a:custGeom>
          <a:solidFill>
            <a:srgbClr val="4cbebe"/>
          </a:solidFill>
          <a:ln w="0">
            <a:noFill/>
          </a:ln>
        </p:spPr>
        <p:style>
          <a:lnRef idx="0"/>
          <a:fillRef idx="0"/>
          <a:effectRef idx="0"/>
          <a:fontRef idx="minor"/>
        </p:style>
      </p:sp>
      <p:sp>
        <p:nvSpPr>
          <p:cNvPr id="1159" name="CustomShape 1016"/>
          <p:cNvSpPr/>
          <p:nvPr/>
        </p:nvSpPr>
        <p:spPr>
          <a:xfrm>
            <a:off x="2170800" y="4290840"/>
            <a:ext cx="161280" cy="161280"/>
          </a:xfrm>
          <a:custGeom>
            <a:avLst/>
            <a:gdLst/>
            <a:ahLst/>
            <a:rect l="l" t="t" r="r" b="b"/>
            <a:pathLst>
              <a:path w="161544" h="161544">
                <a:moveTo>
                  <a:pt x="0" y="161544"/>
                </a:moveTo>
                <a:lnTo>
                  <a:pt x="161544" y="0"/>
                </a:lnTo>
              </a:path>
            </a:pathLst>
          </a:custGeom>
          <a:noFill/>
          <a:ln w="762">
            <a:solidFill>
              <a:srgbClr val="4cbebe"/>
            </a:solidFill>
            <a:round/>
          </a:ln>
        </p:spPr>
        <p:style>
          <a:lnRef idx="0"/>
          <a:fillRef idx="0"/>
          <a:effectRef idx="0"/>
          <a:fontRef idx="minor"/>
        </p:style>
      </p:sp>
      <p:sp>
        <p:nvSpPr>
          <p:cNvPr id="1160" name="CustomShape 1017"/>
          <p:cNvSpPr/>
          <p:nvPr/>
        </p:nvSpPr>
        <p:spPr>
          <a:xfrm>
            <a:off x="2170080" y="42901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cbebe"/>
          </a:solidFill>
          <a:ln w="0">
            <a:noFill/>
          </a:ln>
        </p:spPr>
        <p:style>
          <a:lnRef idx="0"/>
          <a:fillRef idx="0"/>
          <a:effectRef idx="0"/>
          <a:fontRef idx="minor"/>
        </p:style>
      </p:sp>
      <p:sp>
        <p:nvSpPr>
          <p:cNvPr id="1161" name="CustomShape 1018"/>
          <p:cNvSpPr/>
          <p:nvPr/>
        </p:nvSpPr>
        <p:spPr>
          <a:xfrm>
            <a:off x="2168640" y="42894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dc3c3"/>
          </a:solidFill>
          <a:ln w="0">
            <a:noFill/>
          </a:ln>
        </p:spPr>
        <p:style>
          <a:lnRef idx="0"/>
          <a:fillRef idx="0"/>
          <a:effectRef idx="0"/>
          <a:fontRef idx="minor"/>
        </p:style>
      </p:sp>
      <p:sp>
        <p:nvSpPr>
          <p:cNvPr id="1162" name="CustomShape 1019"/>
          <p:cNvSpPr/>
          <p:nvPr/>
        </p:nvSpPr>
        <p:spPr>
          <a:xfrm>
            <a:off x="2167920" y="428760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4fc6c6"/>
          </a:solidFill>
          <a:ln w="0">
            <a:noFill/>
          </a:ln>
        </p:spPr>
        <p:style>
          <a:lnRef idx="0"/>
          <a:fillRef idx="0"/>
          <a:effectRef idx="0"/>
          <a:fontRef idx="minor"/>
        </p:style>
      </p:sp>
      <p:sp>
        <p:nvSpPr>
          <p:cNvPr id="1163" name="CustomShape 1020"/>
          <p:cNvSpPr/>
          <p:nvPr/>
        </p:nvSpPr>
        <p:spPr>
          <a:xfrm>
            <a:off x="2167200" y="42868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aca"/>
          </a:solidFill>
          <a:ln w="0">
            <a:noFill/>
          </a:ln>
        </p:spPr>
        <p:style>
          <a:lnRef idx="0"/>
          <a:fillRef idx="0"/>
          <a:effectRef idx="0"/>
          <a:fontRef idx="minor"/>
        </p:style>
      </p:sp>
      <p:sp>
        <p:nvSpPr>
          <p:cNvPr id="1164" name="CustomShape 1021"/>
          <p:cNvSpPr/>
          <p:nvPr/>
        </p:nvSpPr>
        <p:spPr>
          <a:xfrm>
            <a:off x="2164680" y="4284000"/>
            <a:ext cx="163440" cy="164160"/>
          </a:xfrm>
          <a:custGeom>
            <a:avLst/>
            <a:gdLst/>
            <a:ahLst/>
            <a:rect l="l" t="t" r="r" b="b"/>
            <a:pathLst>
              <a:path w="163830" h="164591">
                <a:moveTo>
                  <a:pt x="2286" y="164591"/>
                </a:moveTo>
                <a:lnTo>
                  <a:pt x="163830" y="3047"/>
                </a:lnTo>
                <a:lnTo>
                  <a:pt x="161544" y="0"/>
                </a:lnTo>
                <a:lnTo>
                  <a:pt x="0" y="162305"/>
                </a:lnTo>
                <a:lnTo>
                  <a:pt x="2286" y="164591"/>
                </a:lnTo>
                <a:close/>
              </a:path>
            </a:pathLst>
          </a:custGeom>
          <a:solidFill>
            <a:srgbClr val="52cfcf"/>
          </a:solidFill>
          <a:ln w="0">
            <a:noFill/>
          </a:ln>
        </p:spPr>
        <p:style>
          <a:lnRef idx="0"/>
          <a:fillRef idx="0"/>
          <a:effectRef idx="0"/>
          <a:fontRef idx="minor"/>
        </p:style>
      </p:sp>
      <p:sp>
        <p:nvSpPr>
          <p:cNvPr id="1165" name="CustomShape 1022"/>
          <p:cNvSpPr/>
          <p:nvPr/>
        </p:nvSpPr>
        <p:spPr>
          <a:xfrm>
            <a:off x="2167200" y="4286880"/>
            <a:ext cx="161280" cy="161280"/>
          </a:xfrm>
          <a:custGeom>
            <a:avLst/>
            <a:gdLst/>
            <a:ahLst/>
            <a:rect l="l" t="t" r="r" b="b"/>
            <a:pathLst>
              <a:path w="161544" h="161544">
                <a:moveTo>
                  <a:pt x="0" y="161543"/>
                </a:moveTo>
                <a:lnTo>
                  <a:pt x="161544" y="0"/>
                </a:lnTo>
              </a:path>
            </a:pathLst>
          </a:custGeom>
          <a:noFill/>
          <a:ln w="762">
            <a:solidFill>
              <a:srgbClr val="52cfcf"/>
            </a:solidFill>
            <a:round/>
          </a:ln>
        </p:spPr>
        <p:style>
          <a:lnRef idx="0"/>
          <a:fillRef idx="0"/>
          <a:effectRef idx="0"/>
          <a:fontRef idx="minor"/>
        </p:style>
      </p:sp>
      <p:sp>
        <p:nvSpPr>
          <p:cNvPr id="1166" name="CustomShape 1023"/>
          <p:cNvSpPr/>
          <p:nvPr/>
        </p:nvSpPr>
        <p:spPr>
          <a:xfrm>
            <a:off x="2166480" y="42861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cfcf"/>
          </a:solidFill>
          <a:ln w="0">
            <a:noFill/>
          </a:ln>
        </p:spPr>
        <p:style>
          <a:lnRef idx="0"/>
          <a:fillRef idx="0"/>
          <a:effectRef idx="0"/>
          <a:fontRef idx="minor"/>
        </p:style>
      </p:sp>
      <p:sp>
        <p:nvSpPr>
          <p:cNvPr id="1167" name="CustomShape 1024"/>
          <p:cNvSpPr/>
          <p:nvPr/>
        </p:nvSpPr>
        <p:spPr>
          <a:xfrm>
            <a:off x="2165760" y="42854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d2d2"/>
          </a:solidFill>
          <a:ln w="0">
            <a:noFill/>
          </a:ln>
        </p:spPr>
        <p:style>
          <a:lnRef idx="0"/>
          <a:fillRef idx="0"/>
          <a:effectRef idx="0"/>
          <a:fontRef idx="minor"/>
        </p:style>
      </p:sp>
      <p:sp>
        <p:nvSpPr>
          <p:cNvPr id="1168" name="CustomShape 1025"/>
          <p:cNvSpPr/>
          <p:nvPr/>
        </p:nvSpPr>
        <p:spPr>
          <a:xfrm>
            <a:off x="2164680" y="428400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3d4d4"/>
          </a:solidFill>
          <a:ln w="0">
            <a:noFill/>
          </a:ln>
        </p:spPr>
        <p:style>
          <a:lnRef idx="0"/>
          <a:fillRef idx="0"/>
          <a:effectRef idx="0"/>
          <a:fontRef idx="minor"/>
        </p:style>
      </p:sp>
      <p:sp>
        <p:nvSpPr>
          <p:cNvPr id="1169" name="CustomShape 1026"/>
          <p:cNvSpPr/>
          <p:nvPr/>
        </p:nvSpPr>
        <p:spPr>
          <a:xfrm>
            <a:off x="2163240" y="4280760"/>
            <a:ext cx="162720" cy="164880"/>
          </a:xfrm>
          <a:custGeom>
            <a:avLst/>
            <a:gdLst/>
            <a:ahLst/>
            <a:rect l="l" t="t" r="r" b="b"/>
            <a:pathLst>
              <a:path w="163068" h="165353">
                <a:moveTo>
                  <a:pt x="1524" y="165353"/>
                </a:moveTo>
                <a:lnTo>
                  <a:pt x="163068" y="3047"/>
                </a:lnTo>
                <a:lnTo>
                  <a:pt x="161544" y="0"/>
                </a:lnTo>
                <a:lnTo>
                  <a:pt x="0" y="161543"/>
                </a:lnTo>
                <a:lnTo>
                  <a:pt x="1524" y="165353"/>
                </a:lnTo>
                <a:close/>
              </a:path>
            </a:pathLst>
          </a:custGeom>
          <a:solidFill>
            <a:srgbClr val="55d7d7"/>
          </a:solidFill>
          <a:ln w="0">
            <a:noFill/>
          </a:ln>
        </p:spPr>
        <p:style>
          <a:lnRef idx="0"/>
          <a:fillRef idx="0"/>
          <a:effectRef idx="0"/>
          <a:fontRef idx="minor"/>
        </p:style>
      </p:sp>
      <p:sp>
        <p:nvSpPr>
          <p:cNvPr id="1170" name="CustomShape 1027"/>
          <p:cNvSpPr/>
          <p:nvPr/>
        </p:nvSpPr>
        <p:spPr>
          <a:xfrm>
            <a:off x="2164680" y="4284000"/>
            <a:ext cx="161280" cy="162000"/>
          </a:xfrm>
          <a:custGeom>
            <a:avLst/>
            <a:gdLst/>
            <a:ahLst/>
            <a:rect l="l" t="t" r="r" b="b"/>
            <a:pathLst>
              <a:path w="161544" h="162305">
                <a:moveTo>
                  <a:pt x="0" y="162305"/>
                </a:moveTo>
                <a:lnTo>
                  <a:pt x="161544" y="0"/>
                </a:lnTo>
              </a:path>
            </a:pathLst>
          </a:custGeom>
          <a:noFill/>
          <a:ln w="762">
            <a:solidFill>
              <a:srgbClr val="55d7d7"/>
            </a:solidFill>
            <a:round/>
          </a:ln>
        </p:spPr>
        <p:style>
          <a:lnRef idx="0"/>
          <a:fillRef idx="0"/>
          <a:effectRef idx="0"/>
          <a:fontRef idx="minor"/>
        </p:style>
      </p:sp>
      <p:sp>
        <p:nvSpPr>
          <p:cNvPr id="1171" name="CustomShape 1028"/>
          <p:cNvSpPr/>
          <p:nvPr/>
        </p:nvSpPr>
        <p:spPr>
          <a:xfrm>
            <a:off x="2163960" y="4283280"/>
            <a:ext cx="162000" cy="162720"/>
          </a:xfrm>
          <a:custGeom>
            <a:avLst/>
            <a:gdLst/>
            <a:ahLst/>
            <a:rect l="l" t="t" r="r" b="b"/>
            <a:pathLst>
              <a:path w="162306" h="163067">
                <a:moveTo>
                  <a:pt x="762" y="163068"/>
                </a:moveTo>
                <a:lnTo>
                  <a:pt x="162306" y="762"/>
                </a:lnTo>
                <a:lnTo>
                  <a:pt x="162306" y="0"/>
                </a:lnTo>
                <a:lnTo>
                  <a:pt x="0" y="161544"/>
                </a:lnTo>
                <a:lnTo>
                  <a:pt x="762" y="163068"/>
                </a:lnTo>
                <a:close/>
              </a:path>
            </a:pathLst>
          </a:custGeom>
          <a:solidFill>
            <a:srgbClr val="55d7d7"/>
          </a:solidFill>
          <a:ln w="0">
            <a:noFill/>
          </a:ln>
        </p:spPr>
        <p:style>
          <a:lnRef idx="0"/>
          <a:fillRef idx="0"/>
          <a:effectRef idx="0"/>
          <a:fontRef idx="minor"/>
        </p:style>
      </p:sp>
      <p:sp>
        <p:nvSpPr>
          <p:cNvPr id="1172" name="CustomShape 1029"/>
          <p:cNvSpPr/>
          <p:nvPr/>
        </p:nvSpPr>
        <p:spPr>
          <a:xfrm>
            <a:off x="2163960" y="4281840"/>
            <a:ext cx="162000" cy="162720"/>
          </a:xfrm>
          <a:custGeom>
            <a:avLst/>
            <a:gdLst/>
            <a:ahLst/>
            <a:rect l="l" t="t" r="r" b="b"/>
            <a:pathLst>
              <a:path w="162306" h="163067">
                <a:moveTo>
                  <a:pt x="0" y="163068"/>
                </a:moveTo>
                <a:lnTo>
                  <a:pt x="162306" y="1524"/>
                </a:lnTo>
                <a:lnTo>
                  <a:pt x="161544" y="0"/>
                </a:lnTo>
                <a:lnTo>
                  <a:pt x="0" y="161544"/>
                </a:lnTo>
                <a:lnTo>
                  <a:pt x="0" y="163068"/>
                </a:lnTo>
                <a:close/>
              </a:path>
            </a:pathLst>
          </a:custGeom>
          <a:solidFill>
            <a:srgbClr val="56d8d8"/>
          </a:solidFill>
          <a:ln w="0">
            <a:noFill/>
          </a:ln>
        </p:spPr>
        <p:style>
          <a:lnRef idx="0"/>
          <a:fillRef idx="0"/>
          <a:effectRef idx="0"/>
          <a:fontRef idx="minor"/>
        </p:style>
      </p:sp>
      <p:sp>
        <p:nvSpPr>
          <p:cNvPr id="1173" name="CustomShape 1030"/>
          <p:cNvSpPr/>
          <p:nvPr/>
        </p:nvSpPr>
        <p:spPr>
          <a:xfrm>
            <a:off x="2163240" y="42807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7dbdb"/>
          </a:solidFill>
          <a:ln w="0">
            <a:noFill/>
          </a:ln>
        </p:spPr>
        <p:style>
          <a:lnRef idx="0"/>
          <a:fillRef idx="0"/>
          <a:effectRef idx="0"/>
          <a:fontRef idx="minor"/>
        </p:style>
      </p:sp>
      <p:sp>
        <p:nvSpPr>
          <p:cNvPr id="1174" name="CustomShape 1031"/>
          <p:cNvSpPr/>
          <p:nvPr/>
        </p:nvSpPr>
        <p:spPr>
          <a:xfrm>
            <a:off x="2161080" y="4271760"/>
            <a:ext cx="163440" cy="170280"/>
          </a:xfrm>
          <a:custGeom>
            <a:avLst/>
            <a:gdLst/>
            <a:ahLst/>
            <a:rect l="l" t="t" r="r" b="b"/>
            <a:pathLst>
              <a:path w="163830" h="170687">
                <a:moveTo>
                  <a:pt x="2286" y="170687"/>
                </a:moveTo>
                <a:lnTo>
                  <a:pt x="163830" y="9143"/>
                </a:lnTo>
                <a:lnTo>
                  <a:pt x="161544" y="0"/>
                </a:lnTo>
                <a:lnTo>
                  <a:pt x="0" y="161543"/>
                </a:lnTo>
                <a:lnTo>
                  <a:pt x="2286" y="170687"/>
                </a:lnTo>
                <a:close/>
              </a:path>
            </a:pathLst>
          </a:custGeom>
          <a:solidFill>
            <a:srgbClr val="58dddd"/>
          </a:solidFill>
          <a:ln w="0">
            <a:noFill/>
          </a:ln>
        </p:spPr>
        <p:style>
          <a:lnRef idx="0"/>
          <a:fillRef idx="0"/>
          <a:effectRef idx="0"/>
          <a:fontRef idx="minor"/>
        </p:style>
      </p:sp>
      <p:sp>
        <p:nvSpPr>
          <p:cNvPr id="1175" name="CustomShape 1032"/>
          <p:cNvSpPr/>
          <p:nvPr/>
        </p:nvSpPr>
        <p:spPr>
          <a:xfrm>
            <a:off x="2163240" y="428076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1176" name="CustomShape 1033"/>
          <p:cNvSpPr/>
          <p:nvPr/>
        </p:nvSpPr>
        <p:spPr>
          <a:xfrm>
            <a:off x="2162520" y="4277880"/>
            <a:ext cx="162000" cy="164160"/>
          </a:xfrm>
          <a:custGeom>
            <a:avLst/>
            <a:gdLst/>
            <a:ahLst/>
            <a:rect l="l" t="t" r="r" b="b"/>
            <a:pathLst>
              <a:path w="162306" h="164591">
                <a:moveTo>
                  <a:pt x="762" y="164592"/>
                </a:moveTo>
                <a:lnTo>
                  <a:pt x="162306" y="3048"/>
                </a:lnTo>
                <a:lnTo>
                  <a:pt x="161544" y="0"/>
                </a:lnTo>
                <a:lnTo>
                  <a:pt x="0" y="161544"/>
                </a:lnTo>
                <a:lnTo>
                  <a:pt x="762" y="164592"/>
                </a:lnTo>
                <a:close/>
              </a:path>
            </a:pathLst>
          </a:custGeom>
          <a:solidFill>
            <a:srgbClr val="58dddd"/>
          </a:solidFill>
          <a:ln w="0">
            <a:noFill/>
          </a:ln>
        </p:spPr>
        <p:style>
          <a:lnRef idx="0"/>
          <a:fillRef idx="0"/>
          <a:effectRef idx="0"/>
          <a:fontRef idx="minor"/>
        </p:style>
      </p:sp>
      <p:sp>
        <p:nvSpPr>
          <p:cNvPr id="1177" name="CustomShape 1034"/>
          <p:cNvSpPr/>
          <p:nvPr/>
        </p:nvSpPr>
        <p:spPr>
          <a:xfrm>
            <a:off x="2161800" y="4274640"/>
            <a:ext cx="162000" cy="164160"/>
          </a:xfrm>
          <a:custGeom>
            <a:avLst/>
            <a:gdLst/>
            <a:ahLst/>
            <a:rect l="l" t="t" r="r" b="b"/>
            <a:pathLst>
              <a:path w="162306" h="164591">
                <a:moveTo>
                  <a:pt x="762" y="164592"/>
                </a:moveTo>
                <a:lnTo>
                  <a:pt x="162306" y="3048"/>
                </a:lnTo>
                <a:lnTo>
                  <a:pt x="161544" y="0"/>
                </a:lnTo>
                <a:lnTo>
                  <a:pt x="0" y="161544"/>
                </a:lnTo>
                <a:lnTo>
                  <a:pt x="762" y="164592"/>
                </a:lnTo>
                <a:close/>
              </a:path>
            </a:pathLst>
          </a:custGeom>
          <a:solidFill>
            <a:srgbClr val="57dede"/>
          </a:solidFill>
          <a:ln w="0">
            <a:noFill/>
          </a:ln>
        </p:spPr>
        <p:style>
          <a:lnRef idx="0"/>
          <a:fillRef idx="0"/>
          <a:effectRef idx="0"/>
          <a:fontRef idx="minor"/>
        </p:style>
      </p:sp>
      <p:sp>
        <p:nvSpPr>
          <p:cNvPr id="1178" name="CustomShape 1035"/>
          <p:cNvSpPr/>
          <p:nvPr/>
        </p:nvSpPr>
        <p:spPr>
          <a:xfrm>
            <a:off x="2161080" y="4271760"/>
            <a:ext cx="162000" cy="164160"/>
          </a:xfrm>
          <a:custGeom>
            <a:avLst/>
            <a:gdLst/>
            <a:ahLst/>
            <a:rect l="l" t="t" r="r" b="b"/>
            <a:pathLst>
              <a:path w="162306" h="164591">
                <a:moveTo>
                  <a:pt x="762" y="164591"/>
                </a:moveTo>
                <a:lnTo>
                  <a:pt x="162306" y="3047"/>
                </a:lnTo>
                <a:lnTo>
                  <a:pt x="161544" y="0"/>
                </a:lnTo>
                <a:lnTo>
                  <a:pt x="0" y="161543"/>
                </a:lnTo>
                <a:lnTo>
                  <a:pt x="762" y="164591"/>
                </a:lnTo>
                <a:close/>
              </a:path>
            </a:pathLst>
          </a:custGeom>
          <a:solidFill>
            <a:srgbClr val="57dfdf"/>
          </a:solidFill>
          <a:ln w="0">
            <a:noFill/>
          </a:ln>
        </p:spPr>
        <p:style>
          <a:lnRef idx="0"/>
          <a:fillRef idx="0"/>
          <a:effectRef idx="0"/>
          <a:fontRef idx="minor"/>
        </p:style>
      </p:sp>
      <p:sp>
        <p:nvSpPr>
          <p:cNvPr id="1179" name="CustomShape 1036"/>
          <p:cNvSpPr/>
          <p:nvPr/>
        </p:nvSpPr>
        <p:spPr>
          <a:xfrm>
            <a:off x="2159640" y="4254120"/>
            <a:ext cx="162720" cy="178560"/>
          </a:xfrm>
          <a:custGeom>
            <a:avLst/>
            <a:gdLst/>
            <a:ahLst/>
            <a:rect l="l" t="t" r="r" b="b"/>
            <a:pathLst>
              <a:path w="163068" h="179070">
                <a:moveTo>
                  <a:pt x="1524" y="179070"/>
                </a:moveTo>
                <a:lnTo>
                  <a:pt x="163068" y="17526"/>
                </a:lnTo>
                <a:lnTo>
                  <a:pt x="161544" y="0"/>
                </a:lnTo>
                <a:lnTo>
                  <a:pt x="0" y="161544"/>
                </a:lnTo>
                <a:lnTo>
                  <a:pt x="1524" y="179070"/>
                </a:lnTo>
                <a:close/>
              </a:path>
            </a:pathLst>
          </a:custGeom>
          <a:solidFill>
            <a:srgbClr val="58dfdf"/>
          </a:solidFill>
          <a:ln w="0">
            <a:noFill/>
          </a:ln>
        </p:spPr>
        <p:style>
          <a:lnRef idx="0"/>
          <a:fillRef idx="0"/>
          <a:effectRef idx="0"/>
          <a:fontRef idx="minor"/>
        </p:style>
      </p:sp>
      <p:sp>
        <p:nvSpPr>
          <p:cNvPr id="1180" name="CustomShape 1037"/>
          <p:cNvSpPr/>
          <p:nvPr/>
        </p:nvSpPr>
        <p:spPr>
          <a:xfrm>
            <a:off x="2161080" y="42717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181" name="CustomShape 1038"/>
          <p:cNvSpPr/>
          <p:nvPr/>
        </p:nvSpPr>
        <p:spPr>
          <a:xfrm>
            <a:off x="2159640" y="4221360"/>
            <a:ext cx="161280" cy="194040"/>
          </a:xfrm>
          <a:custGeom>
            <a:avLst/>
            <a:gdLst/>
            <a:ahLst/>
            <a:rect l="l" t="t" r="r" b="b"/>
            <a:pathLst>
              <a:path w="161544" h="194310">
                <a:moveTo>
                  <a:pt x="0" y="194310"/>
                </a:moveTo>
                <a:lnTo>
                  <a:pt x="161544" y="32766"/>
                </a:lnTo>
                <a:lnTo>
                  <a:pt x="161544" y="0"/>
                </a:lnTo>
                <a:lnTo>
                  <a:pt x="0" y="161544"/>
                </a:lnTo>
                <a:lnTo>
                  <a:pt x="0" y="194310"/>
                </a:lnTo>
                <a:close/>
              </a:path>
            </a:pathLst>
          </a:custGeom>
          <a:solidFill>
            <a:srgbClr val="59e0e0"/>
          </a:solidFill>
          <a:ln w="0">
            <a:noFill/>
          </a:ln>
        </p:spPr>
        <p:style>
          <a:lnRef idx="0"/>
          <a:fillRef idx="0"/>
          <a:effectRef idx="0"/>
          <a:fontRef idx="minor"/>
        </p:style>
      </p:sp>
      <p:sp>
        <p:nvSpPr>
          <p:cNvPr id="1182" name="CustomShape 1039"/>
          <p:cNvSpPr/>
          <p:nvPr/>
        </p:nvSpPr>
        <p:spPr>
          <a:xfrm>
            <a:off x="2159640" y="42541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183" name="CustomShape 1040"/>
          <p:cNvSpPr/>
          <p:nvPr/>
        </p:nvSpPr>
        <p:spPr>
          <a:xfrm>
            <a:off x="2159640" y="3994560"/>
            <a:ext cx="161280" cy="388440"/>
          </a:xfrm>
          <a:custGeom>
            <a:avLst/>
            <a:gdLst/>
            <a:ahLst/>
            <a:rect l="l" t="t" r="r" b="b"/>
            <a:pathLst>
              <a:path w="161544" h="388620">
                <a:moveTo>
                  <a:pt x="0" y="388620"/>
                </a:moveTo>
                <a:lnTo>
                  <a:pt x="161544" y="227076"/>
                </a:lnTo>
                <a:lnTo>
                  <a:pt x="161544" y="0"/>
                </a:lnTo>
                <a:lnTo>
                  <a:pt x="0" y="161544"/>
                </a:lnTo>
                <a:lnTo>
                  <a:pt x="0" y="388620"/>
                </a:lnTo>
                <a:close/>
              </a:path>
            </a:pathLst>
          </a:custGeom>
          <a:solidFill>
            <a:srgbClr val="59e0e0"/>
          </a:solidFill>
          <a:ln w="0">
            <a:noFill/>
          </a:ln>
        </p:spPr>
        <p:style>
          <a:lnRef idx="0"/>
          <a:fillRef idx="0"/>
          <a:effectRef idx="0"/>
          <a:fontRef idx="minor"/>
        </p:style>
      </p:sp>
      <p:sp>
        <p:nvSpPr>
          <p:cNvPr id="1184" name="CustomShape 1041"/>
          <p:cNvSpPr/>
          <p:nvPr/>
        </p:nvSpPr>
        <p:spPr>
          <a:xfrm>
            <a:off x="2159640" y="422136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185" name="CustomShape 1042"/>
          <p:cNvSpPr/>
          <p:nvPr/>
        </p:nvSpPr>
        <p:spPr>
          <a:xfrm>
            <a:off x="2158920" y="3951000"/>
            <a:ext cx="162000" cy="204480"/>
          </a:xfrm>
          <a:custGeom>
            <a:avLst/>
            <a:gdLst/>
            <a:ahLst/>
            <a:rect l="l" t="t" r="r" b="b"/>
            <a:pathLst>
              <a:path w="162306" h="204977">
                <a:moveTo>
                  <a:pt x="762" y="204977"/>
                </a:moveTo>
                <a:lnTo>
                  <a:pt x="162306" y="43433"/>
                </a:lnTo>
                <a:lnTo>
                  <a:pt x="161544" y="0"/>
                </a:lnTo>
                <a:lnTo>
                  <a:pt x="0" y="161543"/>
                </a:lnTo>
                <a:lnTo>
                  <a:pt x="762" y="204977"/>
                </a:lnTo>
                <a:close/>
              </a:path>
            </a:pathLst>
          </a:custGeom>
          <a:solidFill>
            <a:srgbClr val="59e0e0"/>
          </a:solidFill>
          <a:ln w="0">
            <a:noFill/>
          </a:ln>
        </p:spPr>
        <p:style>
          <a:lnRef idx="0"/>
          <a:fillRef idx="0"/>
          <a:effectRef idx="0"/>
          <a:fontRef idx="minor"/>
        </p:style>
      </p:sp>
      <p:sp>
        <p:nvSpPr>
          <p:cNvPr id="1186" name="CustomShape 1043"/>
          <p:cNvSpPr/>
          <p:nvPr/>
        </p:nvSpPr>
        <p:spPr>
          <a:xfrm>
            <a:off x="2159640" y="399456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1187" name="CustomShape 1044"/>
          <p:cNvSpPr/>
          <p:nvPr/>
        </p:nvSpPr>
        <p:spPr>
          <a:xfrm>
            <a:off x="2157840" y="3916800"/>
            <a:ext cx="162000" cy="195480"/>
          </a:xfrm>
          <a:custGeom>
            <a:avLst/>
            <a:gdLst/>
            <a:ahLst/>
            <a:rect l="l" t="t" r="r" b="b"/>
            <a:pathLst>
              <a:path w="162306" h="195834">
                <a:moveTo>
                  <a:pt x="762" y="195834"/>
                </a:moveTo>
                <a:lnTo>
                  <a:pt x="162306" y="34290"/>
                </a:lnTo>
                <a:lnTo>
                  <a:pt x="161544" y="0"/>
                </a:lnTo>
                <a:lnTo>
                  <a:pt x="0" y="161544"/>
                </a:lnTo>
                <a:lnTo>
                  <a:pt x="762" y="195834"/>
                </a:lnTo>
                <a:close/>
              </a:path>
            </a:pathLst>
          </a:custGeom>
          <a:solidFill>
            <a:srgbClr val="59e0e0"/>
          </a:solidFill>
          <a:ln w="0">
            <a:noFill/>
          </a:ln>
        </p:spPr>
        <p:style>
          <a:lnRef idx="0"/>
          <a:fillRef idx="0"/>
          <a:effectRef idx="0"/>
          <a:fontRef idx="minor"/>
        </p:style>
      </p:sp>
      <p:sp>
        <p:nvSpPr>
          <p:cNvPr id="1188" name="CustomShape 1045"/>
          <p:cNvSpPr/>
          <p:nvPr/>
        </p:nvSpPr>
        <p:spPr>
          <a:xfrm>
            <a:off x="2158920" y="395100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1189" name="CustomShape 1046"/>
          <p:cNvSpPr/>
          <p:nvPr/>
        </p:nvSpPr>
        <p:spPr>
          <a:xfrm>
            <a:off x="2156400" y="3890880"/>
            <a:ext cx="162720" cy="187200"/>
          </a:xfrm>
          <a:custGeom>
            <a:avLst/>
            <a:gdLst/>
            <a:ahLst/>
            <a:rect l="l" t="t" r="r" b="b"/>
            <a:pathLst>
              <a:path w="163068" h="187451">
                <a:moveTo>
                  <a:pt x="1524" y="187451"/>
                </a:moveTo>
                <a:lnTo>
                  <a:pt x="163068" y="25907"/>
                </a:lnTo>
                <a:lnTo>
                  <a:pt x="161544" y="0"/>
                </a:lnTo>
                <a:lnTo>
                  <a:pt x="0" y="161543"/>
                </a:lnTo>
                <a:lnTo>
                  <a:pt x="1524" y="187451"/>
                </a:lnTo>
                <a:close/>
              </a:path>
            </a:pathLst>
          </a:custGeom>
          <a:solidFill>
            <a:srgbClr val="59e0e0"/>
          </a:solidFill>
          <a:ln w="0">
            <a:noFill/>
          </a:ln>
        </p:spPr>
        <p:style>
          <a:lnRef idx="0"/>
          <a:fillRef idx="0"/>
          <a:effectRef idx="0"/>
          <a:fontRef idx="minor"/>
        </p:style>
      </p:sp>
      <p:sp>
        <p:nvSpPr>
          <p:cNvPr id="1190" name="CustomShape 1047"/>
          <p:cNvSpPr/>
          <p:nvPr/>
        </p:nvSpPr>
        <p:spPr>
          <a:xfrm>
            <a:off x="2157840" y="391680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191" name="CustomShape 1048"/>
          <p:cNvSpPr/>
          <p:nvPr/>
        </p:nvSpPr>
        <p:spPr>
          <a:xfrm>
            <a:off x="2154240" y="3873240"/>
            <a:ext cx="163440" cy="178560"/>
          </a:xfrm>
          <a:custGeom>
            <a:avLst/>
            <a:gdLst/>
            <a:ahLst/>
            <a:rect l="l" t="t" r="r" b="b"/>
            <a:pathLst>
              <a:path w="163830" h="179070">
                <a:moveTo>
                  <a:pt x="2286" y="179070"/>
                </a:moveTo>
                <a:lnTo>
                  <a:pt x="163830" y="17526"/>
                </a:lnTo>
                <a:lnTo>
                  <a:pt x="161544" y="0"/>
                </a:lnTo>
                <a:lnTo>
                  <a:pt x="0" y="161544"/>
                </a:lnTo>
                <a:lnTo>
                  <a:pt x="2286" y="179070"/>
                </a:lnTo>
                <a:close/>
              </a:path>
            </a:pathLst>
          </a:custGeom>
          <a:solidFill>
            <a:srgbClr val="58dfdf"/>
          </a:solidFill>
          <a:ln w="0">
            <a:noFill/>
          </a:ln>
        </p:spPr>
        <p:style>
          <a:lnRef idx="0"/>
          <a:fillRef idx="0"/>
          <a:effectRef idx="0"/>
          <a:fontRef idx="minor"/>
        </p:style>
      </p:sp>
      <p:sp>
        <p:nvSpPr>
          <p:cNvPr id="1192" name="CustomShape 1049"/>
          <p:cNvSpPr/>
          <p:nvPr/>
        </p:nvSpPr>
        <p:spPr>
          <a:xfrm>
            <a:off x="2156400" y="38908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193" name="CustomShape 1050"/>
          <p:cNvSpPr/>
          <p:nvPr/>
        </p:nvSpPr>
        <p:spPr>
          <a:xfrm>
            <a:off x="2151000" y="3863160"/>
            <a:ext cx="164160" cy="171000"/>
          </a:xfrm>
          <a:custGeom>
            <a:avLst/>
            <a:gdLst/>
            <a:ahLst/>
            <a:rect l="l" t="t" r="r" b="b"/>
            <a:pathLst>
              <a:path w="164592" h="171450">
                <a:moveTo>
                  <a:pt x="3048" y="171450"/>
                </a:moveTo>
                <a:lnTo>
                  <a:pt x="164592" y="9905"/>
                </a:lnTo>
                <a:lnTo>
                  <a:pt x="162306" y="0"/>
                </a:lnTo>
                <a:lnTo>
                  <a:pt x="0" y="161544"/>
                </a:lnTo>
                <a:lnTo>
                  <a:pt x="3048" y="171450"/>
                </a:lnTo>
                <a:close/>
              </a:path>
            </a:pathLst>
          </a:custGeom>
          <a:solidFill>
            <a:srgbClr val="58dfdf"/>
          </a:solidFill>
          <a:ln w="0">
            <a:noFill/>
          </a:ln>
        </p:spPr>
        <p:style>
          <a:lnRef idx="0"/>
          <a:fillRef idx="0"/>
          <a:effectRef idx="0"/>
          <a:fontRef idx="minor"/>
        </p:style>
      </p:sp>
      <p:sp>
        <p:nvSpPr>
          <p:cNvPr id="1194" name="CustomShape 1051"/>
          <p:cNvSpPr/>
          <p:nvPr/>
        </p:nvSpPr>
        <p:spPr>
          <a:xfrm>
            <a:off x="2154240" y="38732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195" name="CustomShape 1052"/>
          <p:cNvSpPr/>
          <p:nvPr/>
        </p:nvSpPr>
        <p:spPr>
          <a:xfrm>
            <a:off x="2148120" y="3852720"/>
            <a:ext cx="164880" cy="171720"/>
          </a:xfrm>
          <a:custGeom>
            <a:avLst/>
            <a:gdLst/>
            <a:ahLst/>
            <a:rect l="l" t="t" r="r" b="b"/>
            <a:pathLst>
              <a:path w="165354" h="172212">
                <a:moveTo>
                  <a:pt x="3048" y="172212"/>
                </a:moveTo>
                <a:lnTo>
                  <a:pt x="165354" y="10668"/>
                </a:lnTo>
                <a:lnTo>
                  <a:pt x="161544" y="0"/>
                </a:lnTo>
                <a:lnTo>
                  <a:pt x="0" y="162306"/>
                </a:lnTo>
                <a:lnTo>
                  <a:pt x="3048" y="172212"/>
                </a:lnTo>
                <a:close/>
              </a:path>
            </a:pathLst>
          </a:custGeom>
          <a:solidFill>
            <a:srgbClr val="58dede"/>
          </a:solidFill>
          <a:ln w="0">
            <a:noFill/>
          </a:ln>
        </p:spPr>
        <p:style>
          <a:lnRef idx="0"/>
          <a:fillRef idx="0"/>
          <a:effectRef idx="0"/>
          <a:fontRef idx="minor"/>
        </p:style>
      </p:sp>
      <p:sp>
        <p:nvSpPr>
          <p:cNvPr id="1196" name="CustomShape 1053"/>
          <p:cNvSpPr/>
          <p:nvPr/>
        </p:nvSpPr>
        <p:spPr>
          <a:xfrm>
            <a:off x="2151000" y="3863160"/>
            <a:ext cx="162000" cy="161280"/>
          </a:xfrm>
          <a:custGeom>
            <a:avLst/>
            <a:gdLst/>
            <a:ahLst/>
            <a:rect l="l" t="t" r="r" b="b"/>
            <a:pathLst>
              <a:path w="162306" h="161544">
                <a:moveTo>
                  <a:pt x="0" y="161544"/>
                </a:moveTo>
                <a:lnTo>
                  <a:pt x="162306" y="0"/>
                </a:lnTo>
              </a:path>
            </a:pathLst>
          </a:custGeom>
          <a:noFill/>
          <a:ln w="762">
            <a:solidFill>
              <a:srgbClr val="58dede"/>
            </a:solidFill>
            <a:round/>
          </a:ln>
        </p:spPr>
        <p:style>
          <a:lnRef idx="0"/>
          <a:fillRef idx="0"/>
          <a:effectRef idx="0"/>
          <a:fontRef idx="minor"/>
        </p:style>
      </p:sp>
      <p:sp>
        <p:nvSpPr>
          <p:cNvPr id="1197" name="CustomShape 1054"/>
          <p:cNvSpPr/>
          <p:nvPr/>
        </p:nvSpPr>
        <p:spPr>
          <a:xfrm>
            <a:off x="2144160" y="3843360"/>
            <a:ext cx="164880" cy="171000"/>
          </a:xfrm>
          <a:custGeom>
            <a:avLst/>
            <a:gdLst/>
            <a:ahLst/>
            <a:rect l="l" t="t" r="r" b="b"/>
            <a:pathLst>
              <a:path w="165354" h="171450">
                <a:moveTo>
                  <a:pt x="3810" y="171450"/>
                </a:moveTo>
                <a:lnTo>
                  <a:pt x="165354" y="9144"/>
                </a:lnTo>
                <a:lnTo>
                  <a:pt x="161544" y="0"/>
                </a:lnTo>
                <a:lnTo>
                  <a:pt x="0" y="161544"/>
                </a:lnTo>
                <a:lnTo>
                  <a:pt x="3810" y="171450"/>
                </a:lnTo>
                <a:close/>
              </a:path>
            </a:pathLst>
          </a:custGeom>
          <a:solidFill>
            <a:srgbClr val="58dddd"/>
          </a:solidFill>
          <a:ln w="0">
            <a:noFill/>
          </a:ln>
        </p:spPr>
        <p:style>
          <a:lnRef idx="0"/>
          <a:fillRef idx="0"/>
          <a:effectRef idx="0"/>
          <a:fontRef idx="minor"/>
        </p:style>
      </p:sp>
      <p:sp>
        <p:nvSpPr>
          <p:cNvPr id="1198" name="CustomShape 1055"/>
          <p:cNvSpPr/>
          <p:nvPr/>
        </p:nvSpPr>
        <p:spPr>
          <a:xfrm>
            <a:off x="2148120" y="3852720"/>
            <a:ext cx="161280" cy="162000"/>
          </a:xfrm>
          <a:custGeom>
            <a:avLst/>
            <a:gdLst/>
            <a:ahLst/>
            <a:rect l="l" t="t" r="r" b="b"/>
            <a:pathLst>
              <a:path w="161544" h="162305">
                <a:moveTo>
                  <a:pt x="0" y="162306"/>
                </a:moveTo>
                <a:lnTo>
                  <a:pt x="161544" y="0"/>
                </a:lnTo>
              </a:path>
            </a:pathLst>
          </a:custGeom>
          <a:noFill/>
          <a:ln w="762">
            <a:solidFill>
              <a:srgbClr val="58dddd"/>
            </a:solidFill>
            <a:round/>
          </a:ln>
        </p:spPr>
        <p:style>
          <a:lnRef idx="0"/>
          <a:fillRef idx="0"/>
          <a:effectRef idx="0"/>
          <a:fontRef idx="minor"/>
        </p:style>
      </p:sp>
      <p:sp>
        <p:nvSpPr>
          <p:cNvPr id="1199" name="CustomShape 1056"/>
          <p:cNvSpPr/>
          <p:nvPr/>
        </p:nvSpPr>
        <p:spPr>
          <a:xfrm>
            <a:off x="2146680" y="3848040"/>
            <a:ext cx="162720" cy="166680"/>
          </a:xfrm>
          <a:custGeom>
            <a:avLst/>
            <a:gdLst/>
            <a:ahLst/>
            <a:rect l="l" t="t" r="r" b="b"/>
            <a:pathLst>
              <a:path w="163068" h="166877">
                <a:moveTo>
                  <a:pt x="1524" y="166877"/>
                </a:moveTo>
                <a:lnTo>
                  <a:pt x="163068" y="4571"/>
                </a:lnTo>
                <a:lnTo>
                  <a:pt x="161544" y="0"/>
                </a:lnTo>
                <a:lnTo>
                  <a:pt x="0" y="161543"/>
                </a:lnTo>
                <a:lnTo>
                  <a:pt x="1524" y="166877"/>
                </a:lnTo>
                <a:close/>
              </a:path>
            </a:pathLst>
          </a:custGeom>
          <a:solidFill>
            <a:srgbClr val="58dddd"/>
          </a:solidFill>
          <a:ln w="0">
            <a:noFill/>
          </a:ln>
        </p:spPr>
        <p:style>
          <a:lnRef idx="0"/>
          <a:fillRef idx="0"/>
          <a:effectRef idx="0"/>
          <a:fontRef idx="minor"/>
        </p:style>
      </p:sp>
      <p:sp>
        <p:nvSpPr>
          <p:cNvPr id="1200" name="CustomShape 1057"/>
          <p:cNvSpPr/>
          <p:nvPr/>
        </p:nvSpPr>
        <p:spPr>
          <a:xfrm>
            <a:off x="2144160" y="3843360"/>
            <a:ext cx="163440" cy="165600"/>
          </a:xfrm>
          <a:custGeom>
            <a:avLst/>
            <a:gdLst/>
            <a:ahLst/>
            <a:rect l="l" t="t" r="r" b="b"/>
            <a:pathLst>
              <a:path w="163830" h="166115">
                <a:moveTo>
                  <a:pt x="2286" y="166115"/>
                </a:moveTo>
                <a:lnTo>
                  <a:pt x="163830" y="4571"/>
                </a:lnTo>
                <a:lnTo>
                  <a:pt x="161544" y="0"/>
                </a:lnTo>
                <a:lnTo>
                  <a:pt x="0" y="161543"/>
                </a:lnTo>
                <a:lnTo>
                  <a:pt x="2286" y="166115"/>
                </a:lnTo>
                <a:close/>
              </a:path>
            </a:pathLst>
          </a:custGeom>
          <a:solidFill>
            <a:srgbClr val="57dcdc"/>
          </a:solidFill>
          <a:ln w="0">
            <a:noFill/>
          </a:ln>
        </p:spPr>
        <p:style>
          <a:lnRef idx="0"/>
          <a:fillRef idx="0"/>
          <a:effectRef idx="0"/>
          <a:fontRef idx="minor"/>
        </p:style>
      </p:sp>
      <p:sp>
        <p:nvSpPr>
          <p:cNvPr id="1201" name="CustomShape 1058"/>
          <p:cNvSpPr/>
          <p:nvPr/>
        </p:nvSpPr>
        <p:spPr>
          <a:xfrm>
            <a:off x="2139840" y="3833640"/>
            <a:ext cx="165600" cy="171000"/>
          </a:xfrm>
          <a:custGeom>
            <a:avLst/>
            <a:gdLst/>
            <a:ahLst/>
            <a:rect l="l" t="t" r="r" b="b"/>
            <a:pathLst>
              <a:path w="166116" h="171450">
                <a:moveTo>
                  <a:pt x="4572" y="171450"/>
                </a:moveTo>
                <a:lnTo>
                  <a:pt x="166116" y="9905"/>
                </a:lnTo>
                <a:lnTo>
                  <a:pt x="162306" y="0"/>
                </a:lnTo>
                <a:lnTo>
                  <a:pt x="0" y="161544"/>
                </a:lnTo>
                <a:lnTo>
                  <a:pt x="4572" y="171450"/>
                </a:lnTo>
                <a:close/>
              </a:path>
            </a:pathLst>
          </a:custGeom>
          <a:solidFill>
            <a:srgbClr val="57dbdb"/>
          </a:solidFill>
          <a:ln w="0">
            <a:noFill/>
          </a:ln>
        </p:spPr>
        <p:style>
          <a:lnRef idx="0"/>
          <a:fillRef idx="0"/>
          <a:effectRef idx="0"/>
          <a:fontRef idx="minor"/>
        </p:style>
      </p:sp>
      <p:sp>
        <p:nvSpPr>
          <p:cNvPr id="1202" name="CustomShape 1059"/>
          <p:cNvSpPr/>
          <p:nvPr/>
        </p:nvSpPr>
        <p:spPr>
          <a:xfrm>
            <a:off x="2144160" y="384336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1203" name="CustomShape 1060"/>
          <p:cNvSpPr/>
          <p:nvPr/>
        </p:nvSpPr>
        <p:spPr>
          <a:xfrm>
            <a:off x="2142000" y="3838320"/>
            <a:ext cx="163440" cy="166680"/>
          </a:xfrm>
          <a:custGeom>
            <a:avLst/>
            <a:gdLst/>
            <a:ahLst/>
            <a:rect l="l" t="t" r="r" b="b"/>
            <a:pathLst>
              <a:path w="163830" h="166877">
                <a:moveTo>
                  <a:pt x="2286" y="166877"/>
                </a:moveTo>
                <a:lnTo>
                  <a:pt x="163830" y="5333"/>
                </a:lnTo>
                <a:lnTo>
                  <a:pt x="162306" y="0"/>
                </a:lnTo>
                <a:lnTo>
                  <a:pt x="0" y="161543"/>
                </a:lnTo>
                <a:lnTo>
                  <a:pt x="2286" y="166877"/>
                </a:lnTo>
                <a:close/>
              </a:path>
            </a:pathLst>
          </a:custGeom>
          <a:solidFill>
            <a:srgbClr val="57dbdb"/>
          </a:solidFill>
          <a:ln w="0">
            <a:noFill/>
          </a:ln>
        </p:spPr>
        <p:style>
          <a:lnRef idx="0"/>
          <a:fillRef idx="0"/>
          <a:effectRef idx="0"/>
          <a:fontRef idx="minor"/>
        </p:style>
      </p:sp>
      <p:sp>
        <p:nvSpPr>
          <p:cNvPr id="1204" name="CustomShape 1061"/>
          <p:cNvSpPr/>
          <p:nvPr/>
        </p:nvSpPr>
        <p:spPr>
          <a:xfrm>
            <a:off x="2139840" y="3833640"/>
            <a:ext cx="164160" cy="165600"/>
          </a:xfrm>
          <a:custGeom>
            <a:avLst/>
            <a:gdLst/>
            <a:ahLst/>
            <a:rect l="l" t="t" r="r" b="b"/>
            <a:pathLst>
              <a:path w="164592" h="166115">
                <a:moveTo>
                  <a:pt x="2286" y="166116"/>
                </a:moveTo>
                <a:lnTo>
                  <a:pt x="164592" y="4572"/>
                </a:lnTo>
                <a:lnTo>
                  <a:pt x="162306" y="0"/>
                </a:lnTo>
                <a:lnTo>
                  <a:pt x="0" y="161544"/>
                </a:lnTo>
                <a:lnTo>
                  <a:pt x="2286" y="166116"/>
                </a:lnTo>
                <a:close/>
              </a:path>
            </a:pathLst>
          </a:custGeom>
          <a:solidFill>
            <a:srgbClr val="56dad9"/>
          </a:solidFill>
          <a:ln w="0">
            <a:noFill/>
          </a:ln>
        </p:spPr>
        <p:style>
          <a:lnRef idx="0"/>
          <a:fillRef idx="0"/>
          <a:effectRef idx="0"/>
          <a:fontRef idx="minor"/>
        </p:style>
      </p:sp>
      <p:sp>
        <p:nvSpPr>
          <p:cNvPr id="1205" name="CustomShape 1062"/>
          <p:cNvSpPr/>
          <p:nvPr/>
        </p:nvSpPr>
        <p:spPr>
          <a:xfrm>
            <a:off x="2135160" y="3823560"/>
            <a:ext cx="166680" cy="171000"/>
          </a:xfrm>
          <a:custGeom>
            <a:avLst/>
            <a:gdLst/>
            <a:ahLst/>
            <a:rect l="l" t="t" r="r" b="b"/>
            <a:pathLst>
              <a:path w="166877" h="171450">
                <a:moveTo>
                  <a:pt x="4572" y="171450"/>
                </a:moveTo>
                <a:lnTo>
                  <a:pt x="166878" y="9905"/>
                </a:lnTo>
                <a:lnTo>
                  <a:pt x="161544" y="0"/>
                </a:lnTo>
                <a:lnTo>
                  <a:pt x="0" y="161544"/>
                </a:lnTo>
                <a:lnTo>
                  <a:pt x="4572" y="171450"/>
                </a:lnTo>
                <a:close/>
              </a:path>
            </a:pathLst>
          </a:custGeom>
          <a:solidFill>
            <a:srgbClr val="56d8d8"/>
          </a:solidFill>
          <a:ln w="0">
            <a:noFill/>
          </a:ln>
        </p:spPr>
        <p:style>
          <a:lnRef idx="0"/>
          <a:fillRef idx="0"/>
          <a:effectRef idx="0"/>
          <a:fontRef idx="minor"/>
        </p:style>
      </p:sp>
      <p:sp>
        <p:nvSpPr>
          <p:cNvPr id="1206" name="CustomShape 1063"/>
          <p:cNvSpPr/>
          <p:nvPr/>
        </p:nvSpPr>
        <p:spPr>
          <a:xfrm>
            <a:off x="2139840" y="3833640"/>
            <a:ext cx="162000" cy="161280"/>
          </a:xfrm>
          <a:custGeom>
            <a:avLst/>
            <a:gdLst/>
            <a:ahLst/>
            <a:rect l="l" t="t" r="r" b="b"/>
            <a:pathLst>
              <a:path w="162306" h="161544">
                <a:moveTo>
                  <a:pt x="0" y="161544"/>
                </a:moveTo>
                <a:lnTo>
                  <a:pt x="162306" y="0"/>
                </a:lnTo>
              </a:path>
            </a:pathLst>
          </a:custGeom>
          <a:noFill/>
          <a:ln w="762">
            <a:solidFill>
              <a:srgbClr val="56d8d8"/>
            </a:solidFill>
            <a:round/>
          </a:ln>
        </p:spPr>
        <p:style>
          <a:lnRef idx="0"/>
          <a:fillRef idx="0"/>
          <a:effectRef idx="0"/>
          <a:fontRef idx="minor"/>
        </p:style>
      </p:sp>
      <p:sp>
        <p:nvSpPr>
          <p:cNvPr id="1207" name="CustomShape 1064"/>
          <p:cNvSpPr/>
          <p:nvPr/>
        </p:nvSpPr>
        <p:spPr>
          <a:xfrm>
            <a:off x="2137320" y="3828960"/>
            <a:ext cx="164160" cy="165600"/>
          </a:xfrm>
          <a:custGeom>
            <a:avLst/>
            <a:gdLst/>
            <a:ahLst/>
            <a:rect l="l" t="t" r="r" b="b"/>
            <a:pathLst>
              <a:path w="164592" h="166115">
                <a:moveTo>
                  <a:pt x="2286" y="166116"/>
                </a:moveTo>
                <a:lnTo>
                  <a:pt x="164592" y="4572"/>
                </a:lnTo>
                <a:lnTo>
                  <a:pt x="161544" y="0"/>
                </a:lnTo>
                <a:lnTo>
                  <a:pt x="0" y="161544"/>
                </a:lnTo>
                <a:lnTo>
                  <a:pt x="2286" y="166116"/>
                </a:lnTo>
                <a:close/>
              </a:path>
            </a:pathLst>
          </a:custGeom>
          <a:solidFill>
            <a:srgbClr val="56d8d8"/>
          </a:solidFill>
          <a:ln w="0">
            <a:noFill/>
          </a:ln>
        </p:spPr>
        <p:style>
          <a:lnRef idx="0"/>
          <a:fillRef idx="0"/>
          <a:effectRef idx="0"/>
          <a:fontRef idx="minor"/>
        </p:style>
      </p:sp>
      <p:sp>
        <p:nvSpPr>
          <p:cNvPr id="1208" name="CustomShape 1065"/>
          <p:cNvSpPr/>
          <p:nvPr/>
        </p:nvSpPr>
        <p:spPr>
          <a:xfrm>
            <a:off x="2135160" y="3823560"/>
            <a:ext cx="163440" cy="166680"/>
          </a:xfrm>
          <a:custGeom>
            <a:avLst/>
            <a:gdLst/>
            <a:ahLst/>
            <a:rect l="l" t="t" r="r" b="b"/>
            <a:pathLst>
              <a:path w="163830" h="166877">
                <a:moveTo>
                  <a:pt x="2286" y="166877"/>
                </a:moveTo>
                <a:lnTo>
                  <a:pt x="163830" y="5333"/>
                </a:lnTo>
                <a:lnTo>
                  <a:pt x="161544" y="0"/>
                </a:lnTo>
                <a:lnTo>
                  <a:pt x="0" y="161543"/>
                </a:lnTo>
                <a:lnTo>
                  <a:pt x="2286" y="166877"/>
                </a:lnTo>
                <a:close/>
              </a:path>
            </a:pathLst>
          </a:custGeom>
          <a:solidFill>
            <a:srgbClr val="55d7d7"/>
          </a:solidFill>
          <a:ln w="0">
            <a:noFill/>
          </a:ln>
        </p:spPr>
        <p:style>
          <a:lnRef idx="0"/>
          <a:fillRef idx="0"/>
          <a:effectRef idx="0"/>
          <a:fontRef idx="minor"/>
        </p:style>
      </p:sp>
      <p:sp>
        <p:nvSpPr>
          <p:cNvPr id="1209" name="CustomShape 1066"/>
          <p:cNvSpPr/>
          <p:nvPr/>
        </p:nvSpPr>
        <p:spPr>
          <a:xfrm>
            <a:off x="2129040" y="3814560"/>
            <a:ext cx="167400" cy="170280"/>
          </a:xfrm>
          <a:custGeom>
            <a:avLst/>
            <a:gdLst/>
            <a:ahLst/>
            <a:rect l="l" t="t" r="r" b="b"/>
            <a:pathLst>
              <a:path w="167639" h="170687">
                <a:moveTo>
                  <a:pt x="6095" y="170687"/>
                </a:moveTo>
                <a:lnTo>
                  <a:pt x="167639" y="9143"/>
                </a:lnTo>
                <a:lnTo>
                  <a:pt x="161543" y="0"/>
                </a:lnTo>
                <a:lnTo>
                  <a:pt x="0" y="161543"/>
                </a:lnTo>
                <a:lnTo>
                  <a:pt x="6095" y="170687"/>
                </a:lnTo>
                <a:close/>
              </a:path>
            </a:pathLst>
          </a:custGeom>
          <a:solidFill>
            <a:srgbClr val="55d6d6"/>
          </a:solidFill>
          <a:ln w="0">
            <a:noFill/>
          </a:ln>
        </p:spPr>
        <p:style>
          <a:lnRef idx="0"/>
          <a:fillRef idx="0"/>
          <a:effectRef idx="0"/>
          <a:fontRef idx="minor"/>
        </p:style>
      </p:sp>
      <p:sp>
        <p:nvSpPr>
          <p:cNvPr id="1210" name="CustomShape 1067"/>
          <p:cNvSpPr/>
          <p:nvPr/>
        </p:nvSpPr>
        <p:spPr>
          <a:xfrm>
            <a:off x="2135160" y="382356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1211" name="CustomShape 1068"/>
          <p:cNvSpPr/>
          <p:nvPr/>
        </p:nvSpPr>
        <p:spPr>
          <a:xfrm>
            <a:off x="2131920" y="3819240"/>
            <a:ext cx="164160" cy="165600"/>
          </a:xfrm>
          <a:custGeom>
            <a:avLst/>
            <a:gdLst/>
            <a:ahLst/>
            <a:rect l="l" t="t" r="r" b="b"/>
            <a:pathLst>
              <a:path w="164592" h="166115">
                <a:moveTo>
                  <a:pt x="3048" y="166116"/>
                </a:moveTo>
                <a:lnTo>
                  <a:pt x="164592" y="4572"/>
                </a:lnTo>
                <a:lnTo>
                  <a:pt x="161544" y="0"/>
                </a:lnTo>
                <a:lnTo>
                  <a:pt x="0" y="161544"/>
                </a:lnTo>
                <a:lnTo>
                  <a:pt x="3048" y="166116"/>
                </a:lnTo>
                <a:close/>
              </a:path>
            </a:pathLst>
          </a:custGeom>
          <a:solidFill>
            <a:srgbClr val="55d6d6"/>
          </a:solidFill>
          <a:ln w="0">
            <a:noFill/>
          </a:ln>
        </p:spPr>
        <p:style>
          <a:lnRef idx="0"/>
          <a:fillRef idx="0"/>
          <a:effectRef idx="0"/>
          <a:fontRef idx="minor"/>
        </p:style>
      </p:sp>
      <p:sp>
        <p:nvSpPr>
          <p:cNvPr id="1212" name="CustomShape 1069"/>
          <p:cNvSpPr/>
          <p:nvPr/>
        </p:nvSpPr>
        <p:spPr>
          <a:xfrm>
            <a:off x="2129040" y="3814560"/>
            <a:ext cx="164160" cy="165600"/>
          </a:xfrm>
          <a:custGeom>
            <a:avLst/>
            <a:gdLst/>
            <a:ahLst/>
            <a:rect l="l" t="t" r="r" b="b"/>
            <a:pathLst>
              <a:path w="164592" h="166115">
                <a:moveTo>
                  <a:pt x="3048" y="166116"/>
                </a:moveTo>
                <a:lnTo>
                  <a:pt x="164592" y="4572"/>
                </a:lnTo>
                <a:lnTo>
                  <a:pt x="161544" y="0"/>
                </a:lnTo>
                <a:lnTo>
                  <a:pt x="0" y="161544"/>
                </a:lnTo>
                <a:lnTo>
                  <a:pt x="3048" y="166116"/>
                </a:lnTo>
                <a:close/>
              </a:path>
            </a:pathLst>
          </a:custGeom>
          <a:solidFill>
            <a:srgbClr val="54d5d5"/>
          </a:solidFill>
          <a:ln w="0">
            <a:noFill/>
          </a:ln>
        </p:spPr>
        <p:style>
          <a:lnRef idx="0"/>
          <a:fillRef idx="0"/>
          <a:effectRef idx="0"/>
          <a:fontRef idx="minor"/>
        </p:style>
      </p:sp>
      <p:sp>
        <p:nvSpPr>
          <p:cNvPr id="1213" name="CustomShape 1070"/>
          <p:cNvSpPr/>
          <p:nvPr/>
        </p:nvSpPr>
        <p:spPr>
          <a:xfrm>
            <a:off x="2122920" y="3805560"/>
            <a:ext cx="167400" cy="170280"/>
          </a:xfrm>
          <a:custGeom>
            <a:avLst/>
            <a:gdLst/>
            <a:ahLst/>
            <a:rect l="l" t="t" r="r" b="b"/>
            <a:pathLst>
              <a:path w="167639" h="170687">
                <a:moveTo>
                  <a:pt x="6095" y="170687"/>
                </a:moveTo>
                <a:lnTo>
                  <a:pt x="167639" y="9143"/>
                </a:lnTo>
                <a:lnTo>
                  <a:pt x="161543" y="0"/>
                </a:lnTo>
                <a:lnTo>
                  <a:pt x="0" y="161543"/>
                </a:lnTo>
                <a:lnTo>
                  <a:pt x="6095" y="170687"/>
                </a:lnTo>
                <a:close/>
              </a:path>
            </a:pathLst>
          </a:custGeom>
          <a:solidFill>
            <a:srgbClr val="54d4d4"/>
          </a:solidFill>
          <a:ln w="0">
            <a:noFill/>
          </a:ln>
        </p:spPr>
        <p:style>
          <a:lnRef idx="0"/>
          <a:fillRef idx="0"/>
          <a:effectRef idx="0"/>
          <a:fontRef idx="minor"/>
        </p:style>
      </p:sp>
      <p:sp>
        <p:nvSpPr>
          <p:cNvPr id="1214" name="CustomShape 1071"/>
          <p:cNvSpPr/>
          <p:nvPr/>
        </p:nvSpPr>
        <p:spPr>
          <a:xfrm>
            <a:off x="2129040" y="381456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1215" name="CustomShape 1072"/>
          <p:cNvSpPr/>
          <p:nvPr/>
        </p:nvSpPr>
        <p:spPr>
          <a:xfrm>
            <a:off x="2125800" y="3809880"/>
            <a:ext cx="164160" cy="165600"/>
          </a:xfrm>
          <a:custGeom>
            <a:avLst/>
            <a:gdLst/>
            <a:ahLst/>
            <a:rect l="l" t="t" r="r" b="b"/>
            <a:pathLst>
              <a:path w="164592" h="166115">
                <a:moveTo>
                  <a:pt x="3048" y="166116"/>
                </a:moveTo>
                <a:lnTo>
                  <a:pt x="164592" y="4572"/>
                </a:lnTo>
                <a:lnTo>
                  <a:pt x="161544" y="0"/>
                </a:lnTo>
                <a:lnTo>
                  <a:pt x="0" y="161544"/>
                </a:lnTo>
                <a:lnTo>
                  <a:pt x="3048" y="166116"/>
                </a:lnTo>
                <a:close/>
              </a:path>
            </a:pathLst>
          </a:custGeom>
          <a:solidFill>
            <a:srgbClr val="54d4d4"/>
          </a:solidFill>
          <a:ln w="0">
            <a:noFill/>
          </a:ln>
        </p:spPr>
        <p:style>
          <a:lnRef idx="0"/>
          <a:fillRef idx="0"/>
          <a:effectRef idx="0"/>
          <a:fontRef idx="minor"/>
        </p:style>
      </p:sp>
      <p:sp>
        <p:nvSpPr>
          <p:cNvPr id="1216" name="CustomShape 1073"/>
          <p:cNvSpPr/>
          <p:nvPr/>
        </p:nvSpPr>
        <p:spPr>
          <a:xfrm>
            <a:off x="2122920" y="3805560"/>
            <a:ext cx="164160" cy="165600"/>
          </a:xfrm>
          <a:custGeom>
            <a:avLst/>
            <a:gdLst/>
            <a:ahLst/>
            <a:rect l="l" t="t" r="r" b="b"/>
            <a:pathLst>
              <a:path w="164592" h="166115">
                <a:moveTo>
                  <a:pt x="3048" y="166115"/>
                </a:moveTo>
                <a:lnTo>
                  <a:pt x="164592" y="4571"/>
                </a:lnTo>
                <a:lnTo>
                  <a:pt x="161544" y="0"/>
                </a:lnTo>
                <a:lnTo>
                  <a:pt x="0" y="161543"/>
                </a:lnTo>
                <a:lnTo>
                  <a:pt x="3048" y="166115"/>
                </a:lnTo>
                <a:close/>
              </a:path>
            </a:pathLst>
          </a:custGeom>
          <a:solidFill>
            <a:srgbClr val="53d3d3"/>
          </a:solidFill>
          <a:ln w="0">
            <a:noFill/>
          </a:ln>
        </p:spPr>
        <p:style>
          <a:lnRef idx="0"/>
          <a:fillRef idx="0"/>
          <a:effectRef idx="0"/>
          <a:fontRef idx="minor"/>
        </p:style>
      </p:sp>
      <p:sp>
        <p:nvSpPr>
          <p:cNvPr id="1217" name="CustomShape 1074"/>
          <p:cNvSpPr/>
          <p:nvPr/>
        </p:nvSpPr>
        <p:spPr>
          <a:xfrm>
            <a:off x="2116080" y="3796200"/>
            <a:ext cx="168120" cy="170280"/>
          </a:xfrm>
          <a:custGeom>
            <a:avLst/>
            <a:gdLst/>
            <a:ahLst/>
            <a:rect l="l" t="t" r="r" b="b"/>
            <a:pathLst>
              <a:path w="168401" h="170687">
                <a:moveTo>
                  <a:pt x="6857" y="170687"/>
                </a:moveTo>
                <a:lnTo>
                  <a:pt x="168401" y="9143"/>
                </a:lnTo>
                <a:lnTo>
                  <a:pt x="161543" y="0"/>
                </a:lnTo>
                <a:lnTo>
                  <a:pt x="0" y="161543"/>
                </a:lnTo>
                <a:lnTo>
                  <a:pt x="6857" y="170687"/>
                </a:lnTo>
                <a:close/>
              </a:path>
            </a:pathLst>
          </a:custGeom>
          <a:solidFill>
            <a:srgbClr val="53d2d2"/>
          </a:solidFill>
          <a:ln w="0">
            <a:noFill/>
          </a:ln>
        </p:spPr>
        <p:style>
          <a:lnRef idx="0"/>
          <a:fillRef idx="0"/>
          <a:effectRef idx="0"/>
          <a:fontRef idx="minor"/>
        </p:style>
      </p:sp>
      <p:sp>
        <p:nvSpPr>
          <p:cNvPr id="1218" name="CustomShape 1075"/>
          <p:cNvSpPr/>
          <p:nvPr/>
        </p:nvSpPr>
        <p:spPr>
          <a:xfrm>
            <a:off x="2122920" y="380556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1219" name="CustomShape 1076"/>
          <p:cNvSpPr/>
          <p:nvPr/>
        </p:nvSpPr>
        <p:spPr>
          <a:xfrm>
            <a:off x="2121480" y="3803040"/>
            <a:ext cx="162720" cy="163440"/>
          </a:xfrm>
          <a:custGeom>
            <a:avLst/>
            <a:gdLst/>
            <a:ahLst/>
            <a:rect l="l" t="t" r="r" b="b"/>
            <a:pathLst>
              <a:path w="163068" h="163829">
                <a:moveTo>
                  <a:pt x="1524" y="163830"/>
                </a:moveTo>
                <a:lnTo>
                  <a:pt x="163068" y="2286"/>
                </a:lnTo>
                <a:lnTo>
                  <a:pt x="161544" y="0"/>
                </a:lnTo>
                <a:lnTo>
                  <a:pt x="0" y="161544"/>
                </a:lnTo>
                <a:lnTo>
                  <a:pt x="1524" y="163830"/>
                </a:lnTo>
                <a:close/>
              </a:path>
            </a:pathLst>
          </a:custGeom>
          <a:solidFill>
            <a:srgbClr val="53d2d2"/>
          </a:solidFill>
          <a:ln w="0">
            <a:noFill/>
          </a:ln>
        </p:spPr>
        <p:style>
          <a:lnRef idx="0"/>
          <a:fillRef idx="0"/>
          <a:effectRef idx="0"/>
          <a:fontRef idx="minor"/>
        </p:style>
      </p:sp>
      <p:sp>
        <p:nvSpPr>
          <p:cNvPr id="1220" name="CustomShape 1077"/>
          <p:cNvSpPr/>
          <p:nvPr/>
        </p:nvSpPr>
        <p:spPr>
          <a:xfrm>
            <a:off x="2118960" y="3800880"/>
            <a:ext cx="163440" cy="163440"/>
          </a:xfrm>
          <a:custGeom>
            <a:avLst/>
            <a:gdLst/>
            <a:ahLst/>
            <a:rect l="l" t="t" r="r" b="b"/>
            <a:pathLst>
              <a:path w="163830" h="163829">
                <a:moveTo>
                  <a:pt x="2286" y="163830"/>
                </a:moveTo>
                <a:lnTo>
                  <a:pt x="163830" y="2286"/>
                </a:lnTo>
                <a:lnTo>
                  <a:pt x="162306" y="0"/>
                </a:lnTo>
                <a:lnTo>
                  <a:pt x="0" y="161544"/>
                </a:lnTo>
                <a:lnTo>
                  <a:pt x="2286" y="163830"/>
                </a:lnTo>
                <a:close/>
              </a:path>
            </a:pathLst>
          </a:custGeom>
          <a:solidFill>
            <a:srgbClr val="52d2d2"/>
          </a:solidFill>
          <a:ln w="0">
            <a:noFill/>
          </a:ln>
        </p:spPr>
        <p:style>
          <a:lnRef idx="0"/>
          <a:fillRef idx="0"/>
          <a:effectRef idx="0"/>
          <a:fontRef idx="minor"/>
        </p:style>
      </p:sp>
      <p:sp>
        <p:nvSpPr>
          <p:cNvPr id="1221" name="CustomShape 1078"/>
          <p:cNvSpPr/>
          <p:nvPr/>
        </p:nvSpPr>
        <p:spPr>
          <a:xfrm>
            <a:off x="2117520" y="3798720"/>
            <a:ext cx="163440" cy="163440"/>
          </a:xfrm>
          <a:custGeom>
            <a:avLst/>
            <a:gdLst/>
            <a:ahLst/>
            <a:rect l="l" t="t" r="r" b="b"/>
            <a:pathLst>
              <a:path w="163830" h="163829">
                <a:moveTo>
                  <a:pt x="1524" y="163829"/>
                </a:moveTo>
                <a:lnTo>
                  <a:pt x="163830" y="2285"/>
                </a:lnTo>
                <a:lnTo>
                  <a:pt x="161544" y="0"/>
                </a:lnTo>
                <a:lnTo>
                  <a:pt x="0" y="161543"/>
                </a:lnTo>
                <a:lnTo>
                  <a:pt x="1524" y="163829"/>
                </a:lnTo>
                <a:close/>
              </a:path>
            </a:pathLst>
          </a:custGeom>
          <a:solidFill>
            <a:srgbClr val="52d1d1"/>
          </a:solidFill>
          <a:ln w="0">
            <a:noFill/>
          </a:ln>
        </p:spPr>
        <p:style>
          <a:lnRef idx="0"/>
          <a:fillRef idx="0"/>
          <a:effectRef idx="0"/>
          <a:fontRef idx="minor"/>
        </p:style>
      </p:sp>
      <p:sp>
        <p:nvSpPr>
          <p:cNvPr id="1222" name="CustomShape 1079"/>
          <p:cNvSpPr/>
          <p:nvPr/>
        </p:nvSpPr>
        <p:spPr>
          <a:xfrm>
            <a:off x="2116080" y="3796200"/>
            <a:ext cx="162720" cy="163440"/>
          </a:xfrm>
          <a:custGeom>
            <a:avLst/>
            <a:gdLst/>
            <a:ahLst/>
            <a:rect l="l" t="t" r="r" b="b"/>
            <a:pathLst>
              <a:path w="163068" h="163829">
                <a:moveTo>
                  <a:pt x="1524" y="163830"/>
                </a:moveTo>
                <a:lnTo>
                  <a:pt x="163068" y="2286"/>
                </a:lnTo>
                <a:lnTo>
                  <a:pt x="161544" y="0"/>
                </a:lnTo>
                <a:lnTo>
                  <a:pt x="0" y="161544"/>
                </a:lnTo>
                <a:lnTo>
                  <a:pt x="1524" y="163830"/>
                </a:lnTo>
                <a:close/>
              </a:path>
            </a:pathLst>
          </a:custGeom>
          <a:solidFill>
            <a:srgbClr val="52d0d0"/>
          </a:solidFill>
          <a:ln w="0">
            <a:noFill/>
          </a:ln>
        </p:spPr>
        <p:style>
          <a:lnRef idx="0"/>
          <a:fillRef idx="0"/>
          <a:effectRef idx="0"/>
          <a:fontRef idx="minor"/>
        </p:style>
      </p:sp>
      <p:sp>
        <p:nvSpPr>
          <p:cNvPr id="1223" name="CustomShape 1080"/>
          <p:cNvSpPr/>
          <p:nvPr/>
        </p:nvSpPr>
        <p:spPr>
          <a:xfrm>
            <a:off x="2108520" y="3787920"/>
            <a:ext cx="168840" cy="169560"/>
          </a:xfrm>
          <a:custGeom>
            <a:avLst/>
            <a:gdLst/>
            <a:ahLst/>
            <a:rect l="l" t="t" r="r" b="b"/>
            <a:pathLst>
              <a:path w="169163" h="169925">
                <a:moveTo>
                  <a:pt x="7619" y="169925"/>
                </a:moveTo>
                <a:lnTo>
                  <a:pt x="169163" y="8381"/>
                </a:lnTo>
                <a:lnTo>
                  <a:pt x="161543" y="0"/>
                </a:lnTo>
                <a:lnTo>
                  <a:pt x="0" y="161543"/>
                </a:lnTo>
                <a:lnTo>
                  <a:pt x="7619" y="169925"/>
                </a:lnTo>
                <a:close/>
              </a:path>
            </a:pathLst>
          </a:custGeom>
          <a:solidFill>
            <a:srgbClr val="52cfcf"/>
          </a:solidFill>
          <a:ln w="0">
            <a:noFill/>
          </a:ln>
        </p:spPr>
        <p:style>
          <a:lnRef idx="0"/>
          <a:fillRef idx="0"/>
          <a:effectRef idx="0"/>
          <a:fontRef idx="minor"/>
        </p:style>
      </p:sp>
      <p:sp>
        <p:nvSpPr>
          <p:cNvPr id="1224" name="CustomShape 1081"/>
          <p:cNvSpPr/>
          <p:nvPr/>
        </p:nvSpPr>
        <p:spPr>
          <a:xfrm>
            <a:off x="2116080" y="3796200"/>
            <a:ext cx="161280" cy="161280"/>
          </a:xfrm>
          <a:custGeom>
            <a:avLst/>
            <a:gdLst/>
            <a:ahLst/>
            <a:rect l="l" t="t" r="r" b="b"/>
            <a:pathLst>
              <a:path w="161544" h="161544">
                <a:moveTo>
                  <a:pt x="0" y="161543"/>
                </a:moveTo>
                <a:lnTo>
                  <a:pt x="161544" y="0"/>
                </a:lnTo>
              </a:path>
            </a:pathLst>
          </a:custGeom>
          <a:noFill/>
          <a:ln w="762">
            <a:solidFill>
              <a:srgbClr val="52cfcf"/>
            </a:solidFill>
            <a:round/>
          </a:ln>
        </p:spPr>
        <p:style>
          <a:lnRef idx="0"/>
          <a:fillRef idx="0"/>
          <a:effectRef idx="0"/>
          <a:fontRef idx="minor"/>
        </p:style>
      </p:sp>
      <p:sp>
        <p:nvSpPr>
          <p:cNvPr id="1225" name="CustomShape 1082"/>
          <p:cNvSpPr/>
          <p:nvPr/>
        </p:nvSpPr>
        <p:spPr>
          <a:xfrm>
            <a:off x="2114640" y="379476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2cfcf"/>
          </a:solidFill>
          <a:ln w="0">
            <a:noFill/>
          </a:ln>
        </p:spPr>
        <p:style>
          <a:lnRef idx="0"/>
          <a:fillRef idx="0"/>
          <a:effectRef idx="0"/>
          <a:fontRef idx="minor"/>
        </p:style>
      </p:sp>
      <p:sp>
        <p:nvSpPr>
          <p:cNvPr id="1226" name="CustomShape 1083"/>
          <p:cNvSpPr/>
          <p:nvPr/>
        </p:nvSpPr>
        <p:spPr>
          <a:xfrm>
            <a:off x="2113200" y="379332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2cece"/>
          </a:solidFill>
          <a:ln w="0">
            <a:noFill/>
          </a:ln>
        </p:spPr>
        <p:style>
          <a:lnRef idx="0"/>
          <a:fillRef idx="0"/>
          <a:effectRef idx="0"/>
          <a:fontRef idx="minor"/>
        </p:style>
      </p:sp>
      <p:sp>
        <p:nvSpPr>
          <p:cNvPr id="1227" name="CustomShape 1084"/>
          <p:cNvSpPr/>
          <p:nvPr/>
        </p:nvSpPr>
        <p:spPr>
          <a:xfrm>
            <a:off x="2111400" y="379188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2cdcd"/>
          </a:solidFill>
          <a:ln w="0">
            <a:noFill/>
          </a:ln>
        </p:spPr>
        <p:style>
          <a:lnRef idx="0"/>
          <a:fillRef idx="0"/>
          <a:effectRef idx="0"/>
          <a:fontRef idx="minor"/>
        </p:style>
      </p:sp>
      <p:sp>
        <p:nvSpPr>
          <p:cNvPr id="1228" name="CustomShape 1085"/>
          <p:cNvSpPr/>
          <p:nvPr/>
        </p:nvSpPr>
        <p:spPr>
          <a:xfrm>
            <a:off x="2109960" y="379008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1cbcb"/>
          </a:solidFill>
          <a:ln w="0">
            <a:noFill/>
          </a:ln>
        </p:spPr>
        <p:style>
          <a:lnRef idx="0"/>
          <a:fillRef idx="0"/>
          <a:effectRef idx="0"/>
          <a:fontRef idx="minor"/>
        </p:style>
      </p:sp>
      <p:sp>
        <p:nvSpPr>
          <p:cNvPr id="1229" name="CustomShape 1086"/>
          <p:cNvSpPr/>
          <p:nvPr/>
        </p:nvSpPr>
        <p:spPr>
          <a:xfrm>
            <a:off x="2108520" y="3787920"/>
            <a:ext cx="162720" cy="163440"/>
          </a:xfrm>
          <a:custGeom>
            <a:avLst/>
            <a:gdLst/>
            <a:ahLst/>
            <a:rect l="l" t="t" r="r" b="b"/>
            <a:pathLst>
              <a:path w="163068" h="163829">
                <a:moveTo>
                  <a:pt x="1524" y="163830"/>
                </a:moveTo>
                <a:lnTo>
                  <a:pt x="163068" y="2286"/>
                </a:lnTo>
                <a:lnTo>
                  <a:pt x="161544" y="0"/>
                </a:lnTo>
                <a:lnTo>
                  <a:pt x="0" y="161544"/>
                </a:lnTo>
                <a:lnTo>
                  <a:pt x="1524" y="163830"/>
                </a:lnTo>
                <a:close/>
              </a:path>
            </a:pathLst>
          </a:custGeom>
          <a:solidFill>
            <a:srgbClr val="51caca"/>
          </a:solidFill>
          <a:ln w="0">
            <a:noFill/>
          </a:ln>
        </p:spPr>
        <p:style>
          <a:lnRef idx="0"/>
          <a:fillRef idx="0"/>
          <a:effectRef idx="0"/>
          <a:fontRef idx="minor"/>
        </p:style>
      </p:sp>
      <p:sp>
        <p:nvSpPr>
          <p:cNvPr id="1230" name="CustomShape 1087"/>
          <p:cNvSpPr/>
          <p:nvPr/>
        </p:nvSpPr>
        <p:spPr>
          <a:xfrm>
            <a:off x="2100240" y="3781080"/>
            <a:ext cx="169560" cy="168120"/>
          </a:xfrm>
          <a:custGeom>
            <a:avLst/>
            <a:gdLst/>
            <a:ahLst/>
            <a:rect l="l" t="t" r="r" b="b"/>
            <a:pathLst>
              <a:path w="169925" h="168401">
                <a:moveTo>
                  <a:pt x="8381" y="168401"/>
                </a:moveTo>
                <a:lnTo>
                  <a:pt x="169925" y="6857"/>
                </a:lnTo>
                <a:lnTo>
                  <a:pt x="161543" y="0"/>
                </a:lnTo>
                <a:lnTo>
                  <a:pt x="0" y="161543"/>
                </a:lnTo>
                <a:lnTo>
                  <a:pt x="8381" y="168401"/>
                </a:lnTo>
                <a:close/>
              </a:path>
            </a:pathLst>
          </a:custGeom>
          <a:solidFill>
            <a:srgbClr val="51c9c9"/>
          </a:solidFill>
          <a:ln w="0">
            <a:noFill/>
          </a:ln>
        </p:spPr>
        <p:style>
          <a:lnRef idx="0"/>
          <a:fillRef idx="0"/>
          <a:effectRef idx="0"/>
          <a:fontRef idx="minor"/>
        </p:style>
      </p:sp>
      <p:sp>
        <p:nvSpPr>
          <p:cNvPr id="1231" name="CustomShape 1088"/>
          <p:cNvSpPr/>
          <p:nvPr/>
        </p:nvSpPr>
        <p:spPr>
          <a:xfrm>
            <a:off x="2108520" y="3787920"/>
            <a:ext cx="161280" cy="161280"/>
          </a:xfrm>
          <a:custGeom>
            <a:avLst/>
            <a:gdLst/>
            <a:ahLst/>
            <a:rect l="l" t="t" r="r" b="b"/>
            <a:pathLst>
              <a:path w="161544" h="161544">
                <a:moveTo>
                  <a:pt x="0" y="161544"/>
                </a:moveTo>
                <a:lnTo>
                  <a:pt x="161544" y="0"/>
                </a:lnTo>
              </a:path>
            </a:pathLst>
          </a:custGeom>
          <a:noFill/>
          <a:ln w="762">
            <a:solidFill>
              <a:srgbClr val="51c9c9"/>
            </a:solidFill>
            <a:round/>
          </a:ln>
        </p:spPr>
        <p:style>
          <a:lnRef idx="0"/>
          <a:fillRef idx="0"/>
          <a:effectRef idx="0"/>
          <a:fontRef idx="minor"/>
        </p:style>
      </p:sp>
      <p:sp>
        <p:nvSpPr>
          <p:cNvPr id="1232" name="CustomShape 1089"/>
          <p:cNvSpPr/>
          <p:nvPr/>
        </p:nvSpPr>
        <p:spPr>
          <a:xfrm>
            <a:off x="2107080" y="37872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51c9c9"/>
          </a:solidFill>
          <a:ln w="0">
            <a:noFill/>
          </a:ln>
        </p:spPr>
        <p:style>
          <a:lnRef idx="0"/>
          <a:fillRef idx="0"/>
          <a:effectRef idx="0"/>
          <a:fontRef idx="minor"/>
        </p:style>
      </p:sp>
      <p:sp>
        <p:nvSpPr>
          <p:cNvPr id="1233" name="CustomShape 1090"/>
          <p:cNvSpPr/>
          <p:nvPr/>
        </p:nvSpPr>
        <p:spPr>
          <a:xfrm>
            <a:off x="2105280" y="378576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0c8c8"/>
          </a:solidFill>
          <a:ln w="0">
            <a:noFill/>
          </a:ln>
        </p:spPr>
        <p:style>
          <a:lnRef idx="0"/>
          <a:fillRef idx="0"/>
          <a:effectRef idx="0"/>
          <a:fontRef idx="minor"/>
        </p:style>
      </p:sp>
      <p:sp>
        <p:nvSpPr>
          <p:cNvPr id="1234" name="CustomShape 1091"/>
          <p:cNvSpPr/>
          <p:nvPr/>
        </p:nvSpPr>
        <p:spPr>
          <a:xfrm>
            <a:off x="2103840" y="378468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50c7c7"/>
          </a:solidFill>
          <a:ln w="0">
            <a:noFill/>
          </a:ln>
        </p:spPr>
        <p:style>
          <a:lnRef idx="0"/>
          <a:fillRef idx="0"/>
          <a:effectRef idx="0"/>
          <a:fontRef idx="minor"/>
        </p:style>
      </p:sp>
      <p:sp>
        <p:nvSpPr>
          <p:cNvPr id="1235" name="CustomShape 1092"/>
          <p:cNvSpPr/>
          <p:nvPr/>
        </p:nvSpPr>
        <p:spPr>
          <a:xfrm>
            <a:off x="2103120" y="3783240"/>
            <a:ext cx="162720" cy="162720"/>
          </a:xfrm>
          <a:custGeom>
            <a:avLst/>
            <a:gdLst/>
            <a:ahLst/>
            <a:rect l="l" t="t" r="r" b="b"/>
            <a:pathLst>
              <a:path w="163068" h="163067">
                <a:moveTo>
                  <a:pt x="762" y="163067"/>
                </a:moveTo>
                <a:lnTo>
                  <a:pt x="163068" y="1523"/>
                </a:lnTo>
                <a:lnTo>
                  <a:pt x="161544" y="0"/>
                </a:lnTo>
                <a:lnTo>
                  <a:pt x="0" y="161543"/>
                </a:lnTo>
                <a:lnTo>
                  <a:pt x="762" y="163067"/>
                </a:lnTo>
                <a:close/>
              </a:path>
            </a:pathLst>
          </a:custGeom>
          <a:solidFill>
            <a:srgbClr val="4fc6c6"/>
          </a:solidFill>
          <a:ln w="0">
            <a:noFill/>
          </a:ln>
        </p:spPr>
        <p:style>
          <a:lnRef idx="0"/>
          <a:fillRef idx="0"/>
          <a:effectRef idx="0"/>
          <a:fontRef idx="minor"/>
        </p:style>
      </p:sp>
      <p:sp>
        <p:nvSpPr>
          <p:cNvPr id="1236" name="CustomShape 1093"/>
          <p:cNvSpPr/>
          <p:nvPr/>
        </p:nvSpPr>
        <p:spPr>
          <a:xfrm>
            <a:off x="2101680" y="37825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fc5c5"/>
          </a:solidFill>
          <a:ln w="0">
            <a:noFill/>
          </a:ln>
        </p:spPr>
        <p:style>
          <a:lnRef idx="0"/>
          <a:fillRef idx="0"/>
          <a:effectRef idx="0"/>
          <a:fontRef idx="minor"/>
        </p:style>
      </p:sp>
      <p:sp>
        <p:nvSpPr>
          <p:cNvPr id="1237" name="CustomShape 1094"/>
          <p:cNvSpPr/>
          <p:nvPr/>
        </p:nvSpPr>
        <p:spPr>
          <a:xfrm>
            <a:off x="2100240" y="378108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4ec5c5"/>
          </a:solidFill>
          <a:ln w="0">
            <a:noFill/>
          </a:ln>
        </p:spPr>
        <p:style>
          <a:lnRef idx="0"/>
          <a:fillRef idx="0"/>
          <a:effectRef idx="0"/>
          <a:fontRef idx="minor"/>
        </p:style>
      </p:sp>
      <p:sp>
        <p:nvSpPr>
          <p:cNvPr id="1238" name="CustomShape 1095"/>
          <p:cNvSpPr/>
          <p:nvPr/>
        </p:nvSpPr>
        <p:spPr>
          <a:xfrm>
            <a:off x="2090880" y="3774960"/>
            <a:ext cx="170280" cy="167400"/>
          </a:xfrm>
          <a:custGeom>
            <a:avLst/>
            <a:gdLst/>
            <a:ahLst/>
            <a:rect l="l" t="t" r="r" b="b"/>
            <a:pathLst>
              <a:path w="170687" h="167639">
                <a:moveTo>
                  <a:pt x="9143" y="167639"/>
                </a:moveTo>
                <a:lnTo>
                  <a:pt x="170688" y="6095"/>
                </a:lnTo>
                <a:lnTo>
                  <a:pt x="161544" y="0"/>
                </a:lnTo>
                <a:lnTo>
                  <a:pt x="0" y="161543"/>
                </a:lnTo>
                <a:lnTo>
                  <a:pt x="9143" y="167639"/>
                </a:lnTo>
                <a:close/>
              </a:path>
            </a:pathLst>
          </a:custGeom>
          <a:solidFill>
            <a:srgbClr val="4ec4c4"/>
          </a:solidFill>
          <a:ln w="0">
            <a:noFill/>
          </a:ln>
        </p:spPr>
        <p:style>
          <a:lnRef idx="0"/>
          <a:fillRef idx="0"/>
          <a:effectRef idx="0"/>
          <a:fontRef idx="minor"/>
        </p:style>
      </p:sp>
      <p:sp>
        <p:nvSpPr>
          <p:cNvPr id="1239" name="CustomShape 1096"/>
          <p:cNvSpPr/>
          <p:nvPr/>
        </p:nvSpPr>
        <p:spPr>
          <a:xfrm>
            <a:off x="2100240" y="378108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1240" name="CustomShape 1097"/>
          <p:cNvSpPr/>
          <p:nvPr/>
        </p:nvSpPr>
        <p:spPr>
          <a:xfrm>
            <a:off x="2098440" y="37803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ec4c4"/>
          </a:solidFill>
          <a:ln w="0">
            <a:noFill/>
          </a:ln>
        </p:spPr>
        <p:style>
          <a:lnRef idx="0"/>
          <a:fillRef idx="0"/>
          <a:effectRef idx="0"/>
          <a:fontRef idx="minor"/>
        </p:style>
      </p:sp>
      <p:sp>
        <p:nvSpPr>
          <p:cNvPr id="1241" name="CustomShape 1098"/>
          <p:cNvSpPr/>
          <p:nvPr/>
        </p:nvSpPr>
        <p:spPr>
          <a:xfrm>
            <a:off x="2097720" y="37796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3c3"/>
          </a:solidFill>
          <a:ln w="0">
            <a:noFill/>
          </a:ln>
        </p:spPr>
        <p:style>
          <a:lnRef idx="0"/>
          <a:fillRef idx="0"/>
          <a:effectRef idx="0"/>
          <a:fontRef idx="minor"/>
        </p:style>
      </p:sp>
      <p:sp>
        <p:nvSpPr>
          <p:cNvPr id="1242" name="CustomShape 1099"/>
          <p:cNvSpPr/>
          <p:nvPr/>
        </p:nvSpPr>
        <p:spPr>
          <a:xfrm>
            <a:off x="2096280" y="37789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dc2c2"/>
          </a:solidFill>
          <a:ln w="0">
            <a:noFill/>
          </a:ln>
        </p:spPr>
        <p:style>
          <a:lnRef idx="0"/>
          <a:fillRef idx="0"/>
          <a:effectRef idx="0"/>
          <a:fontRef idx="minor"/>
        </p:style>
      </p:sp>
      <p:sp>
        <p:nvSpPr>
          <p:cNvPr id="1243" name="CustomShape 1100"/>
          <p:cNvSpPr/>
          <p:nvPr/>
        </p:nvSpPr>
        <p:spPr>
          <a:xfrm>
            <a:off x="2094840" y="3777120"/>
            <a:ext cx="162720" cy="162720"/>
          </a:xfrm>
          <a:custGeom>
            <a:avLst/>
            <a:gdLst/>
            <a:ahLst/>
            <a:rect l="l" t="t" r="r" b="b"/>
            <a:pathLst>
              <a:path w="163068" h="163067">
                <a:moveTo>
                  <a:pt x="1524" y="163067"/>
                </a:moveTo>
                <a:lnTo>
                  <a:pt x="163068" y="1523"/>
                </a:lnTo>
                <a:lnTo>
                  <a:pt x="161544" y="0"/>
                </a:lnTo>
                <a:lnTo>
                  <a:pt x="0" y="162305"/>
                </a:lnTo>
                <a:lnTo>
                  <a:pt x="1524" y="163067"/>
                </a:lnTo>
                <a:close/>
              </a:path>
            </a:pathLst>
          </a:custGeom>
          <a:solidFill>
            <a:srgbClr val="4cc1c1"/>
          </a:solidFill>
          <a:ln w="0">
            <a:noFill/>
          </a:ln>
        </p:spPr>
        <p:style>
          <a:lnRef idx="0"/>
          <a:fillRef idx="0"/>
          <a:effectRef idx="0"/>
          <a:fontRef idx="minor"/>
        </p:style>
      </p:sp>
      <p:sp>
        <p:nvSpPr>
          <p:cNvPr id="1244" name="CustomShape 1101"/>
          <p:cNvSpPr/>
          <p:nvPr/>
        </p:nvSpPr>
        <p:spPr>
          <a:xfrm>
            <a:off x="2094120" y="377640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4cbfc0"/>
          </a:solidFill>
          <a:ln w="0">
            <a:noFill/>
          </a:ln>
        </p:spPr>
        <p:style>
          <a:lnRef idx="0"/>
          <a:fillRef idx="0"/>
          <a:effectRef idx="0"/>
          <a:fontRef idx="minor"/>
        </p:style>
      </p:sp>
      <p:sp>
        <p:nvSpPr>
          <p:cNvPr id="1245" name="CustomShape 1102"/>
          <p:cNvSpPr/>
          <p:nvPr/>
        </p:nvSpPr>
        <p:spPr>
          <a:xfrm>
            <a:off x="2092320" y="37756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abebe"/>
          </a:solidFill>
          <a:ln w="0">
            <a:noFill/>
          </a:ln>
        </p:spPr>
        <p:style>
          <a:lnRef idx="0"/>
          <a:fillRef idx="0"/>
          <a:effectRef idx="0"/>
          <a:fontRef idx="minor"/>
        </p:style>
      </p:sp>
      <p:sp>
        <p:nvSpPr>
          <p:cNvPr id="1246" name="CustomShape 1103"/>
          <p:cNvSpPr/>
          <p:nvPr/>
        </p:nvSpPr>
        <p:spPr>
          <a:xfrm>
            <a:off x="2090880" y="37749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abdbd"/>
          </a:solidFill>
          <a:ln w="0">
            <a:noFill/>
          </a:ln>
        </p:spPr>
        <p:style>
          <a:lnRef idx="0"/>
          <a:fillRef idx="0"/>
          <a:effectRef idx="0"/>
          <a:fontRef idx="minor"/>
        </p:style>
      </p:sp>
      <p:sp>
        <p:nvSpPr>
          <p:cNvPr id="1247" name="CustomShape 1104"/>
          <p:cNvSpPr/>
          <p:nvPr/>
        </p:nvSpPr>
        <p:spPr>
          <a:xfrm>
            <a:off x="2081160" y="3770280"/>
            <a:ext cx="171000" cy="165600"/>
          </a:xfrm>
          <a:custGeom>
            <a:avLst/>
            <a:gdLst/>
            <a:ahLst/>
            <a:rect l="l" t="t" r="r" b="b"/>
            <a:pathLst>
              <a:path w="171450" h="166115">
                <a:moveTo>
                  <a:pt x="9906" y="166116"/>
                </a:moveTo>
                <a:lnTo>
                  <a:pt x="171450" y="4572"/>
                </a:lnTo>
                <a:lnTo>
                  <a:pt x="162306" y="0"/>
                </a:lnTo>
                <a:lnTo>
                  <a:pt x="0" y="161544"/>
                </a:lnTo>
                <a:lnTo>
                  <a:pt x="9906" y="166116"/>
                </a:lnTo>
                <a:close/>
              </a:path>
            </a:pathLst>
          </a:custGeom>
          <a:solidFill>
            <a:srgbClr val="4abcbc"/>
          </a:solidFill>
          <a:ln w="0">
            <a:noFill/>
          </a:ln>
        </p:spPr>
        <p:style>
          <a:lnRef idx="0"/>
          <a:fillRef idx="0"/>
          <a:effectRef idx="0"/>
          <a:fontRef idx="minor"/>
        </p:style>
      </p:sp>
      <p:sp>
        <p:nvSpPr>
          <p:cNvPr id="1248" name="CustomShape 1105"/>
          <p:cNvSpPr/>
          <p:nvPr/>
        </p:nvSpPr>
        <p:spPr>
          <a:xfrm>
            <a:off x="2090880" y="3774960"/>
            <a:ext cx="161280" cy="161280"/>
          </a:xfrm>
          <a:custGeom>
            <a:avLst/>
            <a:gdLst/>
            <a:ahLst/>
            <a:rect l="l" t="t" r="r" b="b"/>
            <a:pathLst>
              <a:path w="161544" h="161544">
                <a:moveTo>
                  <a:pt x="0" y="161544"/>
                </a:moveTo>
                <a:lnTo>
                  <a:pt x="161544" y="0"/>
                </a:lnTo>
              </a:path>
            </a:pathLst>
          </a:custGeom>
          <a:noFill/>
          <a:ln w="762">
            <a:solidFill>
              <a:srgbClr val="4abcbc"/>
            </a:solidFill>
            <a:round/>
          </a:ln>
        </p:spPr>
        <p:style>
          <a:lnRef idx="0"/>
          <a:fillRef idx="0"/>
          <a:effectRef idx="0"/>
          <a:fontRef idx="minor"/>
        </p:style>
      </p:sp>
      <p:sp>
        <p:nvSpPr>
          <p:cNvPr id="1249" name="CustomShape 1106"/>
          <p:cNvSpPr/>
          <p:nvPr/>
        </p:nvSpPr>
        <p:spPr>
          <a:xfrm>
            <a:off x="2090160" y="37742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abcbc"/>
          </a:solidFill>
          <a:ln w="0">
            <a:noFill/>
          </a:ln>
        </p:spPr>
        <p:style>
          <a:lnRef idx="0"/>
          <a:fillRef idx="0"/>
          <a:effectRef idx="0"/>
          <a:fontRef idx="minor"/>
        </p:style>
      </p:sp>
      <p:sp>
        <p:nvSpPr>
          <p:cNvPr id="1250" name="CustomShape 1107"/>
          <p:cNvSpPr/>
          <p:nvPr/>
        </p:nvSpPr>
        <p:spPr>
          <a:xfrm>
            <a:off x="2088720" y="377352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9bbbb"/>
          </a:solidFill>
          <a:ln w="0">
            <a:noFill/>
          </a:ln>
        </p:spPr>
        <p:style>
          <a:lnRef idx="0"/>
          <a:fillRef idx="0"/>
          <a:effectRef idx="0"/>
          <a:fontRef idx="minor"/>
        </p:style>
      </p:sp>
      <p:sp>
        <p:nvSpPr>
          <p:cNvPr id="1251" name="CustomShape 1108"/>
          <p:cNvSpPr/>
          <p:nvPr/>
        </p:nvSpPr>
        <p:spPr>
          <a:xfrm>
            <a:off x="2087280" y="3773520"/>
            <a:ext cx="162720" cy="162000"/>
          </a:xfrm>
          <a:custGeom>
            <a:avLst/>
            <a:gdLst/>
            <a:ahLst/>
            <a:rect l="l" t="t" r="r" b="b"/>
            <a:pathLst>
              <a:path w="163068" h="162305">
                <a:moveTo>
                  <a:pt x="1524" y="162305"/>
                </a:moveTo>
                <a:lnTo>
                  <a:pt x="163068" y="0"/>
                </a:lnTo>
                <a:lnTo>
                  <a:pt x="162306" y="0"/>
                </a:lnTo>
                <a:lnTo>
                  <a:pt x="0" y="161543"/>
                </a:lnTo>
                <a:lnTo>
                  <a:pt x="1524" y="162305"/>
                </a:lnTo>
                <a:close/>
              </a:path>
            </a:pathLst>
          </a:custGeom>
          <a:solidFill>
            <a:srgbClr val="49baba"/>
          </a:solidFill>
          <a:ln w="0">
            <a:noFill/>
          </a:ln>
        </p:spPr>
        <p:style>
          <a:lnRef idx="0"/>
          <a:fillRef idx="0"/>
          <a:effectRef idx="0"/>
          <a:fontRef idx="minor"/>
        </p:style>
      </p:sp>
      <p:sp>
        <p:nvSpPr>
          <p:cNvPr id="1252" name="CustomShape 1109"/>
          <p:cNvSpPr/>
          <p:nvPr/>
        </p:nvSpPr>
        <p:spPr>
          <a:xfrm>
            <a:off x="2086200" y="377280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8b9b9"/>
          </a:solidFill>
          <a:ln w="0">
            <a:noFill/>
          </a:ln>
        </p:spPr>
        <p:style>
          <a:lnRef idx="0"/>
          <a:fillRef idx="0"/>
          <a:effectRef idx="0"/>
          <a:fontRef idx="minor"/>
        </p:style>
      </p:sp>
      <p:sp>
        <p:nvSpPr>
          <p:cNvPr id="1253" name="CustomShape 1110"/>
          <p:cNvSpPr/>
          <p:nvPr/>
        </p:nvSpPr>
        <p:spPr>
          <a:xfrm>
            <a:off x="2084760" y="37717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8b8b8"/>
          </a:solidFill>
          <a:ln w="0">
            <a:noFill/>
          </a:ln>
        </p:spPr>
        <p:style>
          <a:lnRef idx="0"/>
          <a:fillRef idx="0"/>
          <a:effectRef idx="0"/>
          <a:fontRef idx="minor"/>
        </p:style>
      </p:sp>
      <p:sp>
        <p:nvSpPr>
          <p:cNvPr id="1254" name="CustomShape 1111"/>
          <p:cNvSpPr/>
          <p:nvPr/>
        </p:nvSpPr>
        <p:spPr>
          <a:xfrm>
            <a:off x="2084040" y="37710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8b8b8"/>
          </a:solidFill>
          <a:ln w="0">
            <a:noFill/>
          </a:ln>
        </p:spPr>
        <p:style>
          <a:lnRef idx="0"/>
          <a:fillRef idx="0"/>
          <a:effectRef idx="0"/>
          <a:fontRef idx="minor"/>
        </p:style>
      </p:sp>
      <p:sp>
        <p:nvSpPr>
          <p:cNvPr id="1255" name="CustomShape 1112"/>
          <p:cNvSpPr/>
          <p:nvPr/>
        </p:nvSpPr>
        <p:spPr>
          <a:xfrm>
            <a:off x="2082600" y="377028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7b7b7"/>
          </a:solidFill>
          <a:ln w="0">
            <a:noFill/>
          </a:ln>
        </p:spPr>
        <p:style>
          <a:lnRef idx="0"/>
          <a:fillRef idx="0"/>
          <a:effectRef idx="0"/>
          <a:fontRef idx="minor"/>
        </p:style>
      </p:sp>
      <p:sp>
        <p:nvSpPr>
          <p:cNvPr id="1256" name="CustomShape 1113"/>
          <p:cNvSpPr/>
          <p:nvPr/>
        </p:nvSpPr>
        <p:spPr>
          <a:xfrm>
            <a:off x="2081160" y="3770280"/>
            <a:ext cx="162720" cy="162000"/>
          </a:xfrm>
          <a:custGeom>
            <a:avLst/>
            <a:gdLst/>
            <a:ahLst/>
            <a:rect l="l" t="t" r="r" b="b"/>
            <a:pathLst>
              <a:path w="163068" h="162305">
                <a:moveTo>
                  <a:pt x="1524" y="162306"/>
                </a:moveTo>
                <a:lnTo>
                  <a:pt x="163068" y="0"/>
                </a:lnTo>
                <a:lnTo>
                  <a:pt x="162306" y="0"/>
                </a:lnTo>
                <a:lnTo>
                  <a:pt x="0" y="161544"/>
                </a:lnTo>
                <a:lnTo>
                  <a:pt x="1524" y="162306"/>
                </a:lnTo>
                <a:close/>
              </a:path>
            </a:pathLst>
          </a:custGeom>
          <a:solidFill>
            <a:srgbClr val="47b6b6"/>
          </a:solidFill>
          <a:ln w="0">
            <a:noFill/>
          </a:ln>
        </p:spPr>
        <p:style>
          <a:lnRef idx="0"/>
          <a:fillRef idx="0"/>
          <a:effectRef idx="0"/>
          <a:fontRef idx="minor"/>
        </p:style>
      </p:sp>
      <p:sp>
        <p:nvSpPr>
          <p:cNvPr id="1257" name="CustomShape 1114"/>
          <p:cNvSpPr/>
          <p:nvPr/>
        </p:nvSpPr>
        <p:spPr>
          <a:xfrm>
            <a:off x="2071080" y="3766680"/>
            <a:ext cx="171720" cy="164880"/>
          </a:xfrm>
          <a:custGeom>
            <a:avLst/>
            <a:gdLst/>
            <a:ahLst/>
            <a:rect l="l" t="t" r="r" b="b"/>
            <a:pathLst>
              <a:path w="172212" h="165353">
                <a:moveTo>
                  <a:pt x="9906" y="165353"/>
                </a:moveTo>
                <a:lnTo>
                  <a:pt x="172212" y="3809"/>
                </a:lnTo>
                <a:lnTo>
                  <a:pt x="161544" y="0"/>
                </a:lnTo>
                <a:lnTo>
                  <a:pt x="0" y="161543"/>
                </a:lnTo>
                <a:lnTo>
                  <a:pt x="9906" y="165353"/>
                </a:lnTo>
                <a:close/>
              </a:path>
            </a:pathLst>
          </a:custGeom>
          <a:solidFill>
            <a:srgbClr val="47b5b5"/>
          </a:solidFill>
          <a:ln w="0">
            <a:noFill/>
          </a:ln>
        </p:spPr>
        <p:style>
          <a:lnRef idx="0"/>
          <a:fillRef idx="0"/>
          <a:effectRef idx="0"/>
          <a:fontRef idx="minor"/>
        </p:style>
      </p:sp>
      <p:sp>
        <p:nvSpPr>
          <p:cNvPr id="1258" name="CustomShape 1115"/>
          <p:cNvSpPr/>
          <p:nvPr/>
        </p:nvSpPr>
        <p:spPr>
          <a:xfrm>
            <a:off x="2081160" y="3770280"/>
            <a:ext cx="162000" cy="161280"/>
          </a:xfrm>
          <a:custGeom>
            <a:avLst/>
            <a:gdLst/>
            <a:ahLst/>
            <a:rect l="l" t="t" r="r" b="b"/>
            <a:pathLst>
              <a:path w="162306" h="161544">
                <a:moveTo>
                  <a:pt x="0" y="161544"/>
                </a:moveTo>
                <a:lnTo>
                  <a:pt x="162306" y="0"/>
                </a:lnTo>
              </a:path>
            </a:pathLst>
          </a:custGeom>
          <a:noFill/>
          <a:ln w="762">
            <a:solidFill>
              <a:srgbClr val="47b5b5"/>
            </a:solidFill>
            <a:round/>
          </a:ln>
        </p:spPr>
        <p:style>
          <a:lnRef idx="0"/>
          <a:fillRef idx="0"/>
          <a:effectRef idx="0"/>
          <a:fontRef idx="minor"/>
        </p:style>
      </p:sp>
      <p:sp>
        <p:nvSpPr>
          <p:cNvPr id="1259" name="CustomShape 1116"/>
          <p:cNvSpPr/>
          <p:nvPr/>
        </p:nvSpPr>
        <p:spPr>
          <a:xfrm>
            <a:off x="2080440" y="376956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7b5b5"/>
          </a:solidFill>
          <a:ln w="0">
            <a:noFill/>
          </a:ln>
        </p:spPr>
        <p:style>
          <a:lnRef idx="0"/>
          <a:fillRef idx="0"/>
          <a:effectRef idx="0"/>
          <a:fontRef idx="minor"/>
        </p:style>
      </p:sp>
      <p:sp>
        <p:nvSpPr>
          <p:cNvPr id="1260" name="CustomShape 1117"/>
          <p:cNvSpPr/>
          <p:nvPr/>
        </p:nvSpPr>
        <p:spPr>
          <a:xfrm>
            <a:off x="2078640" y="37688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4b4"/>
          </a:solidFill>
          <a:ln w="0">
            <a:noFill/>
          </a:ln>
        </p:spPr>
        <p:style>
          <a:lnRef idx="0"/>
          <a:fillRef idx="0"/>
          <a:effectRef idx="0"/>
          <a:fontRef idx="minor"/>
        </p:style>
      </p:sp>
      <p:sp>
        <p:nvSpPr>
          <p:cNvPr id="1261" name="CustomShape 1118"/>
          <p:cNvSpPr/>
          <p:nvPr/>
        </p:nvSpPr>
        <p:spPr>
          <a:xfrm>
            <a:off x="2077200" y="3768840"/>
            <a:ext cx="162720" cy="161280"/>
          </a:xfrm>
          <a:custGeom>
            <a:avLst/>
            <a:gdLst/>
            <a:ahLst/>
            <a:rect l="l" t="t" r="r" b="b"/>
            <a:pathLst>
              <a:path w="163068" h="161544">
                <a:moveTo>
                  <a:pt x="1524" y="161544"/>
                </a:moveTo>
                <a:lnTo>
                  <a:pt x="163068" y="0"/>
                </a:lnTo>
                <a:lnTo>
                  <a:pt x="162306" y="0"/>
                </a:lnTo>
                <a:lnTo>
                  <a:pt x="0" y="161544"/>
                </a:lnTo>
                <a:lnTo>
                  <a:pt x="1524" y="161544"/>
                </a:lnTo>
                <a:close/>
              </a:path>
            </a:pathLst>
          </a:custGeom>
          <a:solidFill>
            <a:srgbClr val="46b2b2"/>
          </a:solidFill>
          <a:ln w="0">
            <a:noFill/>
          </a:ln>
        </p:spPr>
        <p:style>
          <a:lnRef idx="0"/>
          <a:fillRef idx="0"/>
          <a:effectRef idx="0"/>
          <a:fontRef idx="minor"/>
        </p:style>
      </p:sp>
      <p:sp>
        <p:nvSpPr>
          <p:cNvPr id="1262" name="CustomShape 1119"/>
          <p:cNvSpPr/>
          <p:nvPr/>
        </p:nvSpPr>
        <p:spPr>
          <a:xfrm>
            <a:off x="2076480" y="376812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6b1b1"/>
          </a:solidFill>
          <a:ln w="0">
            <a:noFill/>
          </a:ln>
        </p:spPr>
        <p:style>
          <a:lnRef idx="0"/>
          <a:fillRef idx="0"/>
          <a:effectRef idx="0"/>
          <a:fontRef idx="minor"/>
        </p:style>
      </p:sp>
      <p:sp>
        <p:nvSpPr>
          <p:cNvPr id="1263" name="CustomShape 1120"/>
          <p:cNvSpPr/>
          <p:nvPr/>
        </p:nvSpPr>
        <p:spPr>
          <a:xfrm>
            <a:off x="2075040" y="376740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6b0b0"/>
          </a:solidFill>
          <a:ln w="0">
            <a:noFill/>
          </a:ln>
        </p:spPr>
        <p:style>
          <a:lnRef idx="0"/>
          <a:fillRef idx="0"/>
          <a:effectRef idx="0"/>
          <a:fontRef idx="minor"/>
        </p:style>
      </p:sp>
      <p:sp>
        <p:nvSpPr>
          <p:cNvPr id="1264" name="CustomShape 1121"/>
          <p:cNvSpPr/>
          <p:nvPr/>
        </p:nvSpPr>
        <p:spPr>
          <a:xfrm>
            <a:off x="2073240" y="376740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6afaf"/>
          </a:solidFill>
          <a:ln w="0">
            <a:noFill/>
          </a:ln>
        </p:spPr>
        <p:style>
          <a:lnRef idx="0"/>
          <a:fillRef idx="0"/>
          <a:effectRef idx="0"/>
          <a:fontRef idx="minor"/>
        </p:style>
      </p:sp>
      <p:sp>
        <p:nvSpPr>
          <p:cNvPr id="1265" name="CustomShape 1122"/>
          <p:cNvSpPr/>
          <p:nvPr/>
        </p:nvSpPr>
        <p:spPr>
          <a:xfrm>
            <a:off x="2072520" y="37666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5aeae"/>
          </a:solidFill>
          <a:ln w="0">
            <a:noFill/>
          </a:ln>
        </p:spPr>
        <p:style>
          <a:lnRef idx="0"/>
          <a:fillRef idx="0"/>
          <a:effectRef idx="0"/>
          <a:fontRef idx="minor"/>
        </p:style>
      </p:sp>
      <p:sp>
        <p:nvSpPr>
          <p:cNvPr id="1266" name="CustomShape 1123"/>
          <p:cNvSpPr/>
          <p:nvPr/>
        </p:nvSpPr>
        <p:spPr>
          <a:xfrm>
            <a:off x="2071080" y="37666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5adad"/>
          </a:solidFill>
          <a:ln w="0">
            <a:noFill/>
          </a:ln>
        </p:spPr>
        <p:style>
          <a:lnRef idx="0"/>
          <a:fillRef idx="0"/>
          <a:effectRef idx="0"/>
          <a:fontRef idx="minor"/>
        </p:style>
      </p:sp>
      <p:sp>
        <p:nvSpPr>
          <p:cNvPr id="1267" name="CustomShape 1124"/>
          <p:cNvSpPr/>
          <p:nvPr/>
        </p:nvSpPr>
        <p:spPr>
          <a:xfrm>
            <a:off x="2059560" y="3763440"/>
            <a:ext cx="172440" cy="164160"/>
          </a:xfrm>
          <a:custGeom>
            <a:avLst/>
            <a:gdLst/>
            <a:ahLst/>
            <a:rect l="l" t="t" r="r" b="b"/>
            <a:pathLst>
              <a:path w="172974" h="164591">
                <a:moveTo>
                  <a:pt x="11430" y="164592"/>
                </a:moveTo>
                <a:lnTo>
                  <a:pt x="172974" y="3048"/>
                </a:lnTo>
                <a:lnTo>
                  <a:pt x="162306" y="0"/>
                </a:lnTo>
                <a:lnTo>
                  <a:pt x="0" y="161544"/>
                </a:lnTo>
                <a:lnTo>
                  <a:pt x="11430" y="164592"/>
                </a:lnTo>
                <a:close/>
              </a:path>
            </a:pathLst>
          </a:custGeom>
          <a:solidFill>
            <a:srgbClr val="45acac"/>
          </a:solidFill>
          <a:ln w="0">
            <a:noFill/>
          </a:ln>
        </p:spPr>
        <p:style>
          <a:lnRef idx="0"/>
          <a:fillRef idx="0"/>
          <a:effectRef idx="0"/>
          <a:fontRef idx="minor"/>
        </p:style>
      </p:sp>
      <p:sp>
        <p:nvSpPr>
          <p:cNvPr id="1268" name="CustomShape 1125"/>
          <p:cNvSpPr/>
          <p:nvPr/>
        </p:nvSpPr>
        <p:spPr>
          <a:xfrm>
            <a:off x="2071080" y="3766680"/>
            <a:ext cx="161280" cy="161280"/>
          </a:xfrm>
          <a:custGeom>
            <a:avLst/>
            <a:gdLst/>
            <a:ahLst/>
            <a:rect l="l" t="t" r="r" b="b"/>
            <a:pathLst>
              <a:path w="161544" h="161544">
                <a:moveTo>
                  <a:pt x="0" y="161544"/>
                </a:moveTo>
                <a:lnTo>
                  <a:pt x="161544" y="0"/>
                </a:lnTo>
              </a:path>
            </a:pathLst>
          </a:custGeom>
          <a:noFill/>
          <a:ln w="762">
            <a:solidFill>
              <a:srgbClr val="45acac"/>
            </a:solidFill>
            <a:round/>
          </a:ln>
        </p:spPr>
        <p:style>
          <a:lnRef idx="0"/>
          <a:fillRef idx="0"/>
          <a:effectRef idx="0"/>
          <a:fontRef idx="minor"/>
        </p:style>
      </p:sp>
      <p:sp>
        <p:nvSpPr>
          <p:cNvPr id="1269" name="CustomShape 1126"/>
          <p:cNvSpPr/>
          <p:nvPr/>
        </p:nvSpPr>
        <p:spPr>
          <a:xfrm>
            <a:off x="2069640" y="37659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5acac"/>
          </a:solidFill>
          <a:ln w="0">
            <a:noFill/>
          </a:ln>
        </p:spPr>
        <p:style>
          <a:lnRef idx="0"/>
          <a:fillRef idx="0"/>
          <a:effectRef idx="0"/>
          <a:fontRef idx="minor"/>
        </p:style>
      </p:sp>
      <p:sp>
        <p:nvSpPr>
          <p:cNvPr id="1270" name="CustomShape 1127"/>
          <p:cNvSpPr/>
          <p:nvPr/>
        </p:nvSpPr>
        <p:spPr>
          <a:xfrm>
            <a:off x="2068200" y="376596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4acac"/>
          </a:solidFill>
          <a:ln w="0">
            <a:noFill/>
          </a:ln>
        </p:spPr>
        <p:style>
          <a:lnRef idx="0"/>
          <a:fillRef idx="0"/>
          <a:effectRef idx="0"/>
          <a:fontRef idx="minor"/>
        </p:style>
      </p:sp>
      <p:sp>
        <p:nvSpPr>
          <p:cNvPr id="1271" name="CustomShape 1128"/>
          <p:cNvSpPr/>
          <p:nvPr/>
        </p:nvSpPr>
        <p:spPr>
          <a:xfrm>
            <a:off x="2066400" y="376488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4abab"/>
          </a:solidFill>
          <a:ln w="0">
            <a:noFill/>
          </a:ln>
        </p:spPr>
        <p:style>
          <a:lnRef idx="0"/>
          <a:fillRef idx="0"/>
          <a:effectRef idx="0"/>
          <a:fontRef idx="minor"/>
        </p:style>
      </p:sp>
      <p:sp>
        <p:nvSpPr>
          <p:cNvPr id="1272" name="CustomShape 1129"/>
          <p:cNvSpPr/>
          <p:nvPr/>
        </p:nvSpPr>
        <p:spPr>
          <a:xfrm>
            <a:off x="2064960" y="37648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3aaaa"/>
          </a:solidFill>
          <a:ln w="0">
            <a:noFill/>
          </a:ln>
        </p:spPr>
        <p:style>
          <a:lnRef idx="0"/>
          <a:fillRef idx="0"/>
          <a:effectRef idx="0"/>
          <a:fontRef idx="minor"/>
        </p:style>
      </p:sp>
      <p:sp>
        <p:nvSpPr>
          <p:cNvPr id="1273" name="CustomShape 1130"/>
          <p:cNvSpPr/>
          <p:nvPr/>
        </p:nvSpPr>
        <p:spPr>
          <a:xfrm>
            <a:off x="2063520" y="37641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3a9a9"/>
          </a:solidFill>
          <a:ln w="0">
            <a:noFill/>
          </a:ln>
        </p:spPr>
        <p:style>
          <a:lnRef idx="0"/>
          <a:fillRef idx="0"/>
          <a:effectRef idx="0"/>
          <a:fontRef idx="minor"/>
        </p:style>
      </p:sp>
      <p:sp>
        <p:nvSpPr>
          <p:cNvPr id="1274" name="CustomShape 1131"/>
          <p:cNvSpPr/>
          <p:nvPr/>
        </p:nvSpPr>
        <p:spPr>
          <a:xfrm>
            <a:off x="2062080" y="376344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1a8a8"/>
          </a:solidFill>
          <a:ln w="0">
            <a:noFill/>
          </a:ln>
        </p:spPr>
        <p:style>
          <a:lnRef idx="0"/>
          <a:fillRef idx="0"/>
          <a:effectRef idx="0"/>
          <a:fontRef idx="minor"/>
        </p:style>
      </p:sp>
      <p:sp>
        <p:nvSpPr>
          <p:cNvPr id="1275" name="CustomShape 1132"/>
          <p:cNvSpPr/>
          <p:nvPr/>
        </p:nvSpPr>
        <p:spPr>
          <a:xfrm>
            <a:off x="2059560" y="3763440"/>
            <a:ext cx="163440" cy="162000"/>
          </a:xfrm>
          <a:custGeom>
            <a:avLst/>
            <a:gdLst/>
            <a:ahLst/>
            <a:rect l="l" t="t" r="r" b="b"/>
            <a:pathLst>
              <a:path w="163830" h="162305">
                <a:moveTo>
                  <a:pt x="2286" y="162305"/>
                </a:moveTo>
                <a:lnTo>
                  <a:pt x="163830" y="0"/>
                </a:lnTo>
                <a:lnTo>
                  <a:pt x="162306" y="0"/>
                </a:lnTo>
                <a:lnTo>
                  <a:pt x="0" y="161543"/>
                </a:lnTo>
                <a:lnTo>
                  <a:pt x="2286" y="162305"/>
                </a:lnTo>
                <a:close/>
              </a:path>
            </a:pathLst>
          </a:custGeom>
          <a:solidFill>
            <a:srgbClr val="41a7a6"/>
          </a:solidFill>
          <a:ln w="0">
            <a:noFill/>
          </a:ln>
        </p:spPr>
        <p:style>
          <a:lnRef idx="0"/>
          <a:fillRef idx="0"/>
          <a:effectRef idx="0"/>
          <a:fontRef idx="minor"/>
        </p:style>
      </p:sp>
      <p:sp>
        <p:nvSpPr>
          <p:cNvPr id="1276" name="CustomShape 1133"/>
          <p:cNvSpPr/>
          <p:nvPr/>
        </p:nvSpPr>
        <p:spPr>
          <a:xfrm>
            <a:off x="2048400" y="3762000"/>
            <a:ext cx="173520" cy="162720"/>
          </a:xfrm>
          <a:custGeom>
            <a:avLst/>
            <a:gdLst/>
            <a:ahLst/>
            <a:rect l="l" t="t" r="r" b="b"/>
            <a:pathLst>
              <a:path w="173736" h="163067">
                <a:moveTo>
                  <a:pt x="11430" y="163068"/>
                </a:moveTo>
                <a:lnTo>
                  <a:pt x="173736" y="1524"/>
                </a:lnTo>
                <a:lnTo>
                  <a:pt x="161544" y="0"/>
                </a:lnTo>
                <a:lnTo>
                  <a:pt x="0" y="161544"/>
                </a:lnTo>
                <a:lnTo>
                  <a:pt x="11430" y="163068"/>
                </a:lnTo>
                <a:close/>
              </a:path>
            </a:pathLst>
          </a:custGeom>
          <a:solidFill>
            <a:srgbClr val="41a5a5"/>
          </a:solidFill>
          <a:ln w="0">
            <a:noFill/>
          </a:ln>
        </p:spPr>
        <p:style>
          <a:lnRef idx="0"/>
          <a:fillRef idx="0"/>
          <a:effectRef idx="0"/>
          <a:fontRef idx="minor"/>
        </p:style>
      </p:sp>
      <p:sp>
        <p:nvSpPr>
          <p:cNvPr id="1277" name="CustomShape 1134"/>
          <p:cNvSpPr/>
          <p:nvPr/>
        </p:nvSpPr>
        <p:spPr>
          <a:xfrm>
            <a:off x="2059560" y="3763440"/>
            <a:ext cx="162000" cy="161280"/>
          </a:xfrm>
          <a:custGeom>
            <a:avLst/>
            <a:gdLst/>
            <a:ahLst/>
            <a:rect l="l" t="t" r="r" b="b"/>
            <a:pathLst>
              <a:path w="162306" h="161544">
                <a:moveTo>
                  <a:pt x="0" y="161544"/>
                </a:moveTo>
                <a:lnTo>
                  <a:pt x="162306" y="0"/>
                </a:lnTo>
              </a:path>
            </a:pathLst>
          </a:custGeom>
          <a:noFill/>
          <a:ln w="762">
            <a:solidFill>
              <a:srgbClr val="41a5a5"/>
            </a:solidFill>
            <a:round/>
          </a:ln>
        </p:spPr>
        <p:style>
          <a:lnRef idx="0"/>
          <a:fillRef idx="0"/>
          <a:effectRef idx="0"/>
          <a:fontRef idx="minor"/>
        </p:style>
      </p:sp>
      <p:sp>
        <p:nvSpPr>
          <p:cNvPr id="1278" name="CustomShape 1135"/>
          <p:cNvSpPr/>
          <p:nvPr/>
        </p:nvSpPr>
        <p:spPr>
          <a:xfrm>
            <a:off x="2058120" y="376344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41a5a5"/>
          </a:solidFill>
          <a:ln w="0">
            <a:noFill/>
          </a:ln>
        </p:spPr>
        <p:style>
          <a:lnRef idx="0"/>
          <a:fillRef idx="0"/>
          <a:effectRef idx="0"/>
          <a:fontRef idx="minor"/>
        </p:style>
      </p:sp>
      <p:sp>
        <p:nvSpPr>
          <p:cNvPr id="1279" name="CustomShape 1136"/>
          <p:cNvSpPr/>
          <p:nvPr/>
        </p:nvSpPr>
        <p:spPr>
          <a:xfrm>
            <a:off x="2056680" y="37627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0a4a4"/>
          </a:solidFill>
          <a:ln w="0">
            <a:noFill/>
          </a:ln>
        </p:spPr>
        <p:style>
          <a:lnRef idx="0"/>
          <a:fillRef idx="0"/>
          <a:effectRef idx="0"/>
          <a:fontRef idx="minor"/>
        </p:style>
      </p:sp>
      <p:sp>
        <p:nvSpPr>
          <p:cNvPr id="1280" name="CustomShape 1137"/>
          <p:cNvSpPr/>
          <p:nvPr/>
        </p:nvSpPr>
        <p:spPr>
          <a:xfrm>
            <a:off x="2055240" y="37627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0a3a3"/>
          </a:solidFill>
          <a:ln w="0">
            <a:noFill/>
          </a:ln>
        </p:spPr>
        <p:style>
          <a:lnRef idx="0"/>
          <a:fillRef idx="0"/>
          <a:effectRef idx="0"/>
          <a:fontRef idx="minor"/>
        </p:style>
      </p:sp>
      <p:sp>
        <p:nvSpPr>
          <p:cNvPr id="1281" name="CustomShape 1138"/>
          <p:cNvSpPr/>
          <p:nvPr/>
        </p:nvSpPr>
        <p:spPr>
          <a:xfrm>
            <a:off x="2053440" y="37627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fa2a2"/>
          </a:solidFill>
          <a:ln w="0">
            <a:noFill/>
          </a:ln>
        </p:spPr>
        <p:style>
          <a:lnRef idx="0"/>
          <a:fillRef idx="0"/>
          <a:effectRef idx="0"/>
          <a:fontRef idx="minor"/>
        </p:style>
      </p:sp>
      <p:sp>
        <p:nvSpPr>
          <p:cNvPr id="1282" name="CustomShape 1139"/>
          <p:cNvSpPr/>
          <p:nvPr/>
        </p:nvSpPr>
        <p:spPr>
          <a:xfrm>
            <a:off x="2052000" y="376200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3fa1a1"/>
          </a:solidFill>
          <a:ln w="0">
            <a:noFill/>
          </a:ln>
        </p:spPr>
        <p:style>
          <a:lnRef idx="0"/>
          <a:fillRef idx="0"/>
          <a:effectRef idx="0"/>
          <a:fontRef idx="minor"/>
        </p:style>
      </p:sp>
      <p:sp>
        <p:nvSpPr>
          <p:cNvPr id="1283" name="CustomShape 1140"/>
          <p:cNvSpPr/>
          <p:nvPr/>
        </p:nvSpPr>
        <p:spPr>
          <a:xfrm>
            <a:off x="2049840" y="3762000"/>
            <a:ext cx="163440" cy="162000"/>
          </a:xfrm>
          <a:custGeom>
            <a:avLst/>
            <a:gdLst/>
            <a:ahLst/>
            <a:rect l="l" t="t" r="r" b="b"/>
            <a:pathLst>
              <a:path w="163830" h="162305">
                <a:moveTo>
                  <a:pt x="2286" y="162305"/>
                </a:moveTo>
                <a:lnTo>
                  <a:pt x="163830" y="0"/>
                </a:lnTo>
                <a:lnTo>
                  <a:pt x="161544" y="0"/>
                </a:lnTo>
                <a:lnTo>
                  <a:pt x="0" y="161543"/>
                </a:lnTo>
                <a:lnTo>
                  <a:pt x="2286" y="162305"/>
                </a:lnTo>
                <a:close/>
              </a:path>
            </a:pathLst>
          </a:custGeom>
          <a:solidFill>
            <a:srgbClr val="3ea0a0"/>
          </a:solidFill>
          <a:ln w="0">
            <a:noFill/>
          </a:ln>
        </p:spPr>
        <p:style>
          <a:lnRef idx="0"/>
          <a:fillRef idx="0"/>
          <a:effectRef idx="0"/>
          <a:fontRef idx="minor"/>
        </p:style>
      </p:sp>
      <p:sp>
        <p:nvSpPr>
          <p:cNvPr id="1284" name="CustomShape 1141"/>
          <p:cNvSpPr/>
          <p:nvPr/>
        </p:nvSpPr>
        <p:spPr>
          <a:xfrm>
            <a:off x="2048400" y="3762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1285" name="CustomShape 1142"/>
          <p:cNvSpPr/>
          <p:nvPr/>
        </p:nvSpPr>
        <p:spPr>
          <a:xfrm>
            <a:off x="2036160" y="3761280"/>
            <a:ext cx="173520" cy="162000"/>
          </a:xfrm>
          <a:custGeom>
            <a:avLst/>
            <a:gdLst/>
            <a:ahLst/>
            <a:rect l="l" t="t" r="r" b="b"/>
            <a:pathLst>
              <a:path w="173736" h="162305">
                <a:moveTo>
                  <a:pt x="12192" y="162305"/>
                </a:moveTo>
                <a:lnTo>
                  <a:pt x="173736" y="761"/>
                </a:lnTo>
                <a:lnTo>
                  <a:pt x="161544" y="0"/>
                </a:lnTo>
                <a:lnTo>
                  <a:pt x="0" y="161543"/>
                </a:lnTo>
                <a:lnTo>
                  <a:pt x="12192" y="162305"/>
                </a:lnTo>
                <a:close/>
              </a:path>
            </a:pathLst>
          </a:custGeom>
          <a:solidFill>
            <a:srgbClr val="3e9f9f"/>
          </a:solidFill>
          <a:ln w="0">
            <a:noFill/>
          </a:ln>
        </p:spPr>
        <p:style>
          <a:lnRef idx="0"/>
          <a:fillRef idx="0"/>
          <a:effectRef idx="0"/>
          <a:fontRef idx="minor"/>
        </p:style>
      </p:sp>
      <p:sp>
        <p:nvSpPr>
          <p:cNvPr id="1286" name="CustomShape 1143"/>
          <p:cNvSpPr/>
          <p:nvPr/>
        </p:nvSpPr>
        <p:spPr>
          <a:xfrm>
            <a:off x="2048400" y="3762000"/>
            <a:ext cx="161280" cy="161280"/>
          </a:xfrm>
          <a:custGeom>
            <a:avLst/>
            <a:gdLst/>
            <a:ahLst/>
            <a:rect l="l" t="t" r="r" b="b"/>
            <a:pathLst>
              <a:path w="161544" h="161544">
                <a:moveTo>
                  <a:pt x="0" y="161544"/>
                </a:moveTo>
                <a:lnTo>
                  <a:pt x="161544" y="0"/>
                </a:lnTo>
              </a:path>
            </a:pathLst>
          </a:custGeom>
          <a:noFill/>
          <a:ln w="762">
            <a:solidFill>
              <a:srgbClr val="3e9f9f"/>
            </a:solidFill>
            <a:round/>
          </a:ln>
        </p:spPr>
        <p:style>
          <a:lnRef idx="0"/>
          <a:fillRef idx="0"/>
          <a:effectRef idx="0"/>
          <a:fontRef idx="minor"/>
        </p:style>
      </p:sp>
      <p:sp>
        <p:nvSpPr>
          <p:cNvPr id="1287" name="CustomShape 1144"/>
          <p:cNvSpPr/>
          <p:nvPr/>
        </p:nvSpPr>
        <p:spPr>
          <a:xfrm>
            <a:off x="2046600" y="3762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1288" name="CustomShape 1145"/>
          <p:cNvSpPr/>
          <p:nvPr/>
        </p:nvSpPr>
        <p:spPr>
          <a:xfrm>
            <a:off x="2045160" y="3762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d9e9e"/>
          </a:solidFill>
          <a:ln w="0">
            <a:noFill/>
          </a:ln>
        </p:spPr>
        <p:style>
          <a:lnRef idx="0"/>
          <a:fillRef idx="0"/>
          <a:effectRef idx="0"/>
          <a:fontRef idx="minor"/>
        </p:style>
      </p:sp>
      <p:sp>
        <p:nvSpPr>
          <p:cNvPr id="1289" name="CustomShape 1146"/>
          <p:cNvSpPr/>
          <p:nvPr/>
        </p:nvSpPr>
        <p:spPr>
          <a:xfrm>
            <a:off x="2043000" y="376200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d9d9d"/>
          </a:solidFill>
          <a:ln w="0">
            <a:noFill/>
          </a:ln>
        </p:spPr>
        <p:style>
          <a:lnRef idx="0"/>
          <a:fillRef idx="0"/>
          <a:effectRef idx="0"/>
          <a:fontRef idx="minor"/>
        </p:style>
      </p:sp>
      <p:sp>
        <p:nvSpPr>
          <p:cNvPr id="1290" name="CustomShape 1147"/>
          <p:cNvSpPr/>
          <p:nvPr/>
        </p:nvSpPr>
        <p:spPr>
          <a:xfrm>
            <a:off x="2041560" y="376128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3d9c9c"/>
          </a:solidFill>
          <a:ln w="0">
            <a:noFill/>
          </a:ln>
        </p:spPr>
        <p:style>
          <a:lnRef idx="0"/>
          <a:fillRef idx="0"/>
          <a:effectRef idx="0"/>
          <a:fontRef idx="minor"/>
        </p:style>
      </p:sp>
      <p:sp>
        <p:nvSpPr>
          <p:cNvPr id="1291" name="CustomShape 1148"/>
          <p:cNvSpPr/>
          <p:nvPr/>
        </p:nvSpPr>
        <p:spPr>
          <a:xfrm>
            <a:off x="2039760" y="376128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3c9b9b"/>
          </a:solidFill>
          <a:ln w="0">
            <a:noFill/>
          </a:ln>
        </p:spPr>
        <p:style>
          <a:lnRef idx="0"/>
          <a:fillRef idx="0"/>
          <a:effectRef idx="0"/>
          <a:fontRef idx="minor"/>
        </p:style>
      </p:sp>
      <p:sp>
        <p:nvSpPr>
          <p:cNvPr id="1292" name="CustomShape 1149"/>
          <p:cNvSpPr/>
          <p:nvPr/>
        </p:nvSpPr>
        <p:spPr>
          <a:xfrm>
            <a:off x="2037600" y="376128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c999a"/>
          </a:solidFill>
          <a:ln w="0">
            <a:noFill/>
          </a:ln>
        </p:spPr>
        <p:style>
          <a:lnRef idx="0"/>
          <a:fillRef idx="0"/>
          <a:effectRef idx="0"/>
          <a:fontRef idx="minor"/>
        </p:style>
      </p:sp>
      <p:sp>
        <p:nvSpPr>
          <p:cNvPr id="1293" name="CustomShape 1150"/>
          <p:cNvSpPr/>
          <p:nvPr/>
        </p:nvSpPr>
        <p:spPr>
          <a:xfrm>
            <a:off x="2036160" y="37612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1294" name="CustomShape 1151"/>
          <p:cNvSpPr/>
          <p:nvPr/>
        </p:nvSpPr>
        <p:spPr>
          <a:xfrm>
            <a:off x="2025360" y="3761280"/>
            <a:ext cx="171720" cy="162000"/>
          </a:xfrm>
          <a:custGeom>
            <a:avLst/>
            <a:gdLst/>
            <a:ahLst/>
            <a:rect l="l" t="t" r="r" b="b"/>
            <a:pathLst>
              <a:path w="172212" h="162305">
                <a:moveTo>
                  <a:pt x="10668" y="161544"/>
                </a:moveTo>
                <a:lnTo>
                  <a:pt x="172212" y="0"/>
                </a:lnTo>
                <a:lnTo>
                  <a:pt x="162306" y="762"/>
                </a:lnTo>
                <a:lnTo>
                  <a:pt x="0" y="162306"/>
                </a:lnTo>
                <a:lnTo>
                  <a:pt x="10668" y="161544"/>
                </a:lnTo>
                <a:close/>
              </a:path>
            </a:pathLst>
          </a:custGeom>
          <a:solidFill>
            <a:srgbClr val="3c9797"/>
          </a:solidFill>
          <a:ln w="0">
            <a:noFill/>
          </a:ln>
        </p:spPr>
        <p:style>
          <a:lnRef idx="0"/>
          <a:fillRef idx="0"/>
          <a:effectRef idx="0"/>
          <a:fontRef idx="minor"/>
        </p:style>
      </p:sp>
      <p:sp>
        <p:nvSpPr>
          <p:cNvPr id="1295" name="CustomShape 1152"/>
          <p:cNvSpPr/>
          <p:nvPr/>
        </p:nvSpPr>
        <p:spPr>
          <a:xfrm>
            <a:off x="2036160" y="3761280"/>
            <a:ext cx="161280" cy="161280"/>
          </a:xfrm>
          <a:custGeom>
            <a:avLst/>
            <a:gdLst/>
            <a:ahLst/>
            <a:rect l="l" t="t" r="r" b="b"/>
            <a:pathLst>
              <a:path w="161544" h="161544">
                <a:moveTo>
                  <a:pt x="0" y="161544"/>
                </a:moveTo>
                <a:lnTo>
                  <a:pt x="161544" y="0"/>
                </a:lnTo>
              </a:path>
            </a:pathLst>
          </a:custGeom>
          <a:noFill/>
          <a:ln w="762">
            <a:solidFill>
              <a:srgbClr val="3c9797"/>
            </a:solidFill>
            <a:round/>
          </a:ln>
        </p:spPr>
        <p:style>
          <a:lnRef idx="0"/>
          <a:fillRef idx="0"/>
          <a:effectRef idx="0"/>
          <a:fontRef idx="minor"/>
        </p:style>
      </p:sp>
      <p:sp>
        <p:nvSpPr>
          <p:cNvPr id="1296" name="CustomShape 1153"/>
          <p:cNvSpPr/>
          <p:nvPr/>
        </p:nvSpPr>
        <p:spPr>
          <a:xfrm>
            <a:off x="2033640" y="376128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c9797"/>
          </a:solidFill>
          <a:ln w="0">
            <a:noFill/>
          </a:ln>
        </p:spPr>
        <p:style>
          <a:lnRef idx="0"/>
          <a:fillRef idx="0"/>
          <a:effectRef idx="0"/>
          <a:fontRef idx="minor"/>
        </p:style>
      </p:sp>
      <p:sp>
        <p:nvSpPr>
          <p:cNvPr id="1297" name="CustomShape 1154"/>
          <p:cNvSpPr/>
          <p:nvPr/>
        </p:nvSpPr>
        <p:spPr>
          <a:xfrm>
            <a:off x="2032200" y="37612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1298" name="CustomShape 1155"/>
          <p:cNvSpPr/>
          <p:nvPr/>
        </p:nvSpPr>
        <p:spPr>
          <a:xfrm>
            <a:off x="2030040" y="3761280"/>
            <a:ext cx="163440" cy="162000"/>
          </a:xfrm>
          <a:custGeom>
            <a:avLst/>
            <a:gdLst/>
            <a:ahLst/>
            <a:rect l="l" t="t" r="r" b="b"/>
            <a:pathLst>
              <a:path w="163830" h="162305">
                <a:moveTo>
                  <a:pt x="2286" y="161544"/>
                </a:moveTo>
                <a:lnTo>
                  <a:pt x="163830" y="0"/>
                </a:lnTo>
                <a:lnTo>
                  <a:pt x="161544" y="0"/>
                </a:lnTo>
                <a:lnTo>
                  <a:pt x="0" y="162306"/>
                </a:lnTo>
                <a:lnTo>
                  <a:pt x="2286" y="161544"/>
                </a:lnTo>
                <a:close/>
              </a:path>
            </a:pathLst>
          </a:custGeom>
          <a:solidFill>
            <a:srgbClr val="3c999a"/>
          </a:solidFill>
          <a:ln w="0">
            <a:noFill/>
          </a:ln>
        </p:spPr>
        <p:style>
          <a:lnRef idx="0"/>
          <a:fillRef idx="0"/>
          <a:effectRef idx="0"/>
          <a:fontRef idx="minor"/>
        </p:style>
      </p:sp>
      <p:sp>
        <p:nvSpPr>
          <p:cNvPr id="1299" name="CustomShape 1156"/>
          <p:cNvSpPr/>
          <p:nvPr/>
        </p:nvSpPr>
        <p:spPr>
          <a:xfrm>
            <a:off x="2027520" y="3761280"/>
            <a:ext cx="163440" cy="162000"/>
          </a:xfrm>
          <a:custGeom>
            <a:avLst/>
            <a:gdLst/>
            <a:ahLst/>
            <a:rect l="l" t="t" r="r" b="b"/>
            <a:pathLst>
              <a:path w="163830" h="162305">
                <a:moveTo>
                  <a:pt x="2286" y="162305"/>
                </a:moveTo>
                <a:lnTo>
                  <a:pt x="163830" y="0"/>
                </a:lnTo>
                <a:lnTo>
                  <a:pt x="161544" y="0"/>
                </a:lnTo>
                <a:lnTo>
                  <a:pt x="0" y="162305"/>
                </a:lnTo>
                <a:lnTo>
                  <a:pt x="2286" y="162305"/>
                </a:lnTo>
                <a:close/>
              </a:path>
            </a:pathLst>
          </a:custGeom>
          <a:solidFill>
            <a:srgbClr val="3c9b9b"/>
          </a:solidFill>
          <a:ln w="0">
            <a:noFill/>
          </a:ln>
        </p:spPr>
        <p:style>
          <a:lnRef idx="0"/>
          <a:fillRef idx="0"/>
          <a:effectRef idx="0"/>
          <a:fontRef idx="minor"/>
        </p:style>
      </p:sp>
      <p:sp>
        <p:nvSpPr>
          <p:cNvPr id="1300" name="CustomShape 1157"/>
          <p:cNvSpPr/>
          <p:nvPr/>
        </p:nvSpPr>
        <p:spPr>
          <a:xfrm>
            <a:off x="2025360" y="3761280"/>
            <a:ext cx="163440" cy="162000"/>
          </a:xfrm>
          <a:custGeom>
            <a:avLst/>
            <a:gdLst/>
            <a:ahLst/>
            <a:rect l="l" t="t" r="r" b="b"/>
            <a:pathLst>
              <a:path w="163830" h="162305">
                <a:moveTo>
                  <a:pt x="2286" y="162305"/>
                </a:moveTo>
                <a:lnTo>
                  <a:pt x="163830" y="0"/>
                </a:lnTo>
                <a:lnTo>
                  <a:pt x="162306" y="761"/>
                </a:lnTo>
                <a:lnTo>
                  <a:pt x="0" y="162305"/>
                </a:lnTo>
                <a:lnTo>
                  <a:pt x="2286" y="162305"/>
                </a:lnTo>
                <a:close/>
              </a:path>
            </a:pathLst>
          </a:custGeom>
          <a:solidFill>
            <a:srgbClr val="3c9c9c"/>
          </a:solidFill>
          <a:ln w="0">
            <a:noFill/>
          </a:ln>
        </p:spPr>
        <p:style>
          <a:lnRef idx="0"/>
          <a:fillRef idx="0"/>
          <a:effectRef idx="0"/>
          <a:fontRef idx="minor"/>
        </p:style>
      </p:sp>
      <p:sp>
        <p:nvSpPr>
          <p:cNvPr id="1301" name="CustomShape 1158"/>
          <p:cNvSpPr/>
          <p:nvPr/>
        </p:nvSpPr>
        <p:spPr>
          <a:xfrm>
            <a:off x="2015640" y="3762000"/>
            <a:ext cx="171720" cy="162000"/>
          </a:xfrm>
          <a:custGeom>
            <a:avLst/>
            <a:gdLst/>
            <a:ahLst/>
            <a:rect l="l" t="t" r="r" b="b"/>
            <a:pathLst>
              <a:path w="172212" h="162305">
                <a:moveTo>
                  <a:pt x="9906" y="161544"/>
                </a:moveTo>
                <a:lnTo>
                  <a:pt x="172212" y="0"/>
                </a:lnTo>
                <a:lnTo>
                  <a:pt x="161544" y="762"/>
                </a:lnTo>
                <a:lnTo>
                  <a:pt x="0" y="162306"/>
                </a:lnTo>
                <a:lnTo>
                  <a:pt x="9906" y="161544"/>
                </a:lnTo>
                <a:close/>
              </a:path>
            </a:pathLst>
          </a:custGeom>
          <a:solidFill>
            <a:srgbClr val="3d9d9d"/>
          </a:solidFill>
          <a:ln w="0">
            <a:noFill/>
          </a:ln>
        </p:spPr>
        <p:style>
          <a:lnRef idx="0"/>
          <a:fillRef idx="0"/>
          <a:effectRef idx="0"/>
          <a:fontRef idx="minor"/>
        </p:style>
      </p:sp>
      <p:sp>
        <p:nvSpPr>
          <p:cNvPr id="1302" name="CustomShape 1159"/>
          <p:cNvSpPr/>
          <p:nvPr/>
        </p:nvSpPr>
        <p:spPr>
          <a:xfrm>
            <a:off x="2025360" y="3762000"/>
            <a:ext cx="162000" cy="161280"/>
          </a:xfrm>
          <a:custGeom>
            <a:avLst/>
            <a:gdLst/>
            <a:ahLst/>
            <a:rect l="l" t="t" r="r" b="b"/>
            <a:pathLst>
              <a:path w="162306" h="161544">
                <a:moveTo>
                  <a:pt x="0" y="161544"/>
                </a:moveTo>
                <a:lnTo>
                  <a:pt x="162306" y="0"/>
                </a:lnTo>
              </a:path>
            </a:pathLst>
          </a:custGeom>
          <a:noFill/>
          <a:ln w="762">
            <a:solidFill>
              <a:srgbClr val="3d9d9d"/>
            </a:solidFill>
            <a:round/>
          </a:ln>
        </p:spPr>
        <p:style>
          <a:lnRef idx="0"/>
          <a:fillRef idx="0"/>
          <a:effectRef idx="0"/>
          <a:fontRef idx="minor"/>
        </p:style>
      </p:sp>
      <p:sp>
        <p:nvSpPr>
          <p:cNvPr id="1303" name="CustomShape 1160"/>
          <p:cNvSpPr/>
          <p:nvPr/>
        </p:nvSpPr>
        <p:spPr>
          <a:xfrm>
            <a:off x="2023200" y="3762000"/>
            <a:ext cx="164160" cy="161280"/>
          </a:xfrm>
          <a:custGeom>
            <a:avLst/>
            <a:gdLst/>
            <a:ahLst/>
            <a:rect l="l" t="t" r="r" b="b"/>
            <a:pathLst>
              <a:path w="164592" h="161544">
                <a:moveTo>
                  <a:pt x="2286" y="161544"/>
                </a:moveTo>
                <a:lnTo>
                  <a:pt x="164592" y="0"/>
                </a:lnTo>
                <a:lnTo>
                  <a:pt x="161544" y="0"/>
                </a:lnTo>
                <a:lnTo>
                  <a:pt x="0" y="161544"/>
                </a:lnTo>
                <a:lnTo>
                  <a:pt x="2286" y="161544"/>
                </a:lnTo>
                <a:close/>
              </a:path>
            </a:pathLst>
          </a:custGeom>
          <a:solidFill>
            <a:srgbClr val="3d9d9d"/>
          </a:solidFill>
          <a:ln w="0">
            <a:noFill/>
          </a:ln>
        </p:spPr>
        <p:style>
          <a:lnRef idx="0"/>
          <a:fillRef idx="0"/>
          <a:effectRef idx="0"/>
          <a:fontRef idx="minor"/>
        </p:style>
      </p:sp>
      <p:sp>
        <p:nvSpPr>
          <p:cNvPr id="1304" name="CustomShape 1161"/>
          <p:cNvSpPr/>
          <p:nvPr/>
        </p:nvSpPr>
        <p:spPr>
          <a:xfrm>
            <a:off x="2020680" y="376200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d9e9e"/>
          </a:solidFill>
          <a:ln w="0">
            <a:noFill/>
          </a:ln>
        </p:spPr>
        <p:style>
          <a:lnRef idx="0"/>
          <a:fillRef idx="0"/>
          <a:effectRef idx="0"/>
          <a:fontRef idx="minor"/>
        </p:style>
      </p:sp>
      <p:sp>
        <p:nvSpPr>
          <p:cNvPr id="1305" name="CustomShape 1162"/>
          <p:cNvSpPr/>
          <p:nvPr/>
        </p:nvSpPr>
        <p:spPr>
          <a:xfrm>
            <a:off x="2017800" y="3762000"/>
            <a:ext cx="164160" cy="162000"/>
          </a:xfrm>
          <a:custGeom>
            <a:avLst/>
            <a:gdLst/>
            <a:ahLst/>
            <a:rect l="l" t="t" r="r" b="b"/>
            <a:pathLst>
              <a:path w="164592" h="162305">
                <a:moveTo>
                  <a:pt x="3048" y="161544"/>
                </a:moveTo>
                <a:lnTo>
                  <a:pt x="164592" y="0"/>
                </a:lnTo>
                <a:lnTo>
                  <a:pt x="161544" y="762"/>
                </a:lnTo>
                <a:lnTo>
                  <a:pt x="0" y="162306"/>
                </a:lnTo>
                <a:lnTo>
                  <a:pt x="3048" y="161544"/>
                </a:lnTo>
                <a:close/>
              </a:path>
            </a:pathLst>
          </a:custGeom>
          <a:solidFill>
            <a:srgbClr val="3e9f9f"/>
          </a:solidFill>
          <a:ln w="0">
            <a:noFill/>
          </a:ln>
        </p:spPr>
        <p:style>
          <a:lnRef idx="0"/>
          <a:fillRef idx="0"/>
          <a:effectRef idx="0"/>
          <a:fontRef idx="minor"/>
        </p:style>
      </p:sp>
      <p:sp>
        <p:nvSpPr>
          <p:cNvPr id="1306" name="CustomShape 1163"/>
          <p:cNvSpPr/>
          <p:nvPr/>
        </p:nvSpPr>
        <p:spPr>
          <a:xfrm>
            <a:off x="2015640" y="376272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e9f9f"/>
          </a:solidFill>
          <a:ln w="0">
            <a:noFill/>
          </a:ln>
        </p:spPr>
        <p:style>
          <a:lnRef idx="0"/>
          <a:fillRef idx="0"/>
          <a:effectRef idx="0"/>
          <a:fontRef idx="minor"/>
        </p:style>
      </p:sp>
      <p:sp>
        <p:nvSpPr>
          <p:cNvPr id="1307" name="CustomShape 1164"/>
          <p:cNvSpPr/>
          <p:nvPr/>
        </p:nvSpPr>
        <p:spPr>
          <a:xfrm>
            <a:off x="2005560" y="3762720"/>
            <a:ext cx="171000" cy="162720"/>
          </a:xfrm>
          <a:custGeom>
            <a:avLst/>
            <a:gdLst/>
            <a:ahLst/>
            <a:rect l="l" t="t" r="r" b="b"/>
            <a:pathLst>
              <a:path w="171450" h="163067">
                <a:moveTo>
                  <a:pt x="9906" y="161544"/>
                </a:moveTo>
                <a:lnTo>
                  <a:pt x="171450" y="0"/>
                </a:lnTo>
                <a:lnTo>
                  <a:pt x="161544" y="1524"/>
                </a:lnTo>
                <a:lnTo>
                  <a:pt x="0" y="163068"/>
                </a:lnTo>
                <a:lnTo>
                  <a:pt x="9906" y="161544"/>
                </a:lnTo>
                <a:close/>
              </a:path>
            </a:pathLst>
          </a:custGeom>
          <a:solidFill>
            <a:srgbClr val="3fa0a0"/>
          </a:solidFill>
          <a:ln w="0">
            <a:noFill/>
          </a:ln>
        </p:spPr>
        <p:style>
          <a:lnRef idx="0"/>
          <a:fillRef idx="0"/>
          <a:effectRef idx="0"/>
          <a:fontRef idx="minor"/>
        </p:style>
      </p:sp>
      <p:sp>
        <p:nvSpPr>
          <p:cNvPr id="1308" name="CustomShape 1165"/>
          <p:cNvSpPr/>
          <p:nvPr/>
        </p:nvSpPr>
        <p:spPr>
          <a:xfrm>
            <a:off x="2015640" y="3762720"/>
            <a:ext cx="161280" cy="161280"/>
          </a:xfrm>
          <a:custGeom>
            <a:avLst/>
            <a:gdLst/>
            <a:ahLst/>
            <a:rect l="l" t="t" r="r" b="b"/>
            <a:pathLst>
              <a:path w="161544" h="161544">
                <a:moveTo>
                  <a:pt x="0" y="161544"/>
                </a:moveTo>
                <a:lnTo>
                  <a:pt x="161544" y="0"/>
                </a:lnTo>
              </a:path>
            </a:pathLst>
          </a:custGeom>
          <a:noFill/>
          <a:ln w="762">
            <a:solidFill>
              <a:srgbClr val="3fa0a0"/>
            </a:solidFill>
            <a:round/>
          </a:ln>
        </p:spPr>
        <p:style>
          <a:lnRef idx="0"/>
          <a:fillRef idx="0"/>
          <a:effectRef idx="0"/>
          <a:fontRef idx="minor"/>
        </p:style>
      </p:sp>
      <p:sp>
        <p:nvSpPr>
          <p:cNvPr id="1309" name="CustomShape 1166"/>
          <p:cNvSpPr/>
          <p:nvPr/>
        </p:nvSpPr>
        <p:spPr>
          <a:xfrm>
            <a:off x="2013120" y="376272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fa0a0"/>
          </a:solidFill>
          <a:ln w="0">
            <a:noFill/>
          </a:ln>
        </p:spPr>
        <p:style>
          <a:lnRef idx="0"/>
          <a:fillRef idx="0"/>
          <a:effectRef idx="0"/>
          <a:fontRef idx="minor"/>
        </p:style>
      </p:sp>
      <p:sp>
        <p:nvSpPr>
          <p:cNvPr id="1310" name="CustomShape 1167"/>
          <p:cNvSpPr/>
          <p:nvPr/>
        </p:nvSpPr>
        <p:spPr>
          <a:xfrm>
            <a:off x="2011680" y="3762720"/>
            <a:ext cx="162720" cy="162000"/>
          </a:xfrm>
          <a:custGeom>
            <a:avLst/>
            <a:gdLst/>
            <a:ahLst/>
            <a:rect l="l" t="t" r="r" b="b"/>
            <a:pathLst>
              <a:path w="163068" h="162305">
                <a:moveTo>
                  <a:pt x="1524" y="161544"/>
                </a:moveTo>
                <a:lnTo>
                  <a:pt x="163068" y="0"/>
                </a:lnTo>
                <a:lnTo>
                  <a:pt x="161544" y="762"/>
                </a:lnTo>
                <a:lnTo>
                  <a:pt x="0" y="162306"/>
                </a:lnTo>
                <a:lnTo>
                  <a:pt x="1524" y="161544"/>
                </a:lnTo>
                <a:close/>
              </a:path>
            </a:pathLst>
          </a:custGeom>
          <a:solidFill>
            <a:srgbClr val="3fa1a1"/>
          </a:solidFill>
          <a:ln w="0">
            <a:noFill/>
          </a:ln>
        </p:spPr>
        <p:style>
          <a:lnRef idx="0"/>
          <a:fillRef idx="0"/>
          <a:effectRef idx="0"/>
          <a:fontRef idx="minor"/>
        </p:style>
      </p:sp>
      <p:sp>
        <p:nvSpPr>
          <p:cNvPr id="1311" name="CustomShape 1168"/>
          <p:cNvSpPr/>
          <p:nvPr/>
        </p:nvSpPr>
        <p:spPr>
          <a:xfrm>
            <a:off x="2009520" y="376344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fa2a2"/>
          </a:solidFill>
          <a:ln w="0">
            <a:noFill/>
          </a:ln>
        </p:spPr>
        <p:style>
          <a:lnRef idx="0"/>
          <a:fillRef idx="0"/>
          <a:effectRef idx="0"/>
          <a:fontRef idx="minor"/>
        </p:style>
      </p:sp>
      <p:sp>
        <p:nvSpPr>
          <p:cNvPr id="1312" name="CustomShape 1169"/>
          <p:cNvSpPr/>
          <p:nvPr/>
        </p:nvSpPr>
        <p:spPr>
          <a:xfrm>
            <a:off x="2007000" y="376344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0a3a3"/>
          </a:solidFill>
          <a:ln w="0">
            <a:noFill/>
          </a:ln>
        </p:spPr>
        <p:style>
          <a:lnRef idx="0"/>
          <a:fillRef idx="0"/>
          <a:effectRef idx="0"/>
          <a:fontRef idx="minor"/>
        </p:style>
      </p:sp>
      <p:sp>
        <p:nvSpPr>
          <p:cNvPr id="1313" name="CustomShape 1170"/>
          <p:cNvSpPr/>
          <p:nvPr/>
        </p:nvSpPr>
        <p:spPr>
          <a:xfrm>
            <a:off x="2005560" y="37641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0a4a4"/>
          </a:solidFill>
          <a:ln w="0">
            <a:noFill/>
          </a:ln>
        </p:spPr>
        <p:style>
          <a:lnRef idx="0"/>
          <a:fillRef idx="0"/>
          <a:effectRef idx="0"/>
          <a:fontRef idx="minor"/>
        </p:style>
      </p:sp>
      <p:sp>
        <p:nvSpPr>
          <p:cNvPr id="1314" name="CustomShape 1171"/>
          <p:cNvSpPr/>
          <p:nvPr/>
        </p:nvSpPr>
        <p:spPr>
          <a:xfrm>
            <a:off x="1994760" y="3764160"/>
            <a:ext cx="171720" cy="163440"/>
          </a:xfrm>
          <a:custGeom>
            <a:avLst/>
            <a:gdLst/>
            <a:ahLst/>
            <a:rect l="l" t="t" r="r" b="b"/>
            <a:pathLst>
              <a:path w="172212" h="163829">
                <a:moveTo>
                  <a:pt x="10668" y="161544"/>
                </a:moveTo>
                <a:lnTo>
                  <a:pt x="172212" y="0"/>
                </a:lnTo>
                <a:lnTo>
                  <a:pt x="161544" y="2286"/>
                </a:lnTo>
                <a:lnTo>
                  <a:pt x="0" y="163830"/>
                </a:lnTo>
                <a:lnTo>
                  <a:pt x="10668" y="161544"/>
                </a:lnTo>
                <a:close/>
              </a:path>
            </a:pathLst>
          </a:custGeom>
          <a:solidFill>
            <a:srgbClr val="41a5a5"/>
          </a:solidFill>
          <a:ln w="0">
            <a:noFill/>
          </a:ln>
        </p:spPr>
        <p:style>
          <a:lnRef idx="0"/>
          <a:fillRef idx="0"/>
          <a:effectRef idx="0"/>
          <a:fontRef idx="minor"/>
        </p:style>
      </p:sp>
      <p:sp>
        <p:nvSpPr>
          <p:cNvPr id="1315" name="CustomShape 1172"/>
          <p:cNvSpPr/>
          <p:nvPr/>
        </p:nvSpPr>
        <p:spPr>
          <a:xfrm>
            <a:off x="2005560" y="3764160"/>
            <a:ext cx="161280" cy="161280"/>
          </a:xfrm>
          <a:custGeom>
            <a:avLst/>
            <a:gdLst/>
            <a:ahLst/>
            <a:rect l="l" t="t" r="r" b="b"/>
            <a:pathLst>
              <a:path w="161544" h="161544">
                <a:moveTo>
                  <a:pt x="0" y="161544"/>
                </a:moveTo>
                <a:lnTo>
                  <a:pt x="161544" y="0"/>
                </a:lnTo>
              </a:path>
            </a:pathLst>
          </a:custGeom>
          <a:noFill/>
          <a:ln w="762">
            <a:solidFill>
              <a:srgbClr val="41a5a5"/>
            </a:solidFill>
            <a:round/>
          </a:ln>
        </p:spPr>
        <p:style>
          <a:lnRef idx="0"/>
          <a:fillRef idx="0"/>
          <a:effectRef idx="0"/>
          <a:fontRef idx="minor"/>
        </p:style>
      </p:sp>
      <p:sp>
        <p:nvSpPr>
          <p:cNvPr id="1316" name="CustomShape 1173"/>
          <p:cNvSpPr/>
          <p:nvPr/>
        </p:nvSpPr>
        <p:spPr>
          <a:xfrm>
            <a:off x="2003400" y="376416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1a5a5"/>
          </a:solidFill>
          <a:ln w="0">
            <a:noFill/>
          </a:ln>
        </p:spPr>
        <p:style>
          <a:lnRef idx="0"/>
          <a:fillRef idx="0"/>
          <a:effectRef idx="0"/>
          <a:fontRef idx="minor"/>
        </p:style>
      </p:sp>
      <p:sp>
        <p:nvSpPr>
          <p:cNvPr id="1317" name="CustomShape 1174"/>
          <p:cNvSpPr/>
          <p:nvPr/>
        </p:nvSpPr>
        <p:spPr>
          <a:xfrm>
            <a:off x="2000880" y="3764880"/>
            <a:ext cx="163440" cy="162000"/>
          </a:xfrm>
          <a:custGeom>
            <a:avLst/>
            <a:gdLst/>
            <a:ahLst/>
            <a:rect l="l" t="t" r="r" b="b"/>
            <a:pathLst>
              <a:path w="163830" h="162305">
                <a:moveTo>
                  <a:pt x="2286" y="161543"/>
                </a:moveTo>
                <a:lnTo>
                  <a:pt x="163830" y="0"/>
                </a:lnTo>
                <a:lnTo>
                  <a:pt x="161544" y="0"/>
                </a:lnTo>
                <a:lnTo>
                  <a:pt x="0" y="162305"/>
                </a:lnTo>
                <a:lnTo>
                  <a:pt x="2286" y="161543"/>
                </a:lnTo>
                <a:close/>
              </a:path>
            </a:pathLst>
          </a:custGeom>
          <a:solidFill>
            <a:srgbClr val="41a7a6"/>
          </a:solidFill>
          <a:ln w="0">
            <a:noFill/>
          </a:ln>
        </p:spPr>
        <p:style>
          <a:lnRef idx="0"/>
          <a:fillRef idx="0"/>
          <a:effectRef idx="0"/>
          <a:fontRef idx="minor"/>
        </p:style>
      </p:sp>
      <p:sp>
        <p:nvSpPr>
          <p:cNvPr id="1318" name="CustomShape 1175"/>
          <p:cNvSpPr/>
          <p:nvPr/>
        </p:nvSpPr>
        <p:spPr>
          <a:xfrm>
            <a:off x="1999440" y="3764880"/>
            <a:ext cx="162720" cy="162000"/>
          </a:xfrm>
          <a:custGeom>
            <a:avLst/>
            <a:gdLst/>
            <a:ahLst/>
            <a:rect l="l" t="t" r="r" b="b"/>
            <a:pathLst>
              <a:path w="163068" h="162305">
                <a:moveTo>
                  <a:pt x="1524" y="162306"/>
                </a:moveTo>
                <a:lnTo>
                  <a:pt x="163068" y="0"/>
                </a:lnTo>
                <a:lnTo>
                  <a:pt x="161544" y="762"/>
                </a:lnTo>
                <a:lnTo>
                  <a:pt x="0" y="162306"/>
                </a:lnTo>
                <a:lnTo>
                  <a:pt x="1524" y="162306"/>
                </a:lnTo>
                <a:close/>
              </a:path>
            </a:pathLst>
          </a:custGeom>
          <a:solidFill>
            <a:srgbClr val="41a8a8"/>
          </a:solidFill>
          <a:ln w="0">
            <a:noFill/>
          </a:ln>
        </p:spPr>
        <p:style>
          <a:lnRef idx="0"/>
          <a:fillRef idx="0"/>
          <a:effectRef idx="0"/>
          <a:fontRef idx="minor"/>
        </p:style>
      </p:sp>
      <p:sp>
        <p:nvSpPr>
          <p:cNvPr id="1319" name="CustomShape 1176"/>
          <p:cNvSpPr/>
          <p:nvPr/>
        </p:nvSpPr>
        <p:spPr>
          <a:xfrm>
            <a:off x="1997280" y="376596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3a9a9"/>
          </a:solidFill>
          <a:ln w="0">
            <a:noFill/>
          </a:ln>
        </p:spPr>
        <p:style>
          <a:lnRef idx="0"/>
          <a:fillRef idx="0"/>
          <a:effectRef idx="0"/>
          <a:fontRef idx="minor"/>
        </p:style>
      </p:sp>
      <p:sp>
        <p:nvSpPr>
          <p:cNvPr id="1320" name="CustomShape 1177"/>
          <p:cNvSpPr/>
          <p:nvPr/>
        </p:nvSpPr>
        <p:spPr>
          <a:xfrm>
            <a:off x="1994760" y="376668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43aaaa"/>
          </a:solidFill>
          <a:ln w="0">
            <a:noFill/>
          </a:ln>
        </p:spPr>
        <p:style>
          <a:lnRef idx="0"/>
          <a:fillRef idx="0"/>
          <a:effectRef idx="0"/>
          <a:fontRef idx="minor"/>
        </p:style>
      </p:sp>
      <p:sp>
        <p:nvSpPr>
          <p:cNvPr id="1321" name="CustomShape 1178"/>
          <p:cNvSpPr/>
          <p:nvPr/>
        </p:nvSpPr>
        <p:spPr>
          <a:xfrm>
            <a:off x="1985040" y="3766680"/>
            <a:ext cx="171000" cy="164160"/>
          </a:xfrm>
          <a:custGeom>
            <a:avLst/>
            <a:gdLst/>
            <a:ahLst/>
            <a:rect l="l" t="t" r="r" b="b"/>
            <a:pathLst>
              <a:path w="171450" h="164591">
                <a:moveTo>
                  <a:pt x="9906" y="161544"/>
                </a:moveTo>
                <a:lnTo>
                  <a:pt x="171450" y="0"/>
                </a:lnTo>
                <a:lnTo>
                  <a:pt x="161544" y="3048"/>
                </a:lnTo>
                <a:lnTo>
                  <a:pt x="0" y="164592"/>
                </a:lnTo>
                <a:lnTo>
                  <a:pt x="9906" y="161544"/>
                </a:lnTo>
                <a:close/>
              </a:path>
            </a:pathLst>
          </a:custGeom>
          <a:solidFill>
            <a:srgbClr val="44abab"/>
          </a:solidFill>
          <a:ln w="0">
            <a:noFill/>
          </a:ln>
        </p:spPr>
        <p:style>
          <a:lnRef idx="0"/>
          <a:fillRef idx="0"/>
          <a:effectRef idx="0"/>
          <a:fontRef idx="minor"/>
        </p:style>
      </p:sp>
      <p:sp>
        <p:nvSpPr>
          <p:cNvPr id="1322" name="CustomShape 1179"/>
          <p:cNvSpPr/>
          <p:nvPr/>
        </p:nvSpPr>
        <p:spPr>
          <a:xfrm>
            <a:off x="1994760" y="3766680"/>
            <a:ext cx="161280" cy="161280"/>
          </a:xfrm>
          <a:custGeom>
            <a:avLst/>
            <a:gdLst/>
            <a:ahLst/>
            <a:rect l="l" t="t" r="r" b="b"/>
            <a:pathLst>
              <a:path w="161544" h="161544">
                <a:moveTo>
                  <a:pt x="0" y="161544"/>
                </a:moveTo>
                <a:lnTo>
                  <a:pt x="161544" y="0"/>
                </a:lnTo>
              </a:path>
            </a:pathLst>
          </a:custGeom>
          <a:noFill/>
          <a:ln w="762">
            <a:solidFill>
              <a:srgbClr val="44abab"/>
            </a:solidFill>
            <a:round/>
          </a:ln>
        </p:spPr>
        <p:style>
          <a:lnRef idx="0"/>
          <a:fillRef idx="0"/>
          <a:effectRef idx="0"/>
          <a:fontRef idx="minor"/>
        </p:style>
      </p:sp>
      <p:sp>
        <p:nvSpPr>
          <p:cNvPr id="1323" name="CustomShape 1180"/>
          <p:cNvSpPr/>
          <p:nvPr/>
        </p:nvSpPr>
        <p:spPr>
          <a:xfrm>
            <a:off x="1992600" y="376668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4abab"/>
          </a:solidFill>
          <a:ln w="0">
            <a:noFill/>
          </a:ln>
        </p:spPr>
        <p:style>
          <a:lnRef idx="0"/>
          <a:fillRef idx="0"/>
          <a:effectRef idx="0"/>
          <a:fontRef idx="minor"/>
        </p:style>
      </p:sp>
      <p:sp>
        <p:nvSpPr>
          <p:cNvPr id="1324" name="CustomShape 1181"/>
          <p:cNvSpPr/>
          <p:nvPr/>
        </p:nvSpPr>
        <p:spPr>
          <a:xfrm>
            <a:off x="1990440" y="376740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4acac"/>
          </a:solidFill>
          <a:ln w="0">
            <a:noFill/>
          </a:ln>
        </p:spPr>
        <p:style>
          <a:lnRef idx="0"/>
          <a:fillRef idx="0"/>
          <a:effectRef idx="0"/>
          <a:fontRef idx="minor"/>
        </p:style>
      </p:sp>
      <p:sp>
        <p:nvSpPr>
          <p:cNvPr id="1325" name="CustomShape 1182"/>
          <p:cNvSpPr/>
          <p:nvPr/>
        </p:nvSpPr>
        <p:spPr>
          <a:xfrm>
            <a:off x="1987200" y="3768120"/>
            <a:ext cx="164160" cy="162000"/>
          </a:xfrm>
          <a:custGeom>
            <a:avLst/>
            <a:gdLst/>
            <a:ahLst/>
            <a:rect l="l" t="t" r="r" b="b"/>
            <a:pathLst>
              <a:path w="164592" h="162305">
                <a:moveTo>
                  <a:pt x="3048" y="161544"/>
                </a:moveTo>
                <a:lnTo>
                  <a:pt x="164592" y="0"/>
                </a:lnTo>
                <a:lnTo>
                  <a:pt x="162306" y="762"/>
                </a:lnTo>
                <a:lnTo>
                  <a:pt x="0" y="162306"/>
                </a:lnTo>
                <a:lnTo>
                  <a:pt x="3048" y="161544"/>
                </a:lnTo>
                <a:close/>
              </a:path>
            </a:pathLst>
          </a:custGeom>
          <a:solidFill>
            <a:srgbClr val="45acac"/>
          </a:solidFill>
          <a:ln w="0">
            <a:noFill/>
          </a:ln>
        </p:spPr>
        <p:style>
          <a:lnRef idx="0"/>
          <a:fillRef idx="0"/>
          <a:effectRef idx="0"/>
          <a:fontRef idx="minor"/>
        </p:style>
      </p:sp>
      <p:sp>
        <p:nvSpPr>
          <p:cNvPr id="1326" name="CustomShape 1183"/>
          <p:cNvSpPr/>
          <p:nvPr/>
        </p:nvSpPr>
        <p:spPr>
          <a:xfrm>
            <a:off x="1985040" y="3768840"/>
            <a:ext cx="164160" cy="162000"/>
          </a:xfrm>
          <a:custGeom>
            <a:avLst/>
            <a:gdLst/>
            <a:ahLst/>
            <a:rect l="l" t="t" r="r" b="b"/>
            <a:pathLst>
              <a:path w="164592" h="162305">
                <a:moveTo>
                  <a:pt x="2286" y="161544"/>
                </a:moveTo>
                <a:lnTo>
                  <a:pt x="164592" y="0"/>
                </a:lnTo>
                <a:lnTo>
                  <a:pt x="161544" y="762"/>
                </a:lnTo>
                <a:lnTo>
                  <a:pt x="0" y="162306"/>
                </a:lnTo>
                <a:lnTo>
                  <a:pt x="2286" y="161544"/>
                </a:lnTo>
                <a:close/>
              </a:path>
            </a:pathLst>
          </a:custGeom>
          <a:solidFill>
            <a:srgbClr val="45adad"/>
          </a:solidFill>
          <a:ln w="0">
            <a:noFill/>
          </a:ln>
        </p:spPr>
        <p:style>
          <a:lnRef idx="0"/>
          <a:fillRef idx="0"/>
          <a:effectRef idx="0"/>
          <a:fontRef idx="minor"/>
        </p:style>
      </p:sp>
      <p:sp>
        <p:nvSpPr>
          <p:cNvPr id="1327" name="CustomShape 1184"/>
          <p:cNvSpPr/>
          <p:nvPr/>
        </p:nvSpPr>
        <p:spPr>
          <a:xfrm>
            <a:off x="1974960" y="3769560"/>
            <a:ext cx="171000" cy="164880"/>
          </a:xfrm>
          <a:custGeom>
            <a:avLst/>
            <a:gdLst/>
            <a:ahLst/>
            <a:rect l="l" t="t" r="r" b="b"/>
            <a:pathLst>
              <a:path w="171450" h="165353">
                <a:moveTo>
                  <a:pt x="9906" y="161544"/>
                </a:moveTo>
                <a:lnTo>
                  <a:pt x="171450" y="0"/>
                </a:lnTo>
                <a:lnTo>
                  <a:pt x="161544" y="3810"/>
                </a:lnTo>
                <a:lnTo>
                  <a:pt x="0" y="165354"/>
                </a:lnTo>
                <a:lnTo>
                  <a:pt x="9906" y="161544"/>
                </a:lnTo>
                <a:close/>
              </a:path>
            </a:pathLst>
          </a:custGeom>
          <a:solidFill>
            <a:srgbClr val="46aeae"/>
          </a:solidFill>
          <a:ln w="0">
            <a:noFill/>
          </a:ln>
        </p:spPr>
        <p:style>
          <a:lnRef idx="0"/>
          <a:fillRef idx="0"/>
          <a:effectRef idx="0"/>
          <a:fontRef idx="minor"/>
        </p:style>
      </p:sp>
      <p:sp>
        <p:nvSpPr>
          <p:cNvPr id="1328" name="CustomShape 1185"/>
          <p:cNvSpPr/>
          <p:nvPr/>
        </p:nvSpPr>
        <p:spPr>
          <a:xfrm>
            <a:off x="1985040" y="3769560"/>
            <a:ext cx="161280" cy="161280"/>
          </a:xfrm>
          <a:custGeom>
            <a:avLst/>
            <a:gdLst/>
            <a:ahLst/>
            <a:rect l="l" t="t" r="r" b="b"/>
            <a:pathLst>
              <a:path w="161544" h="161544">
                <a:moveTo>
                  <a:pt x="0" y="161544"/>
                </a:moveTo>
                <a:lnTo>
                  <a:pt x="161544" y="0"/>
                </a:lnTo>
              </a:path>
            </a:pathLst>
          </a:custGeom>
          <a:noFill/>
          <a:ln w="762">
            <a:solidFill>
              <a:srgbClr val="46aeae"/>
            </a:solidFill>
            <a:round/>
          </a:ln>
        </p:spPr>
        <p:style>
          <a:lnRef idx="0"/>
          <a:fillRef idx="0"/>
          <a:effectRef idx="0"/>
          <a:fontRef idx="minor"/>
        </p:style>
      </p:sp>
      <p:sp>
        <p:nvSpPr>
          <p:cNvPr id="1329" name="CustomShape 1186"/>
          <p:cNvSpPr/>
          <p:nvPr/>
        </p:nvSpPr>
        <p:spPr>
          <a:xfrm>
            <a:off x="1981800" y="3769560"/>
            <a:ext cx="164160" cy="162720"/>
          </a:xfrm>
          <a:custGeom>
            <a:avLst/>
            <a:gdLst/>
            <a:ahLst/>
            <a:rect l="l" t="t" r="r" b="b"/>
            <a:pathLst>
              <a:path w="164592" h="163067">
                <a:moveTo>
                  <a:pt x="3048" y="161544"/>
                </a:moveTo>
                <a:lnTo>
                  <a:pt x="164592" y="0"/>
                </a:lnTo>
                <a:lnTo>
                  <a:pt x="161544" y="1524"/>
                </a:lnTo>
                <a:lnTo>
                  <a:pt x="0" y="163068"/>
                </a:lnTo>
                <a:lnTo>
                  <a:pt x="3048" y="161544"/>
                </a:lnTo>
                <a:close/>
              </a:path>
            </a:pathLst>
          </a:custGeom>
          <a:solidFill>
            <a:srgbClr val="46aeae"/>
          </a:solidFill>
          <a:ln w="0">
            <a:noFill/>
          </a:ln>
        </p:spPr>
        <p:style>
          <a:lnRef idx="0"/>
          <a:fillRef idx="0"/>
          <a:effectRef idx="0"/>
          <a:fontRef idx="minor"/>
        </p:style>
      </p:sp>
      <p:sp>
        <p:nvSpPr>
          <p:cNvPr id="1330" name="CustomShape 1187"/>
          <p:cNvSpPr/>
          <p:nvPr/>
        </p:nvSpPr>
        <p:spPr>
          <a:xfrm>
            <a:off x="1978920" y="3771000"/>
            <a:ext cx="164160" cy="162720"/>
          </a:xfrm>
          <a:custGeom>
            <a:avLst/>
            <a:gdLst/>
            <a:ahLst/>
            <a:rect l="l" t="t" r="r" b="b"/>
            <a:pathLst>
              <a:path w="164592" h="163067">
                <a:moveTo>
                  <a:pt x="3048" y="161543"/>
                </a:moveTo>
                <a:lnTo>
                  <a:pt x="164592" y="0"/>
                </a:lnTo>
                <a:lnTo>
                  <a:pt x="161544" y="1523"/>
                </a:lnTo>
                <a:lnTo>
                  <a:pt x="0" y="163067"/>
                </a:lnTo>
                <a:lnTo>
                  <a:pt x="3048" y="161543"/>
                </a:lnTo>
                <a:close/>
              </a:path>
            </a:pathLst>
          </a:custGeom>
          <a:solidFill>
            <a:srgbClr val="46afaf"/>
          </a:solidFill>
          <a:ln w="0">
            <a:noFill/>
          </a:ln>
        </p:spPr>
        <p:style>
          <a:lnRef idx="0"/>
          <a:fillRef idx="0"/>
          <a:effectRef idx="0"/>
          <a:fontRef idx="minor"/>
        </p:style>
      </p:sp>
      <p:sp>
        <p:nvSpPr>
          <p:cNvPr id="1331" name="CustomShape 1188"/>
          <p:cNvSpPr/>
          <p:nvPr/>
        </p:nvSpPr>
        <p:spPr>
          <a:xfrm>
            <a:off x="1974960" y="3772800"/>
            <a:ext cx="164880" cy="162000"/>
          </a:xfrm>
          <a:custGeom>
            <a:avLst/>
            <a:gdLst/>
            <a:ahLst/>
            <a:rect l="l" t="t" r="r" b="b"/>
            <a:pathLst>
              <a:path w="165354" h="162305">
                <a:moveTo>
                  <a:pt x="3810" y="161543"/>
                </a:moveTo>
                <a:lnTo>
                  <a:pt x="165354" y="0"/>
                </a:lnTo>
                <a:lnTo>
                  <a:pt x="161544" y="761"/>
                </a:lnTo>
                <a:lnTo>
                  <a:pt x="0" y="162305"/>
                </a:lnTo>
                <a:lnTo>
                  <a:pt x="3810" y="161543"/>
                </a:lnTo>
                <a:close/>
              </a:path>
            </a:pathLst>
          </a:custGeom>
          <a:solidFill>
            <a:srgbClr val="46b1b1"/>
          </a:solidFill>
          <a:ln w="0">
            <a:noFill/>
          </a:ln>
        </p:spPr>
        <p:style>
          <a:lnRef idx="0"/>
          <a:fillRef idx="0"/>
          <a:effectRef idx="0"/>
          <a:fontRef idx="minor"/>
        </p:style>
      </p:sp>
      <p:sp>
        <p:nvSpPr>
          <p:cNvPr id="1332" name="CustomShape 1189"/>
          <p:cNvSpPr/>
          <p:nvPr/>
        </p:nvSpPr>
        <p:spPr>
          <a:xfrm>
            <a:off x="1965240" y="3773520"/>
            <a:ext cx="171000" cy="165600"/>
          </a:xfrm>
          <a:custGeom>
            <a:avLst/>
            <a:gdLst/>
            <a:ahLst/>
            <a:rect l="l" t="t" r="r" b="b"/>
            <a:pathLst>
              <a:path w="171450" h="166115">
                <a:moveTo>
                  <a:pt x="9906" y="161543"/>
                </a:moveTo>
                <a:lnTo>
                  <a:pt x="171450" y="0"/>
                </a:lnTo>
                <a:lnTo>
                  <a:pt x="161544" y="4571"/>
                </a:lnTo>
                <a:lnTo>
                  <a:pt x="0" y="166115"/>
                </a:lnTo>
                <a:lnTo>
                  <a:pt x="9906" y="161543"/>
                </a:lnTo>
                <a:close/>
              </a:path>
            </a:pathLst>
          </a:custGeom>
          <a:solidFill>
            <a:srgbClr val="47b4b4"/>
          </a:solidFill>
          <a:ln w="0">
            <a:noFill/>
          </a:ln>
        </p:spPr>
        <p:style>
          <a:lnRef idx="0"/>
          <a:fillRef idx="0"/>
          <a:effectRef idx="0"/>
          <a:fontRef idx="minor"/>
        </p:style>
      </p:sp>
      <p:sp>
        <p:nvSpPr>
          <p:cNvPr id="1333" name="CustomShape 1190"/>
          <p:cNvSpPr/>
          <p:nvPr/>
        </p:nvSpPr>
        <p:spPr>
          <a:xfrm>
            <a:off x="1974960" y="3773520"/>
            <a:ext cx="161280" cy="161280"/>
          </a:xfrm>
          <a:custGeom>
            <a:avLst/>
            <a:gdLst/>
            <a:ahLst/>
            <a:rect l="l" t="t" r="r" b="b"/>
            <a:pathLst>
              <a:path w="161544" h="161544">
                <a:moveTo>
                  <a:pt x="0" y="161543"/>
                </a:moveTo>
                <a:lnTo>
                  <a:pt x="161544" y="0"/>
                </a:lnTo>
              </a:path>
            </a:pathLst>
          </a:custGeom>
          <a:noFill/>
          <a:ln w="762">
            <a:solidFill>
              <a:srgbClr val="47b4b4"/>
            </a:solidFill>
            <a:round/>
          </a:ln>
        </p:spPr>
        <p:style>
          <a:lnRef idx="0"/>
          <a:fillRef idx="0"/>
          <a:effectRef idx="0"/>
          <a:fontRef idx="minor"/>
        </p:style>
      </p:sp>
      <p:sp>
        <p:nvSpPr>
          <p:cNvPr id="1334" name="CustomShape 1191"/>
          <p:cNvSpPr/>
          <p:nvPr/>
        </p:nvSpPr>
        <p:spPr>
          <a:xfrm>
            <a:off x="1972080" y="3773520"/>
            <a:ext cx="164160" cy="162720"/>
          </a:xfrm>
          <a:custGeom>
            <a:avLst/>
            <a:gdLst/>
            <a:ahLst/>
            <a:rect l="l" t="t" r="r" b="b"/>
            <a:pathLst>
              <a:path w="164592" h="163067">
                <a:moveTo>
                  <a:pt x="3048" y="161543"/>
                </a:moveTo>
                <a:lnTo>
                  <a:pt x="164592" y="0"/>
                </a:lnTo>
                <a:lnTo>
                  <a:pt x="161544" y="1523"/>
                </a:lnTo>
                <a:lnTo>
                  <a:pt x="0" y="163067"/>
                </a:lnTo>
                <a:lnTo>
                  <a:pt x="3048" y="161543"/>
                </a:lnTo>
                <a:close/>
              </a:path>
            </a:pathLst>
          </a:custGeom>
          <a:solidFill>
            <a:srgbClr val="47b4b4"/>
          </a:solidFill>
          <a:ln w="0">
            <a:noFill/>
          </a:ln>
        </p:spPr>
        <p:style>
          <a:lnRef idx="0"/>
          <a:fillRef idx="0"/>
          <a:effectRef idx="0"/>
          <a:fontRef idx="minor"/>
        </p:style>
      </p:sp>
      <p:sp>
        <p:nvSpPr>
          <p:cNvPr id="1335" name="CustomShape 1192"/>
          <p:cNvSpPr/>
          <p:nvPr/>
        </p:nvSpPr>
        <p:spPr>
          <a:xfrm>
            <a:off x="1968840" y="3774960"/>
            <a:ext cx="164160" cy="162720"/>
          </a:xfrm>
          <a:custGeom>
            <a:avLst/>
            <a:gdLst/>
            <a:ahLst/>
            <a:rect l="l" t="t" r="r" b="b"/>
            <a:pathLst>
              <a:path w="164592" h="163067">
                <a:moveTo>
                  <a:pt x="3048" y="161544"/>
                </a:moveTo>
                <a:lnTo>
                  <a:pt x="164592" y="0"/>
                </a:lnTo>
                <a:lnTo>
                  <a:pt x="161544" y="1524"/>
                </a:lnTo>
                <a:lnTo>
                  <a:pt x="0" y="163068"/>
                </a:lnTo>
                <a:lnTo>
                  <a:pt x="3048" y="161544"/>
                </a:lnTo>
                <a:close/>
              </a:path>
            </a:pathLst>
          </a:custGeom>
          <a:solidFill>
            <a:srgbClr val="47b5b5"/>
          </a:solidFill>
          <a:ln w="0">
            <a:noFill/>
          </a:ln>
        </p:spPr>
        <p:style>
          <a:lnRef idx="0"/>
          <a:fillRef idx="0"/>
          <a:effectRef idx="0"/>
          <a:fontRef idx="minor"/>
        </p:style>
      </p:sp>
      <p:sp>
        <p:nvSpPr>
          <p:cNvPr id="1336" name="CustomShape 1193"/>
          <p:cNvSpPr/>
          <p:nvPr/>
        </p:nvSpPr>
        <p:spPr>
          <a:xfrm>
            <a:off x="1965240" y="3776400"/>
            <a:ext cx="164880" cy="162720"/>
          </a:xfrm>
          <a:custGeom>
            <a:avLst/>
            <a:gdLst/>
            <a:ahLst/>
            <a:rect l="l" t="t" r="r" b="b"/>
            <a:pathLst>
              <a:path w="165354" h="163067">
                <a:moveTo>
                  <a:pt x="3810" y="161544"/>
                </a:moveTo>
                <a:lnTo>
                  <a:pt x="165354" y="0"/>
                </a:lnTo>
                <a:lnTo>
                  <a:pt x="161544" y="1524"/>
                </a:lnTo>
                <a:lnTo>
                  <a:pt x="0" y="163068"/>
                </a:lnTo>
                <a:lnTo>
                  <a:pt x="3810" y="161544"/>
                </a:lnTo>
                <a:close/>
              </a:path>
            </a:pathLst>
          </a:custGeom>
          <a:solidFill>
            <a:srgbClr val="47b6b6"/>
          </a:solidFill>
          <a:ln w="0">
            <a:noFill/>
          </a:ln>
        </p:spPr>
        <p:style>
          <a:lnRef idx="0"/>
          <a:fillRef idx="0"/>
          <a:effectRef idx="0"/>
          <a:fontRef idx="minor"/>
        </p:style>
      </p:sp>
      <p:sp>
        <p:nvSpPr>
          <p:cNvPr id="1337" name="CustomShape 1194"/>
          <p:cNvSpPr/>
          <p:nvPr/>
        </p:nvSpPr>
        <p:spPr>
          <a:xfrm>
            <a:off x="1955880" y="3777840"/>
            <a:ext cx="170280" cy="166680"/>
          </a:xfrm>
          <a:custGeom>
            <a:avLst/>
            <a:gdLst/>
            <a:ahLst/>
            <a:rect l="l" t="t" r="r" b="b"/>
            <a:pathLst>
              <a:path w="170687" h="166877">
                <a:moveTo>
                  <a:pt x="9143" y="161544"/>
                </a:moveTo>
                <a:lnTo>
                  <a:pt x="170688" y="0"/>
                </a:lnTo>
                <a:lnTo>
                  <a:pt x="161544" y="5334"/>
                </a:lnTo>
                <a:lnTo>
                  <a:pt x="0" y="166878"/>
                </a:lnTo>
                <a:lnTo>
                  <a:pt x="9143" y="161544"/>
                </a:lnTo>
                <a:close/>
              </a:path>
            </a:pathLst>
          </a:custGeom>
          <a:solidFill>
            <a:srgbClr val="48b8b8"/>
          </a:solidFill>
          <a:ln w="0">
            <a:noFill/>
          </a:ln>
        </p:spPr>
        <p:style>
          <a:lnRef idx="0"/>
          <a:fillRef idx="0"/>
          <a:effectRef idx="0"/>
          <a:fontRef idx="minor"/>
        </p:style>
      </p:sp>
      <p:sp>
        <p:nvSpPr>
          <p:cNvPr id="1338" name="CustomShape 1195"/>
          <p:cNvSpPr/>
          <p:nvPr/>
        </p:nvSpPr>
        <p:spPr>
          <a:xfrm>
            <a:off x="1965240" y="3777840"/>
            <a:ext cx="161280" cy="161280"/>
          </a:xfrm>
          <a:custGeom>
            <a:avLst/>
            <a:gdLst/>
            <a:ahLst/>
            <a:rect l="l" t="t" r="r" b="b"/>
            <a:pathLst>
              <a:path w="161544" h="161544">
                <a:moveTo>
                  <a:pt x="0" y="161544"/>
                </a:moveTo>
                <a:lnTo>
                  <a:pt x="161544" y="0"/>
                </a:lnTo>
              </a:path>
            </a:pathLst>
          </a:custGeom>
          <a:noFill/>
          <a:ln w="762">
            <a:solidFill>
              <a:srgbClr val="48b8b8"/>
            </a:solidFill>
            <a:round/>
          </a:ln>
        </p:spPr>
        <p:style>
          <a:lnRef idx="0"/>
          <a:fillRef idx="0"/>
          <a:effectRef idx="0"/>
          <a:fontRef idx="minor"/>
        </p:style>
      </p:sp>
      <p:sp>
        <p:nvSpPr>
          <p:cNvPr id="1339" name="CustomShape 1196"/>
          <p:cNvSpPr/>
          <p:nvPr/>
        </p:nvSpPr>
        <p:spPr>
          <a:xfrm>
            <a:off x="1960560" y="3777840"/>
            <a:ext cx="165600" cy="164160"/>
          </a:xfrm>
          <a:custGeom>
            <a:avLst/>
            <a:gdLst/>
            <a:ahLst/>
            <a:rect l="l" t="t" r="r" b="b"/>
            <a:pathLst>
              <a:path w="166116" h="164591">
                <a:moveTo>
                  <a:pt x="4572" y="161544"/>
                </a:moveTo>
                <a:lnTo>
                  <a:pt x="166116" y="0"/>
                </a:lnTo>
                <a:lnTo>
                  <a:pt x="161544" y="2286"/>
                </a:lnTo>
                <a:lnTo>
                  <a:pt x="0" y="164592"/>
                </a:lnTo>
                <a:lnTo>
                  <a:pt x="4572" y="161544"/>
                </a:lnTo>
                <a:close/>
              </a:path>
            </a:pathLst>
          </a:custGeom>
          <a:solidFill>
            <a:srgbClr val="48b8b8"/>
          </a:solidFill>
          <a:ln w="0">
            <a:noFill/>
          </a:ln>
        </p:spPr>
        <p:style>
          <a:lnRef idx="0"/>
          <a:fillRef idx="0"/>
          <a:effectRef idx="0"/>
          <a:fontRef idx="minor"/>
        </p:style>
      </p:sp>
      <p:sp>
        <p:nvSpPr>
          <p:cNvPr id="1340" name="CustomShape 1197"/>
          <p:cNvSpPr/>
          <p:nvPr/>
        </p:nvSpPr>
        <p:spPr>
          <a:xfrm>
            <a:off x="1955880" y="3780360"/>
            <a:ext cx="165600" cy="164160"/>
          </a:xfrm>
          <a:custGeom>
            <a:avLst/>
            <a:gdLst/>
            <a:ahLst/>
            <a:rect l="l" t="t" r="r" b="b"/>
            <a:pathLst>
              <a:path w="166116" h="164591">
                <a:moveTo>
                  <a:pt x="4572" y="162305"/>
                </a:moveTo>
                <a:lnTo>
                  <a:pt x="166116" y="0"/>
                </a:lnTo>
                <a:lnTo>
                  <a:pt x="161544" y="3047"/>
                </a:lnTo>
                <a:lnTo>
                  <a:pt x="0" y="164591"/>
                </a:lnTo>
                <a:lnTo>
                  <a:pt x="4572" y="162305"/>
                </a:lnTo>
                <a:close/>
              </a:path>
            </a:pathLst>
          </a:custGeom>
          <a:solidFill>
            <a:srgbClr val="49b9b9"/>
          </a:solidFill>
          <a:ln w="0">
            <a:noFill/>
          </a:ln>
        </p:spPr>
        <p:style>
          <a:lnRef idx="0"/>
          <a:fillRef idx="0"/>
          <a:effectRef idx="0"/>
          <a:fontRef idx="minor"/>
        </p:style>
      </p:sp>
      <p:sp>
        <p:nvSpPr>
          <p:cNvPr id="1341" name="CustomShape 1198"/>
          <p:cNvSpPr/>
          <p:nvPr/>
        </p:nvSpPr>
        <p:spPr>
          <a:xfrm>
            <a:off x="1946160" y="3783240"/>
            <a:ext cx="171000" cy="167400"/>
          </a:xfrm>
          <a:custGeom>
            <a:avLst/>
            <a:gdLst/>
            <a:ahLst/>
            <a:rect l="l" t="t" r="r" b="b"/>
            <a:pathLst>
              <a:path w="171450" h="167639">
                <a:moveTo>
                  <a:pt x="9906" y="161544"/>
                </a:moveTo>
                <a:lnTo>
                  <a:pt x="171450" y="0"/>
                </a:lnTo>
                <a:lnTo>
                  <a:pt x="161544" y="5334"/>
                </a:lnTo>
                <a:lnTo>
                  <a:pt x="0" y="167640"/>
                </a:lnTo>
                <a:lnTo>
                  <a:pt x="9906" y="161544"/>
                </a:lnTo>
                <a:close/>
              </a:path>
            </a:pathLst>
          </a:custGeom>
          <a:solidFill>
            <a:srgbClr val="4abbbb"/>
          </a:solidFill>
          <a:ln w="0">
            <a:noFill/>
          </a:ln>
        </p:spPr>
        <p:style>
          <a:lnRef idx="0"/>
          <a:fillRef idx="0"/>
          <a:effectRef idx="0"/>
          <a:fontRef idx="minor"/>
        </p:style>
      </p:sp>
      <p:sp>
        <p:nvSpPr>
          <p:cNvPr id="1342" name="CustomShape 1199"/>
          <p:cNvSpPr/>
          <p:nvPr/>
        </p:nvSpPr>
        <p:spPr>
          <a:xfrm>
            <a:off x="1955880" y="3783240"/>
            <a:ext cx="161280" cy="161280"/>
          </a:xfrm>
          <a:custGeom>
            <a:avLst/>
            <a:gdLst/>
            <a:ahLst/>
            <a:rect l="l" t="t" r="r" b="b"/>
            <a:pathLst>
              <a:path w="161544" h="161544">
                <a:moveTo>
                  <a:pt x="0" y="161544"/>
                </a:moveTo>
                <a:lnTo>
                  <a:pt x="161544" y="0"/>
                </a:lnTo>
              </a:path>
            </a:pathLst>
          </a:custGeom>
          <a:noFill/>
          <a:ln w="762">
            <a:solidFill>
              <a:srgbClr val="4abbbb"/>
            </a:solidFill>
            <a:round/>
          </a:ln>
        </p:spPr>
        <p:style>
          <a:lnRef idx="0"/>
          <a:fillRef idx="0"/>
          <a:effectRef idx="0"/>
          <a:fontRef idx="minor"/>
        </p:style>
      </p:sp>
      <p:sp>
        <p:nvSpPr>
          <p:cNvPr id="1343" name="CustomShape 1200"/>
          <p:cNvSpPr/>
          <p:nvPr/>
        </p:nvSpPr>
        <p:spPr>
          <a:xfrm>
            <a:off x="1950840" y="3783240"/>
            <a:ext cx="166680" cy="164160"/>
          </a:xfrm>
          <a:custGeom>
            <a:avLst/>
            <a:gdLst/>
            <a:ahLst/>
            <a:rect l="l" t="t" r="r" b="b"/>
            <a:pathLst>
              <a:path w="166878" h="164591">
                <a:moveTo>
                  <a:pt x="5333" y="161544"/>
                </a:moveTo>
                <a:lnTo>
                  <a:pt x="166877" y="0"/>
                </a:lnTo>
                <a:lnTo>
                  <a:pt x="162305" y="3048"/>
                </a:lnTo>
                <a:lnTo>
                  <a:pt x="0" y="164592"/>
                </a:lnTo>
                <a:lnTo>
                  <a:pt x="5333" y="161544"/>
                </a:lnTo>
                <a:close/>
              </a:path>
            </a:pathLst>
          </a:custGeom>
          <a:solidFill>
            <a:srgbClr val="4abbbb"/>
          </a:solidFill>
          <a:ln w="0">
            <a:noFill/>
          </a:ln>
        </p:spPr>
        <p:style>
          <a:lnRef idx="0"/>
          <a:fillRef idx="0"/>
          <a:effectRef idx="0"/>
          <a:fontRef idx="minor"/>
        </p:style>
      </p:sp>
      <p:sp>
        <p:nvSpPr>
          <p:cNvPr id="1344" name="CustomShape 1201"/>
          <p:cNvSpPr/>
          <p:nvPr/>
        </p:nvSpPr>
        <p:spPr>
          <a:xfrm>
            <a:off x="1946160" y="3786480"/>
            <a:ext cx="166680" cy="164160"/>
          </a:xfrm>
          <a:custGeom>
            <a:avLst/>
            <a:gdLst/>
            <a:ahLst/>
            <a:rect l="l" t="t" r="r" b="b"/>
            <a:pathLst>
              <a:path w="166877" h="164591">
                <a:moveTo>
                  <a:pt x="4572" y="161543"/>
                </a:moveTo>
                <a:lnTo>
                  <a:pt x="166878" y="0"/>
                </a:lnTo>
                <a:lnTo>
                  <a:pt x="161544" y="2285"/>
                </a:lnTo>
                <a:lnTo>
                  <a:pt x="0" y="164591"/>
                </a:lnTo>
                <a:lnTo>
                  <a:pt x="4572" y="161543"/>
                </a:lnTo>
                <a:close/>
              </a:path>
            </a:pathLst>
          </a:custGeom>
          <a:solidFill>
            <a:srgbClr val="4cbdbd"/>
          </a:solidFill>
          <a:ln w="0">
            <a:noFill/>
          </a:ln>
        </p:spPr>
        <p:style>
          <a:lnRef idx="0"/>
          <a:fillRef idx="0"/>
          <a:effectRef idx="0"/>
          <a:fontRef idx="minor"/>
        </p:style>
      </p:sp>
      <p:sp>
        <p:nvSpPr>
          <p:cNvPr id="1345" name="CustomShape 1202"/>
          <p:cNvSpPr/>
          <p:nvPr/>
        </p:nvSpPr>
        <p:spPr>
          <a:xfrm>
            <a:off x="1937880" y="3788640"/>
            <a:ext cx="169560" cy="168120"/>
          </a:xfrm>
          <a:custGeom>
            <a:avLst/>
            <a:gdLst/>
            <a:ahLst/>
            <a:rect l="l" t="t" r="r" b="b"/>
            <a:pathLst>
              <a:path w="169925" h="168401">
                <a:moveTo>
                  <a:pt x="8381" y="162305"/>
                </a:moveTo>
                <a:lnTo>
                  <a:pt x="169925" y="0"/>
                </a:lnTo>
                <a:lnTo>
                  <a:pt x="161543" y="6857"/>
                </a:lnTo>
                <a:lnTo>
                  <a:pt x="0" y="168401"/>
                </a:lnTo>
                <a:lnTo>
                  <a:pt x="8381" y="162305"/>
                </a:lnTo>
                <a:close/>
              </a:path>
            </a:pathLst>
          </a:custGeom>
          <a:solidFill>
            <a:srgbClr val="4dc0c0"/>
          </a:solidFill>
          <a:ln w="0">
            <a:noFill/>
          </a:ln>
        </p:spPr>
        <p:style>
          <a:lnRef idx="0"/>
          <a:fillRef idx="0"/>
          <a:effectRef idx="0"/>
          <a:fontRef idx="minor"/>
        </p:style>
      </p:sp>
      <p:sp>
        <p:nvSpPr>
          <p:cNvPr id="1346" name="CustomShape 1203"/>
          <p:cNvSpPr/>
          <p:nvPr/>
        </p:nvSpPr>
        <p:spPr>
          <a:xfrm>
            <a:off x="1946160" y="3788640"/>
            <a:ext cx="161280" cy="162000"/>
          </a:xfrm>
          <a:custGeom>
            <a:avLst/>
            <a:gdLst/>
            <a:ahLst/>
            <a:rect l="l" t="t" r="r" b="b"/>
            <a:pathLst>
              <a:path w="161544" h="162305">
                <a:moveTo>
                  <a:pt x="0" y="162305"/>
                </a:moveTo>
                <a:lnTo>
                  <a:pt x="161544" y="0"/>
                </a:lnTo>
              </a:path>
            </a:pathLst>
          </a:custGeom>
          <a:noFill/>
          <a:ln w="762">
            <a:solidFill>
              <a:srgbClr val="4dc0c0"/>
            </a:solidFill>
            <a:round/>
          </a:ln>
        </p:spPr>
        <p:style>
          <a:lnRef idx="0"/>
          <a:fillRef idx="0"/>
          <a:effectRef idx="0"/>
          <a:fontRef idx="minor"/>
        </p:style>
      </p:sp>
      <p:sp>
        <p:nvSpPr>
          <p:cNvPr id="1347" name="CustomShape 1204"/>
          <p:cNvSpPr/>
          <p:nvPr/>
        </p:nvSpPr>
        <p:spPr>
          <a:xfrm>
            <a:off x="1929240" y="3795480"/>
            <a:ext cx="169560" cy="168120"/>
          </a:xfrm>
          <a:custGeom>
            <a:avLst/>
            <a:gdLst/>
            <a:ahLst/>
            <a:rect l="l" t="t" r="r" b="b"/>
            <a:pathLst>
              <a:path w="169925" h="168401">
                <a:moveTo>
                  <a:pt x="8381" y="161544"/>
                </a:moveTo>
                <a:lnTo>
                  <a:pt x="169925" y="0"/>
                </a:lnTo>
                <a:lnTo>
                  <a:pt x="161543" y="6858"/>
                </a:lnTo>
                <a:lnTo>
                  <a:pt x="0" y="168402"/>
                </a:lnTo>
                <a:lnTo>
                  <a:pt x="8381" y="161544"/>
                </a:lnTo>
                <a:close/>
              </a:path>
            </a:pathLst>
          </a:custGeom>
          <a:solidFill>
            <a:srgbClr val="4ec4c4"/>
          </a:solidFill>
          <a:ln w="0">
            <a:noFill/>
          </a:ln>
        </p:spPr>
        <p:style>
          <a:lnRef idx="0"/>
          <a:fillRef idx="0"/>
          <a:effectRef idx="0"/>
          <a:fontRef idx="minor"/>
        </p:style>
      </p:sp>
      <p:sp>
        <p:nvSpPr>
          <p:cNvPr id="1348" name="CustomShape 1205"/>
          <p:cNvSpPr/>
          <p:nvPr/>
        </p:nvSpPr>
        <p:spPr>
          <a:xfrm>
            <a:off x="1937880" y="379548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1349" name="CustomShape 1206"/>
          <p:cNvSpPr/>
          <p:nvPr/>
        </p:nvSpPr>
        <p:spPr>
          <a:xfrm>
            <a:off x="1920960" y="3802320"/>
            <a:ext cx="169560" cy="168840"/>
          </a:xfrm>
          <a:custGeom>
            <a:avLst/>
            <a:gdLst/>
            <a:ahLst/>
            <a:rect l="l" t="t" r="r" b="b"/>
            <a:pathLst>
              <a:path w="169925" h="169163">
                <a:moveTo>
                  <a:pt x="8381" y="161544"/>
                </a:moveTo>
                <a:lnTo>
                  <a:pt x="169925" y="0"/>
                </a:lnTo>
                <a:lnTo>
                  <a:pt x="162305" y="7620"/>
                </a:lnTo>
                <a:lnTo>
                  <a:pt x="0" y="169164"/>
                </a:lnTo>
                <a:lnTo>
                  <a:pt x="8381" y="161544"/>
                </a:lnTo>
                <a:close/>
              </a:path>
            </a:pathLst>
          </a:custGeom>
          <a:solidFill>
            <a:srgbClr val="50c7c7"/>
          </a:solidFill>
          <a:ln w="0">
            <a:noFill/>
          </a:ln>
        </p:spPr>
        <p:style>
          <a:lnRef idx="0"/>
          <a:fillRef idx="0"/>
          <a:effectRef idx="0"/>
          <a:fontRef idx="minor"/>
        </p:style>
      </p:sp>
      <p:sp>
        <p:nvSpPr>
          <p:cNvPr id="1350" name="CustomShape 1207"/>
          <p:cNvSpPr/>
          <p:nvPr/>
        </p:nvSpPr>
        <p:spPr>
          <a:xfrm>
            <a:off x="1929240" y="3802320"/>
            <a:ext cx="161280" cy="161280"/>
          </a:xfrm>
          <a:custGeom>
            <a:avLst/>
            <a:gdLst/>
            <a:ahLst/>
            <a:rect l="l" t="t" r="r" b="b"/>
            <a:pathLst>
              <a:path w="161544" h="161544">
                <a:moveTo>
                  <a:pt x="0" y="161544"/>
                </a:moveTo>
                <a:lnTo>
                  <a:pt x="161544" y="0"/>
                </a:lnTo>
              </a:path>
            </a:pathLst>
          </a:custGeom>
          <a:noFill/>
          <a:ln w="762">
            <a:solidFill>
              <a:srgbClr val="50c7c7"/>
            </a:solidFill>
            <a:round/>
          </a:ln>
        </p:spPr>
        <p:style>
          <a:lnRef idx="0"/>
          <a:fillRef idx="0"/>
          <a:effectRef idx="0"/>
          <a:fontRef idx="minor"/>
        </p:style>
      </p:sp>
      <p:sp>
        <p:nvSpPr>
          <p:cNvPr id="1351" name="CustomShape 1208"/>
          <p:cNvSpPr/>
          <p:nvPr/>
        </p:nvSpPr>
        <p:spPr>
          <a:xfrm>
            <a:off x="2167920" y="4338720"/>
            <a:ext cx="171000" cy="173520"/>
          </a:xfrm>
          <a:custGeom>
            <a:avLst/>
            <a:gdLst/>
            <a:ahLst/>
            <a:rect l="l" t="t" r="r" b="b"/>
            <a:pathLst>
              <a:path w="171450" h="173736">
                <a:moveTo>
                  <a:pt x="0" y="173736"/>
                </a:moveTo>
                <a:lnTo>
                  <a:pt x="161544" y="12192"/>
                </a:lnTo>
                <a:lnTo>
                  <a:pt x="171450" y="0"/>
                </a:lnTo>
                <a:lnTo>
                  <a:pt x="9905" y="161544"/>
                </a:lnTo>
                <a:lnTo>
                  <a:pt x="0" y="173736"/>
                </a:lnTo>
                <a:close/>
              </a:path>
            </a:pathLst>
          </a:custGeom>
          <a:solidFill>
            <a:srgbClr val="51cbcb"/>
          </a:solidFill>
          <a:ln w="0">
            <a:noFill/>
          </a:ln>
        </p:spPr>
        <p:style>
          <a:lnRef idx="0"/>
          <a:fillRef idx="0"/>
          <a:effectRef idx="0"/>
          <a:fontRef idx="minor"/>
        </p:style>
      </p:sp>
      <p:sp>
        <p:nvSpPr>
          <p:cNvPr id="1352" name="CustomShape 1209"/>
          <p:cNvSpPr/>
          <p:nvPr/>
        </p:nvSpPr>
        <p:spPr>
          <a:xfrm>
            <a:off x="2167920" y="435096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1353" name="CustomShape 1210"/>
          <p:cNvSpPr/>
          <p:nvPr/>
        </p:nvSpPr>
        <p:spPr>
          <a:xfrm>
            <a:off x="2177640" y="4323600"/>
            <a:ext cx="171000" cy="176400"/>
          </a:xfrm>
          <a:custGeom>
            <a:avLst/>
            <a:gdLst/>
            <a:ahLst/>
            <a:rect l="l" t="t" r="r" b="b"/>
            <a:pathLst>
              <a:path w="171450" h="176784">
                <a:moveTo>
                  <a:pt x="0" y="176784"/>
                </a:moveTo>
                <a:lnTo>
                  <a:pt x="161544" y="15240"/>
                </a:lnTo>
                <a:lnTo>
                  <a:pt x="171450" y="0"/>
                </a:lnTo>
                <a:lnTo>
                  <a:pt x="9905" y="161544"/>
                </a:lnTo>
                <a:lnTo>
                  <a:pt x="0" y="176784"/>
                </a:lnTo>
                <a:close/>
              </a:path>
            </a:pathLst>
          </a:custGeom>
          <a:solidFill>
            <a:srgbClr val="53d2d2"/>
          </a:solidFill>
          <a:ln w="0">
            <a:noFill/>
          </a:ln>
        </p:spPr>
        <p:style>
          <a:lnRef idx="0"/>
          <a:fillRef idx="0"/>
          <a:effectRef idx="0"/>
          <a:fontRef idx="minor"/>
        </p:style>
      </p:sp>
      <p:sp>
        <p:nvSpPr>
          <p:cNvPr id="1354" name="CustomShape 1211"/>
          <p:cNvSpPr/>
          <p:nvPr/>
        </p:nvSpPr>
        <p:spPr>
          <a:xfrm>
            <a:off x="2177640" y="433872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1355" name="CustomShape 1212"/>
          <p:cNvSpPr/>
          <p:nvPr/>
        </p:nvSpPr>
        <p:spPr>
          <a:xfrm>
            <a:off x="2177640" y="4334400"/>
            <a:ext cx="164880" cy="165600"/>
          </a:xfrm>
          <a:custGeom>
            <a:avLst/>
            <a:gdLst/>
            <a:ahLst/>
            <a:rect l="l" t="t" r="r" b="b"/>
            <a:pathLst>
              <a:path w="165354" h="166115">
                <a:moveTo>
                  <a:pt x="0" y="166115"/>
                </a:moveTo>
                <a:lnTo>
                  <a:pt x="161544" y="4571"/>
                </a:lnTo>
                <a:lnTo>
                  <a:pt x="165354" y="0"/>
                </a:lnTo>
                <a:lnTo>
                  <a:pt x="3047" y="161543"/>
                </a:lnTo>
                <a:lnTo>
                  <a:pt x="0" y="166115"/>
                </a:lnTo>
                <a:close/>
              </a:path>
            </a:pathLst>
          </a:custGeom>
          <a:solidFill>
            <a:srgbClr val="53d2d2"/>
          </a:solidFill>
          <a:ln w="0">
            <a:noFill/>
          </a:ln>
        </p:spPr>
        <p:style>
          <a:lnRef idx="0"/>
          <a:fillRef idx="0"/>
          <a:effectRef idx="0"/>
          <a:fontRef idx="minor"/>
        </p:style>
      </p:sp>
      <p:sp>
        <p:nvSpPr>
          <p:cNvPr id="1356" name="CustomShape 1213"/>
          <p:cNvSpPr/>
          <p:nvPr/>
        </p:nvSpPr>
        <p:spPr>
          <a:xfrm>
            <a:off x="2180880" y="4329000"/>
            <a:ext cx="164880" cy="166680"/>
          </a:xfrm>
          <a:custGeom>
            <a:avLst/>
            <a:gdLst/>
            <a:ahLst/>
            <a:rect l="l" t="t" r="r" b="b"/>
            <a:pathLst>
              <a:path w="165354" h="166877">
                <a:moveTo>
                  <a:pt x="0" y="166877"/>
                </a:moveTo>
                <a:lnTo>
                  <a:pt x="162306" y="5333"/>
                </a:lnTo>
                <a:lnTo>
                  <a:pt x="165354" y="0"/>
                </a:lnTo>
                <a:lnTo>
                  <a:pt x="3810" y="161543"/>
                </a:lnTo>
                <a:lnTo>
                  <a:pt x="0" y="166877"/>
                </a:lnTo>
                <a:close/>
              </a:path>
            </a:pathLst>
          </a:custGeom>
          <a:solidFill>
            <a:srgbClr val="53d2d2"/>
          </a:solidFill>
          <a:ln w="0">
            <a:noFill/>
          </a:ln>
        </p:spPr>
        <p:style>
          <a:lnRef idx="0"/>
          <a:fillRef idx="0"/>
          <a:effectRef idx="0"/>
          <a:fontRef idx="minor"/>
        </p:style>
      </p:sp>
      <p:sp>
        <p:nvSpPr>
          <p:cNvPr id="1357" name="CustomShape 1214"/>
          <p:cNvSpPr/>
          <p:nvPr/>
        </p:nvSpPr>
        <p:spPr>
          <a:xfrm>
            <a:off x="2184480" y="4323600"/>
            <a:ext cx="164160" cy="166680"/>
          </a:xfrm>
          <a:custGeom>
            <a:avLst/>
            <a:gdLst/>
            <a:ahLst/>
            <a:rect l="l" t="t" r="r" b="b"/>
            <a:pathLst>
              <a:path w="164592" h="166877">
                <a:moveTo>
                  <a:pt x="0" y="166877"/>
                </a:moveTo>
                <a:lnTo>
                  <a:pt x="161544" y="5333"/>
                </a:lnTo>
                <a:lnTo>
                  <a:pt x="164592" y="0"/>
                </a:lnTo>
                <a:lnTo>
                  <a:pt x="3047" y="161543"/>
                </a:lnTo>
                <a:lnTo>
                  <a:pt x="0" y="166877"/>
                </a:lnTo>
                <a:close/>
              </a:path>
            </a:pathLst>
          </a:custGeom>
          <a:solidFill>
            <a:srgbClr val="53d3d3"/>
          </a:solidFill>
          <a:ln w="0">
            <a:noFill/>
          </a:ln>
        </p:spPr>
        <p:style>
          <a:lnRef idx="0"/>
          <a:fillRef idx="0"/>
          <a:effectRef idx="0"/>
          <a:fontRef idx="minor"/>
        </p:style>
      </p:sp>
      <p:sp>
        <p:nvSpPr>
          <p:cNvPr id="1358" name="CustomShape 1215"/>
          <p:cNvSpPr/>
          <p:nvPr/>
        </p:nvSpPr>
        <p:spPr>
          <a:xfrm>
            <a:off x="2187720" y="4305240"/>
            <a:ext cx="171000" cy="179640"/>
          </a:xfrm>
          <a:custGeom>
            <a:avLst/>
            <a:gdLst/>
            <a:ahLst/>
            <a:rect l="l" t="t" r="r" b="b"/>
            <a:pathLst>
              <a:path w="171450" h="179832">
                <a:moveTo>
                  <a:pt x="0" y="179832"/>
                </a:moveTo>
                <a:lnTo>
                  <a:pt x="161544" y="18288"/>
                </a:lnTo>
                <a:lnTo>
                  <a:pt x="171450" y="0"/>
                </a:lnTo>
                <a:lnTo>
                  <a:pt x="9905" y="161544"/>
                </a:lnTo>
                <a:lnTo>
                  <a:pt x="0" y="179832"/>
                </a:lnTo>
                <a:close/>
              </a:path>
            </a:pathLst>
          </a:custGeom>
          <a:solidFill>
            <a:srgbClr val="54d5d5"/>
          </a:solidFill>
          <a:ln w="0">
            <a:noFill/>
          </a:ln>
        </p:spPr>
        <p:style>
          <a:lnRef idx="0"/>
          <a:fillRef idx="0"/>
          <a:effectRef idx="0"/>
          <a:fontRef idx="minor"/>
        </p:style>
      </p:sp>
      <p:sp>
        <p:nvSpPr>
          <p:cNvPr id="1359" name="CustomShape 1216"/>
          <p:cNvSpPr/>
          <p:nvPr/>
        </p:nvSpPr>
        <p:spPr>
          <a:xfrm>
            <a:off x="2187720" y="432360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1360" name="CustomShape 1217"/>
          <p:cNvSpPr/>
          <p:nvPr/>
        </p:nvSpPr>
        <p:spPr>
          <a:xfrm>
            <a:off x="2187720" y="431748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4d5d5"/>
          </a:solidFill>
          <a:ln w="0">
            <a:noFill/>
          </a:ln>
        </p:spPr>
        <p:style>
          <a:lnRef idx="0"/>
          <a:fillRef idx="0"/>
          <a:effectRef idx="0"/>
          <a:fontRef idx="minor"/>
        </p:style>
      </p:sp>
      <p:sp>
        <p:nvSpPr>
          <p:cNvPr id="1361" name="CustomShape 1218"/>
          <p:cNvSpPr/>
          <p:nvPr/>
        </p:nvSpPr>
        <p:spPr>
          <a:xfrm>
            <a:off x="2190600" y="4311360"/>
            <a:ext cx="164880" cy="167400"/>
          </a:xfrm>
          <a:custGeom>
            <a:avLst/>
            <a:gdLst/>
            <a:ahLst/>
            <a:rect l="l" t="t" r="r" b="b"/>
            <a:pathLst>
              <a:path w="165354" h="167639">
                <a:moveTo>
                  <a:pt x="0" y="167639"/>
                </a:moveTo>
                <a:lnTo>
                  <a:pt x="161544" y="6095"/>
                </a:lnTo>
                <a:lnTo>
                  <a:pt x="165354" y="0"/>
                </a:lnTo>
                <a:lnTo>
                  <a:pt x="3809" y="161543"/>
                </a:lnTo>
                <a:lnTo>
                  <a:pt x="0" y="167639"/>
                </a:lnTo>
                <a:close/>
              </a:path>
            </a:pathLst>
          </a:custGeom>
          <a:solidFill>
            <a:srgbClr val="54d6d6"/>
          </a:solidFill>
          <a:ln w="0">
            <a:noFill/>
          </a:ln>
        </p:spPr>
        <p:style>
          <a:lnRef idx="0"/>
          <a:fillRef idx="0"/>
          <a:effectRef idx="0"/>
          <a:fontRef idx="minor"/>
        </p:style>
      </p:sp>
      <p:sp>
        <p:nvSpPr>
          <p:cNvPr id="1362" name="CustomShape 1219"/>
          <p:cNvSpPr/>
          <p:nvPr/>
        </p:nvSpPr>
        <p:spPr>
          <a:xfrm>
            <a:off x="2194560" y="430524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5d7d7"/>
          </a:solidFill>
          <a:ln w="0">
            <a:noFill/>
          </a:ln>
        </p:spPr>
        <p:style>
          <a:lnRef idx="0"/>
          <a:fillRef idx="0"/>
          <a:effectRef idx="0"/>
          <a:fontRef idx="minor"/>
        </p:style>
      </p:sp>
      <p:sp>
        <p:nvSpPr>
          <p:cNvPr id="1363" name="CustomShape 1220"/>
          <p:cNvSpPr/>
          <p:nvPr/>
        </p:nvSpPr>
        <p:spPr>
          <a:xfrm>
            <a:off x="2197440" y="4284000"/>
            <a:ext cx="170280" cy="182520"/>
          </a:xfrm>
          <a:custGeom>
            <a:avLst/>
            <a:gdLst/>
            <a:ahLst/>
            <a:rect l="l" t="t" r="r" b="b"/>
            <a:pathLst>
              <a:path w="170687" h="182879">
                <a:moveTo>
                  <a:pt x="0" y="182880"/>
                </a:moveTo>
                <a:lnTo>
                  <a:pt x="161544" y="21336"/>
                </a:lnTo>
                <a:lnTo>
                  <a:pt x="170688" y="0"/>
                </a:lnTo>
                <a:lnTo>
                  <a:pt x="9143" y="161544"/>
                </a:lnTo>
                <a:lnTo>
                  <a:pt x="0" y="182880"/>
                </a:lnTo>
                <a:close/>
              </a:path>
            </a:pathLst>
          </a:custGeom>
          <a:solidFill>
            <a:srgbClr val="57d8d8"/>
          </a:solidFill>
          <a:ln w="0">
            <a:noFill/>
          </a:ln>
        </p:spPr>
        <p:style>
          <a:lnRef idx="0"/>
          <a:fillRef idx="0"/>
          <a:effectRef idx="0"/>
          <a:fontRef idx="minor"/>
        </p:style>
      </p:sp>
      <p:sp>
        <p:nvSpPr>
          <p:cNvPr id="1364" name="CustomShape 1221"/>
          <p:cNvSpPr/>
          <p:nvPr/>
        </p:nvSpPr>
        <p:spPr>
          <a:xfrm>
            <a:off x="2197440" y="4305240"/>
            <a:ext cx="161280" cy="161280"/>
          </a:xfrm>
          <a:custGeom>
            <a:avLst/>
            <a:gdLst/>
            <a:ahLst/>
            <a:rect l="l" t="t" r="r" b="b"/>
            <a:pathLst>
              <a:path w="161544" h="161544">
                <a:moveTo>
                  <a:pt x="0" y="161543"/>
                </a:moveTo>
                <a:lnTo>
                  <a:pt x="161544" y="0"/>
                </a:lnTo>
              </a:path>
            </a:pathLst>
          </a:custGeom>
          <a:noFill/>
          <a:ln w="762">
            <a:solidFill>
              <a:srgbClr val="57d8d8"/>
            </a:solidFill>
            <a:round/>
          </a:ln>
        </p:spPr>
        <p:style>
          <a:lnRef idx="0"/>
          <a:fillRef idx="0"/>
          <a:effectRef idx="0"/>
          <a:fontRef idx="minor"/>
        </p:style>
      </p:sp>
      <p:sp>
        <p:nvSpPr>
          <p:cNvPr id="1365" name="CustomShape 1222"/>
          <p:cNvSpPr/>
          <p:nvPr/>
        </p:nvSpPr>
        <p:spPr>
          <a:xfrm>
            <a:off x="2195280" y="4268880"/>
            <a:ext cx="172440" cy="176400"/>
          </a:xfrm>
          <a:custGeom>
            <a:avLst/>
            <a:gdLst/>
            <a:ahLst/>
            <a:rect l="l" t="t" r="r" b="b"/>
            <a:pathLst>
              <a:path w="172974" h="176784">
                <a:moveTo>
                  <a:pt x="11430" y="176783"/>
                </a:moveTo>
                <a:lnTo>
                  <a:pt x="172974" y="15239"/>
                </a:lnTo>
                <a:lnTo>
                  <a:pt x="161544" y="0"/>
                </a:lnTo>
                <a:lnTo>
                  <a:pt x="0" y="161543"/>
                </a:lnTo>
                <a:lnTo>
                  <a:pt x="11430" y="176783"/>
                </a:lnTo>
                <a:close/>
              </a:path>
            </a:pathLst>
          </a:custGeom>
          <a:solidFill>
            <a:srgbClr val="53d2d2"/>
          </a:solidFill>
          <a:ln w="0">
            <a:noFill/>
          </a:ln>
        </p:spPr>
        <p:style>
          <a:lnRef idx="0"/>
          <a:fillRef idx="0"/>
          <a:effectRef idx="0"/>
          <a:fontRef idx="minor"/>
        </p:style>
      </p:sp>
      <p:sp>
        <p:nvSpPr>
          <p:cNvPr id="1366" name="CustomShape 1223"/>
          <p:cNvSpPr/>
          <p:nvPr/>
        </p:nvSpPr>
        <p:spPr>
          <a:xfrm>
            <a:off x="2206800" y="42840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1367" name="CustomShape 1224"/>
          <p:cNvSpPr/>
          <p:nvPr/>
        </p:nvSpPr>
        <p:spPr>
          <a:xfrm>
            <a:off x="1866960" y="3923280"/>
            <a:ext cx="339480" cy="610920"/>
          </a:xfrm>
          <a:custGeom>
            <a:avLst/>
            <a:gdLst/>
            <a:ahLst/>
            <a:rect l="l" t="t" r="r" b="b"/>
            <a:pathLst>
              <a:path w="339882" h="611100">
                <a:moveTo>
                  <a:pt x="339882" y="522347"/>
                </a:moveTo>
                <a:lnTo>
                  <a:pt x="328452" y="507107"/>
                </a:lnTo>
                <a:lnTo>
                  <a:pt x="323880" y="517775"/>
                </a:lnTo>
                <a:lnTo>
                  <a:pt x="318546" y="524633"/>
                </a:lnTo>
                <a:lnTo>
                  <a:pt x="316260" y="527681"/>
                </a:lnTo>
                <a:lnTo>
                  <a:pt x="313212" y="529205"/>
                </a:lnTo>
                <a:lnTo>
                  <a:pt x="308640" y="530729"/>
                </a:lnTo>
                <a:lnTo>
                  <a:pt x="304068" y="529205"/>
                </a:lnTo>
                <a:lnTo>
                  <a:pt x="296448" y="519299"/>
                </a:lnTo>
                <a:lnTo>
                  <a:pt x="292638" y="492629"/>
                </a:lnTo>
                <a:lnTo>
                  <a:pt x="292638" y="232787"/>
                </a:lnTo>
                <a:lnTo>
                  <a:pt x="291876" y="189353"/>
                </a:lnTo>
                <a:lnTo>
                  <a:pt x="291114" y="155063"/>
                </a:lnTo>
                <a:lnTo>
                  <a:pt x="290958" y="141991"/>
                </a:lnTo>
                <a:lnTo>
                  <a:pt x="289855" y="129042"/>
                </a:lnTo>
                <a:lnTo>
                  <a:pt x="287828" y="116261"/>
                </a:lnTo>
                <a:lnTo>
                  <a:pt x="284898" y="103696"/>
                </a:lnTo>
                <a:lnTo>
                  <a:pt x="281088" y="91392"/>
                </a:lnTo>
                <a:lnTo>
                  <a:pt x="276420" y="79396"/>
                </a:lnTo>
                <a:lnTo>
                  <a:pt x="270916" y="67753"/>
                </a:lnTo>
                <a:lnTo>
                  <a:pt x="264597" y="56510"/>
                </a:lnTo>
                <a:lnTo>
                  <a:pt x="257486" y="45713"/>
                </a:lnTo>
                <a:lnTo>
                  <a:pt x="249606" y="35408"/>
                </a:lnTo>
                <a:lnTo>
                  <a:pt x="241584" y="26285"/>
                </a:lnTo>
                <a:lnTo>
                  <a:pt x="233202" y="19427"/>
                </a:lnTo>
                <a:lnTo>
                  <a:pt x="224058" y="13331"/>
                </a:lnTo>
                <a:lnTo>
                  <a:pt x="214152" y="8759"/>
                </a:lnTo>
                <a:lnTo>
                  <a:pt x="199676" y="4249"/>
                </a:lnTo>
                <a:lnTo>
                  <a:pt x="185223" y="1352"/>
                </a:lnTo>
                <a:lnTo>
                  <a:pt x="170862" y="0"/>
                </a:lnTo>
                <a:lnTo>
                  <a:pt x="156663" y="124"/>
                </a:lnTo>
                <a:lnTo>
                  <a:pt x="142697" y="1660"/>
                </a:lnTo>
                <a:lnTo>
                  <a:pt x="129032" y="4538"/>
                </a:lnTo>
                <a:lnTo>
                  <a:pt x="115739" y="8692"/>
                </a:lnTo>
                <a:lnTo>
                  <a:pt x="102886" y="14055"/>
                </a:lnTo>
                <a:lnTo>
                  <a:pt x="90545" y="20559"/>
                </a:lnTo>
                <a:lnTo>
                  <a:pt x="78783" y="28137"/>
                </a:lnTo>
                <a:lnTo>
                  <a:pt x="67672" y="36723"/>
                </a:lnTo>
                <a:lnTo>
                  <a:pt x="57280" y="46247"/>
                </a:lnTo>
                <a:lnTo>
                  <a:pt x="47677" y="56645"/>
                </a:lnTo>
                <a:lnTo>
                  <a:pt x="38934" y="67847"/>
                </a:lnTo>
                <a:lnTo>
                  <a:pt x="31119" y="79787"/>
                </a:lnTo>
                <a:lnTo>
                  <a:pt x="24302" y="92398"/>
                </a:lnTo>
                <a:lnTo>
                  <a:pt x="18554" y="105613"/>
                </a:lnTo>
                <a:lnTo>
                  <a:pt x="13943" y="119364"/>
                </a:lnTo>
                <a:lnTo>
                  <a:pt x="10539" y="133583"/>
                </a:lnTo>
                <a:lnTo>
                  <a:pt x="8412" y="148205"/>
                </a:lnTo>
                <a:lnTo>
                  <a:pt x="7650" y="159635"/>
                </a:lnTo>
                <a:lnTo>
                  <a:pt x="6888" y="170303"/>
                </a:lnTo>
                <a:lnTo>
                  <a:pt x="8412" y="186305"/>
                </a:lnTo>
                <a:lnTo>
                  <a:pt x="9174" y="193163"/>
                </a:lnTo>
                <a:lnTo>
                  <a:pt x="13315" y="206420"/>
                </a:lnTo>
                <a:lnTo>
                  <a:pt x="18381" y="217860"/>
                </a:lnTo>
                <a:lnTo>
                  <a:pt x="24235" y="227520"/>
                </a:lnTo>
                <a:lnTo>
                  <a:pt x="30739" y="235433"/>
                </a:lnTo>
                <a:lnTo>
                  <a:pt x="37755" y="241635"/>
                </a:lnTo>
                <a:lnTo>
                  <a:pt x="45144" y="246159"/>
                </a:lnTo>
                <a:lnTo>
                  <a:pt x="52770" y="249041"/>
                </a:lnTo>
                <a:lnTo>
                  <a:pt x="60494" y="250315"/>
                </a:lnTo>
                <a:lnTo>
                  <a:pt x="68178" y="250017"/>
                </a:lnTo>
                <a:lnTo>
                  <a:pt x="75683" y="248180"/>
                </a:lnTo>
                <a:lnTo>
                  <a:pt x="82873" y="244840"/>
                </a:lnTo>
                <a:lnTo>
                  <a:pt x="89609" y="240030"/>
                </a:lnTo>
                <a:lnTo>
                  <a:pt x="95753" y="233787"/>
                </a:lnTo>
                <a:lnTo>
                  <a:pt x="101167" y="226144"/>
                </a:lnTo>
                <a:lnTo>
                  <a:pt x="105713" y="217136"/>
                </a:lnTo>
                <a:lnTo>
                  <a:pt x="109253" y="206799"/>
                </a:lnTo>
                <a:lnTo>
                  <a:pt x="111649" y="195166"/>
                </a:lnTo>
                <a:lnTo>
                  <a:pt x="112763" y="182272"/>
                </a:lnTo>
                <a:lnTo>
                  <a:pt x="112458" y="168152"/>
                </a:lnTo>
                <a:lnTo>
                  <a:pt x="112044" y="163445"/>
                </a:lnTo>
                <a:lnTo>
                  <a:pt x="109758" y="150491"/>
                </a:lnTo>
                <a:lnTo>
                  <a:pt x="105186" y="137537"/>
                </a:lnTo>
                <a:lnTo>
                  <a:pt x="96948" y="123673"/>
                </a:lnTo>
                <a:lnTo>
                  <a:pt x="91691" y="110728"/>
                </a:lnTo>
                <a:lnTo>
                  <a:pt x="89131" y="98777"/>
                </a:lnTo>
                <a:lnTo>
                  <a:pt x="88988" y="87895"/>
                </a:lnTo>
                <a:lnTo>
                  <a:pt x="90979" y="78156"/>
                </a:lnTo>
                <a:lnTo>
                  <a:pt x="94823" y="69634"/>
                </a:lnTo>
                <a:lnTo>
                  <a:pt x="100236" y="62406"/>
                </a:lnTo>
                <a:lnTo>
                  <a:pt x="106938" y="56544"/>
                </a:lnTo>
                <a:lnTo>
                  <a:pt x="114647" y="52124"/>
                </a:lnTo>
                <a:lnTo>
                  <a:pt x="123079" y="49221"/>
                </a:lnTo>
                <a:lnTo>
                  <a:pt x="131954" y="47909"/>
                </a:lnTo>
                <a:lnTo>
                  <a:pt x="140989" y="48262"/>
                </a:lnTo>
                <a:lnTo>
                  <a:pt x="149902" y="50356"/>
                </a:lnTo>
                <a:lnTo>
                  <a:pt x="158411" y="54265"/>
                </a:lnTo>
                <a:lnTo>
                  <a:pt x="166235" y="60063"/>
                </a:lnTo>
                <a:lnTo>
                  <a:pt x="173091" y="67825"/>
                </a:lnTo>
                <a:lnTo>
                  <a:pt x="178697" y="77627"/>
                </a:lnTo>
                <a:lnTo>
                  <a:pt x="182771" y="89542"/>
                </a:lnTo>
                <a:lnTo>
                  <a:pt x="185032" y="103645"/>
                </a:lnTo>
                <a:lnTo>
                  <a:pt x="185196" y="120011"/>
                </a:lnTo>
                <a:lnTo>
                  <a:pt x="186720" y="143633"/>
                </a:lnTo>
                <a:lnTo>
                  <a:pt x="186720" y="232787"/>
                </a:lnTo>
                <a:lnTo>
                  <a:pt x="158526" y="254885"/>
                </a:lnTo>
                <a:lnTo>
                  <a:pt x="133380" y="275459"/>
                </a:lnTo>
                <a:lnTo>
                  <a:pt x="119854" y="286310"/>
                </a:lnTo>
                <a:lnTo>
                  <a:pt x="106859" y="297169"/>
                </a:lnTo>
                <a:lnTo>
                  <a:pt x="94429" y="308077"/>
                </a:lnTo>
                <a:lnTo>
                  <a:pt x="165384" y="297557"/>
                </a:lnTo>
                <a:lnTo>
                  <a:pt x="175290" y="286127"/>
                </a:lnTo>
                <a:lnTo>
                  <a:pt x="186720" y="274697"/>
                </a:lnTo>
                <a:lnTo>
                  <a:pt x="186720" y="470531"/>
                </a:lnTo>
                <a:lnTo>
                  <a:pt x="180624" y="478913"/>
                </a:lnTo>
                <a:lnTo>
                  <a:pt x="174528" y="485771"/>
                </a:lnTo>
                <a:lnTo>
                  <a:pt x="165777" y="494197"/>
                </a:lnTo>
                <a:lnTo>
                  <a:pt x="156841" y="500856"/>
                </a:lnTo>
                <a:lnTo>
                  <a:pt x="147613" y="504873"/>
                </a:lnTo>
                <a:lnTo>
                  <a:pt x="137984" y="505377"/>
                </a:lnTo>
                <a:lnTo>
                  <a:pt x="127846" y="501495"/>
                </a:lnTo>
                <a:lnTo>
                  <a:pt x="121188" y="496439"/>
                </a:lnTo>
                <a:lnTo>
                  <a:pt x="115854" y="488819"/>
                </a:lnTo>
                <a:lnTo>
                  <a:pt x="110520" y="477389"/>
                </a:lnTo>
                <a:lnTo>
                  <a:pt x="107000" y="465799"/>
                </a:lnTo>
                <a:lnTo>
                  <a:pt x="104739" y="454026"/>
                </a:lnTo>
                <a:lnTo>
                  <a:pt x="103662" y="442123"/>
                </a:lnTo>
                <a:lnTo>
                  <a:pt x="103697" y="430142"/>
                </a:lnTo>
                <a:lnTo>
                  <a:pt x="104769" y="418134"/>
                </a:lnTo>
                <a:lnTo>
                  <a:pt x="106804" y="406153"/>
                </a:lnTo>
                <a:lnTo>
                  <a:pt x="109728" y="394251"/>
                </a:lnTo>
                <a:lnTo>
                  <a:pt x="113467" y="382479"/>
                </a:lnTo>
                <a:lnTo>
                  <a:pt x="117947" y="370889"/>
                </a:lnTo>
                <a:lnTo>
                  <a:pt x="123094" y="359534"/>
                </a:lnTo>
                <a:lnTo>
                  <a:pt x="128834" y="348467"/>
                </a:lnTo>
                <a:lnTo>
                  <a:pt x="135094" y="337738"/>
                </a:lnTo>
                <a:lnTo>
                  <a:pt x="141799" y="327400"/>
                </a:lnTo>
                <a:lnTo>
                  <a:pt x="148875" y="317506"/>
                </a:lnTo>
                <a:lnTo>
                  <a:pt x="156248" y="308108"/>
                </a:lnTo>
                <a:lnTo>
                  <a:pt x="82601" y="319074"/>
                </a:lnTo>
                <a:lnTo>
                  <a:pt x="71411" y="330203"/>
                </a:lnTo>
                <a:lnTo>
                  <a:pt x="60895" y="341504"/>
                </a:lnTo>
                <a:lnTo>
                  <a:pt x="51089" y="353016"/>
                </a:lnTo>
                <a:lnTo>
                  <a:pt x="42029" y="364783"/>
                </a:lnTo>
                <a:lnTo>
                  <a:pt x="33751" y="376844"/>
                </a:lnTo>
                <a:lnTo>
                  <a:pt x="26291" y="389240"/>
                </a:lnTo>
                <a:lnTo>
                  <a:pt x="19685" y="402012"/>
                </a:lnTo>
                <a:lnTo>
                  <a:pt x="13969" y="415201"/>
                </a:lnTo>
                <a:lnTo>
                  <a:pt x="9179" y="428848"/>
                </a:lnTo>
                <a:lnTo>
                  <a:pt x="5351" y="442994"/>
                </a:lnTo>
                <a:lnTo>
                  <a:pt x="2521" y="457680"/>
                </a:lnTo>
                <a:lnTo>
                  <a:pt x="725" y="472946"/>
                </a:lnTo>
                <a:lnTo>
                  <a:pt x="0" y="488834"/>
                </a:lnTo>
                <a:lnTo>
                  <a:pt x="380" y="505384"/>
                </a:lnTo>
                <a:lnTo>
                  <a:pt x="1902" y="522637"/>
                </a:lnTo>
                <a:lnTo>
                  <a:pt x="4602" y="540635"/>
                </a:lnTo>
                <a:lnTo>
                  <a:pt x="7650" y="550541"/>
                </a:lnTo>
                <a:lnTo>
                  <a:pt x="11460" y="560447"/>
                </a:lnTo>
                <a:lnTo>
                  <a:pt x="17977" y="574026"/>
                </a:lnTo>
                <a:lnTo>
                  <a:pt x="25154" y="585322"/>
                </a:lnTo>
                <a:lnTo>
                  <a:pt x="32926" y="594424"/>
                </a:lnTo>
                <a:lnTo>
                  <a:pt x="41227" y="601424"/>
                </a:lnTo>
                <a:lnTo>
                  <a:pt x="49988" y="606412"/>
                </a:lnTo>
                <a:lnTo>
                  <a:pt x="68631" y="610716"/>
                </a:lnTo>
                <a:lnTo>
                  <a:pt x="78379" y="610213"/>
                </a:lnTo>
                <a:lnTo>
                  <a:pt x="88323" y="608060"/>
                </a:lnTo>
                <a:lnTo>
                  <a:pt x="98396" y="604349"/>
                </a:lnTo>
                <a:lnTo>
                  <a:pt x="108532" y="599170"/>
                </a:lnTo>
                <a:lnTo>
                  <a:pt x="118664" y="592613"/>
                </a:lnTo>
                <a:lnTo>
                  <a:pt x="128726" y="584770"/>
                </a:lnTo>
                <a:lnTo>
                  <a:pt x="138651" y="575730"/>
                </a:lnTo>
                <a:lnTo>
                  <a:pt x="155478" y="558161"/>
                </a:lnTo>
                <a:lnTo>
                  <a:pt x="170718" y="538349"/>
                </a:lnTo>
                <a:lnTo>
                  <a:pt x="186720" y="516251"/>
                </a:lnTo>
                <a:lnTo>
                  <a:pt x="189768" y="538349"/>
                </a:lnTo>
                <a:lnTo>
                  <a:pt x="192589" y="553223"/>
                </a:lnTo>
                <a:lnTo>
                  <a:pt x="196640" y="566366"/>
                </a:lnTo>
                <a:lnTo>
                  <a:pt x="201796" y="577792"/>
                </a:lnTo>
                <a:lnTo>
                  <a:pt x="207933" y="587516"/>
                </a:lnTo>
                <a:lnTo>
                  <a:pt x="214924" y="595552"/>
                </a:lnTo>
                <a:lnTo>
                  <a:pt x="222646" y="601914"/>
                </a:lnTo>
                <a:lnTo>
                  <a:pt x="230974" y="606616"/>
                </a:lnTo>
                <a:lnTo>
                  <a:pt x="239781" y="609673"/>
                </a:lnTo>
                <a:lnTo>
                  <a:pt x="248943" y="611100"/>
                </a:lnTo>
                <a:lnTo>
                  <a:pt x="258335" y="610909"/>
                </a:lnTo>
                <a:lnTo>
                  <a:pt x="267833" y="609116"/>
                </a:lnTo>
                <a:lnTo>
                  <a:pt x="277310" y="605735"/>
                </a:lnTo>
                <a:lnTo>
                  <a:pt x="286642" y="600780"/>
                </a:lnTo>
                <a:lnTo>
                  <a:pt x="295704" y="594266"/>
                </a:lnTo>
                <a:lnTo>
                  <a:pt x="304371" y="586206"/>
                </a:lnTo>
                <a:lnTo>
                  <a:pt x="312517" y="576615"/>
                </a:lnTo>
                <a:lnTo>
                  <a:pt x="320018" y="565507"/>
                </a:lnTo>
                <a:lnTo>
                  <a:pt x="326749" y="552897"/>
                </a:lnTo>
                <a:lnTo>
                  <a:pt x="330738" y="543683"/>
                </a:lnTo>
                <a:lnTo>
                  <a:pt x="339882" y="522347"/>
                </a:lnTo>
                <a:close/>
                <a:moveTo>
                  <a:pt x="94429" y="308077"/>
                </a:moveTo>
                <a:lnTo>
                  <a:pt x="82601" y="319074"/>
                </a:lnTo>
                <a:lnTo>
                  <a:pt x="156248" y="308108"/>
                </a:lnTo>
                <a:lnTo>
                  <a:pt x="163844" y="299257"/>
                </a:lnTo>
                <a:lnTo>
                  <a:pt x="165384" y="297557"/>
                </a:lnTo>
                <a:lnTo>
                  <a:pt x="94429" y="308077"/>
                </a:lnTo>
                <a:close/>
              </a:path>
            </a:pathLst>
          </a:custGeom>
          <a:solidFill>
            <a:srgbClr val="274e75"/>
          </a:solidFill>
          <a:ln w="0">
            <a:noFill/>
          </a:ln>
        </p:spPr>
        <p:style>
          <a:lnRef idx="0"/>
          <a:fillRef idx="0"/>
          <a:effectRef idx="0"/>
          <a:fontRef idx="minor"/>
        </p:style>
      </p:sp>
      <p:sp>
        <p:nvSpPr>
          <p:cNvPr id="1368" name="CustomShape 1225"/>
          <p:cNvSpPr/>
          <p:nvPr/>
        </p:nvSpPr>
        <p:spPr>
          <a:xfrm>
            <a:off x="2053440" y="4439520"/>
            <a:ext cx="2520" cy="21600"/>
          </a:xfrm>
          <a:custGeom>
            <a:avLst/>
            <a:gdLst/>
            <a:ahLst/>
            <a:rect l="l" t="t" r="r" b="b"/>
            <a:pathLst>
              <a:path w="3048" h="22098">
                <a:moveTo>
                  <a:pt x="0" y="0"/>
                </a:moveTo>
                <a:lnTo>
                  <a:pt x="3048" y="22098"/>
                </a:lnTo>
              </a:path>
            </a:pathLst>
          </a:custGeom>
          <a:noFill/>
          <a:ln w="12954">
            <a:solidFill>
              <a:srgbClr val="4094aa"/>
            </a:solidFill>
            <a:round/>
          </a:ln>
        </p:spPr>
        <p:style>
          <a:lnRef idx="0"/>
          <a:fillRef idx="0"/>
          <a:effectRef idx="0"/>
          <a:fontRef idx="minor"/>
        </p:style>
      </p:sp>
      <p:sp>
        <p:nvSpPr>
          <p:cNvPr id="1369" name="CustomShape 1226"/>
          <p:cNvSpPr/>
          <p:nvPr/>
        </p:nvSpPr>
        <p:spPr>
          <a:xfrm>
            <a:off x="2056680" y="4461480"/>
            <a:ext cx="1080" cy="9720"/>
          </a:xfrm>
          <a:custGeom>
            <a:avLst/>
            <a:gdLst/>
            <a:ahLst/>
            <a:rect l="l" t="t" r="r" b="b"/>
            <a:pathLst>
              <a:path w="1524" h="9905">
                <a:moveTo>
                  <a:pt x="0" y="0"/>
                </a:moveTo>
                <a:lnTo>
                  <a:pt x="1524" y="9906"/>
                </a:lnTo>
              </a:path>
            </a:pathLst>
          </a:custGeom>
          <a:noFill/>
          <a:ln w="12954">
            <a:solidFill>
              <a:srgbClr val="3f94aa"/>
            </a:solidFill>
            <a:round/>
          </a:ln>
        </p:spPr>
        <p:style>
          <a:lnRef idx="0"/>
          <a:fillRef idx="0"/>
          <a:effectRef idx="0"/>
          <a:fontRef idx="minor"/>
        </p:style>
      </p:sp>
      <p:sp>
        <p:nvSpPr>
          <p:cNvPr id="1370" name="CustomShape 1227"/>
          <p:cNvSpPr/>
          <p:nvPr/>
        </p:nvSpPr>
        <p:spPr>
          <a:xfrm>
            <a:off x="2058120" y="4471560"/>
            <a:ext cx="5040" cy="17280"/>
          </a:xfrm>
          <a:custGeom>
            <a:avLst/>
            <a:gdLst/>
            <a:ahLst/>
            <a:rect l="l" t="t" r="r" b="b"/>
            <a:pathLst>
              <a:path w="5333" h="17525">
                <a:moveTo>
                  <a:pt x="0" y="0"/>
                </a:moveTo>
                <a:lnTo>
                  <a:pt x="2286" y="9144"/>
                </a:lnTo>
                <a:lnTo>
                  <a:pt x="5334" y="17526"/>
                </a:lnTo>
              </a:path>
            </a:pathLst>
          </a:custGeom>
          <a:noFill/>
          <a:ln w="12954">
            <a:solidFill>
              <a:srgbClr val="3e93a9"/>
            </a:solidFill>
            <a:round/>
          </a:ln>
        </p:spPr>
        <p:style>
          <a:lnRef idx="0"/>
          <a:fillRef idx="0"/>
          <a:effectRef idx="0"/>
          <a:fontRef idx="minor"/>
        </p:style>
      </p:sp>
      <p:sp>
        <p:nvSpPr>
          <p:cNvPr id="1371" name="CustomShape 1228"/>
          <p:cNvSpPr/>
          <p:nvPr/>
        </p:nvSpPr>
        <p:spPr>
          <a:xfrm>
            <a:off x="2063520" y="4488840"/>
            <a:ext cx="2520" cy="7200"/>
          </a:xfrm>
          <a:custGeom>
            <a:avLst/>
            <a:gdLst/>
            <a:ahLst/>
            <a:rect l="l" t="t" r="r" b="b"/>
            <a:pathLst>
              <a:path w="3048" h="7620">
                <a:moveTo>
                  <a:pt x="0" y="0"/>
                </a:moveTo>
                <a:lnTo>
                  <a:pt x="3048" y="7620"/>
                </a:lnTo>
              </a:path>
            </a:pathLst>
          </a:custGeom>
          <a:noFill/>
          <a:ln w="12954">
            <a:solidFill>
              <a:srgbClr val="3e92a8"/>
            </a:solidFill>
            <a:round/>
          </a:ln>
        </p:spPr>
        <p:style>
          <a:lnRef idx="0"/>
          <a:fillRef idx="0"/>
          <a:effectRef idx="0"/>
          <a:fontRef idx="minor"/>
        </p:style>
      </p:sp>
      <p:sp>
        <p:nvSpPr>
          <p:cNvPr id="1372" name="CustomShape 1229"/>
          <p:cNvSpPr/>
          <p:nvPr/>
        </p:nvSpPr>
        <p:spPr>
          <a:xfrm>
            <a:off x="2066400" y="4496400"/>
            <a:ext cx="3600" cy="7200"/>
          </a:xfrm>
          <a:custGeom>
            <a:avLst/>
            <a:gdLst/>
            <a:ahLst/>
            <a:rect l="l" t="t" r="r" b="b"/>
            <a:pathLst>
              <a:path w="3810" h="7620">
                <a:moveTo>
                  <a:pt x="0" y="0"/>
                </a:moveTo>
                <a:lnTo>
                  <a:pt x="3810" y="7620"/>
                </a:lnTo>
              </a:path>
            </a:pathLst>
          </a:custGeom>
          <a:noFill/>
          <a:ln w="12954">
            <a:solidFill>
              <a:srgbClr val="3d91a5"/>
            </a:solidFill>
            <a:round/>
          </a:ln>
        </p:spPr>
        <p:style>
          <a:lnRef idx="0"/>
          <a:fillRef idx="0"/>
          <a:effectRef idx="0"/>
          <a:fontRef idx="minor"/>
        </p:style>
      </p:sp>
      <p:sp>
        <p:nvSpPr>
          <p:cNvPr id="1373" name="CustomShape 1230"/>
          <p:cNvSpPr/>
          <p:nvPr/>
        </p:nvSpPr>
        <p:spPr>
          <a:xfrm>
            <a:off x="2070360" y="4504320"/>
            <a:ext cx="3600" cy="5760"/>
          </a:xfrm>
          <a:custGeom>
            <a:avLst/>
            <a:gdLst/>
            <a:ahLst/>
            <a:rect l="l" t="t" r="r" b="b"/>
            <a:pathLst>
              <a:path w="3810" h="6096">
                <a:moveTo>
                  <a:pt x="0" y="0"/>
                </a:moveTo>
                <a:lnTo>
                  <a:pt x="3810" y="6096"/>
                </a:lnTo>
              </a:path>
            </a:pathLst>
          </a:custGeom>
          <a:noFill/>
          <a:ln w="12954">
            <a:solidFill>
              <a:srgbClr val="3c90a3"/>
            </a:solidFill>
            <a:round/>
          </a:ln>
        </p:spPr>
        <p:style>
          <a:lnRef idx="0"/>
          <a:fillRef idx="0"/>
          <a:effectRef idx="0"/>
          <a:fontRef idx="minor"/>
        </p:style>
      </p:sp>
      <p:sp>
        <p:nvSpPr>
          <p:cNvPr id="1374" name="CustomShape 1231"/>
          <p:cNvSpPr/>
          <p:nvPr/>
        </p:nvSpPr>
        <p:spPr>
          <a:xfrm>
            <a:off x="2074320" y="4510440"/>
            <a:ext cx="4320" cy="5040"/>
          </a:xfrm>
          <a:custGeom>
            <a:avLst/>
            <a:gdLst/>
            <a:ahLst/>
            <a:rect l="l" t="t" r="r" b="b"/>
            <a:pathLst>
              <a:path w="4572" h="5334">
                <a:moveTo>
                  <a:pt x="0" y="0"/>
                </a:moveTo>
                <a:lnTo>
                  <a:pt x="4572" y="5334"/>
                </a:lnTo>
              </a:path>
            </a:pathLst>
          </a:custGeom>
          <a:noFill/>
          <a:ln w="12954">
            <a:solidFill>
              <a:srgbClr val="3c8ea1"/>
            </a:solidFill>
            <a:round/>
          </a:ln>
        </p:spPr>
        <p:style>
          <a:lnRef idx="0"/>
          <a:fillRef idx="0"/>
          <a:effectRef idx="0"/>
          <a:fontRef idx="minor"/>
        </p:style>
      </p:sp>
      <p:sp>
        <p:nvSpPr>
          <p:cNvPr id="1375" name="CustomShape 1232"/>
          <p:cNvSpPr/>
          <p:nvPr/>
        </p:nvSpPr>
        <p:spPr>
          <a:xfrm>
            <a:off x="2078640" y="4515480"/>
            <a:ext cx="4320" cy="5040"/>
          </a:xfrm>
          <a:custGeom>
            <a:avLst/>
            <a:gdLst/>
            <a:ahLst/>
            <a:rect l="l" t="t" r="r" b="b"/>
            <a:pathLst>
              <a:path w="4572" h="5334">
                <a:moveTo>
                  <a:pt x="0" y="0"/>
                </a:moveTo>
                <a:lnTo>
                  <a:pt x="4572" y="5334"/>
                </a:lnTo>
              </a:path>
            </a:pathLst>
          </a:custGeom>
          <a:noFill/>
          <a:ln w="12954">
            <a:solidFill>
              <a:srgbClr val="3a8a9f"/>
            </a:solidFill>
            <a:round/>
          </a:ln>
        </p:spPr>
        <p:style>
          <a:lnRef idx="0"/>
          <a:fillRef idx="0"/>
          <a:effectRef idx="0"/>
          <a:fontRef idx="minor"/>
        </p:style>
      </p:sp>
      <p:sp>
        <p:nvSpPr>
          <p:cNvPr id="1376" name="CustomShape 1233"/>
          <p:cNvSpPr/>
          <p:nvPr/>
        </p:nvSpPr>
        <p:spPr>
          <a:xfrm>
            <a:off x="2083320" y="4520880"/>
            <a:ext cx="5040" cy="3600"/>
          </a:xfrm>
          <a:custGeom>
            <a:avLst/>
            <a:gdLst/>
            <a:ahLst/>
            <a:rect l="l" t="t" r="r" b="b"/>
            <a:pathLst>
              <a:path w="5333" h="3810">
                <a:moveTo>
                  <a:pt x="0" y="0"/>
                </a:moveTo>
                <a:lnTo>
                  <a:pt x="5334" y="3810"/>
                </a:lnTo>
              </a:path>
            </a:pathLst>
          </a:custGeom>
          <a:noFill/>
          <a:ln w="12954">
            <a:solidFill>
              <a:srgbClr val="39869b"/>
            </a:solidFill>
            <a:round/>
          </a:ln>
        </p:spPr>
        <p:style>
          <a:lnRef idx="0"/>
          <a:fillRef idx="0"/>
          <a:effectRef idx="0"/>
          <a:fontRef idx="minor"/>
        </p:style>
      </p:sp>
      <p:sp>
        <p:nvSpPr>
          <p:cNvPr id="1377" name="CustomShape 1234"/>
          <p:cNvSpPr/>
          <p:nvPr/>
        </p:nvSpPr>
        <p:spPr>
          <a:xfrm>
            <a:off x="2088720" y="4524840"/>
            <a:ext cx="5760" cy="2520"/>
          </a:xfrm>
          <a:custGeom>
            <a:avLst/>
            <a:gdLst/>
            <a:ahLst/>
            <a:rect l="l" t="t" r="r" b="b"/>
            <a:pathLst>
              <a:path w="6095" h="3048">
                <a:moveTo>
                  <a:pt x="0" y="0"/>
                </a:moveTo>
                <a:lnTo>
                  <a:pt x="6096" y="3047"/>
                </a:lnTo>
              </a:path>
            </a:pathLst>
          </a:custGeom>
          <a:noFill/>
          <a:ln w="12954">
            <a:solidFill>
              <a:srgbClr val="388395"/>
            </a:solidFill>
            <a:round/>
          </a:ln>
        </p:spPr>
        <p:style>
          <a:lnRef idx="0"/>
          <a:fillRef idx="0"/>
          <a:effectRef idx="0"/>
          <a:fontRef idx="minor"/>
        </p:style>
      </p:sp>
      <p:sp>
        <p:nvSpPr>
          <p:cNvPr id="1378" name="CustomShape 1235"/>
          <p:cNvSpPr/>
          <p:nvPr/>
        </p:nvSpPr>
        <p:spPr>
          <a:xfrm>
            <a:off x="2094840" y="4527720"/>
            <a:ext cx="5760" cy="2520"/>
          </a:xfrm>
          <a:custGeom>
            <a:avLst/>
            <a:gdLst/>
            <a:ahLst/>
            <a:rect l="l" t="t" r="r" b="b"/>
            <a:pathLst>
              <a:path w="6095" h="3048">
                <a:moveTo>
                  <a:pt x="0" y="0"/>
                </a:moveTo>
                <a:lnTo>
                  <a:pt x="6096" y="3047"/>
                </a:lnTo>
              </a:path>
            </a:pathLst>
          </a:custGeom>
          <a:noFill/>
          <a:ln w="12954">
            <a:solidFill>
              <a:srgbClr val="357e91"/>
            </a:solidFill>
            <a:round/>
          </a:ln>
        </p:spPr>
        <p:style>
          <a:lnRef idx="0"/>
          <a:fillRef idx="0"/>
          <a:effectRef idx="0"/>
          <a:fontRef idx="minor"/>
        </p:style>
      </p:sp>
      <p:sp>
        <p:nvSpPr>
          <p:cNvPr id="1379" name="CustomShape 1236"/>
          <p:cNvSpPr/>
          <p:nvPr/>
        </p:nvSpPr>
        <p:spPr>
          <a:xfrm>
            <a:off x="2100960" y="4530960"/>
            <a:ext cx="6480" cy="1080"/>
          </a:xfrm>
          <a:custGeom>
            <a:avLst/>
            <a:gdLst/>
            <a:ahLst/>
            <a:rect l="l" t="t" r="r" b="b"/>
            <a:pathLst>
              <a:path w="6857" h="1524">
                <a:moveTo>
                  <a:pt x="0" y="0"/>
                </a:moveTo>
                <a:lnTo>
                  <a:pt x="6858" y="1523"/>
                </a:lnTo>
              </a:path>
            </a:pathLst>
          </a:custGeom>
          <a:noFill/>
          <a:ln w="12954">
            <a:solidFill>
              <a:srgbClr val="337a8b"/>
            </a:solidFill>
            <a:round/>
          </a:ln>
        </p:spPr>
        <p:style>
          <a:lnRef idx="0"/>
          <a:fillRef idx="0"/>
          <a:effectRef idx="0"/>
          <a:fontRef idx="minor"/>
        </p:style>
      </p:sp>
      <p:sp>
        <p:nvSpPr>
          <p:cNvPr id="1380" name="CustomShape 1237"/>
          <p:cNvSpPr/>
          <p:nvPr/>
        </p:nvSpPr>
        <p:spPr>
          <a:xfrm>
            <a:off x="2107800" y="4532400"/>
            <a:ext cx="6480" cy="1080"/>
          </a:xfrm>
          <a:custGeom>
            <a:avLst/>
            <a:gdLst/>
            <a:ahLst/>
            <a:rect l="l" t="t" r="r" b="b"/>
            <a:pathLst>
              <a:path w="6857" h="1524">
                <a:moveTo>
                  <a:pt x="0" y="0"/>
                </a:moveTo>
                <a:lnTo>
                  <a:pt x="6858" y="1523"/>
                </a:lnTo>
              </a:path>
            </a:pathLst>
          </a:custGeom>
          <a:noFill/>
          <a:ln w="12954">
            <a:solidFill>
              <a:srgbClr val="33798b"/>
            </a:solidFill>
            <a:round/>
          </a:ln>
        </p:spPr>
        <p:style>
          <a:lnRef idx="0"/>
          <a:fillRef idx="0"/>
          <a:effectRef idx="0"/>
          <a:fontRef idx="minor"/>
        </p:style>
      </p:sp>
      <p:sp>
        <p:nvSpPr>
          <p:cNvPr id="1381" name="CustomShape 1238"/>
          <p:cNvSpPr/>
          <p:nvPr/>
        </p:nvSpPr>
        <p:spPr>
          <a:xfrm>
            <a:off x="2114640" y="4533840"/>
            <a:ext cx="6480" cy="360"/>
          </a:xfrm>
          <a:custGeom>
            <a:avLst/>
            <a:gdLst/>
            <a:ahLst/>
            <a:rect l="l" t="t" r="r" b="b"/>
            <a:pathLst>
              <a:path w="6857" h="0">
                <a:moveTo>
                  <a:pt x="0" y="0"/>
                </a:moveTo>
                <a:lnTo>
                  <a:pt x="6858" y="0"/>
                </a:lnTo>
              </a:path>
            </a:pathLst>
          </a:custGeom>
          <a:noFill/>
          <a:ln w="12954">
            <a:solidFill>
              <a:srgbClr val="357d90"/>
            </a:solidFill>
            <a:round/>
          </a:ln>
        </p:spPr>
        <p:style>
          <a:lnRef idx="0"/>
          <a:fillRef idx="0"/>
          <a:effectRef idx="0"/>
          <a:fontRef idx="minor"/>
        </p:style>
      </p:sp>
      <p:sp>
        <p:nvSpPr>
          <p:cNvPr id="1382" name="CustomShape 1239"/>
          <p:cNvSpPr/>
          <p:nvPr/>
        </p:nvSpPr>
        <p:spPr>
          <a:xfrm>
            <a:off x="2121480" y="4533840"/>
            <a:ext cx="6480" cy="360"/>
          </a:xfrm>
          <a:custGeom>
            <a:avLst/>
            <a:gdLst/>
            <a:ahLst/>
            <a:rect l="l" t="t" r="r" b="b"/>
            <a:pathLst>
              <a:path w="6857" h="0">
                <a:moveTo>
                  <a:pt x="0" y="0"/>
                </a:moveTo>
                <a:lnTo>
                  <a:pt x="6858" y="0"/>
                </a:lnTo>
              </a:path>
            </a:pathLst>
          </a:custGeom>
          <a:noFill/>
          <a:ln w="12954">
            <a:solidFill>
              <a:srgbClr val="378293"/>
            </a:solidFill>
            <a:round/>
          </a:ln>
        </p:spPr>
        <p:style>
          <a:lnRef idx="0"/>
          <a:fillRef idx="0"/>
          <a:effectRef idx="0"/>
          <a:fontRef idx="minor"/>
        </p:style>
      </p:sp>
      <p:sp>
        <p:nvSpPr>
          <p:cNvPr id="1383" name="CustomShape 1240"/>
          <p:cNvSpPr/>
          <p:nvPr/>
        </p:nvSpPr>
        <p:spPr>
          <a:xfrm>
            <a:off x="2128320" y="4532400"/>
            <a:ext cx="5760" cy="1080"/>
          </a:xfrm>
          <a:custGeom>
            <a:avLst/>
            <a:gdLst/>
            <a:ahLst/>
            <a:rect l="l" t="t" r="r" b="b"/>
            <a:pathLst>
              <a:path w="6095" h="1524">
                <a:moveTo>
                  <a:pt x="0" y="1524"/>
                </a:moveTo>
                <a:lnTo>
                  <a:pt x="6096" y="0"/>
                </a:lnTo>
              </a:path>
            </a:pathLst>
          </a:custGeom>
          <a:noFill/>
          <a:ln w="12954">
            <a:solidFill>
              <a:srgbClr val="398597"/>
            </a:solidFill>
            <a:round/>
          </a:ln>
        </p:spPr>
        <p:style>
          <a:lnRef idx="0"/>
          <a:fillRef idx="0"/>
          <a:effectRef idx="0"/>
          <a:fontRef idx="minor"/>
        </p:style>
      </p:sp>
      <p:sp>
        <p:nvSpPr>
          <p:cNvPr id="1384" name="CustomShape 1241"/>
          <p:cNvSpPr/>
          <p:nvPr/>
        </p:nvSpPr>
        <p:spPr>
          <a:xfrm>
            <a:off x="2134440" y="4530960"/>
            <a:ext cx="5760" cy="1080"/>
          </a:xfrm>
          <a:custGeom>
            <a:avLst/>
            <a:gdLst/>
            <a:ahLst/>
            <a:rect l="l" t="t" r="r" b="b"/>
            <a:pathLst>
              <a:path w="6095" h="1524">
                <a:moveTo>
                  <a:pt x="0" y="1524"/>
                </a:moveTo>
                <a:lnTo>
                  <a:pt x="6096" y="0"/>
                </a:lnTo>
              </a:path>
            </a:pathLst>
          </a:custGeom>
          <a:noFill/>
          <a:ln w="12954">
            <a:solidFill>
              <a:srgbClr val="39889d"/>
            </a:solidFill>
            <a:round/>
          </a:ln>
        </p:spPr>
        <p:style>
          <a:lnRef idx="0"/>
          <a:fillRef idx="0"/>
          <a:effectRef idx="0"/>
          <a:fontRef idx="minor"/>
        </p:style>
      </p:sp>
      <p:sp>
        <p:nvSpPr>
          <p:cNvPr id="1385" name="CustomShape 1242"/>
          <p:cNvSpPr/>
          <p:nvPr/>
        </p:nvSpPr>
        <p:spPr>
          <a:xfrm>
            <a:off x="2140560" y="4528440"/>
            <a:ext cx="5040" cy="1800"/>
          </a:xfrm>
          <a:custGeom>
            <a:avLst/>
            <a:gdLst/>
            <a:ahLst/>
            <a:rect l="l" t="t" r="r" b="b"/>
            <a:pathLst>
              <a:path w="5333" h="2286">
                <a:moveTo>
                  <a:pt x="0" y="2286"/>
                </a:moveTo>
                <a:lnTo>
                  <a:pt x="5334" y="0"/>
                </a:lnTo>
              </a:path>
            </a:pathLst>
          </a:custGeom>
          <a:noFill/>
          <a:ln w="12954">
            <a:solidFill>
              <a:srgbClr val="3b8da0"/>
            </a:solidFill>
            <a:round/>
          </a:ln>
        </p:spPr>
        <p:style>
          <a:lnRef idx="0"/>
          <a:fillRef idx="0"/>
          <a:effectRef idx="0"/>
          <a:fontRef idx="minor"/>
        </p:style>
      </p:sp>
      <p:sp>
        <p:nvSpPr>
          <p:cNvPr id="1386" name="CustomShape 1243"/>
          <p:cNvSpPr/>
          <p:nvPr/>
        </p:nvSpPr>
        <p:spPr>
          <a:xfrm>
            <a:off x="2145960" y="4525560"/>
            <a:ext cx="5760" cy="2520"/>
          </a:xfrm>
          <a:custGeom>
            <a:avLst/>
            <a:gdLst/>
            <a:ahLst/>
            <a:rect l="l" t="t" r="r" b="b"/>
            <a:pathLst>
              <a:path w="6095" h="3048">
                <a:moveTo>
                  <a:pt x="0" y="3048"/>
                </a:moveTo>
                <a:lnTo>
                  <a:pt x="6096" y="0"/>
                </a:lnTo>
              </a:path>
            </a:pathLst>
          </a:custGeom>
          <a:noFill/>
          <a:ln w="12954">
            <a:solidFill>
              <a:srgbClr val="3d90a4"/>
            </a:solidFill>
            <a:round/>
          </a:ln>
        </p:spPr>
        <p:style>
          <a:lnRef idx="0"/>
          <a:fillRef idx="0"/>
          <a:effectRef idx="0"/>
          <a:fontRef idx="minor"/>
        </p:style>
      </p:sp>
      <p:sp>
        <p:nvSpPr>
          <p:cNvPr id="1387" name="CustomShape 1244"/>
          <p:cNvSpPr/>
          <p:nvPr/>
        </p:nvSpPr>
        <p:spPr>
          <a:xfrm>
            <a:off x="2151720" y="4521600"/>
            <a:ext cx="5040" cy="3600"/>
          </a:xfrm>
          <a:custGeom>
            <a:avLst/>
            <a:gdLst/>
            <a:ahLst/>
            <a:rect l="l" t="t" r="r" b="b"/>
            <a:pathLst>
              <a:path w="5333" h="3810">
                <a:moveTo>
                  <a:pt x="0" y="3810"/>
                </a:moveTo>
                <a:lnTo>
                  <a:pt x="5334" y="0"/>
                </a:lnTo>
              </a:path>
            </a:pathLst>
          </a:custGeom>
          <a:noFill/>
          <a:ln w="12954">
            <a:solidFill>
              <a:srgbClr val="3e93a9"/>
            </a:solidFill>
            <a:round/>
          </a:ln>
        </p:spPr>
        <p:style>
          <a:lnRef idx="0"/>
          <a:fillRef idx="0"/>
          <a:effectRef idx="0"/>
          <a:fontRef idx="minor"/>
        </p:style>
      </p:sp>
      <p:sp>
        <p:nvSpPr>
          <p:cNvPr id="1388" name="CustomShape 1245"/>
          <p:cNvSpPr/>
          <p:nvPr/>
        </p:nvSpPr>
        <p:spPr>
          <a:xfrm>
            <a:off x="2157120" y="4518000"/>
            <a:ext cx="5040" cy="3600"/>
          </a:xfrm>
          <a:custGeom>
            <a:avLst/>
            <a:gdLst/>
            <a:ahLst/>
            <a:rect l="l" t="t" r="r" b="b"/>
            <a:pathLst>
              <a:path w="5333" h="3810">
                <a:moveTo>
                  <a:pt x="0" y="3810"/>
                </a:moveTo>
                <a:lnTo>
                  <a:pt x="5334" y="0"/>
                </a:lnTo>
              </a:path>
            </a:pathLst>
          </a:custGeom>
          <a:noFill/>
          <a:ln w="12954">
            <a:solidFill>
              <a:srgbClr val="4096ac"/>
            </a:solidFill>
            <a:round/>
          </a:ln>
        </p:spPr>
        <p:style>
          <a:lnRef idx="0"/>
          <a:fillRef idx="0"/>
          <a:effectRef idx="0"/>
          <a:fontRef idx="minor"/>
        </p:style>
      </p:sp>
      <p:sp>
        <p:nvSpPr>
          <p:cNvPr id="1389" name="CustomShape 1246"/>
          <p:cNvSpPr/>
          <p:nvPr/>
        </p:nvSpPr>
        <p:spPr>
          <a:xfrm>
            <a:off x="2162520" y="4512600"/>
            <a:ext cx="5040" cy="5040"/>
          </a:xfrm>
          <a:custGeom>
            <a:avLst/>
            <a:gdLst/>
            <a:ahLst/>
            <a:rect l="l" t="t" r="r" b="b"/>
            <a:pathLst>
              <a:path w="5333" h="5334">
                <a:moveTo>
                  <a:pt x="0" y="5334"/>
                </a:moveTo>
                <a:lnTo>
                  <a:pt x="5334" y="0"/>
                </a:lnTo>
              </a:path>
            </a:pathLst>
          </a:custGeom>
          <a:noFill/>
          <a:ln w="12954">
            <a:solidFill>
              <a:srgbClr val="4198ae"/>
            </a:solidFill>
            <a:round/>
          </a:ln>
        </p:spPr>
        <p:style>
          <a:lnRef idx="0"/>
          <a:fillRef idx="0"/>
          <a:effectRef idx="0"/>
          <a:fontRef idx="minor"/>
        </p:style>
      </p:sp>
      <p:sp>
        <p:nvSpPr>
          <p:cNvPr id="1390" name="CustomShape 1247"/>
          <p:cNvSpPr/>
          <p:nvPr/>
        </p:nvSpPr>
        <p:spPr>
          <a:xfrm>
            <a:off x="2167920" y="4500360"/>
            <a:ext cx="9720" cy="11880"/>
          </a:xfrm>
          <a:custGeom>
            <a:avLst/>
            <a:gdLst/>
            <a:ahLst/>
            <a:rect l="l" t="t" r="r" b="b"/>
            <a:pathLst>
              <a:path w="9906" h="12191">
                <a:moveTo>
                  <a:pt x="0" y="12191"/>
                </a:moveTo>
                <a:lnTo>
                  <a:pt x="9905" y="0"/>
                </a:lnTo>
              </a:path>
            </a:pathLst>
          </a:custGeom>
          <a:noFill/>
          <a:ln w="12954">
            <a:solidFill>
              <a:srgbClr val="429cb1"/>
            </a:solidFill>
            <a:round/>
          </a:ln>
        </p:spPr>
        <p:style>
          <a:lnRef idx="0"/>
          <a:fillRef idx="0"/>
          <a:effectRef idx="0"/>
          <a:fontRef idx="minor"/>
        </p:style>
      </p:sp>
      <p:sp>
        <p:nvSpPr>
          <p:cNvPr id="1391" name="CustomShape 1248"/>
          <p:cNvSpPr/>
          <p:nvPr/>
        </p:nvSpPr>
        <p:spPr>
          <a:xfrm>
            <a:off x="2177640" y="4485240"/>
            <a:ext cx="9720" cy="14760"/>
          </a:xfrm>
          <a:custGeom>
            <a:avLst/>
            <a:gdLst/>
            <a:ahLst/>
            <a:rect l="l" t="t" r="r" b="b"/>
            <a:pathLst>
              <a:path w="9906" h="15239">
                <a:moveTo>
                  <a:pt x="0" y="15239"/>
                </a:moveTo>
                <a:lnTo>
                  <a:pt x="9905" y="0"/>
                </a:lnTo>
              </a:path>
            </a:pathLst>
          </a:custGeom>
          <a:noFill/>
          <a:ln w="12953">
            <a:solidFill>
              <a:srgbClr val="439eb5"/>
            </a:solidFill>
            <a:round/>
          </a:ln>
        </p:spPr>
        <p:style>
          <a:lnRef idx="0"/>
          <a:fillRef idx="0"/>
          <a:effectRef idx="0"/>
          <a:fontRef idx="minor"/>
        </p:style>
      </p:sp>
      <p:sp>
        <p:nvSpPr>
          <p:cNvPr id="1392" name="CustomShape 1249"/>
          <p:cNvSpPr/>
          <p:nvPr/>
        </p:nvSpPr>
        <p:spPr>
          <a:xfrm>
            <a:off x="2187720" y="4466880"/>
            <a:ext cx="9720" cy="18000"/>
          </a:xfrm>
          <a:custGeom>
            <a:avLst/>
            <a:gdLst/>
            <a:ahLst/>
            <a:rect l="l" t="t" r="r" b="b"/>
            <a:pathLst>
              <a:path w="9906" h="18287">
                <a:moveTo>
                  <a:pt x="0" y="18287"/>
                </a:moveTo>
                <a:lnTo>
                  <a:pt x="9905" y="0"/>
                </a:lnTo>
              </a:path>
            </a:pathLst>
          </a:custGeom>
          <a:noFill/>
          <a:ln w="12954">
            <a:solidFill>
              <a:srgbClr val="449fb6"/>
            </a:solidFill>
            <a:round/>
          </a:ln>
        </p:spPr>
        <p:style>
          <a:lnRef idx="0"/>
          <a:fillRef idx="0"/>
          <a:effectRef idx="0"/>
          <a:fontRef idx="minor"/>
        </p:style>
      </p:sp>
      <p:sp>
        <p:nvSpPr>
          <p:cNvPr id="1393" name="CustomShape 1250"/>
          <p:cNvSpPr/>
          <p:nvPr/>
        </p:nvSpPr>
        <p:spPr>
          <a:xfrm>
            <a:off x="2197440" y="4445640"/>
            <a:ext cx="8640" cy="20880"/>
          </a:xfrm>
          <a:custGeom>
            <a:avLst/>
            <a:gdLst/>
            <a:ahLst/>
            <a:rect l="l" t="t" r="r" b="b"/>
            <a:pathLst>
              <a:path w="9143" h="21336">
                <a:moveTo>
                  <a:pt x="0" y="21336"/>
                </a:moveTo>
                <a:lnTo>
                  <a:pt x="9143" y="0"/>
                </a:lnTo>
              </a:path>
            </a:pathLst>
          </a:custGeom>
          <a:noFill/>
          <a:ln w="12954">
            <a:solidFill>
              <a:srgbClr val="45a0b8"/>
            </a:solidFill>
            <a:round/>
          </a:ln>
        </p:spPr>
        <p:style>
          <a:lnRef idx="0"/>
          <a:fillRef idx="0"/>
          <a:effectRef idx="0"/>
          <a:fontRef idx="minor"/>
        </p:style>
      </p:sp>
      <p:sp>
        <p:nvSpPr>
          <p:cNvPr id="1394" name="CustomShape 1251"/>
          <p:cNvSpPr/>
          <p:nvPr/>
        </p:nvSpPr>
        <p:spPr>
          <a:xfrm>
            <a:off x="2195280" y="4430160"/>
            <a:ext cx="11160" cy="14760"/>
          </a:xfrm>
          <a:custGeom>
            <a:avLst/>
            <a:gdLst/>
            <a:ahLst/>
            <a:rect l="l" t="t" r="r" b="b"/>
            <a:pathLst>
              <a:path w="11430" h="15239">
                <a:moveTo>
                  <a:pt x="11430" y="15239"/>
                </a:moveTo>
                <a:lnTo>
                  <a:pt x="0" y="0"/>
                </a:lnTo>
              </a:path>
            </a:pathLst>
          </a:custGeom>
          <a:noFill/>
          <a:ln w="12954">
            <a:solidFill>
              <a:srgbClr val="439db2"/>
            </a:solidFill>
            <a:round/>
          </a:ln>
        </p:spPr>
        <p:style>
          <a:lnRef idx="0"/>
          <a:fillRef idx="0"/>
          <a:effectRef idx="0"/>
          <a:fontRef idx="minor"/>
        </p:style>
      </p:sp>
      <p:sp>
        <p:nvSpPr>
          <p:cNvPr id="1395" name="CustomShape 1252"/>
          <p:cNvSpPr/>
          <p:nvPr/>
        </p:nvSpPr>
        <p:spPr>
          <a:xfrm>
            <a:off x="2190600" y="4430160"/>
            <a:ext cx="4320" cy="10440"/>
          </a:xfrm>
          <a:custGeom>
            <a:avLst/>
            <a:gdLst/>
            <a:ahLst/>
            <a:rect l="l" t="t" r="r" b="b"/>
            <a:pathLst>
              <a:path w="4572" h="10667">
                <a:moveTo>
                  <a:pt x="4572" y="0"/>
                </a:moveTo>
                <a:lnTo>
                  <a:pt x="0" y="10668"/>
                </a:lnTo>
              </a:path>
            </a:pathLst>
          </a:custGeom>
          <a:noFill/>
          <a:ln w="12954">
            <a:solidFill>
              <a:srgbClr val="3d92a6"/>
            </a:solidFill>
            <a:round/>
          </a:ln>
        </p:spPr>
        <p:style>
          <a:lnRef idx="0"/>
          <a:fillRef idx="0"/>
          <a:effectRef idx="0"/>
          <a:fontRef idx="minor"/>
        </p:style>
      </p:sp>
      <p:sp>
        <p:nvSpPr>
          <p:cNvPr id="1396" name="CustomShape 1253"/>
          <p:cNvSpPr/>
          <p:nvPr/>
        </p:nvSpPr>
        <p:spPr>
          <a:xfrm>
            <a:off x="2185560" y="4440960"/>
            <a:ext cx="5040" cy="6480"/>
          </a:xfrm>
          <a:custGeom>
            <a:avLst/>
            <a:gdLst/>
            <a:ahLst/>
            <a:rect l="l" t="t" r="r" b="b"/>
            <a:pathLst>
              <a:path w="5333" h="6858">
                <a:moveTo>
                  <a:pt x="5333" y="0"/>
                </a:moveTo>
                <a:lnTo>
                  <a:pt x="0" y="6858"/>
                </a:lnTo>
              </a:path>
            </a:pathLst>
          </a:custGeom>
          <a:noFill/>
          <a:ln w="12954">
            <a:solidFill>
              <a:srgbClr val="3c8fa2"/>
            </a:solidFill>
            <a:round/>
          </a:ln>
        </p:spPr>
        <p:style>
          <a:lnRef idx="0"/>
          <a:fillRef idx="0"/>
          <a:effectRef idx="0"/>
          <a:fontRef idx="minor"/>
        </p:style>
      </p:sp>
      <p:sp>
        <p:nvSpPr>
          <p:cNvPr id="1397" name="CustomShape 1254"/>
          <p:cNvSpPr/>
          <p:nvPr/>
        </p:nvSpPr>
        <p:spPr>
          <a:xfrm>
            <a:off x="2183040" y="4447800"/>
            <a:ext cx="1800" cy="2520"/>
          </a:xfrm>
          <a:custGeom>
            <a:avLst/>
            <a:gdLst/>
            <a:ahLst/>
            <a:rect l="l" t="t" r="r" b="b"/>
            <a:pathLst>
              <a:path w="2286" h="3048">
                <a:moveTo>
                  <a:pt x="2286" y="0"/>
                </a:moveTo>
                <a:lnTo>
                  <a:pt x="0" y="3048"/>
                </a:lnTo>
              </a:path>
            </a:pathLst>
          </a:custGeom>
          <a:noFill/>
          <a:ln w="12954">
            <a:solidFill>
              <a:srgbClr val="3a8a9f"/>
            </a:solidFill>
            <a:round/>
          </a:ln>
        </p:spPr>
        <p:style>
          <a:lnRef idx="0"/>
          <a:fillRef idx="0"/>
          <a:effectRef idx="0"/>
          <a:fontRef idx="minor"/>
        </p:style>
      </p:sp>
      <p:sp>
        <p:nvSpPr>
          <p:cNvPr id="1398" name="CustomShape 1255"/>
          <p:cNvSpPr/>
          <p:nvPr/>
        </p:nvSpPr>
        <p:spPr>
          <a:xfrm>
            <a:off x="2180160" y="4450680"/>
            <a:ext cx="2520" cy="1080"/>
          </a:xfrm>
          <a:custGeom>
            <a:avLst/>
            <a:gdLst/>
            <a:ahLst/>
            <a:rect l="l" t="t" r="r" b="b"/>
            <a:pathLst>
              <a:path w="3048" h="1524">
                <a:moveTo>
                  <a:pt x="3048" y="0"/>
                </a:moveTo>
                <a:lnTo>
                  <a:pt x="0" y="1524"/>
                </a:lnTo>
              </a:path>
            </a:pathLst>
          </a:custGeom>
          <a:noFill/>
          <a:ln w="12954">
            <a:solidFill>
              <a:srgbClr val="398598"/>
            </a:solidFill>
            <a:round/>
          </a:ln>
        </p:spPr>
        <p:style>
          <a:lnRef idx="0"/>
          <a:fillRef idx="0"/>
          <a:effectRef idx="0"/>
          <a:fontRef idx="minor"/>
        </p:style>
      </p:sp>
      <p:sp>
        <p:nvSpPr>
          <p:cNvPr id="1399" name="CustomShape 1256"/>
          <p:cNvSpPr/>
          <p:nvPr/>
        </p:nvSpPr>
        <p:spPr>
          <a:xfrm>
            <a:off x="2177640" y="4452480"/>
            <a:ext cx="1800" cy="360"/>
          </a:xfrm>
          <a:custGeom>
            <a:avLst/>
            <a:gdLst/>
            <a:ahLst/>
            <a:rect l="l" t="t" r="r" b="b"/>
            <a:pathLst>
              <a:path w="2286" h="762">
                <a:moveTo>
                  <a:pt x="2286" y="0"/>
                </a:moveTo>
                <a:lnTo>
                  <a:pt x="0" y="762"/>
                </a:lnTo>
              </a:path>
            </a:pathLst>
          </a:custGeom>
          <a:noFill/>
          <a:ln w="12954">
            <a:solidFill>
              <a:srgbClr val="357e92"/>
            </a:solidFill>
            <a:round/>
          </a:ln>
        </p:spPr>
        <p:style>
          <a:lnRef idx="0"/>
          <a:fillRef idx="0"/>
          <a:effectRef idx="0"/>
          <a:fontRef idx="minor"/>
        </p:style>
      </p:sp>
      <p:sp>
        <p:nvSpPr>
          <p:cNvPr id="1400" name="CustomShape 1257"/>
          <p:cNvSpPr/>
          <p:nvPr/>
        </p:nvSpPr>
        <p:spPr>
          <a:xfrm>
            <a:off x="2175480" y="4453200"/>
            <a:ext cx="1800" cy="360"/>
          </a:xfrm>
          <a:custGeom>
            <a:avLst/>
            <a:gdLst/>
            <a:ahLst/>
            <a:rect l="l" t="t" r="r" b="b"/>
            <a:pathLst>
              <a:path w="2286" h="762">
                <a:moveTo>
                  <a:pt x="2286" y="0"/>
                </a:moveTo>
                <a:lnTo>
                  <a:pt x="0" y="762"/>
                </a:lnTo>
              </a:path>
            </a:pathLst>
          </a:custGeom>
          <a:noFill/>
          <a:ln w="12954">
            <a:solidFill>
              <a:srgbClr val="337a8b"/>
            </a:solidFill>
            <a:round/>
          </a:ln>
        </p:spPr>
        <p:style>
          <a:lnRef idx="0"/>
          <a:fillRef idx="0"/>
          <a:effectRef idx="0"/>
          <a:fontRef idx="minor"/>
        </p:style>
      </p:sp>
      <p:sp>
        <p:nvSpPr>
          <p:cNvPr id="1401" name="CustomShape 1258"/>
          <p:cNvSpPr/>
          <p:nvPr/>
        </p:nvSpPr>
        <p:spPr>
          <a:xfrm>
            <a:off x="2173320" y="4453200"/>
            <a:ext cx="1800" cy="360"/>
          </a:xfrm>
          <a:custGeom>
            <a:avLst/>
            <a:gdLst/>
            <a:ahLst/>
            <a:rect l="l" t="t" r="r" b="b"/>
            <a:pathLst>
              <a:path w="2286" h="762">
                <a:moveTo>
                  <a:pt x="2286" y="762"/>
                </a:moveTo>
                <a:lnTo>
                  <a:pt x="0" y="0"/>
                </a:lnTo>
              </a:path>
            </a:pathLst>
          </a:custGeom>
          <a:noFill/>
          <a:ln w="12954">
            <a:solidFill>
              <a:srgbClr val="398597"/>
            </a:solidFill>
            <a:round/>
          </a:ln>
        </p:spPr>
        <p:style>
          <a:lnRef idx="0"/>
          <a:fillRef idx="0"/>
          <a:effectRef idx="0"/>
          <a:fontRef idx="minor"/>
        </p:style>
      </p:sp>
      <p:sp>
        <p:nvSpPr>
          <p:cNvPr id="1402" name="CustomShape 1259"/>
          <p:cNvSpPr/>
          <p:nvPr/>
        </p:nvSpPr>
        <p:spPr>
          <a:xfrm>
            <a:off x="2170800" y="4452480"/>
            <a:ext cx="1800" cy="360"/>
          </a:xfrm>
          <a:custGeom>
            <a:avLst/>
            <a:gdLst/>
            <a:ahLst/>
            <a:rect l="l" t="t" r="r" b="b"/>
            <a:pathLst>
              <a:path w="2286" h="762">
                <a:moveTo>
                  <a:pt x="2286" y="762"/>
                </a:moveTo>
                <a:lnTo>
                  <a:pt x="0" y="0"/>
                </a:lnTo>
              </a:path>
            </a:pathLst>
          </a:custGeom>
          <a:noFill/>
          <a:ln w="12954">
            <a:solidFill>
              <a:srgbClr val="3c8ea2"/>
            </a:solidFill>
            <a:round/>
          </a:ln>
        </p:spPr>
        <p:style>
          <a:lnRef idx="0"/>
          <a:fillRef idx="0"/>
          <a:effectRef idx="0"/>
          <a:fontRef idx="minor"/>
        </p:style>
      </p:sp>
      <p:sp>
        <p:nvSpPr>
          <p:cNvPr id="1403" name="CustomShape 1260"/>
          <p:cNvSpPr/>
          <p:nvPr/>
        </p:nvSpPr>
        <p:spPr>
          <a:xfrm>
            <a:off x="2167200" y="4448520"/>
            <a:ext cx="3600" cy="3600"/>
          </a:xfrm>
          <a:custGeom>
            <a:avLst/>
            <a:gdLst/>
            <a:ahLst/>
            <a:rect l="l" t="t" r="r" b="b"/>
            <a:pathLst>
              <a:path w="3810" h="3810">
                <a:moveTo>
                  <a:pt x="3810" y="3810"/>
                </a:moveTo>
                <a:lnTo>
                  <a:pt x="0" y="0"/>
                </a:lnTo>
              </a:path>
            </a:pathLst>
          </a:custGeom>
          <a:noFill/>
          <a:ln w="12954">
            <a:solidFill>
              <a:srgbClr val="4197ad"/>
            </a:solidFill>
            <a:round/>
          </a:ln>
        </p:spPr>
        <p:style>
          <a:lnRef idx="0"/>
          <a:fillRef idx="0"/>
          <a:effectRef idx="0"/>
          <a:fontRef idx="minor"/>
        </p:style>
      </p:sp>
      <p:sp>
        <p:nvSpPr>
          <p:cNvPr id="1404" name="CustomShape 1261"/>
          <p:cNvSpPr/>
          <p:nvPr/>
        </p:nvSpPr>
        <p:spPr>
          <a:xfrm>
            <a:off x="2164680" y="4446360"/>
            <a:ext cx="1800" cy="1800"/>
          </a:xfrm>
          <a:custGeom>
            <a:avLst/>
            <a:gdLst/>
            <a:ahLst/>
            <a:rect l="l" t="t" r="r" b="b"/>
            <a:pathLst>
              <a:path w="2286" h="2286">
                <a:moveTo>
                  <a:pt x="2286" y="2286"/>
                </a:moveTo>
                <a:lnTo>
                  <a:pt x="0" y="0"/>
                </a:lnTo>
              </a:path>
            </a:pathLst>
          </a:custGeom>
          <a:noFill/>
          <a:ln w="12954">
            <a:solidFill>
              <a:srgbClr val="439eb4"/>
            </a:solidFill>
            <a:round/>
          </a:ln>
        </p:spPr>
        <p:style>
          <a:lnRef idx="0"/>
          <a:fillRef idx="0"/>
          <a:effectRef idx="0"/>
          <a:fontRef idx="minor"/>
        </p:style>
      </p:sp>
      <p:sp>
        <p:nvSpPr>
          <p:cNvPr id="1405" name="CustomShape 1262"/>
          <p:cNvSpPr/>
          <p:nvPr/>
        </p:nvSpPr>
        <p:spPr>
          <a:xfrm>
            <a:off x="2163240" y="4442400"/>
            <a:ext cx="1080" cy="3600"/>
          </a:xfrm>
          <a:custGeom>
            <a:avLst/>
            <a:gdLst/>
            <a:ahLst/>
            <a:rect l="l" t="t" r="r" b="b"/>
            <a:pathLst>
              <a:path w="1524" h="3810">
                <a:moveTo>
                  <a:pt x="1524" y="3810"/>
                </a:moveTo>
                <a:lnTo>
                  <a:pt x="0" y="0"/>
                </a:lnTo>
              </a:path>
            </a:pathLst>
          </a:custGeom>
          <a:noFill/>
          <a:ln w="12954">
            <a:solidFill>
              <a:srgbClr val="45a0b8"/>
            </a:solidFill>
            <a:round/>
          </a:ln>
        </p:spPr>
        <p:style>
          <a:lnRef idx="0"/>
          <a:fillRef idx="0"/>
          <a:effectRef idx="0"/>
          <a:fontRef idx="minor"/>
        </p:style>
      </p:sp>
      <p:sp>
        <p:nvSpPr>
          <p:cNvPr id="1406" name="CustomShape 1263"/>
          <p:cNvSpPr/>
          <p:nvPr/>
        </p:nvSpPr>
        <p:spPr>
          <a:xfrm>
            <a:off x="2161080" y="4433400"/>
            <a:ext cx="1800" cy="8640"/>
          </a:xfrm>
          <a:custGeom>
            <a:avLst/>
            <a:gdLst/>
            <a:ahLst/>
            <a:rect l="l" t="t" r="r" b="b"/>
            <a:pathLst>
              <a:path w="2286" h="9144">
                <a:moveTo>
                  <a:pt x="2286" y="9144"/>
                </a:moveTo>
                <a:lnTo>
                  <a:pt x="0" y="0"/>
                </a:lnTo>
              </a:path>
            </a:pathLst>
          </a:custGeom>
          <a:noFill/>
          <a:ln w="12954">
            <a:solidFill>
              <a:srgbClr val="45a2b9"/>
            </a:solidFill>
            <a:round/>
          </a:ln>
        </p:spPr>
        <p:style>
          <a:lnRef idx="0"/>
          <a:fillRef idx="0"/>
          <a:effectRef idx="0"/>
          <a:fontRef idx="minor"/>
        </p:style>
      </p:sp>
      <p:sp>
        <p:nvSpPr>
          <p:cNvPr id="1407" name="CustomShape 1264"/>
          <p:cNvSpPr/>
          <p:nvPr/>
        </p:nvSpPr>
        <p:spPr>
          <a:xfrm>
            <a:off x="2156400" y="4052160"/>
            <a:ext cx="4320" cy="380520"/>
          </a:xfrm>
          <a:custGeom>
            <a:avLst/>
            <a:gdLst/>
            <a:ahLst/>
            <a:rect l="l" t="t" r="r" b="b"/>
            <a:pathLst>
              <a:path w="4572" h="381000">
                <a:moveTo>
                  <a:pt x="4572" y="381000"/>
                </a:moveTo>
                <a:lnTo>
                  <a:pt x="3048" y="363474"/>
                </a:lnTo>
                <a:lnTo>
                  <a:pt x="3048" y="330708"/>
                </a:lnTo>
                <a:lnTo>
                  <a:pt x="3048" y="103632"/>
                </a:lnTo>
                <a:lnTo>
                  <a:pt x="2286" y="60197"/>
                </a:lnTo>
                <a:lnTo>
                  <a:pt x="1524" y="25907"/>
                </a:lnTo>
                <a:lnTo>
                  <a:pt x="0" y="0"/>
                </a:lnTo>
              </a:path>
            </a:pathLst>
          </a:custGeom>
          <a:noFill/>
          <a:ln w="12954">
            <a:solidFill>
              <a:srgbClr val="46a3ba"/>
            </a:solidFill>
            <a:round/>
          </a:ln>
        </p:spPr>
        <p:style>
          <a:lnRef idx="0"/>
          <a:fillRef idx="0"/>
          <a:effectRef idx="0"/>
          <a:fontRef idx="minor"/>
        </p:style>
      </p:sp>
      <p:sp>
        <p:nvSpPr>
          <p:cNvPr id="1408" name="CustomShape 1265"/>
          <p:cNvSpPr/>
          <p:nvPr/>
        </p:nvSpPr>
        <p:spPr>
          <a:xfrm>
            <a:off x="2154240" y="4034880"/>
            <a:ext cx="1800" cy="17280"/>
          </a:xfrm>
          <a:custGeom>
            <a:avLst/>
            <a:gdLst/>
            <a:ahLst/>
            <a:rect l="l" t="t" r="r" b="b"/>
            <a:pathLst>
              <a:path w="2286" h="17525">
                <a:moveTo>
                  <a:pt x="2286" y="17525"/>
                </a:moveTo>
                <a:lnTo>
                  <a:pt x="0" y="0"/>
                </a:lnTo>
              </a:path>
            </a:pathLst>
          </a:custGeom>
          <a:noFill/>
          <a:ln w="12954">
            <a:solidFill>
              <a:srgbClr val="46a2ba"/>
            </a:solidFill>
            <a:round/>
          </a:ln>
        </p:spPr>
        <p:style>
          <a:lnRef idx="0"/>
          <a:fillRef idx="0"/>
          <a:effectRef idx="0"/>
          <a:fontRef idx="minor"/>
        </p:style>
      </p:sp>
      <p:sp>
        <p:nvSpPr>
          <p:cNvPr id="1409" name="CustomShape 1266"/>
          <p:cNvSpPr/>
          <p:nvPr/>
        </p:nvSpPr>
        <p:spPr>
          <a:xfrm>
            <a:off x="2151000" y="4024800"/>
            <a:ext cx="2520" cy="9720"/>
          </a:xfrm>
          <a:custGeom>
            <a:avLst/>
            <a:gdLst/>
            <a:ahLst/>
            <a:rect l="l" t="t" r="r" b="b"/>
            <a:pathLst>
              <a:path w="3048" h="9905">
                <a:moveTo>
                  <a:pt x="3048" y="9905"/>
                </a:moveTo>
                <a:lnTo>
                  <a:pt x="0" y="0"/>
                </a:lnTo>
              </a:path>
            </a:pathLst>
          </a:custGeom>
          <a:noFill/>
          <a:ln w="12954">
            <a:solidFill>
              <a:srgbClr val="45a2b9"/>
            </a:solidFill>
            <a:round/>
          </a:ln>
        </p:spPr>
        <p:style>
          <a:lnRef idx="0"/>
          <a:fillRef idx="0"/>
          <a:effectRef idx="0"/>
          <a:fontRef idx="minor"/>
        </p:style>
      </p:sp>
      <p:sp>
        <p:nvSpPr>
          <p:cNvPr id="1410" name="CustomShape 1267"/>
          <p:cNvSpPr/>
          <p:nvPr/>
        </p:nvSpPr>
        <p:spPr>
          <a:xfrm>
            <a:off x="2148120" y="4015080"/>
            <a:ext cx="2520" cy="9720"/>
          </a:xfrm>
          <a:custGeom>
            <a:avLst/>
            <a:gdLst/>
            <a:ahLst/>
            <a:rect l="l" t="t" r="r" b="b"/>
            <a:pathLst>
              <a:path w="3048" h="9905">
                <a:moveTo>
                  <a:pt x="3048" y="9905"/>
                </a:moveTo>
                <a:lnTo>
                  <a:pt x="0" y="0"/>
                </a:lnTo>
              </a:path>
            </a:pathLst>
          </a:custGeom>
          <a:noFill/>
          <a:ln w="12954">
            <a:solidFill>
              <a:srgbClr val="45a1b8"/>
            </a:solidFill>
            <a:round/>
          </a:ln>
        </p:spPr>
        <p:style>
          <a:lnRef idx="0"/>
          <a:fillRef idx="0"/>
          <a:effectRef idx="0"/>
          <a:fontRef idx="minor"/>
        </p:style>
      </p:sp>
      <p:sp>
        <p:nvSpPr>
          <p:cNvPr id="1411" name="CustomShape 1268"/>
          <p:cNvSpPr/>
          <p:nvPr/>
        </p:nvSpPr>
        <p:spPr>
          <a:xfrm>
            <a:off x="2144160" y="4005000"/>
            <a:ext cx="3600" cy="9720"/>
          </a:xfrm>
          <a:custGeom>
            <a:avLst/>
            <a:gdLst/>
            <a:ahLst/>
            <a:rect l="l" t="t" r="r" b="b"/>
            <a:pathLst>
              <a:path w="3810" h="9905">
                <a:moveTo>
                  <a:pt x="3810" y="9906"/>
                </a:moveTo>
                <a:lnTo>
                  <a:pt x="0" y="0"/>
                </a:lnTo>
              </a:path>
            </a:pathLst>
          </a:custGeom>
          <a:noFill/>
          <a:ln w="12953">
            <a:solidFill>
              <a:srgbClr val="45a0b8"/>
            </a:solidFill>
            <a:round/>
          </a:ln>
        </p:spPr>
        <p:style>
          <a:lnRef idx="0"/>
          <a:fillRef idx="0"/>
          <a:effectRef idx="0"/>
          <a:fontRef idx="minor"/>
        </p:style>
      </p:sp>
      <p:sp>
        <p:nvSpPr>
          <p:cNvPr id="1412" name="CustomShape 1269"/>
          <p:cNvSpPr/>
          <p:nvPr/>
        </p:nvSpPr>
        <p:spPr>
          <a:xfrm>
            <a:off x="2139840" y="3995280"/>
            <a:ext cx="4320" cy="9720"/>
          </a:xfrm>
          <a:custGeom>
            <a:avLst/>
            <a:gdLst/>
            <a:ahLst/>
            <a:rect l="l" t="t" r="r" b="b"/>
            <a:pathLst>
              <a:path w="4572" h="9905">
                <a:moveTo>
                  <a:pt x="4572" y="9906"/>
                </a:moveTo>
                <a:lnTo>
                  <a:pt x="0" y="0"/>
                </a:lnTo>
              </a:path>
            </a:pathLst>
          </a:custGeom>
          <a:noFill/>
          <a:ln w="12954">
            <a:solidFill>
              <a:srgbClr val="449fb7"/>
            </a:solidFill>
            <a:round/>
          </a:ln>
        </p:spPr>
        <p:style>
          <a:lnRef idx="0"/>
          <a:fillRef idx="0"/>
          <a:effectRef idx="0"/>
          <a:fontRef idx="minor"/>
        </p:style>
      </p:sp>
      <p:sp>
        <p:nvSpPr>
          <p:cNvPr id="1413" name="CustomShape 1270"/>
          <p:cNvSpPr/>
          <p:nvPr/>
        </p:nvSpPr>
        <p:spPr>
          <a:xfrm>
            <a:off x="2135160" y="3985200"/>
            <a:ext cx="4320" cy="9720"/>
          </a:xfrm>
          <a:custGeom>
            <a:avLst/>
            <a:gdLst/>
            <a:ahLst/>
            <a:rect l="l" t="t" r="r" b="b"/>
            <a:pathLst>
              <a:path w="4572" h="9905">
                <a:moveTo>
                  <a:pt x="4572" y="9905"/>
                </a:moveTo>
                <a:lnTo>
                  <a:pt x="0" y="0"/>
                </a:lnTo>
              </a:path>
            </a:pathLst>
          </a:custGeom>
          <a:noFill/>
          <a:ln w="12954">
            <a:solidFill>
              <a:srgbClr val="449fb6"/>
            </a:solidFill>
            <a:round/>
          </a:ln>
        </p:spPr>
        <p:style>
          <a:lnRef idx="0"/>
          <a:fillRef idx="0"/>
          <a:effectRef idx="0"/>
          <a:fontRef idx="minor"/>
        </p:style>
      </p:sp>
      <p:sp>
        <p:nvSpPr>
          <p:cNvPr id="1414" name="CustomShape 1271"/>
          <p:cNvSpPr/>
          <p:nvPr/>
        </p:nvSpPr>
        <p:spPr>
          <a:xfrm>
            <a:off x="2129040" y="3976200"/>
            <a:ext cx="5760" cy="8640"/>
          </a:xfrm>
          <a:custGeom>
            <a:avLst/>
            <a:gdLst/>
            <a:ahLst/>
            <a:rect l="l" t="t" r="r" b="b"/>
            <a:pathLst>
              <a:path w="6095" h="9144">
                <a:moveTo>
                  <a:pt x="6095" y="9144"/>
                </a:moveTo>
                <a:lnTo>
                  <a:pt x="0" y="0"/>
                </a:lnTo>
              </a:path>
            </a:pathLst>
          </a:custGeom>
          <a:noFill/>
          <a:ln w="12954">
            <a:solidFill>
              <a:srgbClr val="449eb5"/>
            </a:solidFill>
            <a:round/>
          </a:ln>
        </p:spPr>
        <p:style>
          <a:lnRef idx="0"/>
          <a:fillRef idx="0"/>
          <a:effectRef idx="0"/>
          <a:fontRef idx="minor"/>
        </p:style>
      </p:sp>
      <p:sp>
        <p:nvSpPr>
          <p:cNvPr id="1415" name="CustomShape 1272"/>
          <p:cNvSpPr/>
          <p:nvPr/>
        </p:nvSpPr>
        <p:spPr>
          <a:xfrm>
            <a:off x="2122920" y="3966840"/>
            <a:ext cx="5760" cy="8640"/>
          </a:xfrm>
          <a:custGeom>
            <a:avLst/>
            <a:gdLst/>
            <a:ahLst/>
            <a:rect l="l" t="t" r="r" b="b"/>
            <a:pathLst>
              <a:path w="6095" h="9144">
                <a:moveTo>
                  <a:pt x="6095" y="9144"/>
                </a:moveTo>
                <a:lnTo>
                  <a:pt x="0" y="0"/>
                </a:lnTo>
              </a:path>
            </a:pathLst>
          </a:custGeom>
          <a:noFill/>
          <a:ln w="12954">
            <a:solidFill>
              <a:srgbClr val="439db4"/>
            </a:solidFill>
            <a:round/>
          </a:ln>
        </p:spPr>
        <p:style>
          <a:lnRef idx="0"/>
          <a:fillRef idx="0"/>
          <a:effectRef idx="0"/>
          <a:fontRef idx="minor"/>
        </p:style>
      </p:sp>
      <p:sp>
        <p:nvSpPr>
          <p:cNvPr id="1416" name="CustomShape 1273"/>
          <p:cNvSpPr/>
          <p:nvPr/>
        </p:nvSpPr>
        <p:spPr>
          <a:xfrm>
            <a:off x="2116080" y="3957840"/>
            <a:ext cx="6480" cy="8640"/>
          </a:xfrm>
          <a:custGeom>
            <a:avLst/>
            <a:gdLst/>
            <a:ahLst/>
            <a:rect l="l" t="t" r="r" b="b"/>
            <a:pathLst>
              <a:path w="6857" h="9144">
                <a:moveTo>
                  <a:pt x="6857" y="9143"/>
                </a:moveTo>
                <a:lnTo>
                  <a:pt x="0" y="0"/>
                </a:lnTo>
              </a:path>
            </a:pathLst>
          </a:custGeom>
          <a:noFill/>
          <a:ln w="12953">
            <a:solidFill>
              <a:srgbClr val="439cb2"/>
            </a:solidFill>
            <a:round/>
          </a:ln>
        </p:spPr>
        <p:style>
          <a:lnRef idx="0"/>
          <a:fillRef idx="0"/>
          <a:effectRef idx="0"/>
          <a:fontRef idx="minor"/>
        </p:style>
      </p:sp>
      <p:sp>
        <p:nvSpPr>
          <p:cNvPr id="1417" name="CustomShape 1274"/>
          <p:cNvSpPr/>
          <p:nvPr/>
        </p:nvSpPr>
        <p:spPr>
          <a:xfrm>
            <a:off x="2108520" y="3949560"/>
            <a:ext cx="7200" cy="7920"/>
          </a:xfrm>
          <a:custGeom>
            <a:avLst/>
            <a:gdLst/>
            <a:ahLst/>
            <a:rect l="l" t="t" r="r" b="b"/>
            <a:pathLst>
              <a:path w="7619" h="8382">
                <a:moveTo>
                  <a:pt x="7619" y="8382"/>
                </a:moveTo>
                <a:lnTo>
                  <a:pt x="0" y="0"/>
                </a:lnTo>
              </a:path>
            </a:pathLst>
          </a:custGeom>
          <a:noFill/>
          <a:ln w="12953">
            <a:solidFill>
              <a:srgbClr val="4299af"/>
            </a:solidFill>
            <a:round/>
          </a:ln>
        </p:spPr>
        <p:style>
          <a:lnRef idx="0"/>
          <a:fillRef idx="0"/>
          <a:effectRef idx="0"/>
          <a:fontRef idx="minor"/>
        </p:style>
      </p:sp>
      <p:sp>
        <p:nvSpPr>
          <p:cNvPr id="1418" name="CustomShape 1275"/>
          <p:cNvSpPr/>
          <p:nvPr/>
        </p:nvSpPr>
        <p:spPr>
          <a:xfrm>
            <a:off x="2100240" y="3942720"/>
            <a:ext cx="7920" cy="6480"/>
          </a:xfrm>
          <a:custGeom>
            <a:avLst/>
            <a:gdLst/>
            <a:ahLst/>
            <a:rect l="l" t="t" r="r" b="b"/>
            <a:pathLst>
              <a:path w="8381" h="6858">
                <a:moveTo>
                  <a:pt x="8381" y="6857"/>
                </a:moveTo>
                <a:lnTo>
                  <a:pt x="0" y="0"/>
                </a:lnTo>
              </a:path>
            </a:pathLst>
          </a:custGeom>
          <a:noFill/>
          <a:ln w="12954">
            <a:solidFill>
              <a:srgbClr val="4096ac"/>
            </a:solidFill>
            <a:round/>
          </a:ln>
        </p:spPr>
        <p:style>
          <a:lnRef idx="0"/>
          <a:fillRef idx="0"/>
          <a:effectRef idx="0"/>
          <a:fontRef idx="minor"/>
        </p:style>
      </p:sp>
      <p:sp>
        <p:nvSpPr>
          <p:cNvPr id="1419" name="CustomShape 1276"/>
          <p:cNvSpPr/>
          <p:nvPr/>
        </p:nvSpPr>
        <p:spPr>
          <a:xfrm>
            <a:off x="2090880" y="3936600"/>
            <a:ext cx="8640" cy="5760"/>
          </a:xfrm>
          <a:custGeom>
            <a:avLst/>
            <a:gdLst/>
            <a:ahLst/>
            <a:rect l="l" t="t" r="r" b="b"/>
            <a:pathLst>
              <a:path w="9143" h="6096">
                <a:moveTo>
                  <a:pt x="9143" y="6096"/>
                </a:moveTo>
                <a:lnTo>
                  <a:pt x="0" y="0"/>
                </a:lnTo>
              </a:path>
            </a:pathLst>
          </a:custGeom>
          <a:noFill/>
          <a:ln w="12954">
            <a:solidFill>
              <a:srgbClr val="3e93a9"/>
            </a:solidFill>
            <a:round/>
          </a:ln>
        </p:spPr>
        <p:style>
          <a:lnRef idx="0"/>
          <a:fillRef idx="0"/>
          <a:effectRef idx="0"/>
          <a:fontRef idx="minor"/>
        </p:style>
      </p:sp>
      <p:sp>
        <p:nvSpPr>
          <p:cNvPr id="1420" name="CustomShape 1277"/>
          <p:cNvSpPr/>
          <p:nvPr/>
        </p:nvSpPr>
        <p:spPr>
          <a:xfrm>
            <a:off x="2081160" y="3931920"/>
            <a:ext cx="9720" cy="4320"/>
          </a:xfrm>
          <a:custGeom>
            <a:avLst/>
            <a:gdLst/>
            <a:ahLst/>
            <a:rect l="l" t="t" r="r" b="b"/>
            <a:pathLst>
              <a:path w="9906" h="4572">
                <a:moveTo>
                  <a:pt x="9906" y="4572"/>
                </a:moveTo>
                <a:lnTo>
                  <a:pt x="0" y="0"/>
                </a:lnTo>
              </a:path>
            </a:pathLst>
          </a:custGeom>
          <a:noFill/>
          <a:ln w="12954">
            <a:solidFill>
              <a:srgbClr val="3c90a4"/>
            </a:solidFill>
            <a:round/>
          </a:ln>
        </p:spPr>
        <p:style>
          <a:lnRef idx="0"/>
          <a:fillRef idx="0"/>
          <a:effectRef idx="0"/>
          <a:fontRef idx="minor"/>
        </p:style>
      </p:sp>
      <p:sp>
        <p:nvSpPr>
          <p:cNvPr id="1421" name="CustomShape 1278"/>
          <p:cNvSpPr/>
          <p:nvPr/>
        </p:nvSpPr>
        <p:spPr>
          <a:xfrm>
            <a:off x="2071080" y="3927960"/>
            <a:ext cx="9720" cy="3600"/>
          </a:xfrm>
          <a:custGeom>
            <a:avLst/>
            <a:gdLst/>
            <a:ahLst/>
            <a:rect l="l" t="t" r="r" b="b"/>
            <a:pathLst>
              <a:path w="9906" h="3810">
                <a:moveTo>
                  <a:pt x="9906" y="3810"/>
                </a:moveTo>
                <a:lnTo>
                  <a:pt x="0" y="0"/>
                </a:lnTo>
              </a:path>
            </a:pathLst>
          </a:custGeom>
          <a:noFill/>
          <a:ln w="12954">
            <a:solidFill>
              <a:srgbClr val="3b8b9f"/>
            </a:solidFill>
            <a:round/>
          </a:ln>
        </p:spPr>
        <p:style>
          <a:lnRef idx="0"/>
          <a:fillRef idx="0"/>
          <a:effectRef idx="0"/>
          <a:fontRef idx="minor"/>
        </p:style>
      </p:sp>
      <p:sp>
        <p:nvSpPr>
          <p:cNvPr id="1422" name="CustomShape 1279"/>
          <p:cNvSpPr/>
          <p:nvPr/>
        </p:nvSpPr>
        <p:spPr>
          <a:xfrm>
            <a:off x="2059560" y="3925080"/>
            <a:ext cx="11160" cy="2520"/>
          </a:xfrm>
          <a:custGeom>
            <a:avLst/>
            <a:gdLst/>
            <a:ahLst/>
            <a:rect l="l" t="t" r="r" b="b"/>
            <a:pathLst>
              <a:path w="11430" h="3048">
                <a:moveTo>
                  <a:pt x="11430" y="3048"/>
                </a:moveTo>
                <a:lnTo>
                  <a:pt x="0" y="0"/>
                </a:lnTo>
              </a:path>
            </a:pathLst>
          </a:custGeom>
          <a:noFill/>
          <a:ln w="12954">
            <a:solidFill>
              <a:srgbClr val="3a879c"/>
            </a:solidFill>
            <a:round/>
          </a:ln>
        </p:spPr>
        <p:style>
          <a:lnRef idx="0"/>
          <a:fillRef idx="0"/>
          <a:effectRef idx="0"/>
          <a:fontRef idx="minor"/>
        </p:style>
      </p:sp>
      <p:sp>
        <p:nvSpPr>
          <p:cNvPr id="1423" name="CustomShape 1280"/>
          <p:cNvSpPr/>
          <p:nvPr/>
        </p:nvSpPr>
        <p:spPr>
          <a:xfrm>
            <a:off x="2048400" y="3923640"/>
            <a:ext cx="11160" cy="1080"/>
          </a:xfrm>
          <a:custGeom>
            <a:avLst/>
            <a:gdLst/>
            <a:ahLst/>
            <a:rect l="l" t="t" r="r" b="b"/>
            <a:pathLst>
              <a:path w="11430" h="1524">
                <a:moveTo>
                  <a:pt x="11430" y="1524"/>
                </a:moveTo>
                <a:lnTo>
                  <a:pt x="0" y="0"/>
                </a:lnTo>
              </a:path>
            </a:pathLst>
          </a:custGeom>
          <a:noFill/>
          <a:ln w="12954">
            <a:solidFill>
              <a:srgbClr val="398597"/>
            </a:solidFill>
            <a:round/>
          </a:ln>
        </p:spPr>
        <p:style>
          <a:lnRef idx="0"/>
          <a:fillRef idx="0"/>
          <a:effectRef idx="0"/>
          <a:fontRef idx="minor"/>
        </p:style>
      </p:sp>
      <p:sp>
        <p:nvSpPr>
          <p:cNvPr id="1424" name="CustomShape 1281"/>
          <p:cNvSpPr/>
          <p:nvPr/>
        </p:nvSpPr>
        <p:spPr>
          <a:xfrm>
            <a:off x="2036160" y="3922920"/>
            <a:ext cx="11880" cy="360"/>
          </a:xfrm>
          <a:custGeom>
            <a:avLst/>
            <a:gdLst/>
            <a:ahLst/>
            <a:rect l="l" t="t" r="r" b="b"/>
            <a:pathLst>
              <a:path w="12192" h="762">
                <a:moveTo>
                  <a:pt x="12192" y="762"/>
                </a:moveTo>
                <a:lnTo>
                  <a:pt x="0" y="0"/>
                </a:lnTo>
              </a:path>
            </a:pathLst>
          </a:custGeom>
          <a:noFill/>
          <a:ln w="12953">
            <a:solidFill>
              <a:srgbClr val="378193"/>
            </a:solidFill>
            <a:round/>
          </a:ln>
        </p:spPr>
        <p:style>
          <a:lnRef idx="0"/>
          <a:fillRef idx="0"/>
          <a:effectRef idx="0"/>
          <a:fontRef idx="minor"/>
        </p:style>
      </p:sp>
      <p:sp>
        <p:nvSpPr>
          <p:cNvPr id="1425" name="CustomShape 1282"/>
          <p:cNvSpPr/>
          <p:nvPr/>
        </p:nvSpPr>
        <p:spPr>
          <a:xfrm>
            <a:off x="2025360" y="3922920"/>
            <a:ext cx="10440" cy="360"/>
          </a:xfrm>
          <a:custGeom>
            <a:avLst/>
            <a:gdLst/>
            <a:ahLst/>
            <a:rect l="l" t="t" r="r" b="b"/>
            <a:pathLst>
              <a:path w="10668" h="762">
                <a:moveTo>
                  <a:pt x="10668" y="0"/>
                </a:moveTo>
                <a:lnTo>
                  <a:pt x="0" y="762"/>
                </a:lnTo>
              </a:path>
            </a:pathLst>
          </a:custGeom>
          <a:noFill/>
          <a:ln w="12954">
            <a:solidFill>
              <a:srgbClr val="357e91"/>
            </a:solidFill>
            <a:round/>
          </a:ln>
        </p:spPr>
        <p:style>
          <a:lnRef idx="0"/>
          <a:fillRef idx="0"/>
          <a:effectRef idx="0"/>
          <a:fontRef idx="minor"/>
        </p:style>
      </p:sp>
      <p:sp>
        <p:nvSpPr>
          <p:cNvPr id="1426" name="CustomShape 1283"/>
          <p:cNvSpPr/>
          <p:nvPr/>
        </p:nvSpPr>
        <p:spPr>
          <a:xfrm>
            <a:off x="2015640" y="3923640"/>
            <a:ext cx="9720" cy="360"/>
          </a:xfrm>
          <a:custGeom>
            <a:avLst/>
            <a:gdLst/>
            <a:ahLst/>
            <a:rect l="l" t="t" r="r" b="b"/>
            <a:pathLst>
              <a:path w="9906" h="762">
                <a:moveTo>
                  <a:pt x="9906" y="0"/>
                </a:moveTo>
                <a:lnTo>
                  <a:pt x="0" y="762"/>
                </a:lnTo>
              </a:path>
            </a:pathLst>
          </a:custGeom>
          <a:noFill/>
          <a:ln w="12953">
            <a:solidFill>
              <a:srgbClr val="347b8e"/>
            </a:solidFill>
            <a:round/>
          </a:ln>
        </p:spPr>
        <p:style>
          <a:lnRef idx="0"/>
          <a:fillRef idx="0"/>
          <a:effectRef idx="0"/>
          <a:fontRef idx="minor"/>
        </p:style>
      </p:sp>
      <p:sp>
        <p:nvSpPr>
          <p:cNvPr id="1427" name="CustomShape 1284"/>
          <p:cNvSpPr/>
          <p:nvPr/>
        </p:nvSpPr>
        <p:spPr>
          <a:xfrm>
            <a:off x="1994760" y="3924360"/>
            <a:ext cx="20160" cy="3600"/>
          </a:xfrm>
          <a:custGeom>
            <a:avLst/>
            <a:gdLst/>
            <a:ahLst/>
            <a:rect l="l" t="t" r="r" b="b"/>
            <a:pathLst>
              <a:path w="20574" h="3810">
                <a:moveTo>
                  <a:pt x="20574" y="0"/>
                </a:moveTo>
                <a:lnTo>
                  <a:pt x="10668" y="1524"/>
                </a:lnTo>
                <a:lnTo>
                  <a:pt x="0" y="3810"/>
                </a:lnTo>
              </a:path>
            </a:pathLst>
          </a:custGeom>
          <a:noFill/>
          <a:ln w="12954">
            <a:solidFill>
              <a:srgbClr val="33798a"/>
            </a:solidFill>
            <a:round/>
          </a:ln>
        </p:spPr>
        <p:style>
          <a:lnRef idx="0"/>
          <a:fillRef idx="0"/>
          <a:effectRef idx="0"/>
          <a:fontRef idx="minor"/>
        </p:style>
      </p:sp>
      <p:sp>
        <p:nvSpPr>
          <p:cNvPr id="1428" name="CustomShape 1285"/>
          <p:cNvSpPr/>
          <p:nvPr/>
        </p:nvSpPr>
        <p:spPr>
          <a:xfrm>
            <a:off x="1985040" y="3927960"/>
            <a:ext cx="9720" cy="2520"/>
          </a:xfrm>
          <a:custGeom>
            <a:avLst/>
            <a:gdLst/>
            <a:ahLst/>
            <a:rect l="l" t="t" r="r" b="b"/>
            <a:pathLst>
              <a:path w="9906" h="3048">
                <a:moveTo>
                  <a:pt x="9906" y="0"/>
                </a:moveTo>
                <a:lnTo>
                  <a:pt x="0" y="3048"/>
                </a:lnTo>
              </a:path>
            </a:pathLst>
          </a:custGeom>
          <a:noFill/>
          <a:ln w="12954">
            <a:solidFill>
              <a:srgbClr val="347b8e"/>
            </a:solidFill>
            <a:round/>
          </a:ln>
        </p:spPr>
        <p:style>
          <a:lnRef idx="0"/>
          <a:fillRef idx="0"/>
          <a:effectRef idx="0"/>
          <a:fontRef idx="minor"/>
        </p:style>
      </p:sp>
      <p:sp>
        <p:nvSpPr>
          <p:cNvPr id="1429" name="CustomShape 1286"/>
          <p:cNvSpPr/>
          <p:nvPr/>
        </p:nvSpPr>
        <p:spPr>
          <a:xfrm>
            <a:off x="1974960" y="3931200"/>
            <a:ext cx="9720" cy="3600"/>
          </a:xfrm>
          <a:custGeom>
            <a:avLst/>
            <a:gdLst/>
            <a:ahLst/>
            <a:rect l="l" t="t" r="r" b="b"/>
            <a:pathLst>
              <a:path w="9906" h="3810">
                <a:moveTo>
                  <a:pt x="9906" y="0"/>
                </a:moveTo>
                <a:lnTo>
                  <a:pt x="0" y="3810"/>
                </a:lnTo>
              </a:path>
            </a:pathLst>
          </a:custGeom>
          <a:noFill/>
          <a:ln w="12953">
            <a:solidFill>
              <a:srgbClr val="357d90"/>
            </a:solidFill>
            <a:round/>
          </a:ln>
        </p:spPr>
        <p:style>
          <a:lnRef idx="0"/>
          <a:fillRef idx="0"/>
          <a:effectRef idx="0"/>
          <a:fontRef idx="minor"/>
        </p:style>
      </p:sp>
      <p:sp>
        <p:nvSpPr>
          <p:cNvPr id="1430" name="CustomShape 1287"/>
          <p:cNvSpPr/>
          <p:nvPr/>
        </p:nvSpPr>
        <p:spPr>
          <a:xfrm>
            <a:off x="1965240" y="3934800"/>
            <a:ext cx="9720" cy="4320"/>
          </a:xfrm>
          <a:custGeom>
            <a:avLst/>
            <a:gdLst/>
            <a:ahLst/>
            <a:rect l="l" t="t" r="r" b="b"/>
            <a:pathLst>
              <a:path w="9906" h="4572">
                <a:moveTo>
                  <a:pt x="9906" y="0"/>
                </a:moveTo>
                <a:lnTo>
                  <a:pt x="0" y="4572"/>
                </a:lnTo>
              </a:path>
            </a:pathLst>
          </a:custGeom>
          <a:noFill/>
          <a:ln w="12954">
            <a:solidFill>
              <a:srgbClr val="368092"/>
            </a:solidFill>
            <a:round/>
          </a:ln>
        </p:spPr>
        <p:style>
          <a:lnRef idx="0"/>
          <a:fillRef idx="0"/>
          <a:effectRef idx="0"/>
          <a:fontRef idx="minor"/>
        </p:style>
      </p:sp>
      <p:sp>
        <p:nvSpPr>
          <p:cNvPr id="1431" name="CustomShape 1288"/>
          <p:cNvSpPr/>
          <p:nvPr/>
        </p:nvSpPr>
        <p:spPr>
          <a:xfrm>
            <a:off x="1955880" y="3939480"/>
            <a:ext cx="8640" cy="5040"/>
          </a:xfrm>
          <a:custGeom>
            <a:avLst/>
            <a:gdLst/>
            <a:ahLst/>
            <a:rect l="l" t="t" r="r" b="b"/>
            <a:pathLst>
              <a:path w="9143" h="5334">
                <a:moveTo>
                  <a:pt x="9143" y="0"/>
                </a:moveTo>
                <a:lnTo>
                  <a:pt x="0" y="5334"/>
                </a:lnTo>
              </a:path>
            </a:pathLst>
          </a:custGeom>
          <a:noFill/>
          <a:ln w="12954">
            <a:solidFill>
              <a:srgbClr val="388294"/>
            </a:solidFill>
            <a:round/>
          </a:ln>
        </p:spPr>
        <p:style>
          <a:lnRef idx="0"/>
          <a:fillRef idx="0"/>
          <a:effectRef idx="0"/>
          <a:fontRef idx="minor"/>
        </p:style>
      </p:sp>
      <p:sp>
        <p:nvSpPr>
          <p:cNvPr id="1432" name="CustomShape 1289"/>
          <p:cNvSpPr/>
          <p:nvPr/>
        </p:nvSpPr>
        <p:spPr>
          <a:xfrm>
            <a:off x="1946160" y="3944880"/>
            <a:ext cx="9720" cy="5760"/>
          </a:xfrm>
          <a:custGeom>
            <a:avLst/>
            <a:gdLst/>
            <a:ahLst/>
            <a:rect l="l" t="t" r="r" b="b"/>
            <a:pathLst>
              <a:path w="9906" h="6096">
                <a:moveTo>
                  <a:pt x="9906" y="0"/>
                </a:moveTo>
                <a:lnTo>
                  <a:pt x="0" y="6096"/>
                </a:lnTo>
              </a:path>
            </a:pathLst>
          </a:custGeom>
          <a:noFill/>
          <a:ln w="12954">
            <a:solidFill>
              <a:srgbClr val="388496"/>
            </a:solidFill>
            <a:round/>
          </a:ln>
        </p:spPr>
        <p:style>
          <a:lnRef idx="0"/>
          <a:fillRef idx="0"/>
          <a:effectRef idx="0"/>
          <a:fontRef idx="minor"/>
        </p:style>
      </p:sp>
      <p:sp>
        <p:nvSpPr>
          <p:cNvPr id="1433" name="CustomShape 1290"/>
          <p:cNvSpPr/>
          <p:nvPr/>
        </p:nvSpPr>
        <p:spPr>
          <a:xfrm>
            <a:off x="1937880" y="3951000"/>
            <a:ext cx="7920" cy="5760"/>
          </a:xfrm>
          <a:custGeom>
            <a:avLst/>
            <a:gdLst/>
            <a:ahLst/>
            <a:rect l="l" t="t" r="r" b="b"/>
            <a:pathLst>
              <a:path w="8381" h="6096">
                <a:moveTo>
                  <a:pt x="8381" y="0"/>
                </a:moveTo>
                <a:lnTo>
                  <a:pt x="0" y="6096"/>
                </a:lnTo>
              </a:path>
            </a:pathLst>
          </a:custGeom>
          <a:noFill/>
          <a:ln w="12953">
            <a:solidFill>
              <a:srgbClr val="398599"/>
            </a:solidFill>
            <a:round/>
          </a:ln>
        </p:spPr>
        <p:style>
          <a:lnRef idx="0"/>
          <a:fillRef idx="0"/>
          <a:effectRef idx="0"/>
          <a:fontRef idx="minor"/>
        </p:style>
      </p:sp>
      <p:sp>
        <p:nvSpPr>
          <p:cNvPr id="1434" name="CustomShape 1291"/>
          <p:cNvSpPr/>
          <p:nvPr/>
        </p:nvSpPr>
        <p:spPr>
          <a:xfrm>
            <a:off x="1929240" y="3957120"/>
            <a:ext cx="7920" cy="6480"/>
          </a:xfrm>
          <a:custGeom>
            <a:avLst/>
            <a:gdLst/>
            <a:ahLst/>
            <a:rect l="l" t="t" r="r" b="b"/>
            <a:pathLst>
              <a:path w="8381" h="6858">
                <a:moveTo>
                  <a:pt x="8381" y="0"/>
                </a:moveTo>
                <a:lnTo>
                  <a:pt x="0" y="6858"/>
                </a:lnTo>
              </a:path>
            </a:pathLst>
          </a:custGeom>
          <a:noFill/>
          <a:ln w="12954">
            <a:solidFill>
              <a:srgbClr val="3a879c"/>
            </a:solidFill>
            <a:round/>
          </a:ln>
        </p:spPr>
        <p:style>
          <a:lnRef idx="0"/>
          <a:fillRef idx="0"/>
          <a:effectRef idx="0"/>
          <a:fontRef idx="minor"/>
        </p:style>
      </p:sp>
      <p:sp>
        <p:nvSpPr>
          <p:cNvPr id="1435" name="CustomShape 1292"/>
          <p:cNvSpPr/>
          <p:nvPr/>
        </p:nvSpPr>
        <p:spPr>
          <a:xfrm>
            <a:off x="1920960" y="3963960"/>
            <a:ext cx="7920" cy="7200"/>
          </a:xfrm>
          <a:custGeom>
            <a:avLst/>
            <a:gdLst/>
            <a:ahLst/>
            <a:rect l="l" t="t" r="r" b="b"/>
            <a:pathLst>
              <a:path w="8381" h="7620">
                <a:moveTo>
                  <a:pt x="8381" y="0"/>
                </a:moveTo>
                <a:lnTo>
                  <a:pt x="0" y="7620"/>
                </a:lnTo>
              </a:path>
            </a:pathLst>
          </a:custGeom>
          <a:noFill/>
          <a:ln w="12953">
            <a:solidFill>
              <a:srgbClr val="3a899e"/>
            </a:solidFill>
            <a:round/>
          </a:ln>
        </p:spPr>
        <p:style>
          <a:lnRef idx="0"/>
          <a:fillRef idx="0"/>
          <a:effectRef idx="0"/>
          <a:fontRef idx="minor"/>
        </p:style>
      </p:sp>
      <p:sp>
        <p:nvSpPr>
          <p:cNvPr id="1436" name="CustomShape 1293"/>
          <p:cNvSpPr/>
          <p:nvPr/>
        </p:nvSpPr>
        <p:spPr>
          <a:xfrm>
            <a:off x="1914120" y="3971520"/>
            <a:ext cx="6480" cy="7920"/>
          </a:xfrm>
          <a:custGeom>
            <a:avLst/>
            <a:gdLst/>
            <a:ahLst/>
            <a:rect l="l" t="t" r="r" b="b"/>
            <a:pathLst>
              <a:path w="6857" h="8382">
                <a:moveTo>
                  <a:pt x="6857" y="0"/>
                </a:moveTo>
                <a:lnTo>
                  <a:pt x="0" y="8382"/>
                </a:lnTo>
              </a:path>
            </a:pathLst>
          </a:custGeom>
          <a:noFill/>
          <a:ln w="12954">
            <a:solidFill>
              <a:srgbClr val="3b8b9f"/>
            </a:solidFill>
            <a:round/>
          </a:ln>
        </p:spPr>
        <p:style>
          <a:lnRef idx="0"/>
          <a:fillRef idx="0"/>
          <a:effectRef idx="0"/>
          <a:fontRef idx="minor"/>
        </p:style>
      </p:sp>
      <p:sp>
        <p:nvSpPr>
          <p:cNvPr id="1437" name="CustomShape 1294"/>
          <p:cNvSpPr/>
          <p:nvPr/>
        </p:nvSpPr>
        <p:spPr>
          <a:xfrm>
            <a:off x="1907280" y="3979800"/>
            <a:ext cx="6480" cy="7920"/>
          </a:xfrm>
          <a:custGeom>
            <a:avLst/>
            <a:gdLst/>
            <a:ahLst/>
            <a:rect l="l" t="t" r="r" b="b"/>
            <a:pathLst>
              <a:path w="6857" h="8382">
                <a:moveTo>
                  <a:pt x="6857" y="0"/>
                </a:moveTo>
                <a:lnTo>
                  <a:pt x="0" y="8382"/>
                </a:lnTo>
              </a:path>
            </a:pathLst>
          </a:custGeom>
          <a:noFill/>
          <a:ln w="12954">
            <a:solidFill>
              <a:srgbClr val="3b8ea1"/>
            </a:solidFill>
            <a:round/>
          </a:ln>
        </p:spPr>
        <p:style>
          <a:lnRef idx="0"/>
          <a:fillRef idx="0"/>
          <a:effectRef idx="0"/>
          <a:fontRef idx="minor"/>
        </p:style>
      </p:sp>
      <p:sp>
        <p:nvSpPr>
          <p:cNvPr id="1438" name="CustomShape 1295"/>
          <p:cNvSpPr/>
          <p:nvPr/>
        </p:nvSpPr>
        <p:spPr>
          <a:xfrm>
            <a:off x="1901160" y="3988440"/>
            <a:ext cx="5760" cy="8640"/>
          </a:xfrm>
          <a:custGeom>
            <a:avLst/>
            <a:gdLst/>
            <a:ahLst/>
            <a:rect l="l" t="t" r="r" b="b"/>
            <a:pathLst>
              <a:path w="6095" h="9144">
                <a:moveTo>
                  <a:pt x="6095" y="0"/>
                </a:moveTo>
                <a:lnTo>
                  <a:pt x="0" y="9144"/>
                </a:lnTo>
              </a:path>
            </a:pathLst>
          </a:custGeom>
          <a:noFill/>
          <a:ln w="12954">
            <a:solidFill>
              <a:srgbClr val="3c8fa3"/>
            </a:solidFill>
            <a:round/>
          </a:ln>
        </p:spPr>
        <p:style>
          <a:lnRef idx="0"/>
          <a:fillRef idx="0"/>
          <a:effectRef idx="0"/>
          <a:fontRef idx="minor"/>
        </p:style>
      </p:sp>
      <p:sp>
        <p:nvSpPr>
          <p:cNvPr id="1439" name="CustomShape 1296"/>
          <p:cNvSpPr/>
          <p:nvPr/>
        </p:nvSpPr>
        <p:spPr>
          <a:xfrm>
            <a:off x="1895760" y="3997440"/>
            <a:ext cx="5040" cy="9720"/>
          </a:xfrm>
          <a:custGeom>
            <a:avLst/>
            <a:gdLst/>
            <a:ahLst/>
            <a:rect l="l" t="t" r="r" b="b"/>
            <a:pathLst>
              <a:path w="5333" h="9905">
                <a:moveTo>
                  <a:pt x="5333" y="0"/>
                </a:moveTo>
                <a:lnTo>
                  <a:pt x="0" y="9906"/>
                </a:lnTo>
              </a:path>
            </a:pathLst>
          </a:custGeom>
          <a:noFill/>
          <a:ln w="12954">
            <a:solidFill>
              <a:srgbClr val="3d91a4"/>
            </a:solidFill>
            <a:round/>
          </a:ln>
        </p:spPr>
        <p:style>
          <a:lnRef idx="0"/>
          <a:fillRef idx="0"/>
          <a:effectRef idx="0"/>
          <a:fontRef idx="minor"/>
        </p:style>
      </p:sp>
      <p:sp>
        <p:nvSpPr>
          <p:cNvPr id="1440" name="CustomShape 1297"/>
          <p:cNvSpPr/>
          <p:nvPr/>
        </p:nvSpPr>
        <p:spPr>
          <a:xfrm>
            <a:off x="1890360" y="4007520"/>
            <a:ext cx="5040" cy="10440"/>
          </a:xfrm>
          <a:custGeom>
            <a:avLst/>
            <a:gdLst/>
            <a:ahLst/>
            <a:rect l="l" t="t" r="r" b="b"/>
            <a:pathLst>
              <a:path w="5333" h="10667">
                <a:moveTo>
                  <a:pt x="5333" y="0"/>
                </a:moveTo>
                <a:lnTo>
                  <a:pt x="0" y="10668"/>
                </a:lnTo>
              </a:path>
            </a:pathLst>
          </a:custGeom>
          <a:noFill/>
          <a:ln w="12953">
            <a:solidFill>
              <a:srgbClr val="3d92a6"/>
            </a:solidFill>
            <a:round/>
          </a:ln>
        </p:spPr>
        <p:style>
          <a:lnRef idx="0"/>
          <a:fillRef idx="0"/>
          <a:effectRef idx="0"/>
          <a:fontRef idx="minor"/>
        </p:style>
      </p:sp>
      <p:sp>
        <p:nvSpPr>
          <p:cNvPr id="1441" name="CustomShape 1298"/>
          <p:cNvSpPr/>
          <p:nvPr/>
        </p:nvSpPr>
        <p:spPr>
          <a:xfrm>
            <a:off x="1882080" y="4017960"/>
            <a:ext cx="7920" cy="20880"/>
          </a:xfrm>
          <a:custGeom>
            <a:avLst/>
            <a:gdLst/>
            <a:ahLst/>
            <a:rect l="l" t="t" r="r" b="b"/>
            <a:pathLst>
              <a:path w="8381" h="21336">
                <a:moveTo>
                  <a:pt x="8381" y="0"/>
                </a:moveTo>
                <a:lnTo>
                  <a:pt x="3809" y="10668"/>
                </a:lnTo>
                <a:lnTo>
                  <a:pt x="0" y="21336"/>
                </a:lnTo>
              </a:path>
            </a:pathLst>
          </a:custGeom>
          <a:noFill/>
          <a:ln w="12953">
            <a:solidFill>
              <a:srgbClr val="3e92a8"/>
            </a:solidFill>
            <a:round/>
          </a:ln>
        </p:spPr>
        <p:style>
          <a:lnRef idx="0"/>
          <a:fillRef idx="0"/>
          <a:effectRef idx="0"/>
          <a:fontRef idx="minor"/>
        </p:style>
      </p:sp>
      <p:sp>
        <p:nvSpPr>
          <p:cNvPr id="1442" name="CustomShape 1299"/>
          <p:cNvSpPr/>
          <p:nvPr/>
        </p:nvSpPr>
        <p:spPr>
          <a:xfrm>
            <a:off x="1879200" y="4039200"/>
            <a:ext cx="2520" cy="10440"/>
          </a:xfrm>
          <a:custGeom>
            <a:avLst/>
            <a:gdLst/>
            <a:ahLst/>
            <a:rect l="l" t="t" r="r" b="b"/>
            <a:pathLst>
              <a:path w="3048" h="10667">
                <a:moveTo>
                  <a:pt x="3048" y="0"/>
                </a:moveTo>
                <a:lnTo>
                  <a:pt x="0" y="10668"/>
                </a:lnTo>
              </a:path>
            </a:pathLst>
          </a:custGeom>
          <a:noFill/>
          <a:ln w="12954">
            <a:solidFill>
              <a:srgbClr val="3e93a9"/>
            </a:solidFill>
            <a:round/>
          </a:ln>
        </p:spPr>
        <p:style>
          <a:lnRef idx="0"/>
          <a:fillRef idx="0"/>
          <a:effectRef idx="0"/>
          <a:fontRef idx="minor"/>
        </p:style>
      </p:sp>
      <p:sp>
        <p:nvSpPr>
          <p:cNvPr id="1443" name="CustomShape 1300"/>
          <p:cNvSpPr/>
          <p:nvPr/>
        </p:nvSpPr>
        <p:spPr>
          <a:xfrm>
            <a:off x="1876680" y="4050000"/>
            <a:ext cx="1800" cy="10440"/>
          </a:xfrm>
          <a:custGeom>
            <a:avLst/>
            <a:gdLst/>
            <a:ahLst/>
            <a:rect l="l" t="t" r="r" b="b"/>
            <a:pathLst>
              <a:path w="2286" h="10667">
                <a:moveTo>
                  <a:pt x="2286" y="0"/>
                </a:moveTo>
                <a:lnTo>
                  <a:pt x="0" y="10668"/>
                </a:lnTo>
              </a:path>
            </a:pathLst>
          </a:custGeom>
          <a:noFill/>
          <a:ln w="12953">
            <a:solidFill>
              <a:srgbClr val="3f94aa"/>
            </a:solidFill>
            <a:round/>
          </a:ln>
        </p:spPr>
        <p:style>
          <a:lnRef idx="0"/>
          <a:fillRef idx="0"/>
          <a:effectRef idx="0"/>
          <a:fontRef idx="minor"/>
        </p:style>
      </p:sp>
      <p:sp>
        <p:nvSpPr>
          <p:cNvPr id="1444" name="CustomShape 1301"/>
          <p:cNvSpPr/>
          <p:nvPr/>
        </p:nvSpPr>
        <p:spPr>
          <a:xfrm>
            <a:off x="1875240" y="4060800"/>
            <a:ext cx="1080" cy="10440"/>
          </a:xfrm>
          <a:custGeom>
            <a:avLst/>
            <a:gdLst/>
            <a:ahLst/>
            <a:rect l="l" t="t" r="r" b="b"/>
            <a:pathLst>
              <a:path w="1524" h="10667">
                <a:moveTo>
                  <a:pt x="1524" y="0"/>
                </a:moveTo>
                <a:lnTo>
                  <a:pt x="0" y="10668"/>
                </a:lnTo>
              </a:path>
            </a:pathLst>
          </a:custGeom>
          <a:noFill/>
          <a:ln w="12954">
            <a:solidFill>
              <a:srgbClr val="4094aa"/>
            </a:solidFill>
            <a:round/>
          </a:ln>
        </p:spPr>
        <p:style>
          <a:lnRef idx="0"/>
          <a:fillRef idx="0"/>
          <a:effectRef idx="0"/>
          <a:fontRef idx="minor"/>
        </p:style>
      </p:sp>
      <p:sp>
        <p:nvSpPr>
          <p:cNvPr id="1445" name="CustomShape 1302"/>
          <p:cNvSpPr/>
          <p:nvPr/>
        </p:nvSpPr>
        <p:spPr>
          <a:xfrm>
            <a:off x="1873800" y="4071240"/>
            <a:ext cx="1080" cy="37800"/>
          </a:xfrm>
          <a:custGeom>
            <a:avLst/>
            <a:gdLst/>
            <a:ahLst/>
            <a:rect l="l" t="t" r="r" b="b"/>
            <a:pathLst>
              <a:path w="1524" h="38100">
                <a:moveTo>
                  <a:pt x="1524" y="0"/>
                </a:moveTo>
                <a:lnTo>
                  <a:pt x="762" y="11430"/>
                </a:lnTo>
                <a:lnTo>
                  <a:pt x="0" y="22098"/>
                </a:lnTo>
                <a:lnTo>
                  <a:pt x="1524" y="38100"/>
                </a:lnTo>
              </a:path>
            </a:pathLst>
          </a:custGeom>
          <a:noFill/>
          <a:ln w="12953">
            <a:solidFill>
              <a:srgbClr val="4094ab"/>
            </a:solidFill>
            <a:round/>
          </a:ln>
        </p:spPr>
        <p:style>
          <a:lnRef idx="0"/>
          <a:fillRef idx="0"/>
          <a:effectRef idx="0"/>
          <a:fontRef idx="minor"/>
        </p:style>
      </p:sp>
      <p:sp>
        <p:nvSpPr>
          <p:cNvPr id="1446" name="CustomShape 1303"/>
          <p:cNvSpPr/>
          <p:nvPr/>
        </p:nvSpPr>
        <p:spPr>
          <a:xfrm>
            <a:off x="1875240" y="4109400"/>
            <a:ext cx="360" cy="6480"/>
          </a:xfrm>
          <a:custGeom>
            <a:avLst/>
            <a:gdLst/>
            <a:ahLst/>
            <a:rect l="l" t="t" r="r" b="b"/>
            <a:pathLst>
              <a:path w="762" h="6858">
                <a:moveTo>
                  <a:pt x="0" y="0"/>
                </a:moveTo>
                <a:lnTo>
                  <a:pt x="762" y="6858"/>
                </a:lnTo>
              </a:path>
            </a:pathLst>
          </a:custGeom>
          <a:noFill/>
          <a:ln w="12954">
            <a:solidFill>
              <a:srgbClr val="4094aa"/>
            </a:solidFill>
            <a:round/>
          </a:ln>
        </p:spPr>
        <p:style>
          <a:lnRef idx="0"/>
          <a:fillRef idx="0"/>
          <a:effectRef idx="0"/>
          <a:fontRef idx="minor"/>
        </p:style>
      </p:sp>
      <p:sp>
        <p:nvSpPr>
          <p:cNvPr id="1447" name="CustomShape 1304"/>
          <p:cNvSpPr/>
          <p:nvPr/>
        </p:nvSpPr>
        <p:spPr>
          <a:xfrm>
            <a:off x="1875960" y="4116240"/>
            <a:ext cx="1800" cy="7200"/>
          </a:xfrm>
          <a:custGeom>
            <a:avLst/>
            <a:gdLst/>
            <a:ahLst/>
            <a:rect l="l" t="t" r="r" b="b"/>
            <a:pathLst>
              <a:path w="2286" h="7620">
                <a:moveTo>
                  <a:pt x="0" y="0"/>
                </a:moveTo>
                <a:lnTo>
                  <a:pt x="2286" y="7620"/>
                </a:lnTo>
              </a:path>
            </a:pathLst>
          </a:custGeom>
          <a:noFill/>
          <a:ln w="12954">
            <a:solidFill>
              <a:srgbClr val="3e93aa"/>
            </a:solidFill>
            <a:round/>
          </a:ln>
        </p:spPr>
        <p:style>
          <a:lnRef idx="0"/>
          <a:fillRef idx="0"/>
          <a:effectRef idx="0"/>
          <a:fontRef idx="minor"/>
        </p:style>
      </p:sp>
      <p:sp>
        <p:nvSpPr>
          <p:cNvPr id="1448" name="CustomShape 1305"/>
          <p:cNvSpPr/>
          <p:nvPr/>
        </p:nvSpPr>
        <p:spPr>
          <a:xfrm>
            <a:off x="1878480" y="4123800"/>
            <a:ext cx="1800" cy="6480"/>
          </a:xfrm>
          <a:custGeom>
            <a:avLst/>
            <a:gdLst/>
            <a:ahLst/>
            <a:rect l="l" t="t" r="r" b="b"/>
            <a:pathLst>
              <a:path w="2286" h="6858">
                <a:moveTo>
                  <a:pt x="0" y="0"/>
                </a:moveTo>
                <a:lnTo>
                  <a:pt x="2286" y="6858"/>
                </a:lnTo>
              </a:path>
            </a:pathLst>
          </a:custGeom>
          <a:noFill/>
          <a:ln w="12954">
            <a:solidFill>
              <a:srgbClr val="3e93a9"/>
            </a:solidFill>
            <a:round/>
          </a:ln>
        </p:spPr>
        <p:style>
          <a:lnRef idx="0"/>
          <a:fillRef idx="0"/>
          <a:effectRef idx="0"/>
          <a:fontRef idx="minor"/>
        </p:style>
      </p:sp>
      <p:sp>
        <p:nvSpPr>
          <p:cNvPr id="1449" name="CustomShape 1306"/>
          <p:cNvSpPr/>
          <p:nvPr/>
        </p:nvSpPr>
        <p:spPr>
          <a:xfrm>
            <a:off x="1880640" y="4130640"/>
            <a:ext cx="1800" cy="5760"/>
          </a:xfrm>
          <a:custGeom>
            <a:avLst/>
            <a:gdLst/>
            <a:ahLst/>
            <a:rect l="l" t="t" r="r" b="b"/>
            <a:pathLst>
              <a:path w="2286" h="6096">
                <a:moveTo>
                  <a:pt x="0" y="0"/>
                </a:moveTo>
                <a:lnTo>
                  <a:pt x="2286" y="6096"/>
                </a:lnTo>
              </a:path>
            </a:pathLst>
          </a:custGeom>
          <a:noFill/>
          <a:ln w="12954">
            <a:solidFill>
              <a:srgbClr val="3d92a6"/>
            </a:solidFill>
            <a:round/>
          </a:ln>
        </p:spPr>
        <p:style>
          <a:lnRef idx="0"/>
          <a:fillRef idx="0"/>
          <a:effectRef idx="0"/>
          <a:fontRef idx="minor"/>
        </p:style>
      </p:sp>
      <p:sp>
        <p:nvSpPr>
          <p:cNvPr id="1450" name="CustomShape 1307"/>
          <p:cNvSpPr/>
          <p:nvPr/>
        </p:nvSpPr>
        <p:spPr>
          <a:xfrm>
            <a:off x="1882800" y="4136760"/>
            <a:ext cx="3600" cy="6480"/>
          </a:xfrm>
          <a:custGeom>
            <a:avLst/>
            <a:gdLst/>
            <a:ahLst/>
            <a:rect l="l" t="t" r="r" b="b"/>
            <a:pathLst>
              <a:path w="3810" h="6858">
                <a:moveTo>
                  <a:pt x="0" y="0"/>
                </a:moveTo>
                <a:lnTo>
                  <a:pt x="3810" y="6858"/>
                </a:lnTo>
              </a:path>
            </a:pathLst>
          </a:custGeom>
          <a:noFill/>
          <a:ln w="12954">
            <a:solidFill>
              <a:srgbClr val="3d91a5"/>
            </a:solidFill>
            <a:round/>
          </a:ln>
        </p:spPr>
        <p:style>
          <a:lnRef idx="0"/>
          <a:fillRef idx="0"/>
          <a:effectRef idx="0"/>
          <a:fontRef idx="minor"/>
        </p:style>
      </p:sp>
      <p:sp>
        <p:nvSpPr>
          <p:cNvPr id="1451" name="CustomShape 1308"/>
          <p:cNvSpPr/>
          <p:nvPr/>
        </p:nvSpPr>
        <p:spPr>
          <a:xfrm>
            <a:off x="1886760" y="4143600"/>
            <a:ext cx="3600" cy="5760"/>
          </a:xfrm>
          <a:custGeom>
            <a:avLst/>
            <a:gdLst/>
            <a:ahLst/>
            <a:rect l="l" t="t" r="r" b="b"/>
            <a:pathLst>
              <a:path w="3810" h="6096">
                <a:moveTo>
                  <a:pt x="0" y="0"/>
                </a:moveTo>
                <a:lnTo>
                  <a:pt x="3810" y="6096"/>
                </a:lnTo>
              </a:path>
            </a:pathLst>
          </a:custGeom>
          <a:noFill/>
          <a:ln w="12954">
            <a:solidFill>
              <a:srgbClr val="3c90a3"/>
            </a:solidFill>
            <a:round/>
          </a:ln>
        </p:spPr>
        <p:style>
          <a:lnRef idx="0"/>
          <a:fillRef idx="0"/>
          <a:effectRef idx="0"/>
          <a:fontRef idx="minor"/>
        </p:style>
      </p:sp>
      <p:sp>
        <p:nvSpPr>
          <p:cNvPr id="1452" name="CustomShape 1309"/>
          <p:cNvSpPr/>
          <p:nvPr/>
        </p:nvSpPr>
        <p:spPr>
          <a:xfrm>
            <a:off x="1890360" y="4149720"/>
            <a:ext cx="3600" cy="5040"/>
          </a:xfrm>
          <a:custGeom>
            <a:avLst/>
            <a:gdLst/>
            <a:ahLst/>
            <a:rect l="l" t="t" r="r" b="b"/>
            <a:pathLst>
              <a:path w="3810" h="5334">
                <a:moveTo>
                  <a:pt x="0" y="0"/>
                </a:moveTo>
                <a:lnTo>
                  <a:pt x="3810" y="5334"/>
                </a:lnTo>
              </a:path>
            </a:pathLst>
          </a:custGeom>
          <a:noFill/>
          <a:ln w="12954">
            <a:solidFill>
              <a:srgbClr val="3c8ea2"/>
            </a:solidFill>
            <a:round/>
          </a:ln>
        </p:spPr>
        <p:style>
          <a:lnRef idx="0"/>
          <a:fillRef idx="0"/>
          <a:effectRef idx="0"/>
          <a:fontRef idx="minor"/>
        </p:style>
      </p:sp>
      <p:sp>
        <p:nvSpPr>
          <p:cNvPr id="1453" name="CustomShape 1310"/>
          <p:cNvSpPr/>
          <p:nvPr/>
        </p:nvSpPr>
        <p:spPr>
          <a:xfrm>
            <a:off x="1894320" y="4155120"/>
            <a:ext cx="4320" cy="4320"/>
          </a:xfrm>
          <a:custGeom>
            <a:avLst/>
            <a:gdLst/>
            <a:ahLst/>
            <a:rect l="l" t="t" r="r" b="b"/>
            <a:pathLst>
              <a:path w="4572" h="4572">
                <a:moveTo>
                  <a:pt x="0" y="0"/>
                </a:moveTo>
                <a:lnTo>
                  <a:pt x="4572" y="4572"/>
                </a:lnTo>
              </a:path>
            </a:pathLst>
          </a:custGeom>
          <a:noFill/>
          <a:ln w="12954">
            <a:solidFill>
              <a:srgbClr val="3b8b9f"/>
            </a:solidFill>
            <a:round/>
          </a:ln>
        </p:spPr>
        <p:style>
          <a:lnRef idx="0"/>
          <a:fillRef idx="0"/>
          <a:effectRef idx="0"/>
          <a:fontRef idx="minor"/>
        </p:style>
      </p:sp>
      <p:sp>
        <p:nvSpPr>
          <p:cNvPr id="1454" name="CustomShape 1311"/>
          <p:cNvSpPr/>
          <p:nvPr/>
        </p:nvSpPr>
        <p:spPr>
          <a:xfrm>
            <a:off x="1899000" y="4159800"/>
            <a:ext cx="4320" cy="4320"/>
          </a:xfrm>
          <a:custGeom>
            <a:avLst/>
            <a:gdLst/>
            <a:ahLst/>
            <a:rect l="l" t="t" r="r" b="b"/>
            <a:pathLst>
              <a:path w="4572" h="4572">
                <a:moveTo>
                  <a:pt x="0" y="0"/>
                </a:moveTo>
                <a:lnTo>
                  <a:pt x="4572" y="4572"/>
                </a:lnTo>
              </a:path>
            </a:pathLst>
          </a:custGeom>
          <a:noFill/>
          <a:ln w="12954">
            <a:solidFill>
              <a:srgbClr val="3a889d"/>
            </a:solidFill>
            <a:round/>
          </a:ln>
        </p:spPr>
        <p:style>
          <a:lnRef idx="0"/>
          <a:fillRef idx="0"/>
          <a:effectRef idx="0"/>
          <a:fontRef idx="minor"/>
        </p:style>
      </p:sp>
      <p:sp>
        <p:nvSpPr>
          <p:cNvPr id="1455" name="CustomShape 1312"/>
          <p:cNvSpPr/>
          <p:nvPr/>
        </p:nvSpPr>
        <p:spPr>
          <a:xfrm>
            <a:off x="1903320" y="4164480"/>
            <a:ext cx="4320" cy="2520"/>
          </a:xfrm>
          <a:custGeom>
            <a:avLst/>
            <a:gdLst/>
            <a:ahLst/>
            <a:rect l="l" t="t" r="r" b="b"/>
            <a:pathLst>
              <a:path w="4572" h="3048">
                <a:moveTo>
                  <a:pt x="0" y="0"/>
                </a:moveTo>
                <a:lnTo>
                  <a:pt x="4572" y="3047"/>
                </a:lnTo>
              </a:path>
            </a:pathLst>
          </a:custGeom>
          <a:noFill/>
          <a:ln w="12954">
            <a:solidFill>
              <a:srgbClr val="398598"/>
            </a:solidFill>
            <a:round/>
          </a:ln>
        </p:spPr>
        <p:style>
          <a:lnRef idx="0"/>
          <a:fillRef idx="0"/>
          <a:effectRef idx="0"/>
          <a:fontRef idx="minor"/>
        </p:style>
      </p:sp>
      <p:sp>
        <p:nvSpPr>
          <p:cNvPr id="1456" name="CustomShape 1313"/>
          <p:cNvSpPr/>
          <p:nvPr/>
        </p:nvSpPr>
        <p:spPr>
          <a:xfrm>
            <a:off x="1908000" y="4167360"/>
            <a:ext cx="5040" cy="1800"/>
          </a:xfrm>
          <a:custGeom>
            <a:avLst/>
            <a:gdLst/>
            <a:ahLst/>
            <a:rect l="l" t="t" r="r" b="b"/>
            <a:pathLst>
              <a:path w="5333" h="2286">
                <a:moveTo>
                  <a:pt x="0" y="0"/>
                </a:moveTo>
                <a:lnTo>
                  <a:pt x="5334" y="2285"/>
                </a:lnTo>
              </a:path>
            </a:pathLst>
          </a:custGeom>
          <a:noFill/>
          <a:ln w="12954">
            <a:solidFill>
              <a:srgbClr val="378293"/>
            </a:solidFill>
            <a:round/>
          </a:ln>
        </p:spPr>
        <p:style>
          <a:lnRef idx="0"/>
          <a:fillRef idx="0"/>
          <a:effectRef idx="0"/>
          <a:fontRef idx="minor"/>
        </p:style>
      </p:sp>
      <p:sp>
        <p:nvSpPr>
          <p:cNvPr id="1457" name="CustomShape 1314"/>
          <p:cNvSpPr/>
          <p:nvPr/>
        </p:nvSpPr>
        <p:spPr>
          <a:xfrm>
            <a:off x="1913400" y="4169520"/>
            <a:ext cx="5040" cy="1800"/>
          </a:xfrm>
          <a:custGeom>
            <a:avLst/>
            <a:gdLst/>
            <a:ahLst/>
            <a:rect l="l" t="t" r="r" b="b"/>
            <a:pathLst>
              <a:path w="5333" h="2286">
                <a:moveTo>
                  <a:pt x="0" y="0"/>
                </a:moveTo>
                <a:lnTo>
                  <a:pt x="5334" y="2285"/>
                </a:lnTo>
              </a:path>
            </a:pathLst>
          </a:custGeom>
          <a:noFill/>
          <a:ln w="12954">
            <a:solidFill>
              <a:srgbClr val="347c8f"/>
            </a:solidFill>
            <a:round/>
          </a:ln>
        </p:spPr>
        <p:style>
          <a:lnRef idx="0"/>
          <a:fillRef idx="0"/>
          <a:effectRef idx="0"/>
          <a:fontRef idx="minor"/>
        </p:style>
      </p:sp>
      <p:sp>
        <p:nvSpPr>
          <p:cNvPr id="1458" name="CustomShape 1315"/>
          <p:cNvSpPr/>
          <p:nvPr/>
        </p:nvSpPr>
        <p:spPr>
          <a:xfrm>
            <a:off x="1918800" y="4172040"/>
            <a:ext cx="5040" cy="360"/>
          </a:xfrm>
          <a:custGeom>
            <a:avLst/>
            <a:gdLst/>
            <a:ahLst/>
            <a:rect l="l" t="t" r="r" b="b"/>
            <a:pathLst>
              <a:path w="5333" h="762">
                <a:moveTo>
                  <a:pt x="0" y="0"/>
                </a:moveTo>
                <a:lnTo>
                  <a:pt x="5334" y="761"/>
                </a:lnTo>
              </a:path>
            </a:pathLst>
          </a:custGeom>
          <a:noFill/>
          <a:ln w="12954">
            <a:solidFill>
              <a:srgbClr val="327989"/>
            </a:solidFill>
            <a:round/>
          </a:ln>
        </p:spPr>
        <p:style>
          <a:lnRef idx="0"/>
          <a:fillRef idx="0"/>
          <a:effectRef idx="0"/>
          <a:fontRef idx="minor"/>
        </p:style>
      </p:sp>
      <p:sp>
        <p:nvSpPr>
          <p:cNvPr id="1459" name="CustomShape 1316"/>
          <p:cNvSpPr/>
          <p:nvPr/>
        </p:nvSpPr>
        <p:spPr>
          <a:xfrm>
            <a:off x="1924200" y="4172760"/>
            <a:ext cx="5760" cy="360"/>
          </a:xfrm>
          <a:custGeom>
            <a:avLst/>
            <a:gdLst/>
            <a:ahLst/>
            <a:rect l="l" t="t" r="r" b="b"/>
            <a:pathLst>
              <a:path w="6095" h="762">
                <a:moveTo>
                  <a:pt x="0" y="0"/>
                </a:moveTo>
                <a:lnTo>
                  <a:pt x="6096" y="761"/>
                </a:lnTo>
              </a:path>
            </a:pathLst>
          </a:custGeom>
          <a:noFill/>
          <a:ln w="12954">
            <a:solidFill>
              <a:srgbClr val="347c8f"/>
            </a:solidFill>
            <a:round/>
          </a:ln>
        </p:spPr>
        <p:style>
          <a:lnRef idx="0"/>
          <a:fillRef idx="0"/>
          <a:effectRef idx="0"/>
          <a:fontRef idx="minor"/>
        </p:style>
      </p:sp>
      <p:sp>
        <p:nvSpPr>
          <p:cNvPr id="1460" name="CustomShape 1317"/>
          <p:cNvSpPr/>
          <p:nvPr/>
        </p:nvSpPr>
        <p:spPr>
          <a:xfrm>
            <a:off x="1930320" y="4172760"/>
            <a:ext cx="5040" cy="360"/>
          </a:xfrm>
          <a:custGeom>
            <a:avLst/>
            <a:gdLst/>
            <a:ahLst/>
            <a:rect l="l" t="t" r="r" b="b"/>
            <a:pathLst>
              <a:path w="5333" h="762">
                <a:moveTo>
                  <a:pt x="0" y="762"/>
                </a:moveTo>
                <a:lnTo>
                  <a:pt x="5334" y="0"/>
                </a:lnTo>
              </a:path>
            </a:pathLst>
          </a:custGeom>
          <a:noFill/>
          <a:ln w="12954">
            <a:solidFill>
              <a:srgbClr val="378294"/>
            </a:solidFill>
            <a:round/>
          </a:ln>
        </p:spPr>
        <p:style>
          <a:lnRef idx="0"/>
          <a:fillRef idx="0"/>
          <a:effectRef idx="0"/>
          <a:fontRef idx="minor"/>
        </p:style>
      </p:sp>
      <p:sp>
        <p:nvSpPr>
          <p:cNvPr id="1461" name="CustomShape 1318"/>
          <p:cNvSpPr/>
          <p:nvPr/>
        </p:nvSpPr>
        <p:spPr>
          <a:xfrm>
            <a:off x="1935360" y="4172040"/>
            <a:ext cx="5040" cy="360"/>
          </a:xfrm>
          <a:custGeom>
            <a:avLst/>
            <a:gdLst/>
            <a:ahLst/>
            <a:rect l="l" t="t" r="r" b="b"/>
            <a:pathLst>
              <a:path w="5333" h="762">
                <a:moveTo>
                  <a:pt x="0" y="762"/>
                </a:moveTo>
                <a:lnTo>
                  <a:pt x="5334" y="0"/>
                </a:lnTo>
              </a:path>
            </a:pathLst>
          </a:custGeom>
          <a:noFill/>
          <a:ln w="12954">
            <a:solidFill>
              <a:srgbClr val="398699"/>
            </a:solidFill>
            <a:round/>
          </a:ln>
        </p:spPr>
        <p:style>
          <a:lnRef idx="0"/>
          <a:fillRef idx="0"/>
          <a:effectRef idx="0"/>
          <a:fontRef idx="minor"/>
        </p:style>
      </p:sp>
      <p:sp>
        <p:nvSpPr>
          <p:cNvPr id="1462" name="CustomShape 1319"/>
          <p:cNvSpPr/>
          <p:nvPr/>
        </p:nvSpPr>
        <p:spPr>
          <a:xfrm>
            <a:off x="1940760" y="4170600"/>
            <a:ext cx="4320" cy="1080"/>
          </a:xfrm>
          <a:custGeom>
            <a:avLst/>
            <a:gdLst/>
            <a:ahLst/>
            <a:rect l="l" t="t" r="r" b="b"/>
            <a:pathLst>
              <a:path w="4572" h="1524">
                <a:moveTo>
                  <a:pt x="0" y="1524"/>
                </a:moveTo>
                <a:lnTo>
                  <a:pt x="4572" y="0"/>
                </a:lnTo>
              </a:path>
            </a:pathLst>
          </a:custGeom>
          <a:noFill/>
          <a:ln w="12954">
            <a:solidFill>
              <a:srgbClr val="3b8b9f"/>
            </a:solidFill>
            <a:round/>
          </a:ln>
        </p:spPr>
        <p:style>
          <a:lnRef idx="0"/>
          <a:fillRef idx="0"/>
          <a:effectRef idx="0"/>
          <a:fontRef idx="minor"/>
        </p:style>
      </p:sp>
      <p:sp>
        <p:nvSpPr>
          <p:cNvPr id="1463" name="CustomShape 1320"/>
          <p:cNvSpPr/>
          <p:nvPr/>
        </p:nvSpPr>
        <p:spPr>
          <a:xfrm>
            <a:off x="1945440" y="4168080"/>
            <a:ext cx="4320" cy="1800"/>
          </a:xfrm>
          <a:custGeom>
            <a:avLst/>
            <a:gdLst/>
            <a:ahLst/>
            <a:rect l="l" t="t" r="r" b="b"/>
            <a:pathLst>
              <a:path w="4572" h="2286">
                <a:moveTo>
                  <a:pt x="0" y="2286"/>
                </a:moveTo>
                <a:lnTo>
                  <a:pt x="4572" y="0"/>
                </a:lnTo>
              </a:path>
            </a:pathLst>
          </a:custGeom>
          <a:noFill/>
          <a:ln w="12954">
            <a:solidFill>
              <a:srgbClr val="3d90a4"/>
            </a:solidFill>
            <a:round/>
          </a:ln>
        </p:spPr>
        <p:style>
          <a:lnRef idx="0"/>
          <a:fillRef idx="0"/>
          <a:effectRef idx="0"/>
          <a:fontRef idx="minor"/>
        </p:style>
      </p:sp>
      <p:sp>
        <p:nvSpPr>
          <p:cNvPr id="1464" name="CustomShape 1321"/>
          <p:cNvSpPr/>
          <p:nvPr/>
        </p:nvSpPr>
        <p:spPr>
          <a:xfrm>
            <a:off x="1950120" y="4165200"/>
            <a:ext cx="4320" cy="2520"/>
          </a:xfrm>
          <a:custGeom>
            <a:avLst/>
            <a:gdLst/>
            <a:ahLst/>
            <a:rect l="l" t="t" r="r" b="b"/>
            <a:pathLst>
              <a:path w="4572" h="3048">
                <a:moveTo>
                  <a:pt x="0" y="3048"/>
                </a:moveTo>
                <a:lnTo>
                  <a:pt x="4572" y="0"/>
                </a:lnTo>
              </a:path>
            </a:pathLst>
          </a:custGeom>
          <a:noFill/>
          <a:ln w="12954">
            <a:solidFill>
              <a:srgbClr val="3e93aa"/>
            </a:solidFill>
            <a:round/>
          </a:ln>
        </p:spPr>
        <p:style>
          <a:lnRef idx="0"/>
          <a:fillRef idx="0"/>
          <a:effectRef idx="0"/>
          <a:fontRef idx="minor"/>
        </p:style>
      </p:sp>
      <p:sp>
        <p:nvSpPr>
          <p:cNvPr id="1465" name="CustomShape 1322"/>
          <p:cNvSpPr/>
          <p:nvPr/>
        </p:nvSpPr>
        <p:spPr>
          <a:xfrm>
            <a:off x="1954440" y="4161240"/>
            <a:ext cx="4320" cy="3600"/>
          </a:xfrm>
          <a:custGeom>
            <a:avLst/>
            <a:gdLst/>
            <a:ahLst/>
            <a:rect l="l" t="t" r="r" b="b"/>
            <a:pathLst>
              <a:path w="4572" h="3810">
                <a:moveTo>
                  <a:pt x="0" y="3810"/>
                </a:moveTo>
                <a:lnTo>
                  <a:pt x="4572" y="0"/>
                </a:lnTo>
              </a:path>
            </a:pathLst>
          </a:custGeom>
          <a:noFill/>
          <a:ln w="12954">
            <a:solidFill>
              <a:srgbClr val="4197ad"/>
            </a:solidFill>
            <a:round/>
          </a:ln>
        </p:spPr>
        <p:style>
          <a:lnRef idx="0"/>
          <a:fillRef idx="0"/>
          <a:effectRef idx="0"/>
          <a:fontRef idx="minor"/>
        </p:style>
      </p:sp>
      <p:sp>
        <p:nvSpPr>
          <p:cNvPr id="1466" name="CustomShape 1323"/>
          <p:cNvSpPr/>
          <p:nvPr/>
        </p:nvSpPr>
        <p:spPr>
          <a:xfrm>
            <a:off x="1959120" y="4156560"/>
            <a:ext cx="3600" cy="4320"/>
          </a:xfrm>
          <a:custGeom>
            <a:avLst/>
            <a:gdLst/>
            <a:ahLst/>
            <a:rect l="l" t="t" r="r" b="b"/>
            <a:pathLst>
              <a:path w="3810" h="4572">
                <a:moveTo>
                  <a:pt x="0" y="4572"/>
                </a:moveTo>
                <a:lnTo>
                  <a:pt x="3810" y="0"/>
                </a:lnTo>
              </a:path>
            </a:pathLst>
          </a:custGeom>
          <a:noFill/>
          <a:ln w="12954">
            <a:solidFill>
              <a:srgbClr val="429bb0"/>
            </a:solidFill>
            <a:round/>
          </a:ln>
        </p:spPr>
        <p:style>
          <a:lnRef idx="0"/>
          <a:fillRef idx="0"/>
          <a:effectRef idx="0"/>
          <a:fontRef idx="minor"/>
        </p:style>
      </p:sp>
      <p:sp>
        <p:nvSpPr>
          <p:cNvPr id="1467" name="CustomShape 1324"/>
          <p:cNvSpPr/>
          <p:nvPr/>
        </p:nvSpPr>
        <p:spPr>
          <a:xfrm>
            <a:off x="1963080" y="4151520"/>
            <a:ext cx="3600" cy="5040"/>
          </a:xfrm>
          <a:custGeom>
            <a:avLst/>
            <a:gdLst/>
            <a:ahLst/>
            <a:rect l="l" t="t" r="r" b="b"/>
            <a:pathLst>
              <a:path w="3810" h="5334">
                <a:moveTo>
                  <a:pt x="0" y="5333"/>
                </a:moveTo>
                <a:lnTo>
                  <a:pt x="3810" y="0"/>
                </a:lnTo>
              </a:path>
            </a:pathLst>
          </a:custGeom>
          <a:noFill/>
          <a:ln w="12954">
            <a:solidFill>
              <a:srgbClr val="439db4"/>
            </a:solidFill>
            <a:round/>
          </a:ln>
        </p:spPr>
        <p:style>
          <a:lnRef idx="0"/>
          <a:fillRef idx="0"/>
          <a:effectRef idx="0"/>
          <a:fontRef idx="minor"/>
        </p:style>
      </p:sp>
      <p:sp>
        <p:nvSpPr>
          <p:cNvPr id="1468" name="CustomShape 1325"/>
          <p:cNvSpPr/>
          <p:nvPr/>
        </p:nvSpPr>
        <p:spPr>
          <a:xfrm>
            <a:off x="1966680" y="4140000"/>
            <a:ext cx="5040" cy="11160"/>
          </a:xfrm>
          <a:custGeom>
            <a:avLst/>
            <a:gdLst/>
            <a:ahLst/>
            <a:rect l="l" t="t" r="r" b="b"/>
            <a:pathLst>
              <a:path w="5333" h="11429">
                <a:moveTo>
                  <a:pt x="0" y="11429"/>
                </a:moveTo>
                <a:lnTo>
                  <a:pt x="5333" y="0"/>
                </a:lnTo>
              </a:path>
            </a:pathLst>
          </a:custGeom>
          <a:noFill/>
          <a:ln w="12954">
            <a:solidFill>
              <a:srgbClr val="449fb7"/>
            </a:solidFill>
            <a:round/>
          </a:ln>
        </p:spPr>
        <p:style>
          <a:lnRef idx="0"/>
          <a:fillRef idx="0"/>
          <a:effectRef idx="0"/>
          <a:fontRef idx="minor"/>
        </p:style>
      </p:sp>
      <p:sp>
        <p:nvSpPr>
          <p:cNvPr id="1469" name="CustomShape 1326"/>
          <p:cNvSpPr/>
          <p:nvPr/>
        </p:nvSpPr>
        <p:spPr>
          <a:xfrm>
            <a:off x="1972080" y="4127760"/>
            <a:ext cx="4320" cy="11880"/>
          </a:xfrm>
          <a:custGeom>
            <a:avLst/>
            <a:gdLst/>
            <a:ahLst/>
            <a:rect l="l" t="t" r="r" b="b"/>
            <a:pathLst>
              <a:path w="4572" h="12191">
                <a:moveTo>
                  <a:pt x="0" y="12192"/>
                </a:moveTo>
                <a:lnTo>
                  <a:pt x="4571" y="0"/>
                </a:lnTo>
              </a:path>
            </a:pathLst>
          </a:custGeom>
          <a:noFill/>
          <a:ln w="12954">
            <a:solidFill>
              <a:srgbClr val="45a1b8"/>
            </a:solidFill>
            <a:round/>
          </a:ln>
        </p:spPr>
        <p:style>
          <a:lnRef idx="0"/>
          <a:fillRef idx="0"/>
          <a:effectRef idx="0"/>
          <a:fontRef idx="minor"/>
        </p:style>
      </p:sp>
      <p:sp>
        <p:nvSpPr>
          <p:cNvPr id="1470" name="CustomShape 1327"/>
          <p:cNvSpPr/>
          <p:nvPr/>
        </p:nvSpPr>
        <p:spPr>
          <a:xfrm>
            <a:off x="1976760" y="4114080"/>
            <a:ext cx="1800" cy="13320"/>
          </a:xfrm>
          <a:custGeom>
            <a:avLst/>
            <a:gdLst/>
            <a:ahLst/>
            <a:rect l="l" t="t" r="r" b="b"/>
            <a:pathLst>
              <a:path w="2286" h="13715">
                <a:moveTo>
                  <a:pt x="0" y="13716"/>
                </a:moveTo>
                <a:lnTo>
                  <a:pt x="2285" y="0"/>
                </a:lnTo>
              </a:path>
            </a:pathLst>
          </a:custGeom>
          <a:noFill/>
          <a:ln w="12954">
            <a:solidFill>
              <a:srgbClr val="46a2ba"/>
            </a:solidFill>
            <a:round/>
          </a:ln>
        </p:spPr>
        <p:style>
          <a:lnRef idx="0"/>
          <a:fillRef idx="0"/>
          <a:effectRef idx="0"/>
          <a:fontRef idx="minor"/>
        </p:style>
      </p:sp>
      <p:sp>
        <p:nvSpPr>
          <p:cNvPr id="1471" name="CustomShape 1328"/>
          <p:cNvSpPr/>
          <p:nvPr/>
        </p:nvSpPr>
        <p:spPr>
          <a:xfrm>
            <a:off x="1978920" y="4086720"/>
            <a:ext cx="360" cy="27000"/>
          </a:xfrm>
          <a:custGeom>
            <a:avLst/>
            <a:gdLst/>
            <a:ahLst/>
            <a:rect l="l" t="t" r="r" b="b"/>
            <a:pathLst>
              <a:path w="762" h="27432">
                <a:moveTo>
                  <a:pt x="0" y="27431"/>
                </a:moveTo>
                <a:lnTo>
                  <a:pt x="761" y="12953"/>
                </a:lnTo>
                <a:lnTo>
                  <a:pt x="0" y="0"/>
                </a:lnTo>
              </a:path>
            </a:pathLst>
          </a:custGeom>
          <a:noFill/>
          <a:ln w="12954">
            <a:solidFill>
              <a:srgbClr val="46a3ba"/>
            </a:solidFill>
            <a:round/>
          </a:ln>
        </p:spPr>
        <p:style>
          <a:lnRef idx="0"/>
          <a:fillRef idx="0"/>
          <a:effectRef idx="0"/>
          <a:fontRef idx="minor"/>
        </p:style>
      </p:sp>
      <p:sp>
        <p:nvSpPr>
          <p:cNvPr id="1472" name="CustomShape 1329"/>
          <p:cNvSpPr/>
          <p:nvPr/>
        </p:nvSpPr>
        <p:spPr>
          <a:xfrm>
            <a:off x="1976760" y="4073760"/>
            <a:ext cx="1800" cy="12600"/>
          </a:xfrm>
          <a:custGeom>
            <a:avLst/>
            <a:gdLst/>
            <a:ahLst/>
            <a:rect l="l" t="t" r="r" b="b"/>
            <a:pathLst>
              <a:path w="2286" h="12953">
                <a:moveTo>
                  <a:pt x="2286" y="12954"/>
                </a:moveTo>
                <a:lnTo>
                  <a:pt x="0" y="0"/>
                </a:lnTo>
              </a:path>
            </a:pathLst>
          </a:custGeom>
          <a:noFill/>
          <a:ln w="12954">
            <a:solidFill>
              <a:srgbClr val="46a2b9"/>
            </a:solidFill>
            <a:round/>
          </a:ln>
        </p:spPr>
        <p:style>
          <a:lnRef idx="0"/>
          <a:fillRef idx="0"/>
          <a:effectRef idx="0"/>
          <a:fontRef idx="minor"/>
        </p:style>
      </p:sp>
      <p:sp>
        <p:nvSpPr>
          <p:cNvPr id="1473" name="CustomShape 1330"/>
          <p:cNvSpPr/>
          <p:nvPr/>
        </p:nvSpPr>
        <p:spPr>
          <a:xfrm>
            <a:off x="1972080" y="4060800"/>
            <a:ext cx="4320" cy="12600"/>
          </a:xfrm>
          <a:custGeom>
            <a:avLst/>
            <a:gdLst/>
            <a:ahLst/>
            <a:rect l="l" t="t" r="r" b="b"/>
            <a:pathLst>
              <a:path w="4572" h="12953">
                <a:moveTo>
                  <a:pt x="4572" y="12954"/>
                </a:moveTo>
                <a:lnTo>
                  <a:pt x="0" y="0"/>
                </a:lnTo>
              </a:path>
            </a:pathLst>
          </a:custGeom>
          <a:noFill/>
          <a:ln w="12954">
            <a:solidFill>
              <a:srgbClr val="45a1b8"/>
            </a:solidFill>
            <a:round/>
          </a:ln>
        </p:spPr>
        <p:style>
          <a:lnRef idx="0"/>
          <a:fillRef idx="0"/>
          <a:effectRef idx="0"/>
          <a:fontRef idx="minor"/>
        </p:style>
      </p:sp>
      <p:sp>
        <p:nvSpPr>
          <p:cNvPr id="1474" name="CustomShape 1331"/>
          <p:cNvSpPr/>
          <p:nvPr/>
        </p:nvSpPr>
        <p:spPr>
          <a:xfrm>
            <a:off x="1960560" y="4037760"/>
            <a:ext cx="11160" cy="22680"/>
          </a:xfrm>
          <a:custGeom>
            <a:avLst/>
            <a:gdLst/>
            <a:ahLst/>
            <a:rect l="l" t="t" r="r" b="b"/>
            <a:pathLst>
              <a:path w="11430" h="22860">
                <a:moveTo>
                  <a:pt x="11430" y="22860"/>
                </a:moveTo>
                <a:lnTo>
                  <a:pt x="4572" y="9906"/>
                </a:lnTo>
                <a:lnTo>
                  <a:pt x="0" y="0"/>
                </a:lnTo>
              </a:path>
            </a:pathLst>
          </a:custGeom>
          <a:noFill/>
          <a:ln w="12954">
            <a:solidFill>
              <a:srgbClr val="449fb7"/>
            </a:solidFill>
            <a:round/>
          </a:ln>
        </p:spPr>
        <p:style>
          <a:lnRef idx="0"/>
          <a:fillRef idx="0"/>
          <a:effectRef idx="0"/>
          <a:fontRef idx="minor"/>
        </p:style>
      </p:sp>
      <p:sp>
        <p:nvSpPr>
          <p:cNvPr id="1475" name="CustomShape 1332"/>
          <p:cNvSpPr/>
          <p:nvPr/>
        </p:nvSpPr>
        <p:spPr>
          <a:xfrm>
            <a:off x="1957680" y="4029480"/>
            <a:ext cx="2520" cy="7920"/>
          </a:xfrm>
          <a:custGeom>
            <a:avLst/>
            <a:gdLst/>
            <a:ahLst/>
            <a:rect l="l" t="t" r="r" b="b"/>
            <a:pathLst>
              <a:path w="3048" h="8382">
                <a:moveTo>
                  <a:pt x="3048" y="8381"/>
                </a:moveTo>
                <a:lnTo>
                  <a:pt x="0" y="0"/>
                </a:lnTo>
              </a:path>
            </a:pathLst>
          </a:custGeom>
          <a:noFill/>
          <a:ln w="12953">
            <a:solidFill>
              <a:srgbClr val="45a0b8"/>
            </a:solidFill>
            <a:round/>
          </a:ln>
        </p:spPr>
        <p:style>
          <a:lnRef idx="0"/>
          <a:fillRef idx="0"/>
          <a:effectRef idx="0"/>
          <a:fontRef idx="minor"/>
        </p:style>
      </p:sp>
      <p:sp>
        <p:nvSpPr>
          <p:cNvPr id="1476" name="CustomShape 1333"/>
          <p:cNvSpPr/>
          <p:nvPr/>
        </p:nvSpPr>
        <p:spPr>
          <a:xfrm>
            <a:off x="1955160" y="4021920"/>
            <a:ext cx="1800" cy="7200"/>
          </a:xfrm>
          <a:custGeom>
            <a:avLst/>
            <a:gdLst/>
            <a:ahLst/>
            <a:rect l="l" t="t" r="r" b="b"/>
            <a:pathLst>
              <a:path w="2286" h="7620">
                <a:moveTo>
                  <a:pt x="2286" y="7619"/>
                </a:moveTo>
                <a:lnTo>
                  <a:pt x="0" y="0"/>
                </a:lnTo>
              </a:path>
            </a:pathLst>
          </a:custGeom>
          <a:noFill/>
          <a:ln w="12954">
            <a:solidFill>
              <a:srgbClr val="45a2b9"/>
            </a:solidFill>
            <a:round/>
          </a:ln>
        </p:spPr>
        <p:style>
          <a:lnRef idx="0"/>
          <a:fillRef idx="0"/>
          <a:effectRef idx="0"/>
          <a:fontRef idx="minor"/>
        </p:style>
      </p:sp>
      <p:sp>
        <p:nvSpPr>
          <p:cNvPr id="1477" name="CustomShape 1334"/>
          <p:cNvSpPr/>
          <p:nvPr/>
        </p:nvSpPr>
        <p:spPr>
          <a:xfrm>
            <a:off x="1955160" y="4007520"/>
            <a:ext cx="360" cy="14040"/>
          </a:xfrm>
          <a:custGeom>
            <a:avLst/>
            <a:gdLst/>
            <a:ahLst/>
            <a:rect l="l" t="t" r="r" b="b"/>
            <a:pathLst>
              <a:path w="0" h="14477">
                <a:moveTo>
                  <a:pt x="0" y="14477"/>
                </a:moveTo>
                <a:lnTo>
                  <a:pt x="0" y="7619"/>
                </a:lnTo>
                <a:lnTo>
                  <a:pt x="0" y="0"/>
                </a:lnTo>
              </a:path>
            </a:pathLst>
          </a:custGeom>
          <a:noFill/>
          <a:ln w="12954">
            <a:solidFill>
              <a:srgbClr val="46a3ba"/>
            </a:solidFill>
            <a:round/>
          </a:ln>
        </p:spPr>
        <p:style>
          <a:lnRef idx="0"/>
          <a:fillRef idx="0"/>
          <a:effectRef idx="0"/>
          <a:fontRef idx="minor"/>
        </p:style>
      </p:sp>
      <p:sp>
        <p:nvSpPr>
          <p:cNvPr id="1478" name="CustomShape 1335"/>
          <p:cNvSpPr/>
          <p:nvPr/>
        </p:nvSpPr>
        <p:spPr>
          <a:xfrm>
            <a:off x="1955160" y="4000320"/>
            <a:ext cx="1800" cy="6480"/>
          </a:xfrm>
          <a:custGeom>
            <a:avLst/>
            <a:gdLst/>
            <a:ahLst/>
            <a:rect l="l" t="t" r="r" b="b"/>
            <a:pathLst>
              <a:path w="2286" h="6858">
                <a:moveTo>
                  <a:pt x="0" y="6857"/>
                </a:moveTo>
                <a:lnTo>
                  <a:pt x="2285" y="0"/>
                </a:lnTo>
              </a:path>
            </a:pathLst>
          </a:custGeom>
          <a:noFill/>
          <a:ln w="12954">
            <a:solidFill>
              <a:srgbClr val="45a1b9"/>
            </a:solidFill>
            <a:round/>
          </a:ln>
        </p:spPr>
        <p:style>
          <a:lnRef idx="0"/>
          <a:fillRef idx="0"/>
          <a:effectRef idx="0"/>
          <a:fontRef idx="minor"/>
        </p:style>
      </p:sp>
      <p:sp>
        <p:nvSpPr>
          <p:cNvPr id="1479" name="CustomShape 1336"/>
          <p:cNvSpPr/>
          <p:nvPr/>
        </p:nvSpPr>
        <p:spPr>
          <a:xfrm>
            <a:off x="1957680" y="3994560"/>
            <a:ext cx="2520" cy="5760"/>
          </a:xfrm>
          <a:custGeom>
            <a:avLst/>
            <a:gdLst/>
            <a:ahLst/>
            <a:rect l="l" t="t" r="r" b="b"/>
            <a:pathLst>
              <a:path w="3048" h="6096">
                <a:moveTo>
                  <a:pt x="0" y="6096"/>
                </a:moveTo>
                <a:lnTo>
                  <a:pt x="3047" y="0"/>
                </a:lnTo>
              </a:path>
            </a:pathLst>
          </a:custGeom>
          <a:noFill/>
          <a:ln w="12954">
            <a:solidFill>
              <a:srgbClr val="449fb7"/>
            </a:solidFill>
            <a:round/>
          </a:ln>
        </p:spPr>
        <p:style>
          <a:lnRef idx="0"/>
          <a:fillRef idx="0"/>
          <a:effectRef idx="0"/>
          <a:fontRef idx="minor"/>
        </p:style>
      </p:sp>
      <p:sp>
        <p:nvSpPr>
          <p:cNvPr id="1480" name="CustomShape 1337"/>
          <p:cNvSpPr/>
          <p:nvPr/>
        </p:nvSpPr>
        <p:spPr>
          <a:xfrm>
            <a:off x="1960560" y="3988440"/>
            <a:ext cx="3600" cy="5760"/>
          </a:xfrm>
          <a:custGeom>
            <a:avLst/>
            <a:gdLst/>
            <a:ahLst/>
            <a:rect l="l" t="t" r="r" b="b"/>
            <a:pathLst>
              <a:path w="3810" h="6096">
                <a:moveTo>
                  <a:pt x="0" y="6096"/>
                </a:moveTo>
                <a:lnTo>
                  <a:pt x="3809" y="0"/>
                </a:lnTo>
              </a:path>
            </a:pathLst>
          </a:custGeom>
          <a:noFill/>
          <a:ln w="12954">
            <a:solidFill>
              <a:srgbClr val="439db4"/>
            </a:solidFill>
            <a:round/>
          </a:ln>
        </p:spPr>
        <p:style>
          <a:lnRef idx="0"/>
          <a:fillRef idx="0"/>
          <a:effectRef idx="0"/>
          <a:fontRef idx="minor"/>
        </p:style>
      </p:sp>
      <p:sp>
        <p:nvSpPr>
          <p:cNvPr id="1481" name="CustomShape 1338"/>
          <p:cNvSpPr/>
          <p:nvPr/>
        </p:nvSpPr>
        <p:spPr>
          <a:xfrm>
            <a:off x="1964520" y="3984480"/>
            <a:ext cx="4320" cy="3600"/>
          </a:xfrm>
          <a:custGeom>
            <a:avLst/>
            <a:gdLst/>
            <a:ahLst/>
            <a:rect l="l" t="t" r="r" b="b"/>
            <a:pathLst>
              <a:path w="4572" h="3810">
                <a:moveTo>
                  <a:pt x="0" y="3810"/>
                </a:moveTo>
                <a:lnTo>
                  <a:pt x="4572" y="0"/>
                </a:lnTo>
              </a:path>
            </a:pathLst>
          </a:custGeom>
          <a:noFill/>
          <a:ln w="12954">
            <a:solidFill>
              <a:srgbClr val="4299af"/>
            </a:solidFill>
            <a:round/>
          </a:ln>
        </p:spPr>
        <p:style>
          <a:lnRef idx="0"/>
          <a:fillRef idx="0"/>
          <a:effectRef idx="0"/>
          <a:fontRef idx="minor"/>
        </p:style>
      </p:sp>
      <p:sp>
        <p:nvSpPr>
          <p:cNvPr id="1482" name="CustomShape 1339"/>
          <p:cNvSpPr/>
          <p:nvPr/>
        </p:nvSpPr>
        <p:spPr>
          <a:xfrm>
            <a:off x="1968840" y="3980520"/>
            <a:ext cx="4320" cy="3600"/>
          </a:xfrm>
          <a:custGeom>
            <a:avLst/>
            <a:gdLst/>
            <a:ahLst/>
            <a:rect l="l" t="t" r="r" b="b"/>
            <a:pathLst>
              <a:path w="4572" h="3810">
                <a:moveTo>
                  <a:pt x="0" y="3810"/>
                </a:moveTo>
                <a:lnTo>
                  <a:pt x="4572" y="0"/>
                </a:lnTo>
              </a:path>
            </a:pathLst>
          </a:custGeom>
          <a:noFill/>
          <a:ln w="12954">
            <a:solidFill>
              <a:srgbClr val="4096ac"/>
            </a:solidFill>
            <a:round/>
          </a:ln>
        </p:spPr>
        <p:style>
          <a:lnRef idx="0"/>
          <a:fillRef idx="0"/>
          <a:effectRef idx="0"/>
          <a:fontRef idx="minor"/>
        </p:style>
      </p:sp>
      <p:sp>
        <p:nvSpPr>
          <p:cNvPr id="1483" name="CustomShape 1340"/>
          <p:cNvSpPr/>
          <p:nvPr/>
        </p:nvSpPr>
        <p:spPr>
          <a:xfrm>
            <a:off x="1973520" y="3977640"/>
            <a:ext cx="4320" cy="2520"/>
          </a:xfrm>
          <a:custGeom>
            <a:avLst/>
            <a:gdLst/>
            <a:ahLst/>
            <a:rect l="l" t="t" r="r" b="b"/>
            <a:pathLst>
              <a:path w="4572" h="3048">
                <a:moveTo>
                  <a:pt x="0" y="3048"/>
                </a:moveTo>
                <a:lnTo>
                  <a:pt x="4572" y="0"/>
                </a:lnTo>
              </a:path>
            </a:pathLst>
          </a:custGeom>
          <a:noFill/>
          <a:ln w="12954">
            <a:solidFill>
              <a:srgbClr val="3e93a9"/>
            </a:solidFill>
            <a:round/>
          </a:ln>
        </p:spPr>
        <p:style>
          <a:lnRef idx="0"/>
          <a:fillRef idx="0"/>
          <a:effectRef idx="0"/>
          <a:fontRef idx="minor"/>
        </p:style>
      </p:sp>
      <p:sp>
        <p:nvSpPr>
          <p:cNvPr id="1484" name="CustomShape 1341"/>
          <p:cNvSpPr/>
          <p:nvPr/>
        </p:nvSpPr>
        <p:spPr>
          <a:xfrm>
            <a:off x="1978200" y="3975480"/>
            <a:ext cx="4320" cy="1800"/>
          </a:xfrm>
          <a:custGeom>
            <a:avLst/>
            <a:gdLst/>
            <a:ahLst/>
            <a:rect l="l" t="t" r="r" b="b"/>
            <a:pathLst>
              <a:path w="4572" h="2286">
                <a:moveTo>
                  <a:pt x="0" y="2286"/>
                </a:moveTo>
                <a:lnTo>
                  <a:pt x="4572" y="0"/>
                </a:lnTo>
              </a:path>
            </a:pathLst>
          </a:custGeom>
          <a:noFill/>
          <a:ln w="12954">
            <a:solidFill>
              <a:srgbClr val="3d90a4"/>
            </a:solidFill>
            <a:round/>
          </a:ln>
        </p:spPr>
        <p:style>
          <a:lnRef idx="0"/>
          <a:fillRef idx="0"/>
          <a:effectRef idx="0"/>
          <a:fontRef idx="minor"/>
        </p:style>
      </p:sp>
      <p:sp>
        <p:nvSpPr>
          <p:cNvPr id="1485" name="CustomShape 1342"/>
          <p:cNvSpPr/>
          <p:nvPr/>
        </p:nvSpPr>
        <p:spPr>
          <a:xfrm>
            <a:off x="1982880" y="3972960"/>
            <a:ext cx="5040" cy="1800"/>
          </a:xfrm>
          <a:custGeom>
            <a:avLst/>
            <a:gdLst/>
            <a:ahLst/>
            <a:rect l="l" t="t" r="r" b="b"/>
            <a:pathLst>
              <a:path w="5333" h="2286">
                <a:moveTo>
                  <a:pt x="0" y="2286"/>
                </a:moveTo>
                <a:lnTo>
                  <a:pt x="5334" y="0"/>
                </a:lnTo>
              </a:path>
            </a:pathLst>
          </a:custGeom>
          <a:noFill/>
          <a:ln w="12954">
            <a:solidFill>
              <a:srgbClr val="3b8da0"/>
            </a:solidFill>
            <a:round/>
          </a:ln>
        </p:spPr>
        <p:style>
          <a:lnRef idx="0"/>
          <a:fillRef idx="0"/>
          <a:effectRef idx="0"/>
          <a:fontRef idx="minor"/>
        </p:style>
      </p:sp>
      <p:sp>
        <p:nvSpPr>
          <p:cNvPr id="1486" name="CustomShape 1343"/>
          <p:cNvSpPr/>
          <p:nvPr/>
        </p:nvSpPr>
        <p:spPr>
          <a:xfrm>
            <a:off x="1987920" y="3971520"/>
            <a:ext cx="5040" cy="1080"/>
          </a:xfrm>
          <a:custGeom>
            <a:avLst/>
            <a:gdLst/>
            <a:ahLst/>
            <a:rect l="l" t="t" r="r" b="b"/>
            <a:pathLst>
              <a:path w="5333" h="1524">
                <a:moveTo>
                  <a:pt x="0" y="1524"/>
                </a:moveTo>
                <a:lnTo>
                  <a:pt x="5334" y="0"/>
                </a:lnTo>
              </a:path>
            </a:pathLst>
          </a:custGeom>
          <a:noFill/>
          <a:ln w="12954">
            <a:solidFill>
              <a:srgbClr val="3a889c"/>
            </a:solidFill>
            <a:round/>
          </a:ln>
        </p:spPr>
        <p:style>
          <a:lnRef idx="0"/>
          <a:fillRef idx="0"/>
          <a:effectRef idx="0"/>
          <a:fontRef idx="minor"/>
        </p:style>
      </p:sp>
      <p:sp>
        <p:nvSpPr>
          <p:cNvPr id="1487" name="CustomShape 1344"/>
          <p:cNvSpPr/>
          <p:nvPr/>
        </p:nvSpPr>
        <p:spPr>
          <a:xfrm>
            <a:off x="1993320" y="3970800"/>
            <a:ext cx="5760" cy="360"/>
          </a:xfrm>
          <a:custGeom>
            <a:avLst/>
            <a:gdLst/>
            <a:ahLst/>
            <a:rect l="l" t="t" r="r" b="b"/>
            <a:pathLst>
              <a:path w="6095" h="762">
                <a:moveTo>
                  <a:pt x="0" y="762"/>
                </a:moveTo>
                <a:lnTo>
                  <a:pt x="6096" y="0"/>
                </a:lnTo>
              </a:path>
            </a:pathLst>
          </a:custGeom>
          <a:noFill/>
          <a:ln w="12954">
            <a:solidFill>
              <a:srgbClr val="398597"/>
            </a:solidFill>
            <a:round/>
          </a:ln>
        </p:spPr>
        <p:style>
          <a:lnRef idx="0"/>
          <a:fillRef idx="0"/>
          <a:effectRef idx="0"/>
          <a:fontRef idx="minor"/>
        </p:style>
      </p:sp>
      <p:sp>
        <p:nvSpPr>
          <p:cNvPr id="1488" name="CustomShape 1345"/>
          <p:cNvSpPr/>
          <p:nvPr/>
        </p:nvSpPr>
        <p:spPr>
          <a:xfrm>
            <a:off x="1999440" y="3970800"/>
            <a:ext cx="5760" cy="360"/>
          </a:xfrm>
          <a:custGeom>
            <a:avLst/>
            <a:gdLst/>
            <a:ahLst/>
            <a:rect l="l" t="t" r="r" b="b"/>
            <a:pathLst>
              <a:path w="6095" h="0">
                <a:moveTo>
                  <a:pt x="0" y="0"/>
                </a:moveTo>
                <a:lnTo>
                  <a:pt x="6096" y="0"/>
                </a:lnTo>
              </a:path>
            </a:pathLst>
          </a:custGeom>
          <a:noFill/>
          <a:ln w="12954">
            <a:solidFill>
              <a:srgbClr val="378193"/>
            </a:solidFill>
            <a:round/>
          </a:ln>
        </p:spPr>
        <p:style>
          <a:lnRef idx="0"/>
          <a:fillRef idx="0"/>
          <a:effectRef idx="0"/>
          <a:fontRef idx="minor"/>
        </p:style>
      </p:sp>
      <p:sp>
        <p:nvSpPr>
          <p:cNvPr id="1489" name="CustomShape 1346"/>
          <p:cNvSpPr/>
          <p:nvPr/>
        </p:nvSpPr>
        <p:spPr>
          <a:xfrm>
            <a:off x="2005560" y="3970800"/>
            <a:ext cx="7200" cy="360"/>
          </a:xfrm>
          <a:custGeom>
            <a:avLst/>
            <a:gdLst/>
            <a:ahLst/>
            <a:rect l="l" t="t" r="r" b="b"/>
            <a:pathLst>
              <a:path w="7619" h="762">
                <a:moveTo>
                  <a:pt x="0" y="0"/>
                </a:moveTo>
                <a:lnTo>
                  <a:pt x="7620" y="761"/>
                </a:lnTo>
              </a:path>
            </a:pathLst>
          </a:custGeom>
          <a:noFill/>
          <a:ln w="12954">
            <a:solidFill>
              <a:srgbClr val="347b8e"/>
            </a:solidFill>
            <a:round/>
          </a:ln>
        </p:spPr>
        <p:style>
          <a:lnRef idx="0"/>
          <a:fillRef idx="0"/>
          <a:effectRef idx="0"/>
          <a:fontRef idx="minor"/>
        </p:style>
      </p:sp>
      <p:sp>
        <p:nvSpPr>
          <p:cNvPr id="1490" name="CustomShape 1347"/>
          <p:cNvSpPr/>
          <p:nvPr/>
        </p:nvSpPr>
        <p:spPr>
          <a:xfrm>
            <a:off x="2013120" y="3971520"/>
            <a:ext cx="6480" cy="1800"/>
          </a:xfrm>
          <a:custGeom>
            <a:avLst/>
            <a:gdLst/>
            <a:ahLst/>
            <a:rect l="l" t="t" r="r" b="b"/>
            <a:pathLst>
              <a:path w="6857" h="2286">
                <a:moveTo>
                  <a:pt x="0" y="0"/>
                </a:moveTo>
                <a:lnTo>
                  <a:pt x="6858" y="2285"/>
                </a:lnTo>
              </a:path>
            </a:pathLst>
          </a:custGeom>
          <a:noFill/>
          <a:ln w="12954">
            <a:solidFill>
              <a:srgbClr val="347c8f"/>
            </a:solidFill>
            <a:round/>
          </a:ln>
        </p:spPr>
        <p:style>
          <a:lnRef idx="0"/>
          <a:fillRef idx="0"/>
          <a:effectRef idx="0"/>
          <a:fontRef idx="minor"/>
        </p:style>
      </p:sp>
      <p:sp>
        <p:nvSpPr>
          <p:cNvPr id="1491" name="CustomShape 1348"/>
          <p:cNvSpPr/>
          <p:nvPr/>
        </p:nvSpPr>
        <p:spPr>
          <a:xfrm>
            <a:off x="2019960" y="3973680"/>
            <a:ext cx="5760" cy="3600"/>
          </a:xfrm>
          <a:custGeom>
            <a:avLst/>
            <a:gdLst/>
            <a:ahLst/>
            <a:rect l="l" t="t" r="r" b="b"/>
            <a:pathLst>
              <a:path w="6095" h="3810">
                <a:moveTo>
                  <a:pt x="0" y="0"/>
                </a:moveTo>
                <a:lnTo>
                  <a:pt x="6096" y="3809"/>
                </a:lnTo>
              </a:path>
            </a:pathLst>
          </a:custGeom>
          <a:noFill/>
          <a:ln w="12954">
            <a:solidFill>
              <a:srgbClr val="388496"/>
            </a:solidFill>
            <a:round/>
          </a:ln>
        </p:spPr>
        <p:style>
          <a:lnRef idx="0"/>
          <a:fillRef idx="0"/>
          <a:effectRef idx="0"/>
          <a:fontRef idx="minor"/>
        </p:style>
      </p:sp>
      <p:sp>
        <p:nvSpPr>
          <p:cNvPr id="1492" name="CustomShape 1349"/>
          <p:cNvSpPr/>
          <p:nvPr/>
        </p:nvSpPr>
        <p:spPr>
          <a:xfrm>
            <a:off x="2026080" y="3977640"/>
            <a:ext cx="6480" cy="5040"/>
          </a:xfrm>
          <a:custGeom>
            <a:avLst/>
            <a:gdLst/>
            <a:ahLst/>
            <a:rect l="l" t="t" r="r" b="b"/>
            <a:pathLst>
              <a:path w="6857" h="5334">
                <a:moveTo>
                  <a:pt x="0" y="0"/>
                </a:moveTo>
                <a:lnTo>
                  <a:pt x="6858" y="5333"/>
                </a:lnTo>
              </a:path>
            </a:pathLst>
          </a:custGeom>
          <a:noFill/>
          <a:ln w="12954">
            <a:solidFill>
              <a:srgbClr val="3a889d"/>
            </a:solidFill>
            <a:round/>
          </a:ln>
        </p:spPr>
        <p:style>
          <a:lnRef idx="0"/>
          <a:fillRef idx="0"/>
          <a:effectRef idx="0"/>
          <a:fontRef idx="minor"/>
        </p:style>
      </p:sp>
      <p:sp>
        <p:nvSpPr>
          <p:cNvPr id="1493" name="CustomShape 1350"/>
          <p:cNvSpPr/>
          <p:nvPr/>
        </p:nvSpPr>
        <p:spPr>
          <a:xfrm>
            <a:off x="2032920" y="3983040"/>
            <a:ext cx="5040" cy="6480"/>
          </a:xfrm>
          <a:custGeom>
            <a:avLst/>
            <a:gdLst/>
            <a:ahLst/>
            <a:rect l="l" t="t" r="r" b="b"/>
            <a:pathLst>
              <a:path w="5333" h="6858">
                <a:moveTo>
                  <a:pt x="0" y="0"/>
                </a:moveTo>
                <a:lnTo>
                  <a:pt x="5334" y="6858"/>
                </a:lnTo>
              </a:path>
            </a:pathLst>
          </a:custGeom>
          <a:noFill/>
          <a:ln w="12953">
            <a:solidFill>
              <a:srgbClr val="3b8da1"/>
            </a:solidFill>
            <a:round/>
          </a:ln>
        </p:spPr>
        <p:style>
          <a:lnRef idx="0"/>
          <a:fillRef idx="0"/>
          <a:effectRef idx="0"/>
          <a:fontRef idx="minor"/>
        </p:style>
      </p:sp>
      <p:sp>
        <p:nvSpPr>
          <p:cNvPr id="1494" name="CustomShape 1351"/>
          <p:cNvSpPr/>
          <p:nvPr/>
        </p:nvSpPr>
        <p:spPr>
          <a:xfrm>
            <a:off x="2038320" y="3989880"/>
            <a:ext cx="4320" cy="7200"/>
          </a:xfrm>
          <a:custGeom>
            <a:avLst/>
            <a:gdLst/>
            <a:ahLst/>
            <a:rect l="l" t="t" r="r" b="b"/>
            <a:pathLst>
              <a:path w="4572" h="7620">
                <a:moveTo>
                  <a:pt x="0" y="0"/>
                </a:moveTo>
                <a:lnTo>
                  <a:pt x="4572" y="7620"/>
                </a:lnTo>
              </a:path>
            </a:pathLst>
          </a:custGeom>
          <a:noFill/>
          <a:ln w="12954">
            <a:solidFill>
              <a:srgbClr val="3c90a3"/>
            </a:solidFill>
            <a:round/>
          </a:ln>
        </p:spPr>
        <p:style>
          <a:lnRef idx="0"/>
          <a:fillRef idx="0"/>
          <a:effectRef idx="0"/>
          <a:fontRef idx="minor"/>
        </p:style>
      </p:sp>
      <p:sp>
        <p:nvSpPr>
          <p:cNvPr id="1495" name="CustomShape 1352"/>
          <p:cNvSpPr/>
          <p:nvPr/>
        </p:nvSpPr>
        <p:spPr>
          <a:xfrm>
            <a:off x="2043000" y="3997440"/>
            <a:ext cx="3600" cy="7200"/>
          </a:xfrm>
          <a:custGeom>
            <a:avLst/>
            <a:gdLst/>
            <a:ahLst/>
            <a:rect l="l" t="t" r="r" b="b"/>
            <a:pathLst>
              <a:path w="3810" h="7620">
                <a:moveTo>
                  <a:pt x="0" y="0"/>
                </a:moveTo>
                <a:lnTo>
                  <a:pt x="3810" y="7620"/>
                </a:lnTo>
              </a:path>
            </a:pathLst>
          </a:custGeom>
          <a:noFill/>
          <a:ln w="12954">
            <a:solidFill>
              <a:srgbClr val="3d92a6"/>
            </a:solidFill>
            <a:round/>
          </a:ln>
        </p:spPr>
        <p:style>
          <a:lnRef idx="0"/>
          <a:fillRef idx="0"/>
          <a:effectRef idx="0"/>
          <a:fontRef idx="minor"/>
        </p:style>
      </p:sp>
      <p:sp>
        <p:nvSpPr>
          <p:cNvPr id="1496" name="CustomShape 1353"/>
          <p:cNvSpPr/>
          <p:nvPr/>
        </p:nvSpPr>
        <p:spPr>
          <a:xfrm>
            <a:off x="2046600" y="4005000"/>
            <a:ext cx="1800" cy="7920"/>
          </a:xfrm>
          <a:custGeom>
            <a:avLst/>
            <a:gdLst/>
            <a:ahLst/>
            <a:rect l="l" t="t" r="r" b="b"/>
            <a:pathLst>
              <a:path w="2286" h="8382">
                <a:moveTo>
                  <a:pt x="0" y="0"/>
                </a:moveTo>
                <a:lnTo>
                  <a:pt x="2286" y="8382"/>
                </a:lnTo>
              </a:path>
            </a:pathLst>
          </a:custGeom>
          <a:noFill/>
          <a:ln w="12954">
            <a:solidFill>
              <a:srgbClr val="3e92a9"/>
            </a:solidFill>
            <a:round/>
          </a:ln>
        </p:spPr>
        <p:style>
          <a:lnRef idx="0"/>
          <a:fillRef idx="0"/>
          <a:effectRef idx="0"/>
          <a:fontRef idx="minor"/>
        </p:style>
      </p:sp>
      <p:sp>
        <p:nvSpPr>
          <p:cNvPr id="1497" name="CustomShape 1354"/>
          <p:cNvSpPr/>
          <p:nvPr/>
        </p:nvSpPr>
        <p:spPr>
          <a:xfrm>
            <a:off x="2049120" y="4013280"/>
            <a:ext cx="1800" cy="11160"/>
          </a:xfrm>
          <a:custGeom>
            <a:avLst/>
            <a:gdLst/>
            <a:ahLst/>
            <a:rect l="l" t="t" r="r" b="b"/>
            <a:pathLst>
              <a:path w="2286" h="11429">
                <a:moveTo>
                  <a:pt x="0" y="0"/>
                </a:moveTo>
                <a:lnTo>
                  <a:pt x="2286" y="11430"/>
                </a:lnTo>
              </a:path>
            </a:pathLst>
          </a:custGeom>
          <a:noFill/>
          <a:ln w="12954">
            <a:solidFill>
              <a:srgbClr val="4094aa"/>
            </a:solidFill>
            <a:round/>
          </a:ln>
        </p:spPr>
        <p:style>
          <a:lnRef idx="0"/>
          <a:fillRef idx="0"/>
          <a:effectRef idx="0"/>
          <a:fontRef idx="minor"/>
        </p:style>
      </p:sp>
      <p:sp>
        <p:nvSpPr>
          <p:cNvPr id="1498" name="CustomShape 1355"/>
          <p:cNvSpPr/>
          <p:nvPr/>
        </p:nvSpPr>
        <p:spPr>
          <a:xfrm>
            <a:off x="2051280" y="4024800"/>
            <a:ext cx="1800" cy="130680"/>
          </a:xfrm>
          <a:custGeom>
            <a:avLst/>
            <a:gdLst/>
            <a:ahLst/>
            <a:rect l="l" t="t" r="r" b="b"/>
            <a:pathLst>
              <a:path w="2286" h="131063">
                <a:moveTo>
                  <a:pt x="0" y="0"/>
                </a:moveTo>
                <a:lnTo>
                  <a:pt x="762" y="18288"/>
                </a:lnTo>
                <a:lnTo>
                  <a:pt x="2286" y="41910"/>
                </a:lnTo>
                <a:lnTo>
                  <a:pt x="2286" y="72390"/>
                </a:lnTo>
                <a:lnTo>
                  <a:pt x="2286" y="131064"/>
                </a:lnTo>
              </a:path>
            </a:pathLst>
          </a:custGeom>
          <a:noFill/>
          <a:ln w="12954">
            <a:solidFill>
              <a:srgbClr val="4094ab"/>
            </a:solidFill>
            <a:round/>
          </a:ln>
        </p:spPr>
        <p:style>
          <a:lnRef idx="0"/>
          <a:fillRef idx="0"/>
          <a:effectRef idx="0"/>
          <a:fontRef idx="minor"/>
        </p:style>
      </p:sp>
      <p:sp>
        <p:nvSpPr>
          <p:cNvPr id="1499" name="CustomShape 1356"/>
          <p:cNvSpPr/>
          <p:nvPr/>
        </p:nvSpPr>
        <p:spPr>
          <a:xfrm>
            <a:off x="2025360" y="4155840"/>
            <a:ext cx="27720" cy="21600"/>
          </a:xfrm>
          <a:custGeom>
            <a:avLst/>
            <a:gdLst/>
            <a:ahLst/>
            <a:rect l="l" t="t" r="r" b="b"/>
            <a:pathLst>
              <a:path w="28193" h="22098">
                <a:moveTo>
                  <a:pt x="28193" y="0"/>
                </a:moveTo>
                <a:lnTo>
                  <a:pt x="0" y="22098"/>
                </a:lnTo>
              </a:path>
            </a:pathLst>
          </a:custGeom>
          <a:noFill/>
          <a:ln w="12954">
            <a:solidFill>
              <a:srgbClr val="3a879b"/>
            </a:solidFill>
            <a:round/>
          </a:ln>
        </p:spPr>
        <p:style>
          <a:lnRef idx="0"/>
          <a:fillRef idx="0"/>
          <a:effectRef idx="0"/>
          <a:fontRef idx="minor"/>
        </p:style>
      </p:sp>
      <p:sp>
        <p:nvSpPr>
          <p:cNvPr id="1500" name="CustomShape 1357"/>
          <p:cNvSpPr/>
          <p:nvPr/>
        </p:nvSpPr>
        <p:spPr>
          <a:xfrm>
            <a:off x="2000160" y="4178160"/>
            <a:ext cx="24840" cy="20160"/>
          </a:xfrm>
          <a:custGeom>
            <a:avLst/>
            <a:gdLst/>
            <a:ahLst/>
            <a:rect l="l" t="t" r="r" b="b"/>
            <a:pathLst>
              <a:path w="25145" h="20574">
                <a:moveTo>
                  <a:pt x="25145" y="0"/>
                </a:moveTo>
                <a:lnTo>
                  <a:pt x="0" y="20574"/>
                </a:lnTo>
              </a:path>
            </a:pathLst>
          </a:custGeom>
          <a:noFill/>
          <a:ln w="12954">
            <a:solidFill>
              <a:srgbClr val="3a879c"/>
            </a:solidFill>
            <a:round/>
          </a:ln>
        </p:spPr>
        <p:style>
          <a:lnRef idx="0"/>
          <a:fillRef idx="0"/>
          <a:effectRef idx="0"/>
          <a:fontRef idx="minor"/>
        </p:style>
      </p:sp>
      <p:sp>
        <p:nvSpPr>
          <p:cNvPr id="1501" name="CustomShape 1358"/>
          <p:cNvSpPr/>
          <p:nvPr/>
        </p:nvSpPr>
        <p:spPr>
          <a:xfrm>
            <a:off x="1977480" y="4198680"/>
            <a:ext cx="22680" cy="18720"/>
          </a:xfrm>
          <a:custGeom>
            <a:avLst/>
            <a:gdLst/>
            <a:ahLst/>
            <a:rect l="l" t="t" r="r" b="b"/>
            <a:pathLst>
              <a:path w="22860" h="19050">
                <a:moveTo>
                  <a:pt x="22860" y="0"/>
                </a:moveTo>
                <a:lnTo>
                  <a:pt x="0" y="19050"/>
                </a:lnTo>
              </a:path>
            </a:pathLst>
          </a:custGeom>
          <a:noFill/>
          <a:ln w="12954">
            <a:solidFill>
              <a:srgbClr val="3a889c"/>
            </a:solidFill>
            <a:round/>
          </a:ln>
        </p:spPr>
        <p:style>
          <a:lnRef idx="0"/>
          <a:fillRef idx="0"/>
          <a:effectRef idx="0"/>
          <a:fontRef idx="minor"/>
        </p:style>
      </p:sp>
      <p:sp>
        <p:nvSpPr>
          <p:cNvPr id="1502" name="CustomShape 1359"/>
          <p:cNvSpPr/>
          <p:nvPr/>
        </p:nvSpPr>
        <p:spPr>
          <a:xfrm>
            <a:off x="1956960" y="4217760"/>
            <a:ext cx="20160" cy="18000"/>
          </a:xfrm>
          <a:custGeom>
            <a:avLst/>
            <a:gdLst/>
            <a:ahLst/>
            <a:rect l="l" t="t" r="r" b="b"/>
            <a:pathLst>
              <a:path w="20574" h="18287">
                <a:moveTo>
                  <a:pt x="20574" y="0"/>
                </a:moveTo>
                <a:lnTo>
                  <a:pt x="0" y="18288"/>
                </a:lnTo>
              </a:path>
            </a:pathLst>
          </a:custGeom>
          <a:noFill/>
          <a:ln w="12954">
            <a:solidFill>
              <a:srgbClr val="3a889d"/>
            </a:solidFill>
            <a:round/>
          </a:ln>
        </p:spPr>
        <p:style>
          <a:lnRef idx="0"/>
          <a:fillRef idx="0"/>
          <a:effectRef idx="0"/>
          <a:fontRef idx="minor"/>
        </p:style>
      </p:sp>
      <p:sp>
        <p:nvSpPr>
          <p:cNvPr id="1503" name="CustomShape 1360"/>
          <p:cNvSpPr/>
          <p:nvPr/>
        </p:nvSpPr>
        <p:spPr>
          <a:xfrm>
            <a:off x="1939320" y="4236120"/>
            <a:ext cx="17280" cy="16560"/>
          </a:xfrm>
          <a:custGeom>
            <a:avLst/>
            <a:gdLst/>
            <a:ahLst/>
            <a:rect l="l" t="t" r="r" b="b"/>
            <a:pathLst>
              <a:path w="17525" h="16763">
                <a:moveTo>
                  <a:pt x="17525" y="0"/>
                </a:moveTo>
                <a:lnTo>
                  <a:pt x="0" y="16764"/>
                </a:lnTo>
              </a:path>
            </a:pathLst>
          </a:custGeom>
          <a:noFill/>
          <a:ln w="12954">
            <a:solidFill>
              <a:srgbClr val="3a899e"/>
            </a:solidFill>
            <a:round/>
          </a:ln>
        </p:spPr>
        <p:style>
          <a:lnRef idx="0"/>
          <a:fillRef idx="0"/>
          <a:effectRef idx="0"/>
          <a:fontRef idx="minor"/>
        </p:style>
      </p:sp>
      <p:sp>
        <p:nvSpPr>
          <p:cNvPr id="1504" name="CustomShape 1361"/>
          <p:cNvSpPr/>
          <p:nvPr/>
        </p:nvSpPr>
        <p:spPr>
          <a:xfrm>
            <a:off x="1924200" y="4252680"/>
            <a:ext cx="14760" cy="15480"/>
          </a:xfrm>
          <a:custGeom>
            <a:avLst/>
            <a:gdLst/>
            <a:ahLst/>
            <a:rect l="l" t="t" r="r" b="b"/>
            <a:pathLst>
              <a:path w="15239" h="16001">
                <a:moveTo>
                  <a:pt x="15239" y="0"/>
                </a:moveTo>
                <a:lnTo>
                  <a:pt x="0" y="16002"/>
                </a:lnTo>
              </a:path>
            </a:pathLst>
          </a:custGeom>
          <a:noFill/>
          <a:ln w="12954">
            <a:solidFill>
              <a:srgbClr val="3a8a9f"/>
            </a:solidFill>
            <a:round/>
          </a:ln>
        </p:spPr>
        <p:style>
          <a:lnRef idx="0"/>
          <a:fillRef idx="0"/>
          <a:effectRef idx="0"/>
          <a:fontRef idx="minor"/>
        </p:style>
      </p:sp>
      <p:sp>
        <p:nvSpPr>
          <p:cNvPr id="1505" name="CustomShape 1362"/>
          <p:cNvSpPr/>
          <p:nvPr/>
        </p:nvSpPr>
        <p:spPr>
          <a:xfrm>
            <a:off x="1911240" y="4268880"/>
            <a:ext cx="12600" cy="14760"/>
          </a:xfrm>
          <a:custGeom>
            <a:avLst/>
            <a:gdLst/>
            <a:ahLst/>
            <a:rect l="l" t="t" r="r" b="b"/>
            <a:pathLst>
              <a:path w="12954" h="15239">
                <a:moveTo>
                  <a:pt x="12954" y="0"/>
                </a:moveTo>
                <a:lnTo>
                  <a:pt x="0" y="15240"/>
                </a:lnTo>
              </a:path>
            </a:pathLst>
          </a:custGeom>
          <a:noFill/>
          <a:ln w="12954">
            <a:solidFill>
              <a:srgbClr val="3b8da0"/>
            </a:solidFill>
            <a:round/>
          </a:ln>
        </p:spPr>
        <p:style>
          <a:lnRef idx="0"/>
          <a:fillRef idx="0"/>
          <a:effectRef idx="0"/>
          <a:fontRef idx="minor"/>
        </p:style>
      </p:sp>
      <p:sp>
        <p:nvSpPr>
          <p:cNvPr id="1506" name="CustomShape 1363"/>
          <p:cNvSpPr/>
          <p:nvPr/>
        </p:nvSpPr>
        <p:spPr>
          <a:xfrm>
            <a:off x="1901160" y="4284000"/>
            <a:ext cx="9720" cy="13320"/>
          </a:xfrm>
          <a:custGeom>
            <a:avLst/>
            <a:gdLst/>
            <a:ahLst/>
            <a:rect l="l" t="t" r="r" b="b"/>
            <a:pathLst>
              <a:path w="9906" h="13715">
                <a:moveTo>
                  <a:pt x="9906" y="0"/>
                </a:moveTo>
                <a:lnTo>
                  <a:pt x="0" y="13716"/>
                </a:lnTo>
              </a:path>
            </a:pathLst>
          </a:custGeom>
          <a:noFill/>
          <a:ln w="12954">
            <a:solidFill>
              <a:srgbClr val="3c8fa2"/>
            </a:solidFill>
            <a:round/>
          </a:ln>
        </p:spPr>
        <p:style>
          <a:lnRef idx="0"/>
          <a:fillRef idx="0"/>
          <a:effectRef idx="0"/>
          <a:fontRef idx="minor"/>
        </p:style>
      </p:sp>
      <p:sp>
        <p:nvSpPr>
          <p:cNvPr id="1507" name="CustomShape 1364"/>
          <p:cNvSpPr/>
          <p:nvPr/>
        </p:nvSpPr>
        <p:spPr>
          <a:xfrm>
            <a:off x="1893600" y="4297680"/>
            <a:ext cx="7200" cy="13320"/>
          </a:xfrm>
          <a:custGeom>
            <a:avLst/>
            <a:gdLst/>
            <a:ahLst/>
            <a:rect l="l" t="t" r="r" b="b"/>
            <a:pathLst>
              <a:path w="7619" h="13715">
                <a:moveTo>
                  <a:pt x="7619" y="0"/>
                </a:moveTo>
                <a:lnTo>
                  <a:pt x="0" y="13716"/>
                </a:lnTo>
              </a:path>
            </a:pathLst>
          </a:custGeom>
          <a:noFill/>
          <a:ln w="12954">
            <a:solidFill>
              <a:srgbClr val="3d90a4"/>
            </a:solidFill>
            <a:round/>
          </a:ln>
        </p:spPr>
        <p:style>
          <a:lnRef idx="0"/>
          <a:fillRef idx="0"/>
          <a:effectRef idx="0"/>
          <a:fontRef idx="minor"/>
        </p:style>
      </p:sp>
      <p:sp>
        <p:nvSpPr>
          <p:cNvPr id="1508" name="CustomShape 1365"/>
          <p:cNvSpPr/>
          <p:nvPr/>
        </p:nvSpPr>
        <p:spPr>
          <a:xfrm>
            <a:off x="1886760" y="4311360"/>
            <a:ext cx="6480" cy="14040"/>
          </a:xfrm>
          <a:custGeom>
            <a:avLst/>
            <a:gdLst/>
            <a:ahLst/>
            <a:rect l="l" t="t" r="r" b="b"/>
            <a:pathLst>
              <a:path w="6857" h="14477">
                <a:moveTo>
                  <a:pt x="6857" y="0"/>
                </a:moveTo>
                <a:lnTo>
                  <a:pt x="0" y="14478"/>
                </a:lnTo>
              </a:path>
            </a:pathLst>
          </a:custGeom>
          <a:noFill/>
          <a:ln w="12954">
            <a:solidFill>
              <a:srgbClr val="3d92a5"/>
            </a:solidFill>
            <a:round/>
          </a:ln>
        </p:spPr>
        <p:style>
          <a:lnRef idx="0"/>
          <a:fillRef idx="0"/>
          <a:effectRef idx="0"/>
          <a:fontRef idx="minor"/>
        </p:style>
      </p:sp>
      <p:sp>
        <p:nvSpPr>
          <p:cNvPr id="1509" name="CustomShape 1366"/>
          <p:cNvSpPr/>
          <p:nvPr/>
        </p:nvSpPr>
        <p:spPr>
          <a:xfrm>
            <a:off x="1880640" y="4325760"/>
            <a:ext cx="5760" cy="14040"/>
          </a:xfrm>
          <a:custGeom>
            <a:avLst/>
            <a:gdLst/>
            <a:ahLst/>
            <a:rect l="l" t="t" r="r" b="b"/>
            <a:pathLst>
              <a:path w="6095" h="14477">
                <a:moveTo>
                  <a:pt x="6095" y="0"/>
                </a:moveTo>
                <a:lnTo>
                  <a:pt x="0" y="14478"/>
                </a:lnTo>
              </a:path>
            </a:pathLst>
          </a:custGeom>
          <a:noFill/>
          <a:ln w="12954">
            <a:solidFill>
              <a:srgbClr val="3e92a8"/>
            </a:solidFill>
            <a:round/>
          </a:ln>
        </p:spPr>
        <p:style>
          <a:lnRef idx="0"/>
          <a:fillRef idx="0"/>
          <a:effectRef idx="0"/>
          <a:fontRef idx="minor"/>
        </p:style>
      </p:sp>
      <p:sp>
        <p:nvSpPr>
          <p:cNvPr id="1510" name="CustomShape 1367"/>
          <p:cNvSpPr/>
          <p:nvPr/>
        </p:nvSpPr>
        <p:spPr>
          <a:xfrm>
            <a:off x="1875240" y="4340520"/>
            <a:ext cx="5040" cy="14040"/>
          </a:xfrm>
          <a:custGeom>
            <a:avLst/>
            <a:gdLst/>
            <a:ahLst/>
            <a:rect l="l" t="t" r="r" b="b"/>
            <a:pathLst>
              <a:path w="5333" h="14477">
                <a:moveTo>
                  <a:pt x="5333" y="0"/>
                </a:moveTo>
                <a:lnTo>
                  <a:pt x="0" y="14478"/>
                </a:lnTo>
              </a:path>
            </a:pathLst>
          </a:custGeom>
          <a:noFill/>
          <a:ln w="12954">
            <a:solidFill>
              <a:srgbClr val="3e93a9"/>
            </a:solidFill>
            <a:round/>
          </a:ln>
        </p:spPr>
        <p:style>
          <a:lnRef idx="0"/>
          <a:fillRef idx="0"/>
          <a:effectRef idx="0"/>
          <a:fontRef idx="minor"/>
        </p:style>
      </p:sp>
      <p:sp>
        <p:nvSpPr>
          <p:cNvPr id="1511" name="CustomShape 1368"/>
          <p:cNvSpPr/>
          <p:nvPr/>
        </p:nvSpPr>
        <p:spPr>
          <a:xfrm>
            <a:off x="1871640" y="4354920"/>
            <a:ext cx="3600" cy="14760"/>
          </a:xfrm>
          <a:custGeom>
            <a:avLst/>
            <a:gdLst/>
            <a:ahLst/>
            <a:rect l="l" t="t" r="r" b="b"/>
            <a:pathLst>
              <a:path w="3810" h="15239">
                <a:moveTo>
                  <a:pt x="3810" y="0"/>
                </a:moveTo>
                <a:lnTo>
                  <a:pt x="0" y="15240"/>
                </a:lnTo>
              </a:path>
            </a:pathLst>
          </a:custGeom>
          <a:noFill/>
          <a:ln w="12954">
            <a:solidFill>
              <a:srgbClr val="3e93aa"/>
            </a:solidFill>
            <a:round/>
          </a:ln>
        </p:spPr>
        <p:style>
          <a:lnRef idx="0"/>
          <a:fillRef idx="0"/>
          <a:effectRef idx="0"/>
          <a:fontRef idx="minor"/>
        </p:style>
      </p:sp>
      <p:sp>
        <p:nvSpPr>
          <p:cNvPr id="1512" name="CustomShape 1369"/>
          <p:cNvSpPr/>
          <p:nvPr/>
        </p:nvSpPr>
        <p:spPr>
          <a:xfrm>
            <a:off x="1869120" y="4370040"/>
            <a:ext cx="1800" cy="15480"/>
          </a:xfrm>
          <a:custGeom>
            <a:avLst/>
            <a:gdLst/>
            <a:ahLst/>
            <a:rect l="l" t="t" r="r" b="b"/>
            <a:pathLst>
              <a:path w="2286" h="16001">
                <a:moveTo>
                  <a:pt x="2286" y="0"/>
                </a:moveTo>
                <a:lnTo>
                  <a:pt x="0" y="16002"/>
                </a:lnTo>
              </a:path>
            </a:pathLst>
          </a:custGeom>
          <a:noFill/>
          <a:ln w="12954">
            <a:solidFill>
              <a:srgbClr val="3f94aa"/>
            </a:solidFill>
            <a:round/>
          </a:ln>
        </p:spPr>
        <p:style>
          <a:lnRef idx="0"/>
          <a:fillRef idx="0"/>
          <a:effectRef idx="0"/>
          <a:fontRef idx="minor"/>
        </p:style>
      </p:sp>
      <p:sp>
        <p:nvSpPr>
          <p:cNvPr id="1513" name="CustomShape 1370"/>
          <p:cNvSpPr/>
          <p:nvPr/>
        </p:nvSpPr>
        <p:spPr>
          <a:xfrm>
            <a:off x="1866960" y="4386240"/>
            <a:ext cx="1800" cy="56160"/>
          </a:xfrm>
          <a:custGeom>
            <a:avLst/>
            <a:gdLst/>
            <a:ahLst/>
            <a:rect l="l" t="t" r="r" b="b"/>
            <a:pathLst>
              <a:path w="2286" h="56387">
                <a:moveTo>
                  <a:pt x="2286" y="0"/>
                </a:moveTo>
                <a:lnTo>
                  <a:pt x="0" y="16002"/>
                </a:lnTo>
                <a:lnTo>
                  <a:pt x="0" y="32766"/>
                </a:lnTo>
                <a:lnTo>
                  <a:pt x="0" y="44958"/>
                </a:lnTo>
                <a:lnTo>
                  <a:pt x="762" y="56388"/>
                </a:lnTo>
              </a:path>
            </a:pathLst>
          </a:custGeom>
          <a:noFill/>
          <a:ln w="12954">
            <a:solidFill>
              <a:srgbClr val="4094ab"/>
            </a:solidFill>
            <a:round/>
          </a:ln>
        </p:spPr>
        <p:style>
          <a:lnRef idx="0"/>
          <a:fillRef idx="0"/>
          <a:effectRef idx="0"/>
          <a:fontRef idx="minor"/>
        </p:style>
      </p:sp>
      <p:sp>
        <p:nvSpPr>
          <p:cNvPr id="1514" name="CustomShape 1371"/>
          <p:cNvSpPr/>
          <p:nvPr/>
        </p:nvSpPr>
        <p:spPr>
          <a:xfrm>
            <a:off x="1867680" y="4442400"/>
            <a:ext cx="1800" cy="10440"/>
          </a:xfrm>
          <a:custGeom>
            <a:avLst/>
            <a:gdLst/>
            <a:ahLst/>
            <a:rect l="l" t="t" r="r" b="b"/>
            <a:pathLst>
              <a:path w="2286" h="10667">
                <a:moveTo>
                  <a:pt x="0" y="0"/>
                </a:moveTo>
                <a:lnTo>
                  <a:pt x="2286" y="10668"/>
                </a:lnTo>
              </a:path>
            </a:pathLst>
          </a:custGeom>
          <a:noFill/>
          <a:ln w="12954">
            <a:solidFill>
              <a:srgbClr val="4094aa"/>
            </a:solidFill>
            <a:round/>
          </a:ln>
        </p:spPr>
        <p:style>
          <a:lnRef idx="0"/>
          <a:fillRef idx="0"/>
          <a:effectRef idx="0"/>
          <a:fontRef idx="minor"/>
        </p:style>
      </p:sp>
      <p:sp>
        <p:nvSpPr>
          <p:cNvPr id="1515" name="CustomShape 1372"/>
          <p:cNvSpPr/>
          <p:nvPr/>
        </p:nvSpPr>
        <p:spPr>
          <a:xfrm>
            <a:off x="1869840" y="4453200"/>
            <a:ext cx="1080" cy="10440"/>
          </a:xfrm>
          <a:custGeom>
            <a:avLst/>
            <a:gdLst/>
            <a:ahLst/>
            <a:rect l="l" t="t" r="r" b="b"/>
            <a:pathLst>
              <a:path w="1524" h="10667">
                <a:moveTo>
                  <a:pt x="0" y="0"/>
                </a:moveTo>
                <a:lnTo>
                  <a:pt x="1524" y="10668"/>
                </a:lnTo>
              </a:path>
            </a:pathLst>
          </a:custGeom>
          <a:noFill/>
          <a:ln w="12954">
            <a:solidFill>
              <a:srgbClr val="3f94aa"/>
            </a:solidFill>
            <a:round/>
          </a:ln>
        </p:spPr>
        <p:style>
          <a:lnRef idx="0"/>
          <a:fillRef idx="0"/>
          <a:effectRef idx="0"/>
          <a:fontRef idx="minor"/>
        </p:style>
      </p:sp>
      <p:sp>
        <p:nvSpPr>
          <p:cNvPr id="1516" name="CustomShape 1373"/>
          <p:cNvSpPr/>
          <p:nvPr/>
        </p:nvSpPr>
        <p:spPr>
          <a:xfrm>
            <a:off x="1871640" y="4463640"/>
            <a:ext cx="2520" cy="9720"/>
          </a:xfrm>
          <a:custGeom>
            <a:avLst/>
            <a:gdLst/>
            <a:ahLst/>
            <a:rect l="l" t="t" r="r" b="b"/>
            <a:pathLst>
              <a:path w="3048" h="9905">
                <a:moveTo>
                  <a:pt x="0" y="0"/>
                </a:moveTo>
                <a:lnTo>
                  <a:pt x="3048" y="9906"/>
                </a:lnTo>
              </a:path>
            </a:pathLst>
          </a:custGeom>
          <a:noFill/>
          <a:ln w="12954">
            <a:solidFill>
              <a:srgbClr val="3e93a9"/>
            </a:solidFill>
            <a:round/>
          </a:ln>
        </p:spPr>
        <p:style>
          <a:lnRef idx="0"/>
          <a:fillRef idx="0"/>
          <a:effectRef idx="0"/>
          <a:fontRef idx="minor"/>
        </p:style>
      </p:sp>
      <p:sp>
        <p:nvSpPr>
          <p:cNvPr id="1517" name="CustomShape 1374"/>
          <p:cNvSpPr/>
          <p:nvPr/>
        </p:nvSpPr>
        <p:spPr>
          <a:xfrm>
            <a:off x="1874520" y="4473720"/>
            <a:ext cx="3600" cy="9720"/>
          </a:xfrm>
          <a:custGeom>
            <a:avLst/>
            <a:gdLst/>
            <a:ahLst/>
            <a:rect l="l" t="t" r="r" b="b"/>
            <a:pathLst>
              <a:path w="3810" h="9905">
                <a:moveTo>
                  <a:pt x="0" y="0"/>
                </a:moveTo>
                <a:lnTo>
                  <a:pt x="3810" y="9906"/>
                </a:lnTo>
              </a:path>
            </a:pathLst>
          </a:custGeom>
          <a:noFill/>
          <a:ln w="12953">
            <a:solidFill>
              <a:srgbClr val="3e92a8"/>
            </a:solidFill>
            <a:round/>
          </a:ln>
        </p:spPr>
        <p:style>
          <a:lnRef idx="0"/>
          <a:fillRef idx="0"/>
          <a:effectRef idx="0"/>
          <a:fontRef idx="minor"/>
        </p:style>
      </p:sp>
      <p:sp>
        <p:nvSpPr>
          <p:cNvPr id="1518" name="CustomShape 1375"/>
          <p:cNvSpPr/>
          <p:nvPr/>
        </p:nvSpPr>
        <p:spPr>
          <a:xfrm>
            <a:off x="1878480" y="4483440"/>
            <a:ext cx="3600" cy="7920"/>
          </a:xfrm>
          <a:custGeom>
            <a:avLst/>
            <a:gdLst/>
            <a:ahLst/>
            <a:rect l="l" t="t" r="r" b="b"/>
            <a:pathLst>
              <a:path w="3810" h="8382">
                <a:moveTo>
                  <a:pt x="0" y="0"/>
                </a:moveTo>
                <a:lnTo>
                  <a:pt x="3810" y="8382"/>
                </a:lnTo>
              </a:path>
            </a:pathLst>
          </a:custGeom>
          <a:noFill/>
          <a:ln w="12954">
            <a:solidFill>
              <a:srgbClr val="3d92a6"/>
            </a:solidFill>
            <a:round/>
          </a:ln>
        </p:spPr>
        <p:style>
          <a:lnRef idx="0"/>
          <a:fillRef idx="0"/>
          <a:effectRef idx="0"/>
          <a:fontRef idx="minor"/>
        </p:style>
      </p:sp>
      <p:sp>
        <p:nvSpPr>
          <p:cNvPr id="1519" name="CustomShape 1376"/>
          <p:cNvSpPr/>
          <p:nvPr/>
        </p:nvSpPr>
        <p:spPr>
          <a:xfrm>
            <a:off x="1882080" y="4492080"/>
            <a:ext cx="4320" cy="7920"/>
          </a:xfrm>
          <a:custGeom>
            <a:avLst/>
            <a:gdLst/>
            <a:ahLst/>
            <a:rect l="l" t="t" r="r" b="b"/>
            <a:pathLst>
              <a:path w="4572" h="8382">
                <a:moveTo>
                  <a:pt x="0" y="0"/>
                </a:moveTo>
                <a:lnTo>
                  <a:pt x="4572" y="8382"/>
                </a:lnTo>
              </a:path>
            </a:pathLst>
          </a:custGeom>
          <a:noFill/>
          <a:ln w="12954">
            <a:solidFill>
              <a:srgbClr val="3d91a5"/>
            </a:solidFill>
            <a:round/>
          </a:ln>
        </p:spPr>
        <p:style>
          <a:lnRef idx="0"/>
          <a:fillRef idx="0"/>
          <a:effectRef idx="0"/>
          <a:fontRef idx="minor"/>
        </p:style>
      </p:sp>
      <p:sp>
        <p:nvSpPr>
          <p:cNvPr id="1520" name="CustomShape 1377"/>
          <p:cNvSpPr/>
          <p:nvPr/>
        </p:nvSpPr>
        <p:spPr>
          <a:xfrm>
            <a:off x="1886760" y="4500360"/>
            <a:ext cx="5040" cy="7920"/>
          </a:xfrm>
          <a:custGeom>
            <a:avLst/>
            <a:gdLst/>
            <a:ahLst/>
            <a:rect l="l" t="t" r="r" b="b"/>
            <a:pathLst>
              <a:path w="5333" h="8382">
                <a:moveTo>
                  <a:pt x="0" y="0"/>
                </a:moveTo>
                <a:lnTo>
                  <a:pt x="5334" y="8382"/>
                </a:lnTo>
              </a:path>
            </a:pathLst>
          </a:custGeom>
          <a:noFill/>
          <a:ln w="12953">
            <a:solidFill>
              <a:srgbClr val="3c8fa3"/>
            </a:solidFill>
            <a:round/>
          </a:ln>
        </p:spPr>
        <p:style>
          <a:lnRef idx="0"/>
          <a:fillRef idx="0"/>
          <a:effectRef idx="0"/>
          <a:fontRef idx="minor"/>
        </p:style>
      </p:sp>
      <p:sp>
        <p:nvSpPr>
          <p:cNvPr id="1521" name="CustomShape 1378"/>
          <p:cNvSpPr/>
          <p:nvPr/>
        </p:nvSpPr>
        <p:spPr>
          <a:xfrm>
            <a:off x="1892160" y="4508640"/>
            <a:ext cx="5040" cy="5760"/>
          </a:xfrm>
          <a:custGeom>
            <a:avLst/>
            <a:gdLst/>
            <a:ahLst/>
            <a:rect l="l" t="t" r="r" b="b"/>
            <a:pathLst>
              <a:path w="5333" h="6096">
                <a:moveTo>
                  <a:pt x="0" y="0"/>
                </a:moveTo>
                <a:lnTo>
                  <a:pt x="5334" y="6096"/>
                </a:lnTo>
              </a:path>
            </a:pathLst>
          </a:custGeom>
          <a:noFill/>
          <a:ln w="12953">
            <a:solidFill>
              <a:srgbClr val="3b8da1"/>
            </a:solidFill>
            <a:round/>
          </a:ln>
        </p:spPr>
        <p:style>
          <a:lnRef idx="0"/>
          <a:fillRef idx="0"/>
          <a:effectRef idx="0"/>
          <a:fontRef idx="minor"/>
        </p:style>
      </p:sp>
      <p:sp>
        <p:nvSpPr>
          <p:cNvPr id="1522" name="CustomShape 1379"/>
          <p:cNvSpPr/>
          <p:nvPr/>
        </p:nvSpPr>
        <p:spPr>
          <a:xfrm>
            <a:off x="1897200" y="4514760"/>
            <a:ext cx="5760" cy="5760"/>
          </a:xfrm>
          <a:custGeom>
            <a:avLst/>
            <a:gdLst/>
            <a:ahLst/>
            <a:rect l="l" t="t" r="r" b="b"/>
            <a:pathLst>
              <a:path w="6095" h="6096">
                <a:moveTo>
                  <a:pt x="0" y="0"/>
                </a:moveTo>
                <a:lnTo>
                  <a:pt x="6096" y="6095"/>
                </a:lnTo>
              </a:path>
            </a:pathLst>
          </a:custGeom>
          <a:noFill/>
          <a:ln w="12954">
            <a:solidFill>
              <a:srgbClr val="3a8a9e"/>
            </a:solidFill>
            <a:round/>
          </a:ln>
        </p:spPr>
        <p:style>
          <a:lnRef idx="0"/>
          <a:fillRef idx="0"/>
          <a:effectRef idx="0"/>
          <a:fontRef idx="minor"/>
        </p:style>
      </p:sp>
      <p:sp>
        <p:nvSpPr>
          <p:cNvPr id="1523" name="CustomShape 1380"/>
          <p:cNvSpPr/>
          <p:nvPr/>
        </p:nvSpPr>
        <p:spPr>
          <a:xfrm>
            <a:off x="1903320" y="4520880"/>
            <a:ext cx="5760" cy="4320"/>
          </a:xfrm>
          <a:custGeom>
            <a:avLst/>
            <a:gdLst/>
            <a:ahLst/>
            <a:rect l="l" t="t" r="r" b="b"/>
            <a:pathLst>
              <a:path w="6095" h="4572">
                <a:moveTo>
                  <a:pt x="0" y="0"/>
                </a:moveTo>
                <a:lnTo>
                  <a:pt x="6096" y="4571"/>
                </a:lnTo>
              </a:path>
            </a:pathLst>
          </a:custGeom>
          <a:noFill/>
          <a:ln w="12954">
            <a:solidFill>
              <a:srgbClr val="398699"/>
            </a:solidFill>
            <a:round/>
          </a:ln>
        </p:spPr>
        <p:style>
          <a:lnRef idx="0"/>
          <a:fillRef idx="0"/>
          <a:effectRef idx="0"/>
          <a:fontRef idx="minor"/>
        </p:style>
      </p:sp>
      <p:sp>
        <p:nvSpPr>
          <p:cNvPr id="1524" name="CustomShape 1381"/>
          <p:cNvSpPr/>
          <p:nvPr/>
        </p:nvSpPr>
        <p:spPr>
          <a:xfrm>
            <a:off x="1909440" y="4525560"/>
            <a:ext cx="5760" cy="3600"/>
          </a:xfrm>
          <a:custGeom>
            <a:avLst/>
            <a:gdLst/>
            <a:ahLst/>
            <a:rect l="l" t="t" r="r" b="b"/>
            <a:pathLst>
              <a:path w="6095" h="3810">
                <a:moveTo>
                  <a:pt x="0" y="0"/>
                </a:moveTo>
                <a:lnTo>
                  <a:pt x="6096" y="3809"/>
                </a:lnTo>
              </a:path>
            </a:pathLst>
          </a:custGeom>
          <a:noFill/>
          <a:ln w="12954">
            <a:solidFill>
              <a:srgbClr val="388395"/>
            </a:solidFill>
            <a:round/>
          </a:ln>
        </p:spPr>
        <p:style>
          <a:lnRef idx="0"/>
          <a:fillRef idx="0"/>
          <a:effectRef idx="0"/>
          <a:fontRef idx="minor"/>
        </p:style>
      </p:sp>
      <p:sp>
        <p:nvSpPr>
          <p:cNvPr id="1525" name="CustomShape 1382"/>
          <p:cNvSpPr/>
          <p:nvPr/>
        </p:nvSpPr>
        <p:spPr>
          <a:xfrm>
            <a:off x="1915560" y="4529160"/>
            <a:ext cx="6480" cy="1800"/>
          </a:xfrm>
          <a:custGeom>
            <a:avLst/>
            <a:gdLst/>
            <a:ahLst/>
            <a:rect l="l" t="t" r="r" b="b"/>
            <a:pathLst>
              <a:path w="6857" h="2286">
                <a:moveTo>
                  <a:pt x="0" y="0"/>
                </a:moveTo>
                <a:lnTo>
                  <a:pt x="6858" y="2285"/>
                </a:lnTo>
              </a:path>
            </a:pathLst>
          </a:custGeom>
          <a:noFill/>
          <a:ln w="12954">
            <a:solidFill>
              <a:srgbClr val="357d90"/>
            </a:solidFill>
            <a:round/>
          </a:ln>
        </p:spPr>
        <p:style>
          <a:lnRef idx="0"/>
          <a:fillRef idx="0"/>
          <a:effectRef idx="0"/>
          <a:fontRef idx="minor"/>
        </p:style>
      </p:sp>
      <p:sp>
        <p:nvSpPr>
          <p:cNvPr id="1526" name="CustomShape 1383"/>
          <p:cNvSpPr/>
          <p:nvPr/>
        </p:nvSpPr>
        <p:spPr>
          <a:xfrm>
            <a:off x="1922400" y="4531680"/>
            <a:ext cx="7200" cy="1080"/>
          </a:xfrm>
          <a:custGeom>
            <a:avLst/>
            <a:gdLst/>
            <a:ahLst/>
            <a:rect l="l" t="t" r="r" b="b"/>
            <a:pathLst>
              <a:path w="7619" h="1524">
                <a:moveTo>
                  <a:pt x="0" y="0"/>
                </a:moveTo>
                <a:lnTo>
                  <a:pt x="7620" y="1523"/>
                </a:lnTo>
              </a:path>
            </a:pathLst>
          </a:custGeom>
          <a:noFill/>
          <a:ln w="12954">
            <a:solidFill>
              <a:srgbClr val="337989"/>
            </a:solidFill>
            <a:round/>
          </a:ln>
        </p:spPr>
        <p:style>
          <a:lnRef idx="0"/>
          <a:fillRef idx="0"/>
          <a:effectRef idx="0"/>
          <a:fontRef idx="minor"/>
        </p:style>
      </p:sp>
      <p:sp>
        <p:nvSpPr>
          <p:cNvPr id="1527" name="CustomShape 1384"/>
          <p:cNvSpPr/>
          <p:nvPr/>
        </p:nvSpPr>
        <p:spPr>
          <a:xfrm>
            <a:off x="1930320" y="4533120"/>
            <a:ext cx="6480" cy="360"/>
          </a:xfrm>
          <a:custGeom>
            <a:avLst/>
            <a:gdLst/>
            <a:ahLst/>
            <a:rect l="l" t="t" r="r" b="b"/>
            <a:pathLst>
              <a:path w="6857" h="762">
                <a:moveTo>
                  <a:pt x="0" y="0"/>
                </a:moveTo>
                <a:lnTo>
                  <a:pt x="6858" y="761"/>
                </a:lnTo>
              </a:path>
            </a:pathLst>
          </a:custGeom>
          <a:noFill/>
          <a:ln w="12954">
            <a:solidFill>
              <a:srgbClr val="347c8f"/>
            </a:solidFill>
            <a:round/>
          </a:ln>
        </p:spPr>
        <p:style>
          <a:lnRef idx="0"/>
          <a:fillRef idx="0"/>
          <a:effectRef idx="0"/>
          <a:fontRef idx="minor"/>
        </p:style>
      </p:sp>
      <p:sp>
        <p:nvSpPr>
          <p:cNvPr id="1528" name="CustomShape 1385"/>
          <p:cNvSpPr/>
          <p:nvPr/>
        </p:nvSpPr>
        <p:spPr>
          <a:xfrm>
            <a:off x="1937160" y="4533840"/>
            <a:ext cx="6480" cy="360"/>
          </a:xfrm>
          <a:custGeom>
            <a:avLst/>
            <a:gdLst/>
            <a:ahLst/>
            <a:rect l="l" t="t" r="r" b="b"/>
            <a:pathLst>
              <a:path w="6857" h="0">
                <a:moveTo>
                  <a:pt x="0" y="0"/>
                </a:moveTo>
                <a:lnTo>
                  <a:pt x="6858" y="0"/>
                </a:lnTo>
              </a:path>
            </a:pathLst>
          </a:custGeom>
          <a:noFill/>
          <a:ln w="12954">
            <a:solidFill>
              <a:srgbClr val="378293"/>
            </a:solidFill>
            <a:round/>
          </a:ln>
        </p:spPr>
        <p:style>
          <a:lnRef idx="0"/>
          <a:fillRef idx="0"/>
          <a:effectRef idx="0"/>
          <a:fontRef idx="minor"/>
        </p:style>
      </p:sp>
      <p:sp>
        <p:nvSpPr>
          <p:cNvPr id="1529" name="CustomShape 1386"/>
          <p:cNvSpPr/>
          <p:nvPr/>
        </p:nvSpPr>
        <p:spPr>
          <a:xfrm>
            <a:off x="1944000" y="4532400"/>
            <a:ext cx="6480" cy="1080"/>
          </a:xfrm>
          <a:custGeom>
            <a:avLst/>
            <a:gdLst/>
            <a:ahLst/>
            <a:rect l="l" t="t" r="r" b="b"/>
            <a:pathLst>
              <a:path w="6857" h="1524">
                <a:moveTo>
                  <a:pt x="0" y="1524"/>
                </a:moveTo>
                <a:lnTo>
                  <a:pt x="6858" y="0"/>
                </a:lnTo>
              </a:path>
            </a:pathLst>
          </a:custGeom>
          <a:noFill/>
          <a:ln w="12954">
            <a:solidFill>
              <a:srgbClr val="398598"/>
            </a:solidFill>
            <a:round/>
          </a:ln>
        </p:spPr>
        <p:style>
          <a:lnRef idx="0"/>
          <a:fillRef idx="0"/>
          <a:effectRef idx="0"/>
          <a:fontRef idx="minor"/>
        </p:style>
      </p:sp>
      <p:sp>
        <p:nvSpPr>
          <p:cNvPr id="1530" name="CustomShape 1387"/>
          <p:cNvSpPr/>
          <p:nvPr/>
        </p:nvSpPr>
        <p:spPr>
          <a:xfrm>
            <a:off x="1950840" y="4530960"/>
            <a:ext cx="5760" cy="1080"/>
          </a:xfrm>
          <a:custGeom>
            <a:avLst/>
            <a:gdLst/>
            <a:ahLst/>
            <a:rect l="l" t="t" r="r" b="b"/>
            <a:pathLst>
              <a:path w="6095" h="1524">
                <a:moveTo>
                  <a:pt x="0" y="1524"/>
                </a:moveTo>
                <a:lnTo>
                  <a:pt x="6096" y="0"/>
                </a:lnTo>
              </a:path>
            </a:pathLst>
          </a:custGeom>
          <a:noFill/>
          <a:ln w="12954">
            <a:solidFill>
              <a:srgbClr val="39889d"/>
            </a:solidFill>
            <a:round/>
          </a:ln>
        </p:spPr>
        <p:style>
          <a:lnRef idx="0"/>
          <a:fillRef idx="0"/>
          <a:effectRef idx="0"/>
          <a:fontRef idx="minor"/>
        </p:style>
      </p:sp>
      <p:sp>
        <p:nvSpPr>
          <p:cNvPr id="1531" name="CustomShape 1388"/>
          <p:cNvSpPr/>
          <p:nvPr/>
        </p:nvSpPr>
        <p:spPr>
          <a:xfrm>
            <a:off x="1956960" y="4527720"/>
            <a:ext cx="6480" cy="2520"/>
          </a:xfrm>
          <a:custGeom>
            <a:avLst/>
            <a:gdLst/>
            <a:ahLst/>
            <a:rect l="l" t="t" r="r" b="b"/>
            <a:pathLst>
              <a:path w="6857" h="3048">
                <a:moveTo>
                  <a:pt x="0" y="3048"/>
                </a:moveTo>
                <a:lnTo>
                  <a:pt x="6858" y="0"/>
                </a:lnTo>
              </a:path>
            </a:pathLst>
          </a:custGeom>
          <a:noFill/>
          <a:ln w="12953">
            <a:solidFill>
              <a:srgbClr val="3b8b9f"/>
            </a:solidFill>
            <a:round/>
          </a:ln>
        </p:spPr>
        <p:style>
          <a:lnRef idx="0"/>
          <a:fillRef idx="0"/>
          <a:effectRef idx="0"/>
          <a:fontRef idx="minor"/>
        </p:style>
      </p:sp>
      <p:sp>
        <p:nvSpPr>
          <p:cNvPr id="1532" name="CustomShape 1389"/>
          <p:cNvSpPr/>
          <p:nvPr/>
        </p:nvSpPr>
        <p:spPr>
          <a:xfrm>
            <a:off x="1963800" y="4524840"/>
            <a:ext cx="6480" cy="2520"/>
          </a:xfrm>
          <a:custGeom>
            <a:avLst/>
            <a:gdLst/>
            <a:ahLst/>
            <a:rect l="l" t="t" r="r" b="b"/>
            <a:pathLst>
              <a:path w="6857" h="3048">
                <a:moveTo>
                  <a:pt x="0" y="3048"/>
                </a:moveTo>
                <a:lnTo>
                  <a:pt x="6858" y="0"/>
                </a:lnTo>
              </a:path>
            </a:pathLst>
          </a:custGeom>
          <a:noFill/>
          <a:ln w="12953">
            <a:solidFill>
              <a:srgbClr val="3c8fa3"/>
            </a:solidFill>
            <a:round/>
          </a:ln>
        </p:spPr>
        <p:style>
          <a:lnRef idx="0"/>
          <a:fillRef idx="0"/>
          <a:effectRef idx="0"/>
          <a:fontRef idx="minor"/>
        </p:style>
      </p:sp>
      <p:sp>
        <p:nvSpPr>
          <p:cNvPr id="1533" name="CustomShape 1390"/>
          <p:cNvSpPr/>
          <p:nvPr/>
        </p:nvSpPr>
        <p:spPr>
          <a:xfrm>
            <a:off x="1970640" y="4520880"/>
            <a:ext cx="7200" cy="3600"/>
          </a:xfrm>
          <a:custGeom>
            <a:avLst/>
            <a:gdLst/>
            <a:ahLst/>
            <a:rect l="l" t="t" r="r" b="b"/>
            <a:pathLst>
              <a:path w="7619" h="3810">
                <a:moveTo>
                  <a:pt x="0" y="3810"/>
                </a:moveTo>
                <a:lnTo>
                  <a:pt x="7620" y="0"/>
                </a:lnTo>
              </a:path>
            </a:pathLst>
          </a:custGeom>
          <a:noFill/>
          <a:ln w="12954">
            <a:solidFill>
              <a:srgbClr val="3d92a5"/>
            </a:solidFill>
            <a:round/>
          </a:ln>
        </p:spPr>
        <p:style>
          <a:lnRef idx="0"/>
          <a:fillRef idx="0"/>
          <a:effectRef idx="0"/>
          <a:fontRef idx="minor"/>
        </p:style>
      </p:sp>
      <p:sp>
        <p:nvSpPr>
          <p:cNvPr id="1534" name="CustomShape 1391"/>
          <p:cNvSpPr/>
          <p:nvPr/>
        </p:nvSpPr>
        <p:spPr>
          <a:xfrm>
            <a:off x="1978200" y="4516200"/>
            <a:ext cx="6480" cy="4320"/>
          </a:xfrm>
          <a:custGeom>
            <a:avLst/>
            <a:gdLst/>
            <a:ahLst/>
            <a:rect l="l" t="t" r="r" b="b"/>
            <a:pathLst>
              <a:path w="6857" h="4572">
                <a:moveTo>
                  <a:pt x="0" y="4572"/>
                </a:moveTo>
                <a:lnTo>
                  <a:pt x="6858" y="0"/>
                </a:lnTo>
              </a:path>
            </a:pathLst>
          </a:custGeom>
          <a:noFill/>
          <a:ln w="12954">
            <a:solidFill>
              <a:srgbClr val="3e93a9"/>
            </a:solidFill>
            <a:round/>
          </a:ln>
        </p:spPr>
        <p:style>
          <a:lnRef idx="0"/>
          <a:fillRef idx="0"/>
          <a:effectRef idx="0"/>
          <a:fontRef idx="minor"/>
        </p:style>
      </p:sp>
      <p:sp>
        <p:nvSpPr>
          <p:cNvPr id="1535" name="CustomShape 1392"/>
          <p:cNvSpPr/>
          <p:nvPr/>
        </p:nvSpPr>
        <p:spPr>
          <a:xfrm>
            <a:off x="1985040" y="4510440"/>
            <a:ext cx="7200" cy="5760"/>
          </a:xfrm>
          <a:custGeom>
            <a:avLst/>
            <a:gdLst/>
            <a:ahLst/>
            <a:rect l="l" t="t" r="r" b="b"/>
            <a:pathLst>
              <a:path w="7619" h="6096">
                <a:moveTo>
                  <a:pt x="0" y="6096"/>
                </a:moveTo>
                <a:lnTo>
                  <a:pt x="7620" y="0"/>
                </a:lnTo>
              </a:path>
            </a:pathLst>
          </a:custGeom>
          <a:noFill/>
          <a:ln w="12954">
            <a:solidFill>
              <a:srgbClr val="4095ab"/>
            </a:solidFill>
            <a:round/>
          </a:ln>
        </p:spPr>
        <p:style>
          <a:lnRef idx="0"/>
          <a:fillRef idx="0"/>
          <a:effectRef idx="0"/>
          <a:fontRef idx="minor"/>
        </p:style>
      </p:sp>
      <p:sp>
        <p:nvSpPr>
          <p:cNvPr id="1536" name="CustomShape 1393"/>
          <p:cNvSpPr/>
          <p:nvPr/>
        </p:nvSpPr>
        <p:spPr>
          <a:xfrm>
            <a:off x="1992600" y="4497480"/>
            <a:ext cx="14040" cy="12600"/>
          </a:xfrm>
          <a:custGeom>
            <a:avLst/>
            <a:gdLst/>
            <a:ahLst/>
            <a:rect l="l" t="t" r="r" b="b"/>
            <a:pathLst>
              <a:path w="14477" h="12953">
                <a:moveTo>
                  <a:pt x="0" y="12954"/>
                </a:moveTo>
                <a:lnTo>
                  <a:pt x="14478" y="0"/>
                </a:lnTo>
              </a:path>
            </a:pathLst>
          </a:custGeom>
          <a:noFill/>
          <a:ln w="12954">
            <a:solidFill>
              <a:srgbClr val="4197ad"/>
            </a:solidFill>
            <a:round/>
          </a:ln>
        </p:spPr>
        <p:style>
          <a:lnRef idx="0"/>
          <a:fillRef idx="0"/>
          <a:effectRef idx="0"/>
          <a:fontRef idx="minor"/>
        </p:style>
      </p:sp>
      <p:sp>
        <p:nvSpPr>
          <p:cNvPr id="1537" name="CustomShape 1394"/>
          <p:cNvSpPr/>
          <p:nvPr/>
        </p:nvSpPr>
        <p:spPr>
          <a:xfrm>
            <a:off x="2007000" y="4481280"/>
            <a:ext cx="14760" cy="15480"/>
          </a:xfrm>
          <a:custGeom>
            <a:avLst/>
            <a:gdLst/>
            <a:ahLst/>
            <a:rect l="l" t="t" r="r" b="b"/>
            <a:pathLst>
              <a:path w="15239" h="16001">
                <a:moveTo>
                  <a:pt x="0" y="16001"/>
                </a:moveTo>
                <a:lnTo>
                  <a:pt x="15240" y="0"/>
                </a:lnTo>
              </a:path>
            </a:pathLst>
          </a:custGeom>
          <a:noFill/>
          <a:ln w="12954">
            <a:solidFill>
              <a:srgbClr val="4299af"/>
            </a:solidFill>
            <a:round/>
          </a:ln>
        </p:spPr>
        <p:style>
          <a:lnRef idx="0"/>
          <a:fillRef idx="0"/>
          <a:effectRef idx="0"/>
          <a:fontRef idx="minor"/>
        </p:style>
      </p:sp>
      <p:sp>
        <p:nvSpPr>
          <p:cNvPr id="1538" name="CustomShape 1395"/>
          <p:cNvSpPr/>
          <p:nvPr/>
        </p:nvSpPr>
        <p:spPr>
          <a:xfrm>
            <a:off x="2022480" y="4461480"/>
            <a:ext cx="14760" cy="19440"/>
          </a:xfrm>
          <a:custGeom>
            <a:avLst/>
            <a:gdLst/>
            <a:ahLst/>
            <a:rect l="l" t="t" r="r" b="b"/>
            <a:pathLst>
              <a:path w="15239" h="19812">
                <a:moveTo>
                  <a:pt x="0" y="19812"/>
                </a:moveTo>
                <a:lnTo>
                  <a:pt x="15240" y="0"/>
                </a:lnTo>
              </a:path>
            </a:pathLst>
          </a:custGeom>
          <a:noFill/>
          <a:ln w="12954">
            <a:solidFill>
              <a:srgbClr val="439cb1"/>
            </a:solidFill>
            <a:round/>
          </a:ln>
        </p:spPr>
        <p:style>
          <a:lnRef idx="0"/>
          <a:fillRef idx="0"/>
          <a:effectRef idx="0"/>
          <a:fontRef idx="minor"/>
        </p:style>
      </p:sp>
      <p:sp>
        <p:nvSpPr>
          <p:cNvPr id="1539" name="CustomShape 1396"/>
          <p:cNvSpPr/>
          <p:nvPr/>
        </p:nvSpPr>
        <p:spPr>
          <a:xfrm>
            <a:off x="2037600" y="4439520"/>
            <a:ext cx="15480" cy="21600"/>
          </a:xfrm>
          <a:custGeom>
            <a:avLst/>
            <a:gdLst/>
            <a:ahLst/>
            <a:rect l="l" t="t" r="r" b="b"/>
            <a:pathLst>
              <a:path w="16001" h="22098">
                <a:moveTo>
                  <a:pt x="0" y="22098"/>
                </a:moveTo>
                <a:lnTo>
                  <a:pt x="16002" y="0"/>
                </a:lnTo>
              </a:path>
            </a:pathLst>
          </a:custGeom>
          <a:noFill/>
          <a:ln w="12954">
            <a:solidFill>
              <a:srgbClr val="439db4"/>
            </a:solidFill>
            <a:round/>
          </a:ln>
        </p:spPr>
        <p:style>
          <a:lnRef idx="0"/>
          <a:fillRef idx="0"/>
          <a:effectRef idx="0"/>
          <a:fontRef idx="minor"/>
        </p:style>
      </p:sp>
      <p:sp>
        <p:nvSpPr>
          <p:cNvPr id="1540" name="CustomShape 1397"/>
          <p:cNvSpPr/>
          <p:nvPr/>
        </p:nvSpPr>
        <p:spPr>
          <a:xfrm>
            <a:off x="2047320" y="4393800"/>
            <a:ext cx="5760" cy="7920"/>
          </a:xfrm>
          <a:custGeom>
            <a:avLst/>
            <a:gdLst/>
            <a:ahLst/>
            <a:rect l="l" t="t" r="r" b="b"/>
            <a:pathLst>
              <a:path w="6095" h="8382">
                <a:moveTo>
                  <a:pt x="6095" y="0"/>
                </a:moveTo>
                <a:lnTo>
                  <a:pt x="0" y="8382"/>
                </a:lnTo>
              </a:path>
            </a:pathLst>
          </a:custGeom>
          <a:noFill/>
          <a:ln w="12954">
            <a:solidFill>
              <a:srgbClr val="3c8ea2"/>
            </a:solidFill>
            <a:round/>
          </a:ln>
        </p:spPr>
        <p:style>
          <a:lnRef idx="0"/>
          <a:fillRef idx="0"/>
          <a:effectRef idx="0"/>
          <a:fontRef idx="minor"/>
        </p:style>
      </p:sp>
      <p:sp>
        <p:nvSpPr>
          <p:cNvPr id="1541" name="CustomShape 1398"/>
          <p:cNvSpPr/>
          <p:nvPr/>
        </p:nvSpPr>
        <p:spPr>
          <a:xfrm>
            <a:off x="2041560" y="4402080"/>
            <a:ext cx="5760" cy="6480"/>
          </a:xfrm>
          <a:custGeom>
            <a:avLst/>
            <a:gdLst/>
            <a:ahLst/>
            <a:rect l="l" t="t" r="r" b="b"/>
            <a:pathLst>
              <a:path w="6095" h="6858">
                <a:moveTo>
                  <a:pt x="6095" y="0"/>
                </a:moveTo>
                <a:lnTo>
                  <a:pt x="0" y="6858"/>
                </a:lnTo>
              </a:path>
            </a:pathLst>
          </a:custGeom>
          <a:noFill/>
          <a:ln w="12953">
            <a:solidFill>
              <a:srgbClr val="3b8da0"/>
            </a:solidFill>
            <a:round/>
          </a:ln>
        </p:spPr>
        <p:style>
          <a:lnRef idx="0"/>
          <a:fillRef idx="0"/>
          <a:effectRef idx="0"/>
          <a:fontRef idx="minor"/>
        </p:style>
      </p:sp>
      <p:sp>
        <p:nvSpPr>
          <p:cNvPr id="1542" name="CustomShape 1399"/>
          <p:cNvSpPr/>
          <p:nvPr/>
        </p:nvSpPr>
        <p:spPr>
          <a:xfrm>
            <a:off x="2035440" y="4408920"/>
            <a:ext cx="5760" cy="5760"/>
          </a:xfrm>
          <a:custGeom>
            <a:avLst/>
            <a:gdLst/>
            <a:ahLst/>
            <a:rect l="l" t="t" r="r" b="b"/>
            <a:pathLst>
              <a:path w="6095" h="6096">
                <a:moveTo>
                  <a:pt x="6095" y="0"/>
                </a:moveTo>
                <a:lnTo>
                  <a:pt x="0" y="6096"/>
                </a:lnTo>
              </a:path>
            </a:pathLst>
          </a:custGeom>
          <a:noFill/>
          <a:ln w="12954">
            <a:solidFill>
              <a:srgbClr val="3a8a9f"/>
            </a:solidFill>
            <a:round/>
          </a:ln>
        </p:spPr>
        <p:style>
          <a:lnRef idx="0"/>
          <a:fillRef idx="0"/>
          <a:effectRef idx="0"/>
          <a:fontRef idx="minor"/>
        </p:style>
      </p:sp>
      <p:sp>
        <p:nvSpPr>
          <p:cNvPr id="1543" name="CustomShape 1400"/>
          <p:cNvSpPr/>
          <p:nvPr/>
        </p:nvSpPr>
        <p:spPr>
          <a:xfrm>
            <a:off x="2030040" y="4415040"/>
            <a:ext cx="5040" cy="4320"/>
          </a:xfrm>
          <a:custGeom>
            <a:avLst/>
            <a:gdLst/>
            <a:ahLst/>
            <a:rect l="l" t="t" r="r" b="b"/>
            <a:pathLst>
              <a:path w="5333" h="4572">
                <a:moveTo>
                  <a:pt x="5333" y="0"/>
                </a:moveTo>
                <a:lnTo>
                  <a:pt x="0" y="4572"/>
                </a:lnTo>
              </a:path>
            </a:pathLst>
          </a:custGeom>
          <a:noFill/>
          <a:ln w="12954">
            <a:solidFill>
              <a:srgbClr val="39889d"/>
            </a:solidFill>
            <a:round/>
          </a:ln>
        </p:spPr>
        <p:style>
          <a:lnRef idx="0"/>
          <a:fillRef idx="0"/>
          <a:effectRef idx="0"/>
          <a:fontRef idx="minor"/>
        </p:style>
      </p:sp>
      <p:sp>
        <p:nvSpPr>
          <p:cNvPr id="1544" name="CustomShape 1401"/>
          <p:cNvSpPr/>
          <p:nvPr/>
        </p:nvSpPr>
        <p:spPr>
          <a:xfrm>
            <a:off x="2024640" y="4419720"/>
            <a:ext cx="5040" cy="3600"/>
          </a:xfrm>
          <a:custGeom>
            <a:avLst/>
            <a:gdLst/>
            <a:ahLst/>
            <a:rect l="l" t="t" r="r" b="b"/>
            <a:pathLst>
              <a:path w="5333" h="3810">
                <a:moveTo>
                  <a:pt x="5333" y="0"/>
                </a:moveTo>
                <a:lnTo>
                  <a:pt x="0" y="3810"/>
                </a:lnTo>
              </a:path>
            </a:pathLst>
          </a:custGeom>
          <a:noFill/>
          <a:ln w="12954">
            <a:solidFill>
              <a:srgbClr val="398598"/>
            </a:solidFill>
            <a:round/>
          </a:ln>
        </p:spPr>
        <p:style>
          <a:lnRef idx="0"/>
          <a:fillRef idx="0"/>
          <a:effectRef idx="0"/>
          <a:fontRef idx="minor"/>
        </p:style>
      </p:sp>
      <p:sp>
        <p:nvSpPr>
          <p:cNvPr id="1545" name="CustomShape 1402"/>
          <p:cNvSpPr/>
          <p:nvPr/>
        </p:nvSpPr>
        <p:spPr>
          <a:xfrm>
            <a:off x="2019240" y="4423320"/>
            <a:ext cx="5040" cy="2520"/>
          </a:xfrm>
          <a:custGeom>
            <a:avLst/>
            <a:gdLst/>
            <a:ahLst/>
            <a:rect l="l" t="t" r="r" b="b"/>
            <a:pathLst>
              <a:path w="5333" h="3048">
                <a:moveTo>
                  <a:pt x="5333" y="0"/>
                </a:moveTo>
                <a:lnTo>
                  <a:pt x="0" y="3048"/>
                </a:lnTo>
              </a:path>
            </a:pathLst>
          </a:custGeom>
          <a:noFill/>
          <a:ln w="12954">
            <a:solidFill>
              <a:srgbClr val="378294"/>
            </a:solidFill>
            <a:round/>
          </a:ln>
        </p:spPr>
        <p:style>
          <a:lnRef idx="0"/>
          <a:fillRef idx="0"/>
          <a:effectRef idx="0"/>
          <a:fontRef idx="minor"/>
        </p:style>
      </p:sp>
      <p:sp>
        <p:nvSpPr>
          <p:cNvPr id="1546" name="CustomShape 1403"/>
          <p:cNvSpPr/>
          <p:nvPr/>
        </p:nvSpPr>
        <p:spPr>
          <a:xfrm>
            <a:off x="2013840" y="4426560"/>
            <a:ext cx="5040" cy="1080"/>
          </a:xfrm>
          <a:custGeom>
            <a:avLst/>
            <a:gdLst/>
            <a:ahLst/>
            <a:rect l="l" t="t" r="r" b="b"/>
            <a:pathLst>
              <a:path w="5333" h="1524">
                <a:moveTo>
                  <a:pt x="5333" y="0"/>
                </a:moveTo>
                <a:lnTo>
                  <a:pt x="0" y="1524"/>
                </a:lnTo>
              </a:path>
            </a:pathLst>
          </a:custGeom>
          <a:noFill/>
          <a:ln w="12954">
            <a:solidFill>
              <a:srgbClr val="347c8e"/>
            </a:solidFill>
            <a:round/>
          </a:ln>
        </p:spPr>
        <p:style>
          <a:lnRef idx="0"/>
          <a:fillRef idx="0"/>
          <a:effectRef idx="0"/>
          <a:fontRef idx="minor"/>
        </p:style>
      </p:sp>
      <p:sp>
        <p:nvSpPr>
          <p:cNvPr id="1547" name="CustomShape 1404"/>
          <p:cNvSpPr/>
          <p:nvPr/>
        </p:nvSpPr>
        <p:spPr>
          <a:xfrm>
            <a:off x="2009520" y="4428000"/>
            <a:ext cx="4320" cy="360"/>
          </a:xfrm>
          <a:custGeom>
            <a:avLst/>
            <a:gdLst/>
            <a:ahLst/>
            <a:rect l="l" t="t" r="r" b="b"/>
            <a:pathLst>
              <a:path w="4572" h="762">
                <a:moveTo>
                  <a:pt x="4572" y="0"/>
                </a:moveTo>
                <a:lnTo>
                  <a:pt x="0" y="762"/>
                </a:lnTo>
              </a:path>
            </a:pathLst>
          </a:custGeom>
          <a:noFill/>
          <a:ln w="12954">
            <a:solidFill>
              <a:srgbClr val="347b8c"/>
            </a:solidFill>
            <a:round/>
          </a:ln>
        </p:spPr>
        <p:style>
          <a:lnRef idx="0"/>
          <a:fillRef idx="0"/>
          <a:effectRef idx="0"/>
          <a:fontRef idx="minor"/>
        </p:style>
      </p:sp>
      <p:sp>
        <p:nvSpPr>
          <p:cNvPr id="1548" name="CustomShape 1405"/>
          <p:cNvSpPr/>
          <p:nvPr/>
        </p:nvSpPr>
        <p:spPr>
          <a:xfrm>
            <a:off x="2005560" y="4428720"/>
            <a:ext cx="3600" cy="360"/>
          </a:xfrm>
          <a:custGeom>
            <a:avLst/>
            <a:gdLst/>
            <a:ahLst/>
            <a:rect l="l" t="t" r="r" b="b"/>
            <a:pathLst>
              <a:path w="3810" h="0">
                <a:moveTo>
                  <a:pt x="3810" y="0"/>
                </a:moveTo>
                <a:lnTo>
                  <a:pt x="0" y="0"/>
                </a:lnTo>
              </a:path>
            </a:pathLst>
          </a:custGeom>
          <a:noFill/>
          <a:ln w="12954">
            <a:solidFill>
              <a:srgbClr val="378294"/>
            </a:solidFill>
            <a:round/>
          </a:ln>
        </p:spPr>
        <p:style>
          <a:lnRef idx="0"/>
          <a:fillRef idx="0"/>
          <a:effectRef idx="0"/>
          <a:fontRef idx="minor"/>
        </p:style>
      </p:sp>
      <p:sp>
        <p:nvSpPr>
          <p:cNvPr id="1549" name="CustomShape 1406"/>
          <p:cNvSpPr/>
          <p:nvPr/>
        </p:nvSpPr>
        <p:spPr>
          <a:xfrm>
            <a:off x="2001600" y="4428000"/>
            <a:ext cx="3600" cy="360"/>
          </a:xfrm>
          <a:custGeom>
            <a:avLst/>
            <a:gdLst/>
            <a:ahLst/>
            <a:rect l="l" t="t" r="r" b="b"/>
            <a:pathLst>
              <a:path w="3810" h="762">
                <a:moveTo>
                  <a:pt x="3810" y="762"/>
                </a:moveTo>
                <a:lnTo>
                  <a:pt x="0" y="0"/>
                </a:lnTo>
              </a:path>
            </a:pathLst>
          </a:custGeom>
          <a:noFill/>
          <a:ln w="12954">
            <a:solidFill>
              <a:srgbClr val="398699"/>
            </a:solidFill>
            <a:round/>
          </a:ln>
        </p:spPr>
        <p:style>
          <a:lnRef idx="0"/>
          <a:fillRef idx="0"/>
          <a:effectRef idx="0"/>
          <a:fontRef idx="minor"/>
        </p:style>
      </p:sp>
      <p:sp>
        <p:nvSpPr>
          <p:cNvPr id="1550" name="CustomShape 1407"/>
          <p:cNvSpPr/>
          <p:nvPr/>
        </p:nvSpPr>
        <p:spPr>
          <a:xfrm>
            <a:off x="1998000" y="4426560"/>
            <a:ext cx="3600" cy="1080"/>
          </a:xfrm>
          <a:custGeom>
            <a:avLst/>
            <a:gdLst/>
            <a:ahLst/>
            <a:rect l="l" t="t" r="r" b="b"/>
            <a:pathLst>
              <a:path w="3810" h="1524">
                <a:moveTo>
                  <a:pt x="3810" y="1524"/>
                </a:moveTo>
                <a:lnTo>
                  <a:pt x="0" y="0"/>
                </a:lnTo>
              </a:path>
            </a:pathLst>
          </a:custGeom>
          <a:noFill/>
          <a:ln w="12954">
            <a:solidFill>
              <a:srgbClr val="3b8b9f"/>
            </a:solidFill>
            <a:round/>
          </a:ln>
        </p:spPr>
        <p:style>
          <a:lnRef idx="0"/>
          <a:fillRef idx="0"/>
          <a:effectRef idx="0"/>
          <a:fontRef idx="minor"/>
        </p:style>
      </p:sp>
      <p:sp>
        <p:nvSpPr>
          <p:cNvPr id="1551" name="CustomShape 1408"/>
          <p:cNvSpPr/>
          <p:nvPr/>
        </p:nvSpPr>
        <p:spPr>
          <a:xfrm>
            <a:off x="1994040" y="4424040"/>
            <a:ext cx="3600" cy="1800"/>
          </a:xfrm>
          <a:custGeom>
            <a:avLst/>
            <a:gdLst/>
            <a:ahLst/>
            <a:rect l="l" t="t" r="r" b="b"/>
            <a:pathLst>
              <a:path w="3810" h="2286">
                <a:moveTo>
                  <a:pt x="3810" y="2286"/>
                </a:moveTo>
                <a:lnTo>
                  <a:pt x="0" y="0"/>
                </a:lnTo>
              </a:path>
            </a:pathLst>
          </a:custGeom>
          <a:noFill/>
          <a:ln w="12954">
            <a:solidFill>
              <a:srgbClr val="3d91a5"/>
            </a:solidFill>
            <a:round/>
          </a:ln>
        </p:spPr>
        <p:style>
          <a:lnRef idx="0"/>
          <a:fillRef idx="0"/>
          <a:effectRef idx="0"/>
          <a:fontRef idx="minor"/>
        </p:style>
      </p:sp>
      <p:sp>
        <p:nvSpPr>
          <p:cNvPr id="1552" name="CustomShape 1409"/>
          <p:cNvSpPr/>
          <p:nvPr/>
        </p:nvSpPr>
        <p:spPr>
          <a:xfrm>
            <a:off x="1991160" y="4421880"/>
            <a:ext cx="2520" cy="1800"/>
          </a:xfrm>
          <a:custGeom>
            <a:avLst/>
            <a:gdLst/>
            <a:ahLst/>
            <a:rect l="l" t="t" r="r" b="b"/>
            <a:pathLst>
              <a:path w="3048" h="2286">
                <a:moveTo>
                  <a:pt x="3048" y="2286"/>
                </a:moveTo>
                <a:lnTo>
                  <a:pt x="0" y="0"/>
                </a:lnTo>
              </a:path>
            </a:pathLst>
          </a:custGeom>
          <a:noFill/>
          <a:ln w="12954">
            <a:solidFill>
              <a:srgbClr val="4094ab"/>
            </a:solidFill>
            <a:round/>
          </a:ln>
        </p:spPr>
        <p:style>
          <a:lnRef idx="0"/>
          <a:fillRef idx="0"/>
          <a:effectRef idx="0"/>
          <a:fontRef idx="minor"/>
        </p:style>
      </p:sp>
      <p:sp>
        <p:nvSpPr>
          <p:cNvPr id="1553" name="CustomShape 1410"/>
          <p:cNvSpPr/>
          <p:nvPr/>
        </p:nvSpPr>
        <p:spPr>
          <a:xfrm>
            <a:off x="1987920" y="4419720"/>
            <a:ext cx="2520" cy="1800"/>
          </a:xfrm>
          <a:custGeom>
            <a:avLst/>
            <a:gdLst/>
            <a:ahLst/>
            <a:rect l="l" t="t" r="r" b="b"/>
            <a:pathLst>
              <a:path w="3048" h="2286">
                <a:moveTo>
                  <a:pt x="3048" y="2286"/>
                </a:moveTo>
                <a:lnTo>
                  <a:pt x="0" y="0"/>
                </a:lnTo>
              </a:path>
            </a:pathLst>
          </a:custGeom>
          <a:noFill/>
          <a:ln w="12954">
            <a:solidFill>
              <a:srgbClr val="4198ae"/>
            </a:solidFill>
            <a:round/>
          </a:ln>
        </p:spPr>
        <p:style>
          <a:lnRef idx="0"/>
          <a:fillRef idx="0"/>
          <a:effectRef idx="0"/>
          <a:fontRef idx="minor"/>
        </p:style>
      </p:sp>
      <p:sp>
        <p:nvSpPr>
          <p:cNvPr id="1554" name="CustomShape 1411"/>
          <p:cNvSpPr/>
          <p:nvPr/>
        </p:nvSpPr>
        <p:spPr>
          <a:xfrm>
            <a:off x="1982880" y="4412160"/>
            <a:ext cx="5040" cy="7200"/>
          </a:xfrm>
          <a:custGeom>
            <a:avLst/>
            <a:gdLst/>
            <a:ahLst/>
            <a:rect l="l" t="t" r="r" b="b"/>
            <a:pathLst>
              <a:path w="5333" h="7620">
                <a:moveTo>
                  <a:pt x="5333" y="7620"/>
                </a:moveTo>
                <a:lnTo>
                  <a:pt x="0" y="0"/>
                </a:lnTo>
              </a:path>
            </a:pathLst>
          </a:custGeom>
          <a:noFill/>
          <a:ln w="12954">
            <a:solidFill>
              <a:srgbClr val="439db4"/>
            </a:solidFill>
            <a:round/>
          </a:ln>
        </p:spPr>
        <p:style>
          <a:lnRef idx="0"/>
          <a:fillRef idx="0"/>
          <a:effectRef idx="0"/>
          <a:fontRef idx="minor"/>
        </p:style>
      </p:sp>
      <p:sp>
        <p:nvSpPr>
          <p:cNvPr id="1555" name="CustomShape 1412"/>
          <p:cNvSpPr/>
          <p:nvPr/>
        </p:nvSpPr>
        <p:spPr>
          <a:xfrm>
            <a:off x="1977480" y="4400640"/>
            <a:ext cx="5040" cy="11160"/>
          </a:xfrm>
          <a:custGeom>
            <a:avLst/>
            <a:gdLst/>
            <a:ahLst/>
            <a:rect l="l" t="t" r="r" b="b"/>
            <a:pathLst>
              <a:path w="5333" h="11429">
                <a:moveTo>
                  <a:pt x="5333" y="11429"/>
                </a:moveTo>
                <a:lnTo>
                  <a:pt x="0" y="0"/>
                </a:lnTo>
              </a:path>
            </a:pathLst>
          </a:custGeom>
          <a:noFill/>
          <a:ln w="12954">
            <a:solidFill>
              <a:srgbClr val="449fb7"/>
            </a:solidFill>
            <a:round/>
          </a:ln>
        </p:spPr>
        <p:style>
          <a:lnRef idx="0"/>
          <a:fillRef idx="0"/>
          <a:effectRef idx="0"/>
          <a:fontRef idx="minor"/>
        </p:style>
      </p:sp>
      <p:sp>
        <p:nvSpPr>
          <p:cNvPr id="1556" name="CustomShape 1413"/>
          <p:cNvSpPr/>
          <p:nvPr/>
        </p:nvSpPr>
        <p:spPr>
          <a:xfrm>
            <a:off x="1973520" y="4388400"/>
            <a:ext cx="3600" cy="11880"/>
          </a:xfrm>
          <a:custGeom>
            <a:avLst/>
            <a:gdLst/>
            <a:ahLst/>
            <a:rect l="l" t="t" r="r" b="b"/>
            <a:pathLst>
              <a:path w="3810" h="12191">
                <a:moveTo>
                  <a:pt x="3810" y="12192"/>
                </a:moveTo>
                <a:lnTo>
                  <a:pt x="0" y="0"/>
                </a:lnTo>
              </a:path>
            </a:pathLst>
          </a:custGeom>
          <a:noFill/>
          <a:ln w="12954">
            <a:solidFill>
              <a:srgbClr val="45a1b8"/>
            </a:solidFill>
            <a:round/>
          </a:ln>
        </p:spPr>
        <p:style>
          <a:lnRef idx="0"/>
          <a:fillRef idx="0"/>
          <a:effectRef idx="0"/>
          <a:fontRef idx="minor"/>
        </p:style>
      </p:sp>
      <p:sp>
        <p:nvSpPr>
          <p:cNvPr id="1557" name="CustomShape 1414"/>
          <p:cNvSpPr/>
          <p:nvPr/>
        </p:nvSpPr>
        <p:spPr>
          <a:xfrm>
            <a:off x="1971360" y="4375440"/>
            <a:ext cx="1800" cy="12600"/>
          </a:xfrm>
          <a:custGeom>
            <a:avLst/>
            <a:gdLst/>
            <a:ahLst/>
            <a:rect l="l" t="t" r="r" b="b"/>
            <a:pathLst>
              <a:path w="2286" h="12953">
                <a:moveTo>
                  <a:pt x="2286" y="12953"/>
                </a:moveTo>
                <a:lnTo>
                  <a:pt x="0" y="0"/>
                </a:lnTo>
              </a:path>
            </a:pathLst>
          </a:custGeom>
          <a:noFill/>
          <a:ln w="12954">
            <a:solidFill>
              <a:srgbClr val="46a2ba"/>
            </a:solidFill>
            <a:round/>
          </a:ln>
        </p:spPr>
        <p:style>
          <a:lnRef idx="0"/>
          <a:fillRef idx="0"/>
          <a:effectRef idx="0"/>
          <a:fontRef idx="minor"/>
        </p:style>
      </p:sp>
      <p:sp>
        <p:nvSpPr>
          <p:cNvPr id="1558" name="CustomShape 1415"/>
          <p:cNvSpPr/>
          <p:nvPr/>
        </p:nvSpPr>
        <p:spPr>
          <a:xfrm>
            <a:off x="1970640" y="4344120"/>
            <a:ext cx="360" cy="30960"/>
          </a:xfrm>
          <a:custGeom>
            <a:avLst/>
            <a:gdLst/>
            <a:ahLst/>
            <a:rect l="l" t="t" r="r" b="b"/>
            <a:pathLst>
              <a:path w="762" h="31241">
                <a:moveTo>
                  <a:pt x="762" y="31242"/>
                </a:moveTo>
                <a:lnTo>
                  <a:pt x="0" y="16764"/>
                </a:lnTo>
                <a:lnTo>
                  <a:pt x="762" y="0"/>
                </a:lnTo>
              </a:path>
            </a:pathLst>
          </a:custGeom>
          <a:noFill/>
          <a:ln w="12954">
            <a:solidFill>
              <a:srgbClr val="46a3ba"/>
            </a:solidFill>
            <a:round/>
          </a:ln>
        </p:spPr>
        <p:style>
          <a:lnRef idx="0"/>
          <a:fillRef idx="0"/>
          <a:effectRef idx="0"/>
          <a:fontRef idx="minor"/>
        </p:style>
      </p:sp>
      <p:sp>
        <p:nvSpPr>
          <p:cNvPr id="1559" name="CustomShape 1416"/>
          <p:cNvSpPr/>
          <p:nvPr/>
        </p:nvSpPr>
        <p:spPr>
          <a:xfrm>
            <a:off x="1971360" y="4326480"/>
            <a:ext cx="2520" cy="17280"/>
          </a:xfrm>
          <a:custGeom>
            <a:avLst/>
            <a:gdLst/>
            <a:ahLst/>
            <a:rect l="l" t="t" r="r" b="b"/>
            <a:pathLst>
              <a:path w="3048" h="17525">
                <a:moveTo>
                  <a:pt x="0" y="17525"/>
                </a:moveTo>
                <a:lnTo>
                  <a:pt x="3047" y="0"/>
                </a:lnTo>
              </a:path>
            </a:pathLst>
          </a:custGeom>
          <a:noFill/>
          <a:ln w="12954">
            <a:solidFill>
              <a:srgbClr val="46a2ba"/>
            </a:solidFill>
            <a:round/>
          </a:ln>
        </p:spPr>
        <p:style>
          <a:lnRef idx="0"/>
          <a:fillRef idx="0"/>
          <a:effectRef idx="0"/>
          <a:fontRef idx="minor"/>
        </p:style>
      </p:sp>
      <p:sp>
        <p:nvSpPr>
          <p:cNvPr id="1560" name="CustomShape 1417"/>
          <p:cNvSpPr/>
          <p:nvPr/>
        </p:nvSpPr>
        <p:spPr>
          <a:xfrm>
            <a:off x="1974240" y="4309920"/>
            <a:ext cx="4320" cy="16560"/>
          </a:xfrm>
          <a:custGeom>
            <a:avLst/>
            <a:gdLst/>
            <a:ahLst/>
            <a:rect l="l" t="t" r="r" b="b"/>
            <a:pathLst>
              <a:path w="4572" h="16763">
                <a:moveTo>
                  <a:pt x="0" y="16763"/>
                </a:moveTo>
                <a:lnTo>
                  <a:pt x="4571" y="0"/>
                </a:lnTo>
              </a:path>
            </a:pathLst>
          </a:custGeom>
          <a:noFill/>
          <a:ln w="12954">
            <a:solidFill>
              <a:srgbClr val="45a2b9"/>
            </a:solidFill>
            <a:round/>
          </a:ln>
        </p:spPr>
        <p:style>
          <a:lnRef idx="0"/>
          <a:fillRef idx="0"/>
          <a:effectRef idx="0"/>
          <a:fontRef idx="minor"/>
        </p:style>
      </p:sp>
      <p:sp>
        <p:nvSpPr>
          <p:cNvPr id="1561" name="CustomShape 1418"/>
          <p:cNvSpPr/>
          <p:nvPr/>
        </p:nvSpPr>
        <p:spPr>
          <a:xfrm>
            <a:off x="1978920" y="4293000"/>
            <a:ext cx="5760" cy="16560"/>
          </a:xfrm>
          <a:custGeom>
            <a:avLst/>
            <a:gdLst/>
            <a:ahLst/>
            <a:rect l="l" t="t" r="r" b="b"/>
            <a:pathLst>
              <a:path w="6095" h="16763">
                <a:moveTo>
                  <a:pt x="0" y="16763"/>
                </a:moveTo>
                <a:lnTo>
                  <a:pt x="6095" y="0"/>
                </a:lnTo>
              </a:path>
            </a:pathLst>
          </a:custGeom>
          <a:noFill/>
          <a:ln w="12954">
            <a:solidFill>
              <a:srgbClr val="45a0b8"/>
            </a:solidFill>
            <a:round/>
          </a:ln>
        </p:spPr>
        <p:style>
          <a:lnRef idx="0"/>
          <a:fillRef idx="0"/>
          <a:effectRef idx="0"/>
          <a:fontRef idx="minor"/>
        </p:style>
      </p:sp>
      <p:sp>
        <p:nvSpPr>
          <p:cNvPr id="1562" name="CustomShape 1419"/>
          <p:cNvSpPr/>
          <p:nvPr/>
        </p:nvSpPr>
        <p:spPr>
          <a:xfrm>
            <a:off x="1985040" y="4280040"/>
            <a:ext cx="5760" cy="12600"/>
          </a:xfrm>
          <a:custGeom>
            <a:avLst/>
            <a:gdLst/>
            <a:ahLst/>
            <a:rect l="l" t="t" r="r" b="b"/>
            <a:pathLst>
              <a:path w="6095" h="12953">
                <a:moveTo>
                  <a:pt x="0" y="12953"/>
                </a:moveTo>
                <a:lnTo>
                  <a:pt x="6095" y="0"/>
                </a:lnTo>
              </a:path>
            </a:pathLst>
          </a:custGeom>
          <a:noFill/>
          <a:ln w="12954">
            <a:solidFill>
              <a:srgbClr val="449fb7"/>
            </a:solidFill>
            <a:round/>
          </a:ln>
        </p:spPr>
        <p:style>
          <a:lnRef idx="0"/>
          <a:fillRef idx="0"/>
          <a:effectRef idx="0"/>
          <a:fontRef idx="minor"/>
        </p:style>
      </p:sp>
      <p:sp>
        <p:nvSpPr>
          <p:cNvPr id="1563" name="CustomShape 1420"/>
          <p:cNvSpPr/>
          <p:nvPr/>
        </p:nvSpPr>
        <p:spPr>
          <a:xfrm>
            <a:off x="1991160" y="4267800"/>
            <a:ext cx="6480" cy="11880"/>
          </a:xfrm>
          <a:custGeom>
            <a:avLst/>
            <a:gdLst/>
            <a:ahLst/>
            <a:rect l="l" t="t" r="r" b="b"/>
            <a:pathLst>
              <a:path w="6857" h="12191">
                <a:moveTo>
                  <a:pt x="0" y="12192"/>
                </a:moveTo>
                <a:lnTo>
                  <a:pt x="6857" y="0"/>
                </a:lnTo>
              </a:path>
            </a:pathLst>
          </a:custGeom>
          <a:noFill/>
          <a:ln w="12954">
            <a:solidFill>
              <a:srgbClr val="449fb6"/>
            </a:solidFill>
            <a:round/>
          </a:ln>
        </p:spPr>
        <p:style>
          <a:lnRef idx="0"/>
          <a:fillRef idx="0"/>
          <a:effectRef idx="0"/>
          <a:fontRef idx="minor"/>
        </p:style>
      </p:sp>
      <p:sp>
        <p:nvSpPr>
          <p:cNvPr id="1564" name="CustomShape 1421"/>
          <p:cNvSpPr/>
          <p:nvPr/>
        </p:nvSpPr>
        <p:spPr>
          <a:xfrm>
            <a:off x="1998000" y="4255920"/>
            <a:ext cx="7200" cy="11880"/>
          </a:xfrm>
          <a:custGeom>
            <a:avLst/>
            <a:gdLst/>
            <a:ahLst/>
            <a:rect l="l" t="t" r="r" b="b"/>
            <a:pathLst>
              <a:path w="7619" h="12191">
                <a:moveTo>
                  <a:pt x="0" y="12192"/>
                </a:moveTo>
                <a:lnTo>
                  <a:pt x="7619" y="0"/>
                </a:lnTo>
              </a:path>
            </a:pathLst>
          </a:custGeom>
          <a:noFill/>
          <a:ln w="12954">
            <a:solidFill>
              <a:srgbClr val="449eb5"/>
            </a:solidFill>
            <a:round/>
          </a:ln>
        </p:spPr>
        <p:style>
          <a:lnRef idx="0"/>
          <a:fillRef idx="0"/>
          <a:effectRef idx="0"/>
          <a:fontRef idx="minor"/>
        </p:style>
      </p:sp>
      <p:sp>
        <p:nvSpPr>
          <p:cNvPr id="1565" name="CustomShape 1422"/>
          <p:cNvSpPr/>
          <p:nvPr/>
        </p:nvSpPr>
        <p:spPr>
          <a:xfrm>
            <a:off x="2005560" y="4243680"/>
            <a:ext cx="7200" cy="11880"/>
          </a:xfrm>
          <a:custGeom>
            <a:avLst/>
            <a:gdLst/>
            <a:ahLst/>
            <a:rect l="l" t="t" r="r" b="b"/>
            <a:pathLst>
              <a:path w="7619" h="12191">
                <a:moveTo>
                  <a:pt x="0" y="12192"/>
                </a:moveTo>
                <a:lnTo>
                  <a:pt x="7619" y="0"/>
                </a:lnTo>
              </a:path>
            </a:pathLst>
          </a:custGeom>
          <a:noFill/>
          <a:ln w="12954">
            <a:solidFill>
              <a:srgbClr val="439db4"/>
            </a:solidFill>
            <a:round/>
          </a:ln>
        </p:spPr>
        <p:style>
          <a:lnRef idx="0"/>
          <a:fillRef idx="0"/>
          <a:effectRef idx="0"/>
          <a:fontRef idx="minor"/>
        </p:style>
      </p:sp>
      <p:sp>
        <p:nvSpPr>
          <p:cNvPr id="1566" name="CustomShape 1423"/>
          <p:cNvSpPr/>
          <p:nvPr/>
        </p:nvSpPr>
        <p:spPr>
          <a:xfrm>
            <a:off x="2013120" y="4232160"/>
            <a:ext cx="8640" cy="11160"/>
          </a:xfrm>
          <a:custGeom>
            <a:avLst/>
            <a:gdLst/>
            <a:ahLst/>
            <a:rect l="l" t="t" r="r" b="b"/>
            <a:pathLst>
              <a:path w="9143" h="11429">
                <a:moveTo>
                  <a:pt x="0" y="11430"/>
                </a:moveTo>
                <a:lnTo>
                  <a:pt x="9144" y="0"/>
                </a:lnTo>
              </a:path>
            </a:pathLst>
          </a:custGeom>
          <a:noFill/>
          <a:ln w="12954">
            <a:solidFill>
              <a:srgbClr val="439cb2"/>
            </a:solidFill>
            <a:round/>
          </a:ln>
        </p:spPr>
        <p:style>
          <a:lnRef idx="0"/>
          <a:fillRef idx="0"/>
          <a:effectRef idx="0"/>
          <a:fontRef idx="minor"/>
        </p:style>
      </p:sp>
      <p:sp>
        <p:nvSpPr>
          <p:cNvPr id="1567" name="CustomShape 1424"/>
          <p:cNvSpPr/>
          <p:nvPr/>
        </p:nvSpPr>
        <p:spPr>
          <a:xfrm>
            <a:off x="2022480" y="4220640"/>
            <a:ext cx="9720" cy="11160"/>
          </a:xfrm>
          <a:custGeom>
            <a:avLst/>
            <a:gdLst/>
            <a:ahLst/>
            <a:rect l="l" t="t" r="r" b="b"/>
            <a:pathLst>
              <a:path w="9906" h="11429">
                <a:moveTo>
                  <a:pt x="0" y="11430"/>
                </a:moveTo>
                <a:lnTo>
                  <a:pt x="9906" y="0"/>
                </a:lnTo>
              </a:path>
            </a:pathLst>
          </a:custGeom>
          <a:noFill/>
          <a:ln w="12954">
            <a:solidFill>
              <a:srgbClr val="429bb1"/>
            </a:solidFill>
            <a:round/>
          </a:ln>
        </p:spPr>
        <p:style>
          <a:lnRef idx="0"/>
          <a:fillRef idx="0"/>
          <a:effectRef idx="0"/>
          <a:fontRef idx="minor"/>
        </p:style>
      </p:sp>
      <p:sp>
        <p:nvSpPr>
          <p:cNvPr id="1568" name="CustomShape 1425"/>
          <p:cNvSpPr/>
          <p:nvPr/>
        </p:nvSpPr>
        <p:spPr>
          <a:xfrm>
            <a:off x="2032200" y="4209120"/>
            <a:ext cx="9720" cy="11160"/>
          </a:xfrm>
          <a:custGeom>
            <a:avLst/>
            <a:gdLst/>
            <a:ahLst/>
            <a:rect l="l" t="t" r="r" b="b"/>
            <a:pathLst>
              <a:path w="9906" h="11429">
                <a:moveTo>
                  <a:pt x="0" y="11430"/>
                </a:moveTo>
                <a:lnTo>
                  <a:pt x="9906" y="0"/>
                </a:lnTo>
              </a:path>
            </a:pathLst>
          </a:custGeom>
          <a:noFill/>
          <a:ln w="12954">
            <a:solidFill>
              <a:srgbClr val="4299b0"/>
            </a:solidFill>
            <a:round/>
          </a:ln>
        </p:spPr>
        <p:style>
          <a:lnRef idx="0"/>
          <a:fillRef idx="0"/>
          <a:effectRef idx="0"/>
          <a:fontRef idx="minor"/>
        </p:style>
      </p:sp>
      <p:sp>
        <p:nvSpPr>
          <p:cNvPr id="1569" name="CustomShape 1426"/>
          <p:cNvSpPr/>
          <p:nvPr/>
        </p:nvSpPr>
        <p:spPr>
          <a:xfrm>
            <a:off x="2042280" y="4197960"/>
            <a:ext cx="11160" cy="11160"/>
          </a:xfrm>
          <a:custGeom>
            <a:avLst/>
            <a:gdLst/>
            <a:ahLst/>
            <a:rect l="l" t="t" r="r" b="b"/>
            <a:pathLst>
              <a:path w="11430" h="11429">
                <a:moveTo>
                  <a:pt x="0" y="11429"/>
                </a:moveTo>
                <a:lnTo>
                  <a:pt x="11430" y="0"/>
                </a:lnTo>
              </a:path>
            </a:pathLst>
          </a:custGeom>
          <a:noFill/>
          <a:ln w="12954">
            <a:solidFill>
              <a:srgbClr val="4198ae"/>
            </a:solidFill>
            <a:round/>
          </a:ln>
        </p:spPr>
        <p:style>
          <a:lnRef idx="0"/>
          <a:fillRef idx="0"/>
          <a:effectRef idx="0"/>
          <a:fontRef idx="minor"/>
        </p:style>
      </p:sp>
      <p:sp>
        <p:nvSpPr>
          <p:cNvPr id="1570" name="CustomShape 1427"/>
          <p:cNvSpPr/>
          <p:nvPr/>
        </p:nvSpPr>
        <p:spPr>
          <a:xfrm>
            <a:off x="2053440" y="4197960"/>
            <a:ext cx="360" cy="195480"/>
          </a:xfrm>
          <a:custGeom>
            <a:avLst/>
            <a:gdLst/>
            <a:ahLst/>
            <a:rect l="l" t="t" r="r" b="b"/>
            <a:pathLst>
              <a:path w="0" h="195834">
                <a:moveTo>
                  <a:pt x="0" y="0"/>
                </a:moveTo>
                <a:lnTo>
                  <a:pt x="0" y="195834"/>
                </a:lnTo>
              </a:path>
            </a:pathLst>
          </a:custGeom>
          <a:noFill/>
          <a:ln w="12954">
            <a:solidFill>
              <a:srgbClr val="4094ab"/>
            </a:solidFill>
            <a:round/>
          </a:ln>
        </p:spPr>
        <p:style>
          <a:lnRef idx="0"/>
          <a:fillRef idx="0"/>
          <a:effectRef idx="0"/>
          <a:fontRef idx="minor"/>
        </p:style>
      </p:sp>
      <p:sp>
        <p:nvSpPr>
          <p:cNvPr id="1571" name="CustomShape 1428"/>
          <p:cNvSpPr/>
          <p:nvPr/>
        </p:nvSpPr>
        <p:spPr>
          <a:xfrm>
            <a:off x="2495520" y="4258800"/>
            <a:ext cx="170280" cy="170280"/>
          </a:xfrm>
          <a:custGeom>
            <a:avLst/>
            <a:gdLst/>
            <a:ahLst/>
            <a:rect l="l" t="t" r="r" b="b"/>
            <a:pathLst>
              <a:path w="170687" h="170687">
                <a:moveTo>
                  <a:pt x="9143" y="161544"/>
                </a:moveTo>
                <a:lnTo>
                  <a:pt x="0" y="170688"/>
                </a:lnTo>
                <a:lnTo>
                  <a:pt x="170688" y="0"/>
                </a:lnTo>
                <a:lnTo>
                  <a:pt x="9143" y="161544"/>
                </a:lnTo>
                <a:close/>
              </a:path>
            </a:pathLst>
          </a:custGeom>
          <a:solidFill>
            <a:srgbClr val="51cbcb"/>
          </a:solidFill>
          <a:ln w="0">
            <a:noFill/>
          </a:ln>
        </p:spPr>
        <p:style>
          <a:lnRef idx="0"/>
          <a:fillRef idx="0"/>
          <a:effectRef idx="0"/>
          <a:fontRef idx="minor"/>
        </p:style>
      </p:sp>
      <p:sp>
        <p:nvSpPr>
          <p:cNvPr id="1572" name="CustomShape 1429"/>
          <p:cNvSpPr/>
          <p:nvPr/>
        </p:nvSpPr>
        <p:spPr>
          <a:xfrm>
            <a:off x="2504520" y="425880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1573" name="CustomShape 1430"/>
          <p:cNvSpPr/>
          <p:nvPr/>
        </p:nvSpPr>
        <p:spPr>
          <a:xfrm>
            <a:off x="2487240" y="4267800"/>
            <a:ext cx="169560" cy="167400"/>
          </a:xfrm>
          <a:custGeom>
            <a:avLst/>
            <a:gdLst/>
            <a:ahLst/>
            <a:rect l="l" t="t" r="r" b="b"/>
            <a:pathLst>
              <a:path w="169925" h="167639">
                <a:moveTo>
                  <a:pt x="8381" y="161543"/>
                </a:moveTo>
                <a:lnTo>
                  <a:pt x="169925" y="0"/>
                </a:lnTo>
                <a:lnTo>
                  <a:pt x="161543" y="6095"/>
                </a:lnTo>
                <a:lnTo>
                  <a:pt x="0" y="167639"/>
                </a:lnTo>
                <a:lnTo>
                  <a:pt x="8381" y="161543"/>
                </a:lnTo>
                <a:close/>
              </a:path>
            </a:pathLst>
          </a:custGeom>
          <a:solidFill>
            <a:srgbClr val="50c7c7"/>
          </a:solidFill>
          <a:ln w="0">
            <a:noFill/>
          </a:ln>
        </p:spPr>
        <p:style>
          <a:lnRef idx="0"/>
          <a:fillRef idx="0"/>
          <a:effectRef idx="0"/>
          <a:fontRef idx="minor"/>
        </p:style>
      </p:sp>
      <p:sp>
        <p:nvSpPr>
          <p:cNvPr id="1574" name="CustomShape 1431"/>
          <p:cNvSpPr/>
          <p:nvPr/>
        </p:nvSpPr>
        <p:spPr>
          <a:xfrm>
            <a:off x="2495520" y="426780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1575" name="CustomShape 1432"/>
          <p:cNvSpPr/>
          <p:nvPr/>
        </p:nvSpPr>
        <p:spPr>
          <a:xfrm>
            <a:off x="2478960" y="4273920"/>
            <a:ext cx="169560" cy="165600"/>
          </a:xfrm>
          <a:custGeom>
            <a:avLst/>
            <a:gdLst/>
            <a:ahLst/>
            <a:rect l="l" t="t" r="r" b="b"/>
            <a:pathLst>
              <a:path w="169925" h="166115">
                <a:moveTo>
                  <a:pt x="8381" y="161543"/>
                </a:moveTo>
                <a:lnTo>
                  <a:pt x="169925" y="0"/>
                </a:lnTo>
                <a:lnTo>
                  <a:pt x="161543" y="4571"/>
                </a:lnTo>
                <a:lnTo>
                  <a:pt x="0" y="166115"/>
                </a:lnTo>
                <a:lnTo>
                  <a:pt x="8381" y="161543"/>
                </a:lnTo>
                <a:close/>
              </a:path>
            </a:pathLst>
          </a:custGeom>
          <a:solidFill>
            <a:srgbClr val="4cbebe"/>
          </a:solidFill>
          <a:ln w="0">
            <a:noFill/>
          </a:ln>
        </p:spPr>
        <p:style>
          <a:lnRef idx="0"/>
          <a:fillRef idx="0"/>
          <a:effectRef idx="0"/>
          <a:fontRef idx="minor"/>
        </p:style>
      </p:sp>
      <p:sp>
        <p:nvSpPr>
          <p:cNvPr id="1576" name="CustomShape 1433"/>
          <p:cNvSpPr/>
          <p:nvPr/>
        </p:nvSpPr>
        <p:spPr>
          <a:xfrm>
            <a:off x="2487240" y="4273920"/>
            <a:ext cx="161280" cy="161280"/>
          </a:xfrm>
          <a:custGeom>
            <a:avLst/>
            <a:gdLst/>
            <a:ahLst/>
            <a:rect l="l" t="t" r="r" b="b"/>
            <a:pathLst>
              <a:path w="161544" h="161544">
                <a:moveTo>
                  <a:pt x="0" y="161543"/>
                </a:moveTo>
                <a:lnTo>
                  <a:pt x="161544" y="0"/>
                </a:lnTo>
              </a:path>
            </a:pathLst>
          </a:custGeom>
          <a:noFill/>
          <a:ln w="762">
            <a:solidFill>
              <a:srgbClr val="4cbebe"/>
            </a:solidFill>
            <a:round/>
          </a:ln>
        </p:spPr>
        <p:style>
          <a:lnRef idx="0"/>
          <a:fillRef idx="0"/>
          <a:effectRef idx="0"/>
          <a:fontRef idx="minor"/>
        </p:style>
      </p:sp>
      <p:sp>
        <p:nvSpPr>
          <p:cNvPr id="1577" name="CustomShape 1434"/>
          <p:cNvSpPr/>
          <p:nvPr/>
        </p:nvSpPr>
        <p:spPr>
          <a:xfrm>
            <a:off x="2483280" y="4273920"/>
            <a:ext cx="164880" cy="163440"/>
          </a:xfrm>
          <a:custGeom>
            <a:avLst/>
            <a:gdLst/>
            <a:ahLst/>
            <a:rect l="l" t="t" r="r" b="b"/>
            <a:pathLst>
              <a:path w="165354" h="163829">
                <a:moveTo>
                  <a:pt x="3810" y="161543"/>
                </a:moveTo>
                <a:lnTo>
                  <a:pt x="165354" y="0"/>
                </a:lnTo>
                <a:lnTo>
                  <a:pt x="161544" y="2285"/>
                </a:lnTo>
                <a:lnTo>
                  <a:pt x="0" y="163829"/>
                </a:lnTo>
                <a:lnTo>
                  <a:pt x="3810" y="161543"/>
                </a:lnTo>
                <a:close/>
              </a:path>
            </a:pathLst>
          </a:custGeom>
          <a:solidFill>
            <a:srgbClr val="4cbebe"/>
          </a:solidFill>
          <a:ln w="0">
            <a:noFill/>
          </a:ln>
        </p:spPr>
        <p:style>
          <a:lnRef idx="0"/>
          <a:fillRef idx="0"/>
          <a:effectRef idx="0"/>
          <a:fontRef idx="minor"/>
        </p:style>
      </p:sp>
      <p:sp>
        <p:nvSpPr>
          <p:cNvPr id="1578" name="CustomShape 1435"/>
          <p:cNvSpPr/>
          <p:nvPr/>
        </p:nvSpPr>
        <p:spPr>
          <a:xfrm>
            <a:off x="2478960" y="4276440"/>
            <a:ext cx="165600" cy="163440"/>
          </a:xfrm>
          <a:custGeom>
            <a:avLst/>
            <a:gdLst/>
            <a:ahLst/>
            <a:rect l="l" t="t" r="r" b="b"/>
            <a:pathLst>
              <a:path w="166116" h="163829">
                <a:moveTo>
                  <a:pt x="4572" y="161544"/>
                </a:moveTo>
                <a:lnTo>
                  <a:pt x="166116" y="0"/>
                </a:lnTo>
                <a:lnTo>
                  <a:pt x="161544" y="2286"/>
                </a:lnTo>
                <a:lnTo>
                  <a:pt x="0" y="163830"/>
                </a:lnTo>
                <a:lnTo>
                  <a:pt x="4572" y="161544"/>
                </a:lnTo>
                <a:close/>
              </a:path>
            </a:pathLst>
          </a:custGeom>
          <a:solidFill>
            <a:srgbClr val="48b8b8"/>
          </a:solidFill>
          <a:ln w="0">
            <a:noFill/>
          </a:ln>
        </p:spPr>
        <p:style>
          <a:lnRef idx="0"/>
          <a:fillRef idx="0"/>
          <a:effectRef idx="0"/>
          <a:fontRef idx="minor"/>
        </p:style>
      </p:sp>
      <p:sp>
        <p:nvSpPr>
          <p:cNvPr id="1579" name="CustomShape 1436"/>
          <p:cNvSpPr/>
          <p:nvPr/>
        </p:nvSpPr>
        <p:spPr>
          <a:xfrm>
            <a:off x="2469600" y="4278600"/>
            <a:ext cx="170280" cy="164160"/>
          </a:xfrm>
          <a:custGeom>
            <a:avLst/>
            <a:gdLst/>
            <a:ahLst/>
            <a:rect l="l" t="t" r="r" b="b"/>
            <a:pathLst>
              <a:path w="170687" h="164591">
                <a:moveTo>
                  <a:pt x="9143" y="161544"/>
                </a:moveTo>
                <a:lnTo>
                  <a:pt x="170688" y="0"/>
                </a:lnTo>
                <a:lnTo>
                  <a:pt x="161544" y="2286"/>
                </a:lnTo>
                <a:lnTo>
                  <a:pt x="0" y="164592"/>
                </a:lnTo>
                <a:lnTo>
                  <a:pt x="9143" y="161544"/>
                </a:lnTo>
                <a:close/>
              </a:path>
            </a:pathLst>
          </a:custGeom>
          <a:solidFill>
            <a:srgbClr val="46b2b2"/>
          </a:solidFill>
          <a:ln w="0">
            <a:noFill/>
          </a:ln>
        </p:spPr>
        <p:style>
          <a:lnRef idx="0"/>
          <a:fillRef idx="0"/>
          <a:effectRef idx="0"/>
          <a:fontRef idx="minor"/>
        </p:style>
      </p:sp>
      <p:sp>
        <p:nvSpPr>
          <p:cNvPr id="1580" name="CustomShape 1437"/>
          <p:cNvSpPr/>
          <p:nvPr/>
        </p:nvSpPr>
        <p:spPr>
          <a:xfrm>
            <a:off x="2478960" y="4278600"/>
            <a:ext cx="161280" cy="161280"/>
          </a:xfrm>
          <a:custGeom>
            <a:avLst/>
            <a:gdLst/>
            <a:ahLst/>
            <a:rect l="l" t="t" r="r" b="b"/>
            <a:pathLst>
              <a:path w="161544" h="161544">
                <a:moveTo>
                  <a:pt x="0" y="161544"/>
                </a:moveTo>
                <a:lnTo>
                  <a:pt x="161544" y="0"/>
                </a:lnTo>
              </a:path>
            </a:pathLst>
          </a:custGeom>
          <a:noFill/>
          <a:ln w="762">
            <a:solidFill>
              <a:srgbClr val="46b2b2"/>
            </a:solidFill>
            <a:round/>
          </a:ln>
        </p:spPr>
        <p:style>
          <a:lnRef idx="0"/>
          <a:fillRef idx="0"/>
          <a:effectRef idx="0"/>
          <a:fontRef idx="minor"/>
        </p:style>
      </p:sp>
      <p:sp>
        <p:nvSpPr>
          <p:cNvPr id="1581" name="CustomShape 1438"/>
          <p:cNvSpPr/>
          <p:nvPr/>
        </p:nvSpPr>
        <p:spPr>
          <a:xfrm>
            <a:off x="2476440" y="427860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6b2b2"/>
          </a:solidFill>
          <a:ln w="0">
            <a:noFill/>
          </a:ln>
        </p:spPr>
        <p:style>
          <a:lnRef idx="0"/>
          <a:fillRef idx="0"/>
          <a:effectRef idx="0"/>
          <a:fontRef idx="minor"/>
        </p:style>
      </p:sp>
      <p:sp>
        <p:nvSpPr>
          <p:cNvPr id="1582" name="CustomShape 1439"/>
          <p:cNvSpPr/>
          <p:nvPr/>
        </p:nvSpPr>
        <p:spPr>
          <a:xfrm>
            <a:off x="2474280" y="427932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5aeae"/>
          </a:solidFill>
          <a:ln w="0">
            <a:noFill/>
          </a:ln>
        </p:spPr>
        <p:style>
          <a:lnRef idx="0"/>
          <a:fillRef idx="0"/>
          <a:effectRef idx="0"/>
          <a:fontRef idx="minor"/>
        </p:style>
      </p:sp>
      <p:sp>
        <p:nvSpPr>
          <p:cNvPr id="1583" name="CustomShape 1440"/>
          <p:cNvSpPr/>
          <p:nvPr/>
        </p:nvSpPr>
        <p:spPr>
          <a:xfrm>
            <a:off x="2471760" y="4280040"/>
            <a:ext cx="163440" cy="162000"/>
          </a:xfrm>
          <a:custGeom>
            <a:avLst/>
            <a:gdLst/>
            <a:ahLst/>
            <a:rect l="l" t="t" r="r" b="b"/>
            <a:pathLst>
              <a:path w="163830" h="162305">
                <a:moveTo>
                  <a:pt x="2286" y="161543"/>
                </a:moveTo>
                <a:lnTo>
                  <a:pt x="163830" y="0"/>
                </a:lnTo>
                <a:lnTo>
                  <a:pt x="161544" y="0"/>
                </a:lnTo>
                <a:lnTo>
                  <a:pt x="0" y="162305"/>
                </a:lnTo>
                <a:lnTo>
                  <a:pt x="2286" y="161543"/>
                </a:lnTo>
                <a:close/>
              </a:path>
            </a:pathLst>
          </a:custGeom>
          <a:solidFill>
            <a:srgbClr val="44acac"/>
          </a:solidFill>
          <a:ln w="0">
            <a:noFill/>
          </a:ln>
        </p:spPr>
        <p:style>
          <a:lnRef idx="0"/>
          <a:fillRef idx="0"/>
          <a:effectRef idx="0"/>
          <a:fontRef idx="minor"/>
        </p:style>
      </p:sp>
      <p:sp>
        <p:nvSpPr>
          <p:cNvPr id="1584" name="CustomShape 1441"/>
          <p:cNvSpPr/>
          <p:nvPr/>
        </p:nvSpPr>
        <p:spPr>
          <a:xfrm>
            <a:off x="2469600" y="4280040"/>
            <a:ext cx="163440" cy="162720"/>
          </a:xfrm>
          <a:custGeom>
            <a:avLst/>
            <a:gdLst/>
            <a:ahLst/>
            <a:rect l="l" t="t" r="r" b="b"/>
            <a:pathLst>
              <a:path w="163830" h="163067">
                <a:moveTo>
                  <a:pt x="2286" y="162305"/>
                </a:moveTo>
                <a:lnTo>
                  <a:pt x="163830" y="0"/>
                </a:lnTo>
                <a:lnTo>
                  <a:pt x="161544" y="761"/>
                </a:lnTo>
                <a:lnTo>
                  <a:pt x="0" y="163067"/>
                </a:lnTo>
                <a:lnTo>
                  <a:pt x="2286" y="162305"/>
                </a:lnTo>
                <a:close/>
              </a:path>
            </a:pathLst>
          </a:custGeom>
          <a:solidFill>
            <a:srgbClr val="43a9a9"/>
          </a:solidFill>
          <a:ln w="0">
            <a:noFill/>
          </a:ln>
        </p:spPr>
        <p:style>
          <a:lnRef idx="0"/>
          <a:fillRef idx="0"/>
          <a:effectRef idx="0"/>
          <a:fontRef idx="minor"/>
        </p:style>
      </p:sp>
      <p:sp>
        <p:nvSpPr>
          <p:cNvPr id="1585" name="CustomShape 1442"/>
          <p:cNvSpPr/>
          <p:nvPr/>
        </p:nvSpPr>
        <p:spPr>
          <a:xfrm>
            <a:off x="2460600" y="4280760"/>
            <a:ext cx="170280" cy="162720"/>
          </a:xfrm>
          <a:custGeom>
            <a:avLst/>
            <a:gdLst/>
            <a:ahLst/>
            <a:rect l="l" t="t" r="r" b="b"/>
            <a:pathLst>
              <a:path w="170687" h="163067">
                <a:moveTo>
                  <a:pt x="9143" y="162306"/>
                </a:moveTo>
                <a:lnTo>
                  <a:pt x="170688" y="0"/>
                </a:lnTo>
                <a:lnTo>
                  <a:pt x="161544" y="1524"/>
                </a:lnTo>
                <a:lnTo>
                  <a:pt x="0" y="163068"/>
                </a:lnTo>
                <a:lnTo>
                  <a:pt x="9143" y="162306"/>
                </a:lnTo>
                <a:close/>
              </a:path>
            </a:pathLst>
          </a:custGeom>
          <a:solidFill>
            <a:srgbClr val="41a5a5"/>
          </a:solidFill>
          <a:ln w="0">
            <a:noFill/>
          </a:ln>
        </p:spPr>
        <p:style>
          <a:lnRef idx="0"/>
          <a:fillRef idx="0"/>
          <a:effectRef idx="0"/>
          <a:fontRef idx="minor"/>
        </p:style>
      </p:sp>
      <p:sp>
        <p:nvSpPr>
          <p:cNvPr id="1586" name="CustomShape 1443"/>
          <p:cNvSpPr/>
          <p:nvPr/>
        </p:nvSpPr>
        <p:spPr>
          <a:xfrm>
            <a:off x="2469600" y="4280760"/>
            <a:ext cx="161280" cy="162000"/>
          </a:xfrm>
          <a:custGeom>
            <a:avLst/>
            <a:gdLst/>
            <a:ahLst/>
            <a:rect l="l" t="t" r="r" b="b"/>
            <a:pathLst>
              <a:path w="161544" h="162305">
                <a:moveTo>
                  <a:pt x="0" y="162306"/>
                </a:moveTo>
                <a:lnTo>
                  <a:pt x="161544" y="0"/>
                </a:lnTo>
              </a:path>
            </a:pathLst>
          </a:custGeom>
          <a:noFill/>
          <a:ln w="762">
            <a:solidFill>
              <a:srgbClr val="41a5a5"/>
            </a:solidFill>
            <a:round/>
          </a:ln>
        </p:spPr>
        <p:style>
          <a:lnRef idx="0"/>
          <a:fillRef idx="0"/>
          <a:effectRef idx="0"/>
          <a:fontRef idx="minor"/>
        </p:style>
      </p:sp>
      <p:sp>
        <p:nvSpPr>
          <p:cNvPr id="1587" name="CustomShape 1444"/>
          <p:cNvSpPr/>
          <p:nvPr/>
        </p:nvSpPr>
        <p:spPr>
          <a:xfrm>
            <a:off x="2468160" y="4280760"/>
            <a:ext cx="162720" cy="162000"/>
          </a:xfrm>
          <a:custGeom>
            <a:avLst/>
            <a:gdLst/>
            <a:ahLst/>
            <a:rect l="l" t="t" r="r" b="b"/>
            <a:pathLst>
              <a:path w="163068" h="162305">
                <a:moveTo>
                  <a:pt x="1524" y="162306"/>
                </a:moveTo>
                <a:lnTo>
                  <a:pt x="163068" y="0"/>
                </a:lnTo>
                <a:lnTo>
                  <a:pt x="161544" y="762"/>
                </a:lnTo>
                <a:lnTo>
                  <a:pt x="0" y="162306"/>
                </a:lnTo>
                <a:lnTo>
                  <a:pt x="1524" y="162306"/>
                </a:lnTo>
                <a:close/>
              </a:path>
            </a:pathLst>
          </a:custGeom>
          <a:solidFill>
            <a:srgbClr val="41a5a5"/>
          </a:solidFill>
          <a:ln w="0">
            <a:noFill/>
          </a:ln>
        </p:spPr>
        <p:style>
          <a:lnRef idx="0"/>
          <a:fillRef idx="0"/>
          <a:effectRef idx="0"/>
          <a:fontRef idx="minor"/>
        </p:style>
      </p:sp>
      <p:sp>
        <p:nvSpPr>
          <p:cNvPr id="1588" name="CustomShape 1445"/>
          <p:cNvSpPr/>
          <p:nvPr/>
        </p:nvSpPr>
        <p:spPr>
          <a:xfrm>
            <a:off x="2466000" y="428184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40a2a2"/>
          </a:solidFill>
          <a:ln w="0">
            <a:noFill/>
          </a:ln>
        </p:spPr>
        <p:style>
          <a:lnRef idx="0"/>
          <a:fillRef idx="0"/>
          <a:effectRef idx="0"/>
          <a:fontRef idx="minor"/>
        </p:style>
      </p:sp>
      <p:sp>
        <p:nvSpPr>
          <p:cNvPr id="1589" name="CustomShape 1446"/>
          <p:cNvSpPr/>
          <p:nvPr/>
        </p:nvSpPr>
        <p:spPr>
          <a:xfrm>
            <a:off x="2464200" y="428184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f9f9f"/>
          </a:solidFill>
          <a:ln w="0">
            <a:noFill/>
          </a:ln>
        </p:spPr>
        <p:style>
          <a:lnRef idx="0"/>
          <a:fillRef idx="0"/>
          <a:effectRef idx="0"/>
          <a:fontRef idx="minor"/>
        </p:style>
      </p:sp>
      <p:sp>
        <p:nvSpPr>
          <p:cNvPr id="1590" name="CustomShape 1447"/>
          <p:cNvSpPr/>
          <p:nvPr/>
        </p:nvSpPr>
        <p:spPr>
          <a:xfrm>
            <a:off x="2462040" y="4281840"/>
            <a:ext cx="163440" cy="161280"/>
          </a:xfrm>
          <a:custGeom>
            <a:avLst/>
            <a:gdLst/>
            <a:ahLst/>
            <a:rect l="l" t="t" r="r" b="b"/>
            <a:pathLst>
              <a:path w="163830" h="161544">
                <a:moveTo>
                  <a:pt x="2286" y="161543"/>
                </a:moveTo>
                <a:lnTo>
                  <a:pt x="163830" y="0"/>
                </a:lnTo>
                <a:lnTo>
                  <a:pt x="162306" y="0"/>
                </a:lnTo>
                <a:lnTo>
                  <a:pt x="0" y="161543"/>
                </a:lnTo>
                <a:lnTo>
                  <a:pt x="2286" y="161543"/>
                </a:lnTo>
                <a:close/>
              </a:path>
            </a:pathLst>
          </a:custGeom>
          <a:solidFill>
            <a:srgbClr val="3e9e9e"/>
          </a:solidFill>
          <a:ln w="0">
            <a:noFill/>
          </a:ln>
        </p:spPr>
        <p:style>
          <a:lnRef idx="0"/>
          <a:fillRef idx="0"/>
          <a:effectRef idx="0"/>
          <a:fontRef idx="minor"/>
        </p:style>
      </p:sp>
      <p:sp>
        <p:nvSpPr>
          <p:cNvPr id="1591" name="CustomShape 1448"/>
          <p:cNvSpPr/>
          <p:nvPr/>
        </p:nvSpPr>
        <p:spPr>
          <a:xfrm>
            <a:off x="2460600" y="4281840"/>
            <a:ext cx="163440" cy="162000"/>
          </a:xfrm>
          <a:custGeom>
            <a:avLst/>
            <a:gdLst/>
            <a:ahLst/>
            <a:rect l="l" t="t" r="r" b="b"/>
            <a:pathLst>
              <a:path w="163830" h="162305">
                <a:moveTo>
                  <a:pt x="1524" y="161543"/>
                </a:moveTo>
                <a:lnTo>
                  <a:pt x="163830" y="0"/>
                </a:lnTo>
                <a:lnTo>
                  <a:pt x="161544" y="761"/>
                </a:lnTo>
                <a:lnTo>
                  <a:pt x="0" y="162305"/>
                </a:lnTo>
                <a:lnTo>
                  <a:pt x="1524" y="161543"/>
                </a:lnTo>
                <a:close/>
              </a:path>
            </a:pathLst>
          </a:custGeom>
          <a:solidFill>
            <a:srgbClr val="3d9b9b"/>
          </a:solidFill>
          <a:ln w="0">
            <a:noFill/>
          </a:ln>
        </p:spPr>
        <p:style>
          <a:lnRef idx="0"/>
          <a:fillRef idx="0"/>
          <a:effectRef idx="0"/>
          <a:fontRef idx="minor"/>
        </p:style>
      </p:sp>
      <p:sp>
        <p:nvSpPr>
          <p:cNvPr id="1592" name="CustomShape 1449"/>
          <p:cNvSpPr/>
          <p:nvPr/>
        </p:nvSpPr>
        <p:spPr>
          <a:xfrm>
            <a:off x="2453760" y="4281840"/>
            <a:ext cx="168120" cy="162000"/>
          </a:xfrm>
          <a:custGeom>
            <a:avLst/>
            <a:gdLst/>
            <a:ahLst/>
            <a:rect l="l" t="t" r="r" b="b"/>
            <a:pathLst>
              <a:path w="168401" h="162305">
                <a:moveTo>
                  <a:pt x="6857" y="162305"/>
                </a:moveTo>
                <a:lnTo>
                  <a:pt x="168401" y="761"/>
                </a:lnTo>
                <a:lnTo>
                  <a:pt x="161543" y="0"/>
                </a:lnTo>
                <a:lnTo>
                  <a:pt x="0" y="161543"/>
                </a:lnTo>
                <a:lnTo>
                  <a:pt x="6857" y="162305"/>
                </a:lnTo>
                <a:close/>
              </a:path>
            </a:pathLst>
          </a:custGeom>
          <a:solidFill>
            <a:srgbClr val="3c9898"/>
          </a:solidFill>
          <a:ln w="0">
            <a:noFill/>
          </a:ln>
        </p:spPr>
        <p:style>
          <a:lnRef idx="0"/>
          <a:fillRef idx="0"/>
          <a:effectRef idx="0"/>
          <a:fontRef idx="minor"/>
        </p:style>
      </p:sp>
      <p:sp>
        <p:nvSpPr>
          <p:cNvPr id="1593" name="CustomShape 1450"/>
          <p:cNvSpPr/>
          <p:nvPr/>
        </p:nvSpPr>
        <p:spPr>
          <a:xfrm>
            <a:off x="2460600" y="4282560"/>
            <a:ext cx="161280" cy="161280"/>
          </a:xfrm>
          <a:custGeom>
            <a:avLst/>
            <a:gdLst/>
            <a:ahLst/>
            <a:rect l="l" t="t" r="r" b="b"/>
            <a:pathLst>
              <a:path w="161544" h="161544">
                <a:moveTo>
                  <a:pt x="0" y="161544"/>
                </a:moveTo>
                <a:lnTo>
                  <a:pt x="161544" y="0"/>
                </a:lnTo>
              </a:path>
            </a:pathLst>
          </a:custGeom>
          <a:noFill/>
          <a:ln w="762">
            <a:solidFill>
              <a:srgbClr val="3c9898"/>
            </a:solidFill>
            <a:round/>
          </a:ln>
        </p:spPr>
        <p:style>
          <a:lnRef idx="0"/>
          <a:fillRef idx="0"/>
          <a:effectRef idx="0"/>
          <a:fontRef idx="minor"/>
        </p:style>
      </p:sp>
      <p:sp>
        <p:nvSpPr>
          <p:cNvPr id="1594" name="CustomShape 1451"/>
          <p:cNvSpPr/>
          <p:nvPr/>
        </p:nvSpPr>
        <p:spPr>
          <a:xfrm>
            <a:off x="2458800" y="428184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3c9898"/>
          </a:solidFill>
          <a:ln w="0">
            <a:noFill/>
          </a:ln>
        </p:spPr>
        <p:style>
          <a:lnRef idx="0"/>
          <a:fillRef idx="0"/>
          <a:effectRef idx="0"/>
          <a:fontRef idx="minor"/>
        </p:style>
      </p:sp>
      <p:sp>
        <p:nvSpPr>
          <p:cNvPr id="1595" name="CustomShape 1452"/>
          <p:cNvSpPr/>
          <p:nvPr/>
        </p:nvSpPr>
        <p:spPr>
          <a:xfrm>
            <a:off x="2456640" y="4281840"/>
            <a:ext cx="163440" cy="162000"/>
          </a:xfrm>
          <a:custGeom>
            <a:avLst/>
            <a:gdLst/>
            <a:ahLst/>
            <a:rect l="l" t="t" r="r" b="b"/>
            <a:pathLst>
              <a:path w="163830" h="162305">
                <a:moveTo>
                  <a:pt x="2286" y="162305"/>
                </a:moveTo>
                <a:lnTo>
                  <a:pt x="163830" y="0"/>
                </a:lnTo>
                <a:lnTo>
                  <a:pt x="162306" y="0"/>
                </a:lnTo>
                <a:lnTo>
                  <a:pt x="0" y="161543"/>
                </a:lnTo>
                <a:lnTo>
                  <a:pt x="2286" y="162305"/>
                </a:lnTo>
                <a:close/>
              </a:path>
            </a:pathLst>
          </a:custGeom>
          <a:solidFill>
            <a:srgbClr val="3c999a"/>
          </a:solidFill>
          <a:ln w="0">
            <a:noFill/>
          </a:ln>
        </p:spPr>
        <p:style>
          <a:lnRef idx="0"/>
          <a:fillRef idx="0"/>
          <a:effectRef idx="0"/>
          <a:fontRef idx="minor"/>
        </p:style>
      </p:sp>
      <p:sp>
        <p:nvSpPr>
          <p:cNvPr id="1596" name="CustomShape 1453"/>
          <p:cNvSpPr/>
          <p:nvPr/>
        </p:nvSpPr>
        <p:spPr>
          <a:xfrm>
            <a:off x="2455200" y="4281840"/>
            <a:ext cx="163440" cy="161280"/>
          </a:xfrm>
          <a:custGeom>
            <a:avLst/>
            <a:gdLst/>
            <a:ahLst/>
            <a:rect l="l" t="t" r="r" b="b"/>
            <a:pathLst>
              <a:path w="163830" h="161544">
                <a:moveTo>
                  <a:pt x="1524" y="161543"/>
                </a:moveTo>
                <a:lnTo>
                  <a:pt x="163830" y="0"/>
                </a:lnTo>
                <a:lnTo>
                  <a:pt x="161544" y="0"/>
                </a:lnTo>
                <a:lnTo>
                  <a:pt x="0" y="161543"/>
                </a:lnTo>
                <a:lnTo>
                  <a:pt x="1524" y="161543"/>
                </a:lnTo>
                <a:close/>
              </a:path>
            </a:pathLst>
          </a:custGeom>
          <a:solidFill>
            <a:srgbClr val="3d9c9c"/>
          </a:solidFill>
          <a:ln w="0">
            <a:noFill/>
          </a:ln>
        </p:spPr>
        <p:style>
          <a:lnRef idx="0"/>
          <a:fillRef idx="0"/>
          <a:effectRef idx="0"/>
          <a:fontRef idx="minor"/>
        </p:style>
      </p:sp>
      <p:sp>
        <p:nvSpPr>
          <p:cNvPr id="1597" name="CustomShape 1454"/>
          <p:cNvSpPr/>
          <p:nvPr/>
        </p:nvSpPr>
        <p:spPr>
          <a:xfrm>
            <a:off x="2453760" y="428184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e9e9e"/>
          </a:solidFill>
          <a:ln w="0">
            <a:noFill/>
          </a:ln>
        </p:spPr>
        <p:style>
          <a:lnRef idx="0"/>
          <a:fillRef idx="0"/>
          <a:effectRef idx="0"/>
          <a:fontRef idx="minor"/>
        </p:style>
      </p:sp>
      <p:sp>
        <p:nvSpPr>
          <p:cNvPr id="1598" name="CustomShape 1455"/>
          <p:cNvSpPr/>
          <p:nvPr/>
        </p:nvSpPr>
        <p:spPr>
          <a:xfrm>
            <a:off x="2446920" y="4280040"/>
            <a:ext cx="168120" cy="162720"/>
          </a:xfrm>
          <a:custGeom>
            <a:avLst/>
            <a:gdLst/>
            <a:ahLst/>
            <a:rect l="l" t="t" r="r" b="b"/>
            <a:pathLst>
              <a:path w="168401" h="163067">
                <a:moveTo>
                  <a:pt x="6857" y="163067"/>
                </a:moveTo>
                <a:lnTo>
                  <a:pt x="168401" y="1523"/>
                </a:lnTo>
                <a:lnTo>
                  <a:pt x="161543" y="0"/>
                </a:lnTo>
                <a:lnTo>
                  <a:pt x="0" y="162305"/>
                </a:lnTo>
                <a:lnTo>
                  <a:pt x="6857" y="163067"/>
                </a:lnTo>
                <a:close/>
              </a:path>
            </a:pathLst>
          </a:custGeom>
          <a:solidFill>
            <a:srgbClr val="3f9f9f"/>
          </a:solidFill>
          <a:ln w="0">
            <a:noFill/>
          </a:ln>
        </p:spPr>
        <p:style>
          <a:lnRef idx="0"/>
          <a:fillRef idx="0"/>
          <a:effectRef idx="0"/>
          <a:fontRef idx="minor"/>
        </p:style>
      </p:sp>
      <p:sp>
        <p:nvSpPr>
          <p:cNvPr id="1599" name="CustomShape 1456"/>
          <p:cNvSpPr/>
          <p:nvPr/>
        </p:nvSpPr>
        <p:spPr>
          <a:xfrm>
            <a:off x="2453760" y="4281840"/>
            <a:ext cx="161280" cy="161280"/>
          </a:xfrm>
          <a:custGeom>
            <a:avLst/>
            <a:gdLst/>
            <a:ahLst/>
            <a:rect l="l" t="t" r="r" b="b"/>
            <a:pathLst>
              <a:path w="161544" h="161544">
                <a:moveTo>
                  <a:pt x="0" y="161543"/>
                </a:moveTo>
                <a:lnTo>
                  <a:pt x="161544" y="0"/>
                </a:lnTo>
              </a:path>
            </a:pathLst>
          </a:custGeom>
          <a:noFill/>
          <a:ln w="762">
            <a:solidFill>
              <a:srgbClr val="3f9f9f"/>
            </a:solidFill>
            <a:round/>
          </a:ln>
        </p:spPr>
        <p:style>
          <a:lnRef idx="0"/>
          <a:fillRef idx="0"/>
          <a:effectRef idx="0"/>
          <a:fontRef idx="minor"/>
        </p:style>
      </p:sp>
      <p:sp>
        <p:nvSpPr>
          <p:cNvPr id="1600" name="CustomShape 1457"/>
          <p:cNvSpPr/>
          <p:nvPr/>
        </p:nvSpPr>
        <p:spPr>
          <a:xfrm>
            <a:off x="2451960" y="428184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f9f9f"/>
          </a:solidFill>
          <a:ln w="0">
            <a:noFill/>
          </a:ln>
        </p:spPr>
        <p:style>
          <a:lnRef idx="0"/>
          <a:fillRef idx="0"/>
          <a:effectRef idx="0"/>
          <a:fontRef idx="minor"/>
        </p:style>
      </p:sp>
      <p:sp>
        <p:nvSpPr>
          <p:cNvPr id="1601" name="CustomShape 1458"/>
          <p:cNvSpPr/>
          <p:nvPr/>
        </p:nvSpPr>
        <p:spPr>
          <a:xfrm>
            <a:off x="2450520" y="428076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3fa0a0"/>
          </a:solidFill>
          <a:ln w="0">
            <a:noFill/>
          </a:ln>
        </p:spPr>
        <p:style>
          <a:lnRef idx="0"/>
          <a:fillRef idx="0"/>
          <a:effectRef idx="0"/>
          <a:fontRef idx="minor"/>
        </p:style>
      </p:sp>
      <p:sp>
        <p:nvSpPr>
          <p:cNvPr id="1602" name="CustomShape 1459"/>
          <p:cNvSpPr/>
          <p:nvPr/>
        </p:nvSpPr>
        <p:spPr>
          <a:xfrm>
            <a:off x="2449080" y="4280760"/>
            <a:ext cx="162720" cy="162000"/>
          </a:xfrm>
          <a:custGeom>
            <a:avLst/>
            <a:gdLst/>
            <a:ahLst/>
            <a:rect l="l" t="t" r="r" b="b"/>
            <a:pathLst>
              <a:path w="163068" h="162305">
                <a:moveTo>
                  <a:pt x="1524" y="162306"/>
                </a:moveTo>
                <a:lnTo>
                  <a:pt x="163068" y="0"/>
                </a:lnTo>
                <a:lnTo>
                  <a:pt x="162306" y="0"/>
                </a:lnTo>
                <a:lnTo>
                  <a:pt x="0" y="161544"/>
                </a:lnTo>
                <a:lnTo>
                  <a:pt x="1524" y="162306"/>
                </a:lnTo>
                <a:close/>
              </a:path>
            </a:pathLst>
          </a:custGeom>
          <a:solidFill>
            <a:srgbClr val="40a2a2"/>
          </a:solidFill>
          <a:ln w="0">
            <a:noFill/>
          </a:ln>
        </p:spPr>
        <p:style>
          <a:lnRef idx="0"/>
          <a:fillRef idx="0"/>
          <a:effectRef idx="0"/>
          <a:fontRef idx="minor"/>
        </p:style>
      </p:sp>
      <p:sp>
        <p:nvSpPr>
          <p:cNvPr id="1603" name="CustomShape 1460"/>
          <p:cNvSpPr/>
          <p:nvPr/>
        </p:nvSpPr>
        <p:spPr>
          <a:xfrm>
            <a:off x="2448360" y="4280760"/>
            <a:ext cx="162720" cy="161280"/>
          </a:xfrm>
          <a:custGeom>
            <a:avLst/>
            <a:gdLst/>
            <a:ahLst/>
            <a:rect l="l" t="t" r="r" b="b"/>
            <a:pathLst>
              <a:path w="163068" h="161544">
                <a:moveTo>
                  <a:pt x="762" y="161544"/>
                </a:moveTo>
                <a:lnTo>
                  <a:pt x="163068" y="0"/>
                </a:lnTo>
                <a:lnTo>
                  <a:pt x="161544" y="0"/>
                </a:lnTo>
                <a:lnTo>
                  <a:pt x="0" y="161544"/>
                </a:lnTo>
                <a:lnTo>
                  <a:pt x="762" y="161544"/>
                </a:lnTo>
                <a:close/>
              </a:path>
            </a:pathLst>
          </a:custGeom>
          <a:solidFill>
            <a:srgbClr val="40a4a4"/>
          </a:solidFill>
          <a:ln w="0">
            <a:noFill/>
          </a:ln>
        </p:spPr>
        <p:style>
          <a:lnRef idx="0"/>
          <a:fillRef idx="0"/>
          <a:effectRef idx="0"/>
          <a:fontRef idx="minor"/>
        </p:style>
      </p:sp>
      <p:sp>
        <p:nvSpPr>
          <p:cNvPr id="1604" name="CustomShape 1461"/>
          <p:cNvSpPr/>
          <p:nvPr/>
        </p:nvSpPr>
        <p:spPr>
          <a:xfrm>
            <a:off x="2446920" y="428004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1a7a6"/>
          </a:solidFill>
          <a:ln w="0">
            <a:noFill/>
          </a:ln>
        </p:spPr>
        <p:style>
          <a:lnRef idx="0"/>
          <a:fillRef idx="0"/>
          <a:effectRef idx="0"/>
          <a:fontRef idx="minor"/>
        </p:style>
      </p:sp>
      <p:sp>
        <p:nvSpPr>
          <p:cNvPr id="1605" name="CustomShape 1462"/>
          <p:cNvSpPr/>
          <p:nvPr/>
        </p:nvSpPr>
        <p:spPr>
          <a:xfrm>
            <a:off x="2440080" y="4278600"/>
            <a:ext cx="168120" cy="163440"/>
          </a:xfrm>
          <a:custGeom>
            <a:avLst/>
            <a:gdLst/>
            <a:ahLst/>
            <a:rect l="l" t="t" r="r" b="b"/>
            <a:pathLst>
              <a:path w="168401" h="163829">
                <a:moveTo>
                  <a:pt x="6857" y="163829"/>
                </a:moveTo>
                <a:lnTo>
                  <a:pt x="168401" y="1523"/>
                </a:lnTo>
                <a:lnTo>
                  <a:pt x="162305" y="0"/>
                </a:lnTo>
                <a:lnTo>
                  <a:pt x="0" y="161543"/>
                </a:lnTo>
                <a:lnTo>
                  <a:pt x="6857" y="163829"/>
                </a:lnTo>
                <a:close/>
              </a:path>
            </a:pathLst>
          </a:custGeom>
          <a:solidFill>
            <a:srgbClr val="43a9a9"/>
          </a:solidFill>
          <a:ln w="0">
            <a:noFill/>
          </a:ln>
        </p:spPr>
        <p:style>
          <a:lnRef idx="0"/>
          <a:fillRef idx="0"/>
          <a:effectRef idx="0"/>
          <a:fontRef idx="minor"/>
        </p:style>
      </p:sp>
      <p:sp>
        <p:nvSpPr>
          <p:cNvPr id="1606" name="CustomShape 1463"/>
          <p:cNvSpPr/>
          <p:nvPr/>
        </p:nvSpPr>
        <p:spPr>
          <a:xfrm>
            <a:off x="2446920" y="4280040"/>
            <a:ext cx="161280" cy="162000"/>
          </a:xfrm>
          <a:custGeom>
            <a:avLst/>
            <a:gdLst/>
            <a:ahLst/>
            <a:rect l="l" t="t" r="r" b="b"/>
            <a:pathLst>
              <a:path w="161544" h="162305">
                <a:moveTo>
                  <a:pt x="0" y="162305"/>
                </a:moveTo>
                <a:lnTo>
                  <a:pt x="161544" y="0"/>
                </a:lnTo>
              </a:path>
            </a:pathLst>
          </a:custGeom>
          <a:noFill/>
          <a:ln w="762">
            <a:solidFill>
              <a:srgbClr val="43a9a9"/>
            </a:solidFill>
            <a:round/>
          </a:ln>
        </p:spPr>
        <p:style>
          <a:lnRef idx="0"/>
          <a:fillRef idx="0"/>
          <a:effectRef idx="0"/>
          <a:fontRef idx="minor"/>
        </p:style>
      </p:sp>
      <p:sp>
        <p:nvSpPr>
          <p:cNvPr id="1607" name="CustomShape 1464"/>
          <p:cNvSpPr/>
          <p:nvPr/>
        </p:nvSpPr>
        <p:spPr>
          <a:xfrm>
            <a:off x="2445120" y="428004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3a9a9"/>
          </a:solidFill>
          <a:ln w="0">
            <a:noFill/>
          </a:ln>
        </p:spPr>
        <p:style>
          <a:lnRef idx="0"/>
          <a:fillRef idx="0"/>
          <a:effectRef idx="0"/>
          <a:fontRef idx="minor"/>
        </p:style>
      </p:sp>
      <p:sp>
        <p:nvSpPr>
          <p:cNvPr id="1608" name="CustomShape 1465"/>
          <p:cNvSpPr/>
          <p:nvPr/>
        </p:nvSpPr>
        <p:spPr>
          <a:xfrm>
            <a:off x="2444400" y="42793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3aaaa"/>
          </a:solidFill>
          <a:ln w="0">
            <a:noFill/>
          </a:ln>
        </p:spPr>
        <p:style>
          <a:lnRef idx="0"/>
          <a:fillRef idx="0"/>
          <a:effectRef idx="0"/>
          <a:fontRef idx="minor"/>
        </p:style>
      </p:sp>
      <p:sp>
        <p:nvSpPr>
          <p:cNvPr id="1609" name="CustomShape 1466"/>
          <p:cNvSpPr/>
          <p:nvPr/>
        </p:nvSpPr>
        <p:spPr>
          <a:xfrm>
            <a:off x="2442960" y="427932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4acac"/>
          </a:solidFill>
          <a:ln w="0">
            <a:noFill/>
          </a:ln>
        </p:spPr>
        <p:style>
          <a:lnRef idx="0"/>
          <a:fillRef idx="0"/>
          <a:effectRef idx="0"/>
          <a:fontRef idx="minor"/>
        </p:style>
      </p:sp>
      <p:sp>
        <p:nvSpPr>
          <p:cNvPr id="1610" name="CustomShape 1467"/>
          <p:cNvSpPr/>
          <p:nvPr/>
        </p:nvSpPr>
        <p:spPr>
          <a:xfrm>
            <a:off x="2441520" y="42786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5adad"/>
          </a:solidFill>
          <a:ln w="0">
            <a:noFill/>
          </a:ln>
        </p:spPr>
        <p:style>
          <a:lnRef idx="0"/>
          <a:fillRef idx="0"/>
          <a:effectRef idx="0"/>
          <a:fontRef idx="minor"/>
        </p:style>
      </p:sp>
      <p:sp>
        <p:nvSpPr>
          <p:cNvPr id="1611" name="CustomShape 1468"/>
          <p:cNvSpPr/>
          <p:nvPr/>
        </p:nvSpPr>
        <p:spPr>
          <a:xfrm>
            <a:off x="2440080" y="4278600"/>
            <a:ext cx="162720" cy="161280"/>
          </a:xfrm>
          <a:custGeom>
            <a:avLst/>
            <a:gdLst/>
            <a:ahLst/>
            <a:rect l="l" t="t" r="r" b="b"/>
            <a:pathLst>
              <a:path w="163068" h="161544">
                <a:moveTo>
                  <a:pt x="1524" y="161544"/>
                </a:moveTo>
                <a:lnTo>
                  <a:pt x="163068" y="0"/>
                </a:lnTo>
                <a:lnTo>
                  <a:pt x="162306" y="0"/>
                </a:lnTo>
                <a:lnTo>
                  <a:pt x="0" y="161544"/>
                </a:lnTo>
                <a:lnTo>
                  <a:pt x="1524" y="161544"/>
                </a:lnTo>
                <a:close/>
              </a:path>
            </a:pathLst>
          </a:custGeom>
          <a:solidFill>
            <a:srgbClr val="46afaf"/>
          </a:solidFill>
          <a:ln w="0">
            <a:noFill/>
          </a:ln>
        </p:spPr>
        <p:style>
          <a:lnRef idx="0"/>
          <a:fillRef idx="0"/>
          <a:effectRef idx="0"/>
          <a:fontRef idx="minor"/>
        </p:style>
      </p:sp>
      <p:sp>
        <p:nvSpPr>
          <p:cNvPr id="1612" name="CustomShape 1469"/>
          <p:cNvSpPr/>
          <p:nvPr/>
        </p:nvSpPr>
        <p:spPr>
          <a:xfrm>
            <a:off x="2433960" y="4275720"/>
            <a:ext cx="168120" cy="164160"/>
          </a:xfrm>
          <a:custGeom>
            <a:avLst/>
            <a:gdLst/>
            <a:ahLst/>
            <a:rect l="l" t="t" r="r" b="b"/>
            <a:pathLst>
              <a:path w="168401" h="164591">
                <a:moveTo>
                  <a:pt x="6095" y="164592"/>
                </a:moveTo>
                <a:lnTo>
                  <a:pt x="168401" y="3048"/>
                </a:lnTo>
                <a:lnTo>
                  <a:pt x="161543" y="0"/>
                </a:lnTo>
                <a:lnTo>
                  <a:pt x="0" y="161544"/>
                </a:lnTo>
                <a:lnTo>
                  <a:pt x="6095" y="164592"/>
                </a:lnTo>
                <a:close/>
              </a:path>
            </a:pathLst>
          </a:custGeom>
          <a:solidFill>
            <a:srgbClr val="46b1b1"/>
          </a:solidFill>
          <a:ln w="0">
            <a:noFill/>
          </a:ln>
        </p:spPr>
        <p:style>
          <a:lnRef idx="0"/>
          <a:fillRef idx="0"/>
          <a:effectRef idx="0"/>
          <a:fontRef idx="minor"/>
        </p:style>
      </p:sp>
      <p:sp>
        <p:nvSpPr>
          <p:cNvPr id="1613" name="CustomShape 1470"/>
          <p:cNvSpPr/>
          <p:nvPr/>
        </p:nvSpPr>
        <p:spPr>
          <a:xfrm>
            <a:off x="2440080" y="4278600"/>
            <a:ext cx="162000" cy="161280"/>
          </a:xfrm>
          <a:custGeom>
            <a:avLst/>
            <a:gdLst/>
            <a:ahLst/>
            <a:rect l="l" t="t" r="r" b="b"/>
            <a:pathLst>
              <a:path w="162306" h="161544">
                <a:moveTo>
                  <a:pt x="0" y="161544"/>
                </a:moveTo>
                <a:lnTo>
                  <a:pt x="162306" y="0"/>
                </a:lnTo>
              </a:path>
            </a:pathLst>
          </a:custGeom>
          <a:noFill/>
          <a:ln w="762">
            <a:solidFill>
              <a:srgbClr val="46b1b1"/>
            </a:solidFill>
            <a:round/>
          </a:ln>
        </p:spPr>
        <p:style>
          <a:lnRef idx="0"/>
          <a:fillRef idx="0"/>
          <a:effectRef idx="0"/>
          <a:fontRef idx="minor"/>
        </p:style>
      </p:sp>
      <p:sp>
        <p:nvSpPr>
          <p:cNvPr id="1614" name="CustomShape 1471"/>
          <p:cNvSpPr/>
          <p:nvPr/>
        </p:nvSpPr>
        <p:spPr>
          <a:xfrm>
            <a:off x="2439000" y="427788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6b1b1"/>
          </a:solidFill>
          <a:ln w="0">
            <a:noFill/>
          </a:ln>
        </p:spPr>
        <p:style>
          <a:lnRef idx="0"/>
          <a:fillRef idx="0"/>
          <a:effectRef idx="0"/>
          <a:fontRef idx="minor"/>
        </p:style>
      </p:sp>
      <p:sp>
        <p:nvSpPr>
          <p:cNvPr id="1615" name="CustomShape 1472"/>
          <p:cNvSpPr/>
          <p:nvPr/>
        </p:nvSpPr>
        <p:spPr>
          <a:xfrm>
            <a:off x="2437560" y="42771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2b2"/>
          </a:solidFill>
          <a:ln w="0">
            <a:noFill/>
          </a:ln>
        </p:spPr>
        <p:style>
          <a:lnRef idx="0"/>
          <a:fillRef idx="0"/>
          <a:effectRef idx="0"/>
          <a:fontRef idx="minor"/>
        </p:style>
      </p:sp>
      <p:sp>
        <p:nvSpPr>
          <p:cNvPr id="1616" name="CustomShape 1473"/>
          <p:cNvSpPr/>
          <p:nvPr/>
        </p:nvSpPr>
        <p:spPr>
          <a:xfrm>
            <a:off x="2436120" y="4276440"/>
            <a:ext cx="162720" cy="162000"/>
          </a:xfrm>
          <a:custGeom>
            <a:avLst/>
            <a:gdLst/>
            <a:ahLst/>
            <a:rect l="l" t="t" r="r" b="b"/>
            <a:pathLst>
              <a:path w="163068" h="162305">
                <a:moveTo>
                  <a:pt x="1524" y="162305"/>
                </a:moveTo>
                <a:lnTo>
                  <a:pt x="163068" y="761"/>
                </a:lnTo>
                <a:lnTo>
                  <a:pt x="162306" y="0"/>
                </a:lnTo>
                <a:lnTo>
                  <a:pt x="0" y="162305"/>
                </a:lnTo>
                <a:lnTo>
                  <a:pt x="1524" y="162305"/>
                </a:lnTo>
                <a:close/>
              </a:path>
            </a:pathLst>
          </a:custGeom>
          <a:solidFill>
            <a:srgbClr val="47b5b5"/>
          </a:solidFill>
          <a:ln w="0">
            <a:noFill/>
          </a:ln>
        </p:spPr>
        <p:style>
          <a:lnRef idx="0"/>
          <a:fillRef idx="0"/>
          <a:effectRef idx="0"/>
          <a:fontRef idx="minor"/>
        </p:style>
      </p:sp>
      <p:sp>
        <p:nvSpPr>
          <p:cNvPr id="1617" name="CustomShape 1474"/>
          <p:cNvSpPr/>
          <p:nvPr/>
        </p:nvSpPr>
        <p:spPr>
          <a:xfrm>
            <a:off x="2435400" y="4276440"/>
            <a:ext cx="162720" cy="162000"/>
          </a:xfrm>
          <a:custGeom>
            <a:avLst/>
            <a:gdLst/>
            <a:ahLst/>
            <a:rect l="l" t="t" r="r" b="b"/>
            <a:pathLst>
              <a:path w="163068" h="162305">
                <a:moveTo>
                  <a:pt x="762" y="162305"/>
                </a:moveTo>
                <a:lnTo>
                  <a:pt x="163068" y="0"/>
                </a:lnTo>
                <a:lnTo>
                  <a:pt x="161544" y="0"/>
                </a:lnTo>
                <a:lnTo>
                  <a:pt x="0" y="161543"/>
                </a:lnTo>
                <a:lnTo>
                  <a:pt x="762" y="162305"/>
                </a:lnTo>
                <a:close/>
              </a:path>
            </a:pathLst>
          </a:custGeom>
          <a:solidFill>
            <a:srgbClr val="47b6b6"/>
          </a:solidFill>
          <a:ln w="0">
            <a:noFill/>
          </a:ln>
        </p:spPr>
        <p:style>
          <a:lnRef idx="0"/>
          <a:fillRef idx="0"/>
          <a:effectRef idx="0"/>
          <a:fontRef idx="minor"/>
        </p:style>
      </p:sp>
      <p:sp>
        <p:nvSpPr>
          <p:cNvPr id="1618" name="CustomShape 1475"/>
          <p:cNvSpPr/>
          <p:nvPr/>
        </p:nvSpPr>
        <p:spPr>
          <a:xfrm>
            <a:off x="2433960" y="42757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8b8b8"/>
          </a:solidFill>
          <a:ln w="0">
            <a:noFill/>
          </a:ln>
        </p:spPr>
        <p:style>
          <a:lnRef idx="0"/>
          <a:fillRef idx="0"/>
          <a:effectRef idx="0"/>
          <a:fontRef idx="minor"/>
        </p:style>
      </p:sp>
      <p:sp>
        <p:nvSpPr>
          <p:cNvPr id="1619" name="CustomShape 1476"/>
          <p:cNvSpPr/>
          <p:nvPr/>
        </p:nvSpPr>
        <p:spPr>
          <a:xfrm>
            <a:off x="2427840" y="4271760"/>
            <a:ext cx="167400" cy="164880"/>
          </a:xfrm>
          <a:custGeom>
            <a:avLst/>
            <a:gdLst/>
            <a:ahLst/>
            <a:rect l="l" t="t" r="r" b="b"/>
            <a:pathLst>
              <a:path w="167639" h="165353">
                <a:moveTo>
                  <a:pt x="6095" y="165353"/>
                </a:moveTo>
                <a:lnTo>
                  <a:pt x="167639" y="3809"/>
                </a:lnTo>
                <a:lnTo>
                  <a:pt x="161543" y="0"/>
                </a:lnTo>
                <a:lnTo>
                  <a:pt x="0" y="161543"/>
                </a:lnTo>
                <a:lnTo>
                  <a:pt x="6095" y="165353"/>
                </a:lnTo>
                <a:close/>
              </a:path>
            </a:pathLst>
          </a:custGeom>
          <a:solidFill>
            <a:srgbClr val="49b9b9"/>
          </a:solidFill>
          <a:ln w="0">
            <a:noFill/>
          </a:ln>
        </p:spPr>
        <p:style>
          <a:lnRef idx="0"/>
          <a:fillRef idx="0"/>
          <a:effectRef idx="0"/>
          <a:fontRef idx="minor"/>
        </p:style>
      </p:sp>
      <p:sp>
        <p:nvSpPr>
          <p:cNvPr id="1620" name="CustomShape 1477"/>
          <p:cNvSpPr/>
          <p:nvPr/>
        </p:nvSpPr>
        <p:spPr>
          <a:xfrm>
            <a:off x="2433960" y="4275720"/>
            <a:ext cx="161280" cy="161280"/>
          </a:xfrm>
          <a:custGeom>
            <a:avLst/>
            <a:gdLst/>
            <a:ahLst/>
            <a:rect l="l" t="t" r="r" b="b"/>
            <a:pathLst>
              <a:path w="161544" h="161544">
                <a:moveTo>
                  <a:pt x="0" y="161544"/>
                </a:moveTo>
                <a:lnTo>
                  <a:pt x="161544" y="0"/>
                </a:lnTo>
              </a:path>
            </a:pathLst>
          </a:custGeom>
          <a:noFill/>
          <a:ln w="762">
            <a:solidFill>
              <a:srgbClr val="49b9b9"/>
            </a:solidFill>
            <a:round/>
          </a:ln>
        </p:spPr>
        <p:style>
          <a:lnRef idx="0"/>
          <a:fillRef idx="0"/>
          <a:effectRef idx="0"/>
          <a:fontRef idx="minor"/>
        </p:style>
      </p:sp>
      <p:sp>
        <p:nvSpPr>
          <p:cNvPr id="1621" name="CustomShape 1478"/>
          <p:cNvSpPr/>
          <p:nvPr/>
        </p:nvSpPr>
        <p:spPr>
          <a:xfrm>
            <a:off x="2433240" y="42750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9b9b9"/>
          </a:solidFill>
          <a:ln w="0">
            <a:noFill/>
          </a:ln>
        </p:spPr>
        <p:style>
          <a:lnRef idx="0"/>
          <a:fillRef idx="0"/>
          <a:effectRef idx="0"/>
          <a:fontRef idx="minor"/>
        </p:style>
      </p:sp>
      <p:sp>
        <p:nvSpPr>
          <p:cNvPr id="1622" name="CustomShape 1479"/>
          <p:cNvSpPr/>
          <p:nvPr/>
        </p:nvSpPr>
        <p:spPr>
          <a:xfrm>
            <a:off x="2431440" y="427392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9baba"/>
          </a:solidFill>
          <a:ln w="0">
            <a:noFill/>
          </a:ln>
        </p:spPr>
        <p:style>
          <a:lnRef idx="0"/>
          <a:fillRef idx="0"/>
          <a:effectRef idx="0"/>
          <a:fontRef idx="minor"/>
        </p:style>
      </p:sp>
      <p:sp>
        <p:nvSpPr>
          <p:cNvPr id="1623" name="CustomShape 1480"/>
          <p:cNvSpPr/>
          <p:nvPr/>
        </p:nvSpPr>
        <p:spPr>
          <a:xfrm>
            <a:off x="2430720" y="4273200"/>
            <a:ext cx="162720" cy="162000"/>
          </a:xfrm>
          <a:custGeom>
            <a:avLst/>
            <a:gdLst/>
            <a:ahLst/>
            <a:rect l="l" t="t" r="r" b="b"/>
            <a:pathLst>
              <a:path w="163068" h="162305">
                <a:moveTo>
                  <a:pt x="762" y="162306"/>
                </a:moveTo>
                <a:lnTo>
                  <a:pt x="163068" y="762"/>
                </a:lnTo>
                <a:lnTo>
                  <a:pt x="161544" y="0"/>
                </a:lnTo>
                <a:lnTo>
                  <a:pt x="0" y="162306"/>
                </a:lnTo>
                <a:lnTo>
                  <a:pt x="762" y="162306"/>
                </a:lnTo>
                <a:close/>
              </a:path>
            </a:pathLst>
          </a:custGeom>
          <a:solidFill>
            <a:srgbClr val="4abbbb"/>
          </a:solidFill>
          <a:ln w="0">
            <a:noFill/>
          </a:ln>
        </p:spPr>
        <p:style>
          <a:lnRef idx="0"/>
          <a:fillRef idx="0"/>
          <a:effectRef idx="0"/>
          <a:fontRef idx="minor"/>
        </p:style>
      </p:sp>
      <p:sp>
        <p:nvSpPr>
          <p:cNvPr id="1624" name="CustomShape 1481"/>
          <p:cNvSpPr/>
          <p:nvPr/>
        </p:nvSpPr>
        <p:spPr>
          <a:xfrm>
            <a:off x="2430000" y="4273200"/>
            <a:ext cx="162000" cy="162000"/>
          </a:xfrm>
          <a:custGeom>
            <a:avLst/>
            <a:gdLst/>
            <a:ahLst/>
            <a:rect l="l" t="t" r="r" b="b"/>
            <a:pathLst>
              <a:path w="162306" h="162305">
                <a:moveTo>
                  <a:pt x="762" y="162306"/>
                </a:moveTo>
                <a:lnTo>
                  <a:pt x="162306" y="0"/>
                </a:lnTo>
                <a:lnTo>
                  <a:pt x="161544" y="0"/>
                </a:lnTo>
                <a:lnTo>
                  <a:pt x="0" y="161544"/>
                </a:lnTo>
                <a:lnTo>
                  <a:pt x="762" y="162306"/>
                </a:lnTo>
                <a:close/>
              </a:path>
            </a:pathLst>
          </a:custGeom>
          <a:solidFill>
            <a:srgbClr val="4abcbc"/>
          </a:solidFill>
          <a:ln w="0">
            <a:noFill/>
          </a:ln>
        </p:spPr>
        <p:style>
          <a:lnRef idx="0"/>
          <a:fillRef idx="0"/>
          <a:effectRef idx="0"/>
          <a:fontRef idx="minor"/>
        </p:style>
      </p:sp>
      <p:sp>
        <p:nvSpPr>
          <p:cNvPr id="1625" name="CustomShape 1482"/>
          <p:cNvSpPr/>
          <p:nvPr/>
        </p:nvSpPr>
        <p:spPr>
          <a:xfrm>
            <a:off x="2429280" y="42724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cbebe"/>
          </a:solidFill>
          <a:ln w="0">
            <a:noFill/>
          </a:ln>
        </p:spPr>
        <p:style>
          <a:lnRef idx="0"/>
          <a:fillRef idx="0"/>
          <a:effectRef idx="0"/>
          <a:fontRef idx="minor"/>
        </p:style>
      </p:sp>
      <p:sp>
        <p:nvSpPr>
          <p:cNvPr id="1626" name="CustomShape 1483"/>
          <p:cNvSpPr/>
          <p:nvPr/>
        </p:nvSpPr>
        <p:spPr>
          <a:xfrm>
            <a:off x="2427840" y="42717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cbfc0"/>
          </a:solidFill>
          <a:ln w="0">
            <a:noFill/>
          </a:ln>
        </p:spPr>
        <p:style>
          <a:lnRef idx="0"/>
          <a:fillRef idx="0"/>
          <a:effectRef idx="0"/>
          <a:fontRef idx="minor"/>
        </p:style>
      </p:sp>
      <p:sp>
        <p:nvSpPr>
          <p:cNvPr id="1627" name="CustomShape 1484"/>
          <p:cNvSpPr/>
          <p:nvPr/>
        </p:nvSpPr>
        <p:spPr>
          <a:xfrm>
            <a:off x="2422440" y="4267080"/>
            <a:ext cx="166680" cy="165600"/>
          </a:xfrm>
          <a:custGeom>
            <a:avLst/>
            <a:gdLst/>
            <a:ahLst/>
            <a:rect l="l" t="t" r="r" b="b"/>
            <a:pathLst>
              <a:path w="166877" h="166115">
                <a:moveTo>
                  <a:pt x="5333" y="166116"/>
                </a:moveTo>
                <a:lnTo>
                  <a:pt x="166877" y="4572"/>
                </a:lnTo>
                <a:lnTo>
                  <a:pt x="161543" y="0"/>
                </a:lnTo>
                <a:lnTo>
                  <a:pt x="0" y="161544"/>
                </a:lnTo>
                <a:lnTo>
                  <a:pt x="5333" y="166116"/>
                </a:lnTo>
                <a:close/>
              </a:path>
            </a:pathLst>
          </a:custGeom>
          <a:solidFill>
            <a:srgbClr val="4dc2c2"/>
          </a:solidFill>
          <a:ln w="0">
            <a:noFill/>
          </a:ln>
        </p:spPr>
        <p:style>
          <a:lnRef idx="0"/>
          <a:fillRef idx="0"/>
          <a:effectRef idx="0"/>
          <a:fontRef idx="minor"/>
        </p:style>
      </p:sp>
      <p:sp>
        <p:nvSpPr>
          <p:cNvPr id="1628" name="CustomShape 1485"/>
          <p:cNvSpPr/>
          <p:nvPr/>
        </p:nvSpPr>
        <p:spPr>
          <a:xfrm>
            <a:off x="2427840" y="4271760"/>
            <a:ext cx="161280" cy="161280"/>
          </a:xfrm>
          <a:custGeom>
            <a:avLst/>
            <a:gdLst/>
            <a:ahLst/>
            <a:rect l="l" t="t" r="r" b="b"/>
            <a:pathLst>
              <a:path w="161544" h="161544">
                <a:moveTo>
                  <a:pt x="0" y="161544"/>
                </a:moveTo>
                <a:lnTo>
                  <a:pt x="161544" y="0"/>
                </a:lnTo>
              </a:path>
            </a:pathLst>
          </a:custGeom>
          <a:noFill/>
          <a:ln w="762">
            <a:solidFill>
              <a:srgbClr val="4dc2c2"/>
            </a:solidFill>
            <a:round/>
          </a:ln>
        </p:spPr>
        <p:style>
          <a:lnRef idx="0"/>
          <a:fillRef idx="0"/>
          <a:effectRef idx="0"/>
          <a:fontRef idx="minor"/>
        </p:style>
      </p:sp>
      <p:sp>
        <p:nvSpPr>
          <p:cNvPr id="1629" name="CustomShape 1486"/>
          <p:cNvSpPr/>
          <p:nvPr/>
        </p:nvSpPr>
        <p:spPr>
          <a:xfrm>
            <a:off x="2427120" y="42710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2c2"/>
          </a:solidFill>
          <a:ln w="0">
            <a:noFill/>
          </a:ln>
        </p:spPr>
        <p:style>
          <a:lnRef idx="0"/>
          <a:fillRef idx="0"/>
          <a:effectRef idx="0"/>
          <a:fontRef idx="minor"/>
        </p:style>
      </p:sp>
      <p:sp>
        <p:nvSpPr>
          <p:cNvPr id="1630" name="CustomShape 1487"/>
          <p:cNvSpPr/>
          <p:nvPr/>
        </p:nvSpPr>
        <p:spPr>
          <a:xfrm>
            <a:off x="2426040" y="42703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3c3"/>
          </a:solidFill>
          <a:ln w="0">
            <a:noFill/>
          </a:ln>
        </p:spPr>
        <p:style>
          <a:lnRef idx="0"/>
          <a:fillRef idx="0"/>
          <a:effectRef idx="0"/>
          <a:fontRef idx="minor"/>
        </p:style>
      </p:sp>
      <p:sp>
        <p:nvSpPr>
          <p:cNvPr id="1631" name="CustomShape 1488"/>
          <p:cNvSpPr/>
          <p:nvPr/>
        </p:nvSpPr>
        <p:spPr>
          <a:xfrm>
            <a:off x="2424600" y="426960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ec4c4"/>
          </a:solidFill>
          <a:ln w="0">
            <a:noFill/>
          </a:ln>
        </p:spPr>
        <p:style>
          <a:lnRef idx="0"/>
          <a:fillRef idx="0"/>
          <a:effectRef idx="0"/>
          <a:fontRef idx="minor"/>
        </p:style>
      </p:sp>
      <p:sp>
        <p:nvSpPr>
          <p:cNvPr id="1632" name="CustomShape 1489"/>
          <p:cNvSpPr/>
          <p:nvPr/>
        </p:nvSpPr>
        <p:spPr>
          <a:xfrm>
            <a:off x="2423880" y="426888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ec5c5"/>
          </a:solidFill>
          <a:ln w="0">
            <a:noFill/>
          </a:ln>
        </p:spPr>
        <p:style>
          <a:lnRef idx="0"/>
          <a:fillRef idx="0"/>
          <a:effectRef idx="0"/>
          <a:fontRef idx="minor"/>
        </p:style>
      </p:sp>
      <p:sp>
        <p:nvSpPr>
          <p:cNvPr id="1633" name="CustomShape 1490"/>
          <p:cNvSpPr/>
          <p:nvPr/>
        </p:nvSpPr>
        <p:spPr>
          <a:xfrm>
            <a:off x="2423160" y="42678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fc5c5"/>
          </a:solidFill>
          <a:ln w="0">
            <a:noFill/>
          </a:ln>
        </p:spPr>
        <p:style>
          <a:lnRef idx="0"/>
          <a:fillRef idx="0"/>
          <a:effectRef idx="0"/>
          <a:fontRef idx="minor"/>
        </p:style>
      </p:sp>
      <p:sp>
        <p:nvSpPr>
          <p:cNvPr id="1634" name="CustomShape 1491"/>
          <p:cNvSpPr/>
          <p:nvPr/>
        </p:nvSpPr>
        <p:spPr>
          <a:xfrm>
            <a:off x="2422440" y="42670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fc6c6"/>
          </a:solidFill>
          <a:ln w="0">
            <a:noFill/>
          </a:ln>
        </p:spPr>
        <p:style>
          <a:lnRef idx="0"/>
          <a:fillRef idx="0"/>
          <a:effectRef idx="0"/>
          <a:fontRef idx="minor"/>
        </p:style>
      </p:sp>
      <p:sp>
        <p:nvSpPr>
          <p:cNvPr id="1635" name="CustomShape 1492"/>
          <p:cNvSpPr/>
          <p:nvPr/>
        </p:nvSpPr>
        <p:spPr>
          <a:xfrm>
            <a:off x="2416320" y="4262040"/>
            <a:ext cx="167400" cy="166680"/>
          </a:xfrm>
          <a:custGeom>
            <a:avLst/>
            <a:gdLst/>
            <a:ahLst/>
            <a:rect l="l" t="t" r="r" b="b"/>
            <a:pathLst>
              <a:path w="167639" h="166877">
                <a:moveTo>
                  <a:pt x="6095" y="166877"/>
                </a:moveTo>
                <a:lnTo>
                  <a:pt x="167639" y="5333"/>
                </a:lnTo>
                <a:lnTo>
                  <a:pt x="161543" y="0"/>
                </a:lnTo>
                <a:lnTo>
                  <a:pt x="0" y="161543"/>
                </a:lnTo>
                <a:lnTo>
                  <a:pt x="6095" y="166877"/>
                </a:lnTo>
                <a:close/>
              </a:path>
            </a:pathLst>
          </a:custGeom>
          <a:solidFill>
            <a:srgbClr val="50c7c7"/>
          </a:solidFill>
          <a:ln w="0">
            <a:noFill/>
          </a:ln>
        </p:spPr>
        <p:style>
          <a:lnRef idx="0"/>
          <a:fillRef idx="0"/>
          <a:effectRef idx="0"/>
          <a:fontRef idx="minor"/>
        </p:style>
      </p:sp>
      <p:sp>
        <p:nvSpPr>
          <p:cNvPr id="1636" name="CustomShape 1493"/>
          <p:cNvSpPr/>
          <p:nvPr/>
        </p:nvSpPr>
        <p:spPr>
          <a:xfrm>
            <a:off x="2422440" y="426708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1637" name="CustomShape 1494"/>
          <p:cNvSpPr/>
          <p:nvPr/>
        </p:nvSpPr>
        <p:spPr>
          <a:xfrm>
            <a:off x="2421000" y="42663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50c7c7"/>
          </a:solidFill>
          <a:ln w="0">
            <a:noFill/>
          </a:ln>
        </p:spPr>
        <p:style>
          <a:lnRef idx="0"/>
          <a:fillRef idx="0"/>
          <a:effectRef idx="0"/>
          <a:fontRef idx="minor"/>
        </p:style>
      </p:sp>
      <p:sp>
        <p:nvSpPr>
          <p:cNvPr id="1638" name="CustomShape 1495"/>
          <p:cNvSpPr/>
          <p:nvPr/>
        </p:nvSpPr>
        <p:spPr>
          <a:xfrm>
            <a:off x="2420280" y="426492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0c8c8"/>
          </a:solidFill>
          <a:ln w="0">
            <a:noFill/>
          </a:ln>
        </p:spPr>
        <p:style>
          <a:lnRef idx="0"/>
          <a:fillRef idx="0"/>
          <a:effectRef idx="0"/>
          <a:fontRef idx="minor"/>
        </p:style>
      </p:sp>
      <p:sp>
        <p:nvSpPr>
          <p:cNvPr id="1639" name="CustomShape 1496"/>
          <p:cNvSpPr/>
          <p:nvPr/>
        </p:nvSpPr>
        <p:spPr>
          <a:xfrm>
            <a:off x="2419200" y="426420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0c9c9"/>
          </a:solidFill>
          <a:ln w="0">
            <a:noFill/>
          </a:ln>
        </p:spPr>
        <p:style>
          <a:lnRef idx="0"/>
          <a:fillRef idx="0"/>
          <a:effectRef idx="0"/>
          <a:fontRef idx="minor"/>
        </p:style>
      </p:sp>
      <p:sp>
        <p:nvSpPr>
          <p:cNvPr id="1640" name="CustomShape 1497"/>
          <p:cNvSpPr/>
          <p:nvPr/>
        </p:nvSpPr>
        <p:spPr>
          <a:xfrm>
            <a:off x="2418480" y="42634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1caca"/>
          </a:solidFill>
          <a:ln w="0">
            <a:noFill/>
          </a:ln>
        </p:spPr>
        <p:style>
          <a:lnRef idx="0"/>
          <a:fillRef idx="0"/>
          <a:effectRef idx="0"/>
          <a:fontRef idx="minor"/>
        </p:style>
      </p:sp>
      <p:sp>
        <p:nvSpPr>
          <p:cNvPr id="1641" name="CustomShape 1498"/>
          <p:cNvSpPr/>
          <p:nvPr/>
        </p:nvSpPr>
        <p:spPr>
          <a:xfrm>
            <a:off x="2417040" y="426276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51cbcb"/>
          </a:solidFill>
          <a:ln w="0">
            <a:noFill/>
          </a:ln>
        </p:spPr>
        <p:style>
          <a:lnRef idx="0"/>
          <a:fillRef idx="0"/>
          <a:effectRef idx="0"/>
          <a:fontRef idx="minor"/>
        </p:style>
      </p:sp>
      <p:sp>
        <p:nvSpPr>
          <p:cNvPr id="1642" name="CustomShape 1499"/>
          <p:cNvSpPr/>
          <p:nvPr/>
        </p:nvSpPr>
        <p:spPr>
          <a:xfrm>
            <a:off x="2416320" y="426204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51cdcd"/>
          </a:solidFill>
          <a:ln w="0">
            <a:noFill/>
          </a:ln>
        </p:spPr>
        <p:style>
          <a:lnRef idx="0"/>
          <a:fillRef idx="0"/>
          <a:effectRef idx="0"/>
          <a:fontRef idx="minor"/>
        </p:style>
      </p:sp>
      <p:sp>
        <p:nvSpPr>
          <p:cNvPr id="1643" name="CustomShape 1500"/>
          <p:cNvSpPr/>
          <p:nvPr/>
        </p:nvSpPr>
        <p:spPr>
          <a:xfrm>
            <a:off x="2410920" y="4254840"/>
            <a:ext cx="166680" cy="168120"/>
          </a:xfrm>
          <a:custGeom>
            <a:avLst/>
            <a:gdLst/>
            <a:ahLst/>
            <a:rect l="l" t="t" r="r" b="b"/>
            <a:pathLst>
              <a:path w="166877" h="168401">
                <a:moveTo>
                  <a:pt x="5333" y="168401"/>
                </a:moveTo>
                <a:lnTo>
                  <a:pt x="166877" y="6857"/>
                </a:lnTo>
                <a:lnTo>
                  <a:pt x="161543" y="0"/>
                </a:lnTo>
                <a:lnTo>
                  <a:pt x="0" y="161543"/>
                </a:lnTo>
                <a:lnTo>
                  <a:pt x="5333" y="168401"/>
                </a:lnTo>
                <a:close/>
              </a:path>
            </a:pathLst>
          </a:custGeom>
          <a:solidFill>
            <a:srgbClr val="52cece"/>
          </a:solidFill>
          <a:ln w="0">
            <a:noFill/>
          </a:ln>
        </p:spPr>
        <p:style>
          <a:lnRef idx="0"/>
          <a:fillRef idx="0"/>
          <a:effectRef idx="0"/>
          <a:fontRef idx="minor"/>
        </p:style>
      </p:sp>
      <p:sp>
        <p:nvSpPr>
          <p:cNvPr id="1644" name="CustomShape 1501"/>
          <p:cNvSpPr/>
          <p:nvPr/>
        </p:nvSpPr>
        <p:spPr>
          <a:xfrm>
            <a:off x="2416320" y="4262040"/>
            <a:ext cx="161280" cy="161280"/>
          </a:xfrm>
          <a:custGeom>
            <a:avLst/>
            <a:gdLst/>
            <a:ahLst/>
            <a:rect l="l" t="t" r="r" b="b"/>
            <a:pathLst>
              <a:path w="161544" h="161544">
                <a:moveTo>
                  <a:pt x="0" y="161544"/>
                </a:moveTo>
                <a:lnTo>
                  <a:pt x="161544" y="0"/>
                </a:lnTo>
              </a:path>
            </a:pathLst>
          </a:custGeom>
          <a:noFill/>
          <a:ln w="762">
            <a:solidFill>
              <a:srgbClr val="52cece"/>
            </a:solidFill>
            <a:round/>
          </a:ln>
        </p:spPr>
        <p:style>
          <a:lnRef idx="0"/>
          <a:fillRef idx="0"/>
          <a:effectRef idx="0"/>
          <a:fontRef idx="minor"/>
        </p:style>
      </p:sp>
      <p:sp>
        <p:nvSpPr>
          <p:cNvPr id="1645" name="CustomShape 1502"/>
          <p:cNvSpPr/>
          <p:nvPr/>
        </p:nvSpPr>
        <p:spPr>
          <a:xfrm>
            <a:off x="2415600" y="4259520"/>
            <a:ext cx="162000" cy="163440"/>
          </a:xfrm>
          <a:custGeom>
            <a:avLst/>
            <a:gdLst/>
            <a:ahLst/>
            <a:rect l="l" t="t" r="r" b="b"/>
            <a:pathLst>
              <a:path w="162306" h="163829">
                <a:moveTo>
                  <a:pt x="762" y="163829"/>
                </a:moveTo>
                <a:lnTo>
                  <a:pt x="162306" y="2285"/>
                </a:lnTo>
                <a:lnTo>
                  <a:pt x="161544" y="0"/>
                </a:lnTo>
                <a:lnTo>
                  <a:pt x="0" y="162305"/>
                </a:lnTo>
                <a:lnTo>
                  <a:pt x="762" y="163829"/>
                </a:lnTo>
                <a:close/>
              </a:path>
            </a:pathLst>
          </a:custGeom>
          <a:solidFill>
            <a:srgbClr val="52cece"/>
          </a:solidFill>
          <a:ln w="0">
            <a:noFill/>
          </a:ln>
        </p:spPr>
        <p:style>
          <a:lnRef idx="0"/>
          <a:fillRef idx="0"/>
          <a:effectRef idx="0"/>
          <a:fontRef idx="minor"/>
        </p:style>
      </p:sp>
      <p:sp>
        <p:nvSpPr>
          <p:cNvPr id="1646" name="CustomShape 1503"/>
          <p:cNvSpPr/>
          <p:nvPr/>
        </p:nvSpPr>
        <p:spPr>
          <a:xfrm>
            <a:off x="2414160" y="4258080"/>
            <a:ext cx="162720" cy="163440"/>
          </a:xfrm>
          <a:custGeom>
            <a:avLst/>
            <a:gdLst/>
            <a:ahLst/>
            <a:rect l="l" t="t" r="r" b="b"/>
            <a:pathLst>
              <a:path w="163068" h="163829">
                <a:moveTo>
                  <a:pt x="1524" y="163830"/>
                </a:moveTo>
                <a:lnTo>
                  <a:pt x="163068" y="1524"/>
                </a:lnTo>
                <a:lnTo>
                  <a:pt x="161544" y="0"/>
                </a:lnTo>
                <a:lnTo>
                  <a:pt x="0" y="162306"/>
                </a:lnTo>
                <a:lnTo>
                  <a:pt x="1524" y="163830"/>
                </a:lnTo>
                <a:close/>
              </a:path>
            </a:pathLst>
          </a:custGeom>
          <a:solidFill>
            <a:srgbClr val="52cfcf"/>
          </a:solidFill>
          <a:ln w="0">
            <a:noFill/>
          </a:ln>
        </p:spPr>
        <p:style>
          <a:lnRef idx="0"/>
          <a:fillRef idx="0"/>
          <a:effectRef idx="0"/>
          <a:fontRef idx="minor"/>
        </p:style>
      </p:sp>
      <p:sp>
        <p:nvSpPr>
          <p:cNvPr id="1647" name="CustomShape 1504"/>
          <p:cNvSpPr/>
          <p:nvPr/>
        </p:nvSpPr>
        <p:spPr>
          <a:xfrm>
            <a:off x="2412360" y="4256640"/>
            <a:ext cx="162720" cy="163440"/>
          </a:xfrm>
          <a:custGeom>
            <a:avLst/>
            <a:gdLst/>
            <a:ahLst/>
            <a:rect l="l" t="t" r="r" b="b"/>
            <a:pathLst>
              <a:path w="163068" h="163829">
                <a:moveTo>
                  <a:pt x="1524" y="163829"/>
                </a:moveTo>
                <a:lnTo>
                  <a:pt x="163068" y="1523"/>
                </a:lnTo>
                <a:lnTo>
                  <a:pt x="161544" y="0"/>
                </a:lnTo>
                <a:lnTo>
                  <a:pt x="0" y="161543"/>
                </a:lnTo>
                <a:lnTo>
                  <a:pt x="1524" y="163829"/>
                </a:lnTo>
                <a:close/>
              </a:path>
            </a:pathLst>
          </a:custGeom>
          <a:solidFill>
            <a:srgbClr val="52d0d0"/>
          </a:solidFill>
          <a:ln w="0">
            <a:noFill/>
          </a:ln>
        </p:spPr>
        <p:style>
          <a:lnRef idx="0"/>
          <a:fillRef idx="0"/>
          <a:effectRef idx="0"/>
          <a:fontRef idx="minor"/>
        </p:style>
      </p:sp>
      <p:sp>
        <p:nvSpPr>
          <p:cNvPr id="1648" name="CustomShape 1505"/>
          <p:cNvSpPr/>
          <p:nvPr/>
        </p:nvSpPr>
        <p:spPr>
          <a:xfrm>
            <a:off x="2410920" y="425484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2d1d1"/>
          </a:solidFill>
          <a:ln w="0">
            <a:noFill/>
          </a:ln>
        </p:spPr>
        <p:style>
          <a:lnRef idx="0"/>
          <a:fillRef idx="0"/>
          <a:effectRef idx="0"/>
          <a:fontRef idx="minor"/>
        </p:style>
      </p:sp>
      <p:sp>
        <p:nvSpPr>
          <p:cNvPr id="1649" name="CustomShape 1506"/>
          <p:cNvSpPr/>
          <p:nvPr/>
        </p:nvSpPr>
        <p:spPr>
          <a:xfrm>
            <a:off x="2404080" y="4245120"/>
            <a:ext cx="168120" cy="171000"/>
          </a:xfrm>
          <a:custGeom>
            <a:avLst/>
            <a:gdLst/>
            <a:ahLst/>
            <a:rect l="l" t="t" r="r" b="b"/>
            <a:pathLst>
              <a:path w="168401" h="171450">
                <a:moveTo>
                  <a:pt x="6857" y="171450"/>
                </a:moveTo>
                <a:lnTo>
                  <a:pt x="168401" y="9905"/>
                </a:lnTo>
                <a:lnTo>
                  <a:pt x="162305" y="0"/>
                </a:lnTo>
                <a:lnTo>
                  <a:pt x="0" y="161544"/>
                </a:lnTo>
                <a:lnTo>
                  <a:pt x="6857" y="171450"/>
                </a:lnTo>
                <a:close/>
              </a:path>
            </a:pathLst>
          </a:custGeom>
          <a:solidFill>
            <a:srgbClr val="53d2d2"/>
          </a:solidFill>
          <a:ln w="0">
            <a:noFill/>
          </a:ln>
        </p:spPr>
        <p:style>
          <a:lnRef idx="0"/>
          <a:fillRef idx="0"/>
          <a:effectRef idx="0"/>
          <a:fontRef idx="minor"/>
        </p:style>
      </p:sp>
      <p:sp>
        <p:nvSpPr>
          <p:cNvPr id="1650" name="CustomShape 1507"/>
          <p:cNvSpPr/>
          <p:nvPr/>
        </p:nvSpPr>
        <p:spPr>
          <a:xfrm>
            <a:off x="2410920" y="425484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1651" name="CustomShape 1508"/>
          <p:cNvSpPr/>
          <p:nvPr/>
        </p:nvSpPr>
        <p:spPr>
          <a:xfrm>
            <a:off x="2408760" y="4251960"/>
            <a:ext cx="163440" cy="164160"/>
          </a:xfrm>
          <a:custGeom>
            <a:avLst/>
            <a:gdLst/>
            <a:ahLst/>
            <a:rect l="l" t="t" r="r" b="b"/>
            <a:pathLst>
              <a:path w="163830" h="164591">
                <a:moveTo>
                  <a:pt x="2286" y="164591"/>
                </a:moveTo>
                <a:lnTo>
                  <a:pt x="163830" y="3047"/>
                </a:lnTo>
                <a:lnTo>
                  <a:pt x="161544" y="0"/>
                </a:lnTo>
                <a:lnTo>
                  <a:pt x="0" y="161543"/>
                </a:lnTo>
                <a:lnTo>
                  <a:pt x="2286" y="164591"/>
                </a:lnTo>
                <a:close/>
              </a:path>
            </a:pathLst>
          </a:custGeom>
          <a:solidFill>
            <a:srgbClr val="53d2d2"/>
          </a:solidFill>
          <a:ln w="0">
            <a:noFill/>
          </a:ln>
        </p:spPr>
        <p:style>
          <a:lnRef idx="0"/>
          <a:fillRef idx="0"/>
          <a:effectRef idx="0"/>
          <a:fontRef idx="minor"/>
        </p:style>
      </p:sp>
      <p:sp>
        <p:nvSpPr>
          <p:cNvPr id="1652" name="CustomShape 1509"/>
          <p:cNvSpPr/>
          <p:nvPr/>
        </p:nvSpPr>
        <p:spPr>
          <a:xfrm>
            <a:off x="2406240" y="4249080"/>
            <a:ext cx="163440" cy="164160"/>
          </a:xfrm>
          <a:custGeom>
            <a:avLst/>
            <a:gdLst/>
            <a:ahLst/>
            <a:rect l="l" t="t" r="r" b="b"/>
            <a:pathLst>
              <a:path w="163830" h="164591">
                <a:moveTo>
                  <a:pt x="2286" y="164592"/>
                </a:moveTo>
                <a:lnTo>
                  <a:pt x="163830" y="3048"/>
                </a:lnTo>
                <a:lnTo>
                  <a:pt x="162306" y="0"/>
                </a:lnTo>
                <a:lnTo>
                  <a:pt x="0" y="161544"/>
                </a:lnTo>
                <a:lnTo>
                  <a:pt x="2286" y="164592"/>
                </a:lnTo>
                <a:close/>
              </a:path>
            </a:pathLst>
          </a:custGeom>
          <a:solidFill>
            <a:srgbClr val="53d2d2"/>
          </a:solidFill>
          <a:ln w="0">
            <a:noFill/>
          </a:ln>
        </p:spPr>
        <p:style>
          <a:lnRef idx="0"/>
          <a:fillRef idx="0"/>
          <a:effectRef idx="0"/>
          <a:fontRef idx="minor"/>
        </p:style>
      </p:sp>
      <p:sp>
        <p:nvSpPr>
          <p:cNvPr id="1653" name="CustomShape 1510"/>
          <p:cNvSpPr/>
          <p:nvPr/>
        </p:nvSpPr>
        <p:spPr>
          <a:xfrm>
            <a:off x="2404080" y="4245120"/>
            <a:ext cx="164160" cy="164880"/>
          </a:xfrm>
          <a:custGeom>
            <a:avLst/>
            <a:gdLst/>
            <a:ahLst/>
            <a:rect l="l" t="t" r="r" b="b"/>
            <a:pathLst>
              <a:path w="164592" h="165353">
                <a:moveTo>
                  <a:pt x="2286" y="165354"/>
                </a:moveTo>
                <a:lnTo>
                  <a:pt x="164592" y="3810"/>
                </a:lnTo>
                <a:lnTo>
                  <a:pt x="162306" y="0"/>
                </a:lnTo>
                <a:lnTo>
                  <a:pt x="0" y="161544"/>
                </a:lnTo>
                <a:lnTo>
                  <a:pt x="2286" y="165354"/>
                </a:lnTo>
                <a:close/>
              </a:path>
            </a:pathLst>
          </a:custGeom>
          <a:solidFill>
            <a:srgbClr val="53d3d3"/>
          </a:solidFill>
          <a:ln w="0">
            <a:noFill/>
          </a:ln>
        </p:spPr>
        <p:style>
          <a:lnRef idx="0"/>
          <a:fillRef idx="0"/>
          <a:effectRef idx="0"/>
          <a:fontRef idx="minor"/>
        </p:style>
      </p:sp>
      <p:sp>
        <p:nvSpPr>
          <p:cNvPr id="1654" name="CustomShape 1511"/>
          <p:cNvSpPr/>
          <p:nvPr/>
        </p:nvSpPr>
        <p:spPr>
          <a:xfrm>
            <a:off x="2397960" y="4234320"/>
            <a:ext cx="168120" cy="171720"/>
          </a:xfrm>
          <a:custGeom>
            <a:avLst/>
            <a:gdLst/>
            <a:ahLst/>
            <a:rect l="l" t="t" r="r" b="b"/>
            <a:pathLst>
              <a:path w="168401" h="172212">
                <a:moveTo>
                  <a:pt x="6095" y="172212"/>
                </a:moveTo>
                <a:lnTo>
                  <a:pt x="168401" y="10668"/>
                </a:lnTo>
                <a:lnTo>
                  <a:pt x="161543" y="0"/>
                </a:lnTo>
                <a:lnTo>
                  <a:pt x="0" y="161544"/>
                </a:lnTo>
                <a:lnTo>
                  <a:pt x="6095" y="172212"/>
                </a:lnTo>
                <a:close/>
              </a:path>
            </a:pathLst>
          </a:custGeom>
          <a:solidFill>
            <a:srgbClr val="54d4d4"/>
          </a:solidFill>
          <a:ln w="0">
            <a:noFill/>
          </a:ln>
        </p:spPr>
        <p:style>
          <a:lnRef idx="0"/>
          <a:fillRef idx="0"/>
          <a:effectRef idx="0"/>
          <a:fontRef idx="minor"/>
        </p:style>
      </p:sp>
      <p:sp>
        <p:nvSpPr>
          <p:cNvPr id="1655" name="CustomShape 1512"/>
          <p:cNvSpPr/>
          <p:nvPr/>
        </p:nvSpPr>
        <p:spPr>
          <a:xfrm>
            <a:off x="2404080" y="4245120"/>
            <a:ext cx="162000" cy="161280"/>
          </a:xfrm>
          <a:custGeom>
            <a:avLst/>
            <a:gdLst/>
            <a:ahLst/>
            <a:rect l="l" t="t" r="r" b="b"/>
            <a:pathLst>
              <a:path w="162306" h="161544">
                <a:moveTo>
                  <a:pt x="0" y="161544"/>
                </a:moveTo>
                <a:lnTo>
                  <a:pt x="162306" y="0"/>
                </a:lnTo>
              </a:path>
            </a:pathLst>
          </a:custGeom>
          <a:noFill/>
          <a:ln w="762">
            <a:solidFill>
              <a:srgbClr val="54d4d4"/>
            </a:solidFill>
            <a:round/>
          </a:ln>
        </p:spPr>
        <p:style>
          <a:lnRef idx="0"/>
          <a:fillRef idx="0"/>
          <a:effectRef idx="0"/>
          <a:fontRef idx="minor"/>
        </p:style>
      </p:sp>
      <p:sp>
        <p:nvSpPr>
          <p:cNvPr id="1656" name="CustomShape 1513"/>
          <p:cNvSpPr/>
          <p:nvPr/>
        </p:nvSpPr>
        <p:spPr>
          <a:xfrm>
            <a:off x="2402640" y="4241160"/>
            <a:ext cx="163440" cy="164880"/>
          </a:xfrm>
          <a:custGeom>
            <a:avLst/>
            <a:gdLst/>
            <a:ahLst/>
            <a:rect l="l" t="t" r="r" b="b"/>
            <a:pathLst>
              <a:path w="163830" h="165353">
                <a:moveTo>
                  <a:pt x="1524" y="165353"/>
                </a:moveTo>
                <a:lnTo>
                  <a:pt x="163830" y="3809"/>
                </a:lnTo>
                <a:lnTo>
                  <a:pt x="161544" y="0"/>
                </a:lnTo>
                <a:lnTo>
                  <a:pt x="0" y="162305"/>
                </a:lnTo>
                <a:lnTo>
                  <a:pt x="1524" y="165353"/>
                </a:lnTo>
                <a:close/>
              </a:path>
            </a:pathLst>
          </a:custGeom>
          <a:solidFill>
            <a:srgbClr val="54d4d4"/>
          </a:solidFill>
          <a:ln w="0">
            <a:noFill/>
          </a:ln>
        </p:spPr>
        <p:style>
          <a:lnRef idx="0"/>
          <a:fillRef idx="0"/>
          <a:effectRef idx="0"/>
          <a:fontRef idx="minor"/>
        </p:style>
      </p:sp>
      <p:sp>
        <p:nvSpPr>
          <p:cNvPr id="1657" name="CustomShape 1514"/>
          <p:cNvSpPr/>
          <p:nvPr/>
        </p:nvSpPr>
        <p:spPr>
          <a:xfrm>
            <a:off x="2400120" y="4238280"/>
            <a:ext cx="163440" cy="164880"/>
          </a:xfrm>
          <a:custGeom>
            <a:avLst/>
            <a:gdLst/>
            <a:ahLst/>
            <a:rect l="l" t="t" r="r" b="b"/>
            <a:pathLst>
              <a:path w="163830" h="165353">
                <a:moveTo>
                  <a:pt x="2286" y="165354"/>
                </a:moveTo>
                <a:lnTo>
                  <a:pt x="163830" y="3048"/>
                </a:lnTo>
                <a:lnTo>
                  <a:pt x="161544" y="0"/>
                </a:lnTo>
                <a:lnTo>
                  <a:pt x="0" y="161544"/>
                </a:lnTo>
                <a:lnTo>
                  <a:pt x="2286" y="165354"/>
                </a:lnTo>
                <a:close/>
              </a:path>
            </a:pathLst>
          </a:custGeom>
          <a:solidFill>
            <a:srgbClr val="54d5d5"/>
          </a:solidFill>
          <a:ln w="0">
            <a:noFill/>
          </a:ln>
        </p:spPr>
        <p:style>
          <a:lnRef idx="0"/>
          <a:fillRef idx="0"/>
          <a:effectRef idx="0"/>
          <a:fontRef idx="minor"/>
        </p:style>
      </p:sp>
      <p:sp>
        <p:nvSpPr>
          <p:cNvPr id="1658" name="CustomShape 1515"/>
          <p:cNvSpPr/>
          <p:nvPr/>
        </p:nvSpPr>
        <p:spPr>
          <a:xfrm>
            <a:off x="2397960" y="4234320"/>
            <a:ext cx="163440" cy="164880"/>
          </a:xfrm>
          <a:custGeom>
            <a:avLst/>
            <a:gdLst/>
            <a:ahLst/>
            <a:rect l="l" t="t" r="r" b="b"/>
            <a:pathLst>
              <a:path w="163830" h="165353">
                <a:moveTo>
                  <a:pt x="2286" y="165353"/>
                </a:moveTo>
                <a:lnTo>
                  <a:pt x="163830" y="3809"/>
                </a:lnTo>
                <a:lnTo>
                  <a:pt x="161544" y="0"/>
                </a:lnTo>
                <a:lnTo>
                  <a:pt x="0" y="161543"/>
                </a:lnTo>
                <a:lnTo>
                  <a:pt x="2286" y="165353"/>
                </a:lnTo>
                <a:close/>
              </a:path>
            </a:pathLst>
          </a:custGeom>
          <a:solidFill>
            <a:srgbClr val="54d6d6"/>
          </a:solidFill>
          <a:ln w="0">
            <a:noFill/>
          </a:ln>
        </p:spPr>
        <p:style>
          <a:lnRef idx="0"/>
          <a:fillRef idx="0"/>
          <a:effectRef idx="0"/>
          <a:fontRef idx="minor"/>
        </p:style>
      </p:sp>
      <p:sp>
        <p:nvSpPr>
          <p:cNvPr id="1659" name="CustomShape 1516"/>
          <p:cNvSpPr/>
          <p:nvPr/>
        </p:nvSpPr>
        <p:spPr>
          <a:xfrm>
            <a:off x="2391840" y="4222080"/>
            <a:ext cx="167400" cy="173520"/>
          </a:xfrm>
          <a:custGeom>
            <a:avLst/>
            <a:gdLst/>
            <a:ahLst/>
            <a:rect l="l" t="t" r="r" b="b"/>
            <a:pathLst>
              <a:path w="167639" h="173736">
                <a:moveTo>
                  <a:pt x="6095" y="173736"/>
                </a:moveTo>
                <a:lnTo>
                  <a:pt x="167639" y="12192"/>
                </a:lnTo>
                <a:lnTo>
                  <a:pt x="161543" y="0"/>
                </a:lnTo>
                <a:lnTo>
                  <a:pt x="0" y="161544"/>
                </a:lnTo>
                <a:lnTo>
                  <a:pt x="6095" y="173736"/>
                </a:lnTo>
                <a:close/>
              </a:path>
            </a:pathLst>
          </a:custGeom>
          <a:solidFill>
            <a:srgbClr val="55d7d7"/>
          </a:solidFill>
          <a:ln w="0">
            <a:noFill/>
          </a:ln>
        </p:spPr>
        <p:style>
          <a:lnRef idx="0"/>
          <a:fillRef idx="0"/>
          <a:effectRef idx="0"/>
          <a:fontRef idx="minor"/>
        </p:style>
      </p:sp>
      <p:sp>
        <p:nvSpPr>
          <p:cNvPr id="1660" name="CustomShape 1517"/>
          <p:cNvSpPr/>
          <p:nvPr/>
        </p:nvSpPr>
        <p:spPr>
          <a:xfrm>
            <a:off x="2397960" y="4234320"/>
            <a:ext cx="161280" cy="161280"/>
          </a:xfrm>
          <a:custGeom>
            <a:avLst/>
            <a:gdLst/>
            <a:ahLst/>
            <a:rect l="l" t="t" r="r" b="b"/>
            <a:pathLst>
              <a:path w="161544" h="161544">
                <a:moveTo>
                  <a:pt x="0" y="161543"/>
                </a:moveTo>
                <a:lnTo>
                  <a:pt x="161544" y="0"/>
                </a:lnTo>
              </a:path>
            </a:pathLst>
          </a:custGeom>
          <a:noFill/>
          <a:ln w="762">
            <a:solidFill>
              <a:srgbClr val="55d7d7"/>
            </a:solidFill>
            <a:round/>
          </a:ln>
        </p:spPr>
        <p:style>
          <a:lnRef idx="0"/>
          <a:fillRef idx="0"/>
          <a:effectRef idx="0"/>
          <a:fontRef idx="minor"/>
        </p:style>
      </p:sp>
      <p:sp>
        <p:nvSpPr>
          <p:cNvPr id="1661" name="CustomShape 1518"/>
          <p:cNvSpPr/>
          <p:nvPr/>
        </p:nvSpPr>
        <p:spPr>
          <a:xfrm>
            <a:off x="2395080" y="4228200"/>
            <a:ext cx="164160" cy="167400"/>
          </a:xfrm>
          <a:custGeom>
            <a:avLst/>
            <a:gdLst/>
            <a:ahLst/>
            <a:rect l="l" t="t" r="r" b="b"/>
            <a:pathLst>
              <a:path w="164592" h="167639">
                <a:moveTo>
                  <a:pt x="3048" y="167639"/>
                </a:moveTo>
                <a:lnTo>
                  <a:pt x="164592" y="6095"/>
                </a:lnTo>
                <a:lnTo>
                  <a:pt x="161544" y="0"/>
                </a:lnTo>
                <a:lnTo>
                  <a:pt x="0" y="161543"/>
                </a:lnTo>
                <a:lnTo>
                  <a:pt x="3048" y="167639"/>
                </a:lnTo>
                <a:close/>
              </a:path>
            </a:pathLst>
          </a:custGeom>
          <a:solidFill>
            <a:srgbClr val="55d7d7"/>
          </a:solidFill>
          <a:ln w="0">
            <a:noFill/>
          </a:ln>
        </p:spPr>
        <p:style>
          <a:lnRef idx="0"/>
          <a:fillRef idx="0"/>
          <a:effectRef idx="0"/>
          <a:fontRef idx="minor"/>
        </p:style>
      </p:sp>
      <p:sp>
        <p:nvSpPr>
          <p:cNvPr id="1662" name="CustomShape 1519"/>
          <p:cNvSpPr/>
          <p:nvPr/>
        </p:nvSpPr>
        <p:spPr>
          <a:xfrm>
            <a:off x="2391840" y="4222080"/>
            <a:ext cx="164160" cy="167400"/>
          </a:xfrm>
          <a:custGeom>
            <a:avLst/>
            <a:gdLst/>
            <a:ahLst/>
            <a:rect l="l" t="t" r="r" b="b"/>
            <a:pathLst>
              <a:path w="164592" h="167639">
                <a:moveTo>
                  <a:pt x="3048" y="167639"/>
                </a:moveTo>
                <a:lnTo>
                  <a:pt x="164592" y="6095"/>
                </a:lnTo>
                <a:lnTo>
                  <a:pt x="161544" y="0"/>
                </a:lnTo>
                <a:lnTo>
                  <a:pt x="0" y="161543"/>
                </a:lnTo>
                <a:lnTo>
                  <a:pt x="3048" y="167639"/>
                </a:lnTo>
                <a:close/>
              </a:path>
            </a:pathLst>
          </a:custGeom>
          <a:solidFill>
            <a:srgbClr val="56d8d8"/>
          </a:solidFill>
          <a:ln w="0">
            <a:noFill/>
          </a:ln>
        </p:spPr>
        <p:style>
          <a:lnRef idx="0"/>
          <a:fillRef idx="0"/>
          <a:effectRef idx="0"/>
          <a:fontRef idx="minor"/>
        </p:style>
      </p:sp>
      <p:sp>
        <p:nvSpPr>
          <p:cNvPr id="1663" name="CustomShape 1520"/>
          <p:cNvSpPr/>
          <p:nvPr/>
        </p:nvSpPr>
        <p:spPr>
          <a:xfrm>
            <a:off x="2386440" y="4208400"/>
            <a:ext cx="166680" cy="174960"/>
          </a:xfrm>
          <a:custGeom>
            <a:avLst/>
            <a:gdLst/>
            <a:ahLst/>
            <a:rect l="l" t="t" r="r" b="b"/>
            <a:pathLst>
              <a:path w="166877" h="175260">
                <a:moveTo>
                  <a:pt x="5333" y="175260"/>
                </a:moveTo>
                <a:lnTo>
                  <a:pt x="166877" y="13716"/>
                </a:lnTo>
                <a:lnTo>
                  <a:pt x="161543" y="0"/>
                </a:lnTo>
                <a:lnTo>
                  <a:pt x="0" y="161544"/>
                </a:lnTo>
                <a:lnTo>
                  <a:pt x="5333" y="175260"/>
                </a:lnTo>
                <a:close/>
              </a:path>
            </a:pathLst>
          </a:custGeom>
          <a:solidFill>
            <a:srgbClr val="57dada"/>
          </a:solidFill>
          <a:ln w="0">
            <a:noFill/>
          </a:ln>
        </p:spPr>
        <p:style>
          <a:lnRef idx="0"/>
          <a:fillRef idx="0"/>
          <a:effectRef idx="0"/>
          <a:fontRef idx="minor"/>
        </p:style>
      </p:sp>
      <p:sp>
        <p:nvSpPr>
          <p:cNvPr id="1664" name="CustomShape 1521"/>
          <p:cNvSpPr/>
          <p:nvPr/>
        </p:nvSpPr>
        <p:spPr>
          <a:xfrm>
            <a:off x="2391840" y="4222080"/>
            <a:ext cx="161280" cy="161280"/>
          </a:xfrm>
          <a:custGeom>
            <a:avLst/>
            <a:gdLst/>
            <a:ahLst/>
            <a:rect l="l" t="t" r="r" b="b"/>
            <a:pathLst>
              <a:path w="161544" h="161544">
                <a:moveTo>
                  <a:pt x="0" y="161543"/>
                </a:moveTo>
                <a:lnTo>
                  <a:pt x="161544" y="0"/>
                </a:lnTo>
              </a:path>
            </a:pathLst>
          </a:custGeom>
          <a:noFill/>
          <a:ln w="762">
            <a:solidFill>
              <a:srgbClr val="57dada"/>
            </a:solidFill>
            <a:round/>
          </a:ln>
        </p:spPr>
        <p:style>
          <a:lnRef idx="0"/>
          <a:fillRef idx="0"/>
          <a:effectRef idx="0"/>
          <a:fontRef idx="minor"/>
        </p:style>
      </p:sp>
      <p:sp>
        <p:nvSpPr>
          <p:cNvPr id="1665" name="CustomShape 1522"/>
          <p:cNvSpPr/>
          <p:nvPr/>
        </p:nvSpPr>
        <p:spPr>
          <a:xfrm>
            <a:off x="2389680" y="4215240"/>
            <a:ext cx="163440" cy="168120"/>
          </a:xfrm>
          <a:custGeom>
            <a:avLst/>
            <a:gdLst/>
            <a:ahLst/>
            <a:rect l="l" t="t" r="r" b="b"/>
            <a:pathLst>
              <a:path w="163830" h="168401">
                <a:moveTo>
                  <a:pt x="2286" y="168401"/>
                </a:moveTo>
                <a:lnTo>
                  <a:pt x="163830" y="6857"/>
                </a:lnTo>
                <a:lnTo>
                  <a:pt x="161544" y="0"/>
                </a:lnTo>
                <a:lnTo>
                  <a:pt x="0" y="161543"/>
                </a:lnTo>
                <a:lnTo>
                  <a:pt x="2286" y="168401"/>
                </a:lnTo>
                <a:close/>
              </a:path>
            </a:pathLst>
          </a:custGeom>
          <a:solidFill>
            <a:srgbClr val="57dada"/>
          </a:solidFill>
          <a:ln w="0">
            <a:noFill/>
          </a:ln>
        </p:spPr>
        <p:style>
          <a:lnRef idx="0"/>
          <a:fillRef idx="0"/>
          <a:effectRef idx="0"/>
          <a:fontRef idx="minor"/>
        </p:style>
      </p:sp>
      <p:sp>
        <p:nvSpPr>
          <p:cNvPr id="1666" name="CustomShape 1523"/>
          <p:cNvSpPr/>
          <p:nvPr/>
        </p:nvSpPr>
        <p:spPr>
          <a:xfrm>
            <a:off x="2386440" y="4208400"/>
            <a:ext cx="164160" cy="168120"/>
          </a:xfrm>
          <a:custGeom>
            <a:avLst/>
            <a:gdLst/>
            <a:ahLst/>
            <a:rect l="l" t="t" r="r" b="b"/>
            <a:pathLst>
              <a:path w="164592" h="168401">
                <a:moveTo>
                  <a:pt x="3048" y="168401"/>
                </a:moveTo>
                <a:lnTo>
                  <a:pt x="164592" y="6857"/>
                </a:lnTo>
                <a:lnTo>
                  <a:pt x="161544" y="0"/>
                </a:lnTo>
                <a:lnTo>
                  <a:pt x="0" y="161543"/>
                </a:lnTo>
                <a:lnTo>
                  <a:pt x="3048" y="168401"/>
                </a:lnTo>
                <a:close/>
              </a:path>
            </a:pathLst>
          </a:custGeom>
          <a:solidFill>
            <a:srgbClr val="57dbdb"/>
          </a:solidFill>
          <a:ln w="0">
            <a:noFill/>
          </a:ln>
        </p:spPr>
        <p:style>
          <a:lnRef idx="0"/>
          <a:fillRef idx="0"/>
          <a:effectRef idx="0"/>
          <a:fontRef idx="minor"/>
        </p:style>
      </p:sp>
      <p:sp>
        <p:nvSpPr>
          <p:cNvPr id="1667" name="CustomShape 1524"/>
          <p:cNvSpPr/>
          <p:nvPr/>
        </p:nvSpPr>
        <p:spPr>
          <a:xfrm>
            <a:off x="2381400" y="4194000"/>
            <a:ext cx="166680" cy="175680"/>
          </a:xfrm>
          <a:custGeom>
            <a:avLst/>
            <a:gdLst/>
            <a:ahLst/>
            <a:rect l="l" t="t" r="r" b="b"/>
            <a:pathLst>
              <a:path w="166877" h="176022">
                <a:moveTo>
                  <a:pt x="5333" y="176022"/>
                </a:moveTo>
                <a:lnTo>
                  <a:pt x="166877" y="14478"/>
                </a:lnTo>
                <a:lnTo>
                  <a:pt x="161543" y="0"/>
                </a:lnTo>
                <a:lnTo>
                  <a:pt x="0" y="161544"/>
                </a:lnTo>
                <a:lnTo>
                  <a:pt x="5333" y="176022"/>
                </a:lnTo>
                <a:close/>
              </a:path>
            </a:pathLst>
          </a:custGeom>
          <a:solidFill>
            <a:srgbClr val="58dcdc"/>
          </a:solidFill>
          <a:ln w="0">
            <a:noFill/>
          </a:ln>
        </p:spPr>
        <p:style>
          <a:lnRef idx="0"/>
          <a:fillRef idx="0"/>
          <a:effectRef idx="0"/>
          <a:fontRef idx="minor"/>
        </p:style>
      </p:sp>
      <p:sp>
        <p:nvSpPr>
          <p:cNvPr id="1668" name="CustomShape 1525"/>
          <p:cNvSpPr/>
          <p:nvPr/>
        </p:nvSpPr>
        <p:spPr>
          <a:xfrm>
            <a:off x="2386440" y="420840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1669" name="CustomShape 1526"/>
          <p:cNvSpPr/>
          <p:nvPr/>
        </p:nvSpPr>
        <p:spPr>
          <a:xfrm>
            <a:off x="2376000" y="4178160"/>
            <a:ext cx="166680" cy="177120"/>
          </a:xfrm>
          <a:custGeom>
            <a:avLst/>
            <a:gdLst/>
            <a:ahLst/>
            <a:rect l="l" t="t" r="r" b="b"/>
            <a:pathLst>
              <a:path w="166877" h="177546">
                <a:moveTo>
                  <a:pt x="5333" y="177546"/>
                </a:moveTo>
                <a:lnTo>
                  <a:pt x="166877" y="16002"/>
                </a:lnTo>
                <a:lnTo>
                  <a:pt x="162305" y="0"/>
                </a:lnTo>
                <a:lnTo>
                  <a:pt x="0" y="161544"/>
                </a:lnTo>
                <a:lnTo>
                  <a:pt x="5333" y="177546"/>
                </a:lnTo>
                <a:close/>
              </a:path>
            </a:pathLst>
          </a:custGeom>
          <a:solidFill>
            <a:srgbClr val="58dddd"/>
          </a:solidFill>
          <a:ln w="0">
            <a:noFill/>
          </a:ln>
        </p:spPr>
        <p:style>
          <a:lnRef idx="0"/>
          <a:fillRef idx="0"/>
          <a:effectRef idx="0"/>
          <a:fontRef idx="minor"/>
        </p:style>
      </p:sp>
      <p:sp>
        <p:nvSpPr>
          <p:cNvPr id="1670" name="CustomShape 1527"/>
          <p:cNvSpPr/>
          <p:nvPr/>
        </p:nvSpPr>
        <p:spPr>
          <a:xfrm>
            <a:off x="2381400" y="419400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1671" name="CustomShape 1528"/>
          <p:cNvSpPr/>
          <p:nvPr/>
        </p:nvSpPr>
        <p:spPr>
          <a:xfrm>
            <a:off x="2372040" y="4161240"/>
            <a:ext cx="165600" cy="177840"/>
          </a:xfrm>
          <a:custGeom>
            <a:avLst/>
            <a:gdLst/>
            <a:ahLst/>
            <a:rect l="l" t="t" r="r" b="b"/>
            <a:pathLst>
              <a:path w="166116" h="178308">
                <a:moveTo>
                  <a:pt x="3810" y="178307"/>
                </a:moveTo>
                <a:lnTo>
                  <a:pt x="166116" y="16763"/>
                </a:lnTo>
                <a:lnTo>
                  <a:pt x="161544" y="0"/>
                </a:lnTo>
                <a:lnTo>
                  <a:pt x="0" y="161543"/>
                </a:lnTo>
                <a:lnTo>
                  <a:pt x="3810" y="178307"/>
                </a:lnTo>
                <a:close/>
              </a:path>
            </a:pathLst>
          </a:custGeom>
          <a:solidFill>
            <a:srgbClr val="57dede"/>
          </a:solidFill>
          <a:ln w="0">
            <a:noFill/>
          </a:ln>
        </p:spPr>
        <p:style>
          <a:lnRef idx="0"/>
          <a:fillRef idx="0"/>
          <a:effectRef idx="0"/>
          <a:fontRef idx="minor"/>
        </p:style>
      </p:sp>
      <p:sp>
        <p:nvSpPr>
          <p:cNvPr id="1672" name="CustomShape 1529"/>
          <p:cNvSpPr/>
          <p:nvPr/>
        </p:nvSpPr>
        <p:spPr>
          <a:xfrm>
            <a:off x="2376000" y="4178160"/>
            <a:ext cx="162000" cy="161280"/>
          </a:xfrm>
          <a:custGeom>
            <a:avLst/>
            <a:gdLst/>
            <a:ahLst/>
            <a:rect l="l" t="t" r="r" b="b"/>
            <a:pathLst>
              <a:path w="162306" h="161544">
                <a:moveTo>
                  <a:pt x="0" y="161544"/>
                </a:moveTo>
                <a:lnTo>
                  <a:pt x="162306" y="0"/>
                </a:lnTo>
              </a:path>
            </a:pathLst>
          </a:custGeom>
          <a:noFill/>
          <a:ln w="762">
            <a:solidFill>
              <a:srgbClr val="57dede"/>
            </a:solidFill>
            <a:round/>
          </a:ln>
        </p:spPr>
        <p:style>
          <a:lnRef idx="0"/>
          <a:fillRef idx="0"/>
          <a:effectRef idx="0"/>
          <a:fontRef idx="minor"/>
        </p:style>
      </p:sp>
      <p:sp>
        <p:nvSpPr>
          <p:cNvPr id="1673" name="CustomShape 1530"/>
          <p:cNvSpPr/>
          <p:nvPr/>
        </p:nvSpPr>
        <p:spPr>
          <a:xfrm>
            <a:off x="2367360" y="4142160"/>
            <a:ext cx="165600" cy="180360"/>
          </a:xfrm>
          <a:custGeom>
            <a:avLst/>
            <a:gdLst/>
            <a:ahLst/>
            <a:rect l="l" t="t" r="r" b="b"/>
            <a:pathLst>
              <a:path w="166116" h="180594">
                <a:moveTo>
                  <a:pt x="4572" y="180594"/>
                </a:moveTo>
                <a:lnTo>
                  <a:pt x="166116" y="19050"/>
                </a:lnTo>
                <a:lnTo>
                  <a:pt x="161544" y="0"/>
                </a:lnTo>
                <a:lnTo>
                  <a:pt x="0" y="161544"/>
                </a:lnTo>
                <a:lnTo>
                  <a:pt x="4572" y="180594"/>
                </a:lnTo>
                <a:close/>
              </a:path>
            </a:pathLst>
          </a:custGeom>
          <a:solidFill>
            <a:srgbClr val="58dfdf"/>
          </a:solidFill>
          <a:ln w="0">
            <a:noFill/>
          </a:ln>
        </p:spPr>
        <p:style>
          <a:lnRef idx="0"/>
          <a:fillRef idx="0"/>
          <a:effectRef idx="0"/>
          <a:fontRef idx="minor"/>
        </p:style>
      </p:sp>
      <p:sp>
        <p:nvSpPr>
          <p:cNvPr id="1674" name="CustomShape 1531"/>
          <p:cNvSpPr/>
          <p:nvPr/>
        </p:nvSpPr>
        <p:spPr>
          <a:xfrm>
            <a:off x="2372040" y="41612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675" name="CustomShape 1532"/>
          <p:cNvSpPr/>
          <p:nvPr/>
        </p:nvSpPr>
        <p:spPr>
          <a:xfrm>
            <a:off x="2360520" y="4104000"/>
            <a:ext cx="168120" cy="199440"/>
          </a:xfrm>
          <a:custGeom>
            <a:avLst/>
            <a:gdLst/>
            <a:ahLst/>
            <a:rect l="l" t="t" r="r" b="b"/>
            <a:pathLst>
              <a:path w="168401" h="199644">
                <a:moveTo>
                  <a:pt x="6857" y="199644"/>
                </a:moveTo>
                <a:lnTo>
                  <a:pt x="168401" y="38100"/>
                </a:lnTo>
                <a:lnTo>
                  <a:pt x="161543" y="0"/>
                </a:lnTo>
                <a:lnTo>
                  <a:pt x="0" y="162306"/>
                </a:lnTo>
                <a:lnTo>
                  <a:pt x="6857" y="199644"/>
                </a:lnTo>
                <a:close/>
              </a:path>
            </a:pathLst>
          </a:custGeom>
          <a:solidFill>
            <a:srgbClr val="58dfdf"/>
          </a:solidFill>
          <a:ln w="0">
            <a:noFill/>
          </a:ln>
        </p:spPr>
        <p:style>
          <a:lnRef idx="0"/>
          <a:fillRef idx="0"/>
          <a:effectRef idx="0"/>
          <a:fontRef idx="minor"/>
        </p:style>
      </p:sp>
      <p:sp>
        <p:nvSpPr>
          <p:cNvPr id="1676" name="CustomShape 1533"/>
          <p:cNvSpPr/>
          <p:nvPr/>
        </p:nvSpPr>
        <p:spPr>
          <a:xfrm>
            <a:off x="2367360" y="41421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677" name="CustomShape 1534"/>
          <p:cNvSpPr/>
          <p:nvPr/>
        </p:nvSpPr>
        <p:spPr>
          <a:xfrm>
            <a:off x="2356200" y="4065120"/>
            <a:ext cx="165600" cy="200880"/>
          </a:xfrm>
          <a:custGeom>
            <a:avLst/>
            <a:gdLst/>
            <a:ahLst/>
            <a:rect l="l" t="t" r="r" b="b"/>
            <a:pathLst>
              <a:path w="166116" h="201167">
                <a:moveTo>
                  <a:pt x="4572" y="201168"/>
                </a:moveTo>
                <a:lnTo>
                  <a:pt x="166116" y="38862"/>
                </a:lnTo>
                <a:lnTo>
                  <a:pt x="161544" y="0"/>
                </a:lnTo>
                <a:lnTo>
                  <a:pt x="0" y="161544"/>
                </a:lnTo>
                <a:lnTo>
                  <a:pt x="4572" y="201168"/>
                </a:lnTo>
                <a:close/>
              </a:path>
            </a:pathLst>
          </a:custGeom>
          <a:solidFill>
            <a:srgbClr val="58dfdf"/>
          </a:solidFill>
          <a:ln w="0">
            <a:noFill/>
          </a:ln>
        </p:spPr>
        <p:style>
          <a:lnRef idx="0"/>
          <a:fillRef idx="0"/>
          <a:effectRef idx="0"/>
          <a:fontRef idx="minor"/>
        </p:style>
      </p:sp>
      <p:sp>
        <p:nvSpPr>
          <p:cNvPr id="1678" name="CustomShape 1535"/>
          <p:cNvSpPr/>
          <p:nvPr/>
        </p:nvSpPr>
        <p:spPr>
          <a:xfrm>
            <a:off x="2360520" y="4104000"/>
            <a:ext cx="161280" cy="162000"/>
          </a:xfrm>
          <a:custGeom>
            <a:avLst/>
            <a:gdLst/>
            <a:ahLst/>
            <a:rect l="l" t="t" r="r" b="b"/>
            <a:pathLst>
              <a:path w="161544" h="162305">
                <a:moveTo>
                  <a:pt x="0" y="162305"/>
                </a:moveTo>
                <a:lnTo>
                  <a:pt x="161544" y="0"/>
                </a:lnTo>
              </a:path>
            </a:pathLst>
          </a:custGeom>
          <a:noFill/>
          <a:ln w="762">
            <a:solidFill>
              <a:srgbClr val="58dfdf"/>
            </a:solidFill>
            <a:round/>
          </a:ln>
        </p:spPr>
        <p:style>
          <a:lnRef idx="0"/>
          <a:fillRef idx="0"/>
          <a:effectRef idx="0"/>
          <a:fontRef idx="minor"/>
        </p:style>
      </p:sp>
      <p:sp>
        <p:nvSpPr>
          <p:cNvPr id="1679" name="CustomShape 1536"/>
          <p:cNvSpPr/>
          <p:nvPr/>
        </p:nvSpPr>
        <p:spPr>
          <a:xfrm>
            <a:off x="2352960" y="4025520"/>
            <a:ext cx="164160" cy="200880"/>
          </a:xfrm>
          <a:custGeom>
            <a:avLst/>
            <a:gdLst/>
            <a:ahLst/>
            <a:rect l="l" t="t" r="r" b="b"/>
            <a:pathLst>
              <a:path w="164592" h="201167">
                <a:moveTo>
                  <a:pt x="3048" y="201167"/>
                </a:moveTo>
                <a:lnTo>
                  <a:pt x="164592" y="39623"/>
                </a:lnTo>
                <a:lnTo>
                  <a:pt x="161544" y="0"/>
                </a:lnTo>
                <a:lnTo>
                  <a:pt x="0" y="161543"/>
                </a:lnTo>
                <a:lnTo>
                  <a:pt x="3048" y="201167"/>
                </a:lnTo>
                <a:close/>
              </a:path>
            </a:pathLst>
          </a:custGeom>
          <a:solidFill>
            <a:srgbClr val="58dfdf"/>
          </a:solidFill>
          <a:ln w="0">
            <a:noFill/>
          </a:ln>
        </p:spPr>
        <p:style>
          <a:lnRef idx="0"/>
          <a:fillRef idx="0"/>
          <a:effectRef idx="0"/>
          <a:fontRef idx="minor"/>
        </p:style>
      </p:sp>
      <p:sp>
        <p:nvSpPr>
          <p:cNvPr id="1680" name="CustomShape 1537"/>
          <p:cNvSpPr/>
          <p:nvPr/>
        </p:nvSpPr>
        <p:spPr>
          <a:xfrm>
            <a:off x="2356200" y="40651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1681" name="CustomShape 1538"/>
          <p:cNvSpPr/>
          <p:nvPr/>
        </p:nvSpPr>
        <p:spPr>
          <a:xfrm>
            <a:off x="2351520" y="3984480"/>
            <a:ext cx="162720" cy="202320"/>
          </a:xfrm>
          <a:custGeom>
            <a:avLst/>
            <a:gdLst/>
            <a:ahLst/>
            <a:rect l="l" t="t" r="r" b="b"/>
            <a:pathLst>
              <a:path w="163068" h="202691">
                <a:moveTo>
                  <a:pt x="1524" y="202692"/>
                </a:moveTo>
                <a:lnTo>
                  <a:pt x="163068" y="41148"/>
                </a:lnTo>
                <a:lnTo>
                  <a:pt x="161544" y="0"/>
                </a:lnTo>
                <a:lnTo>
                  <a:pt x="0" y="161544"/>
                </a:lnTo>
                <a:lnTo>
                  <a:pt x="1524" y="202692"/>
                </a:lnTo>
                <a:close/>
              </a:path>
            </a:pathLst>
          </a:custGeom>
          <a:solidFill>
            <a:srgbClr val="59e0e0"/>
          </a:solidFill>
          <a:ln w="0">
            <a:noFill/>
          </a:ln>
        </p:spPr>
        <p:style>
          <a:lnRef idx="0"/>
          <a:fillRef idx="0"/>
          <a:effectRef idx="0"/>
          <a:fontRef idx="minor"/>
        </p:style>
      </p:sp>
      <p:sp>
        <p:nvSpPr>
          <p:cNvPr id="1682" name="CustomShape 1539"/>
          <p:cNvSpPr/>
          <p:nvPr/>
        </p:nvSpPr>
        <p:spPr>
          <a:xfrm>
            <a:off x="2352960" y="40255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683" name="CustomShape 1540"/>
          <p:cNvSpPr/>
          <p:nvPr/>
        </p:nvSpPr>
        <p:spPr>
          <a:xfrm>
            <a:off x="2351520" y="3960720"/>
            <a:ext cx="162000" cy="184680"/>
          </a:xfrm>
          <a:custGeom>
            <a:avLst/>
            <a:gdLst/>
            <a:ahLst/>
            <a:rect l="l" t="t" r="r" b="b"/>
            <a:pathLst>
              <a:path w="162306" h="185165">
                <a:moveTo>
                  <a:pt x="0" y="185166"/>
                </a:moveTo>
                <a:lnTo>
                  <a:pt x="161544" y="23622"/>
                </a:lnTo>
                <a:lnTo>
                  <a:pt x="162305" y="0"/>
                </a:lnTo>
                <a:lnTo>
                  <a:pt x="761" y="161544"/>
                </a:lnTo>
                <a:lnTo>
                  <a:pt x="0" y="185166"/>
                </a:lnTo>
                <a:close/>
              </a:path>
            </a:pathLst>
          </a:custGeom>
          <a:solidFill>
            <a:srgbClr val="59e0e0"/>
          </a:solidFill>
          <a:ln w="0">
            <a:noFill/>
          </a:ln>
        </p:spPr>
        <p:style>
          <a:lnRef idx="0"/>
          <a:fillRef idx="0"/>
          <a:effectRef idx="0"/>
          <a:fontRef idx="minor"/>
        </p:style>
      </p:sp>
      <p:sp>
        <p:nvSpPr>
          <p:cNvPr id="1684" name="CustomShape 1541"/>
          <p:cNvSpPr/>
          <p:nvPr/>
        </p:nvSpPr>
        <p:spPr>
          <a:xfrm>
            <a:off x="2351520" y="39844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685" name="CustomShape 1542"/>
          <p:cNvSpPr/>
          <p:nvPr/>
        </p:nvSpPr>
        <p:spPr>
          <a:xfrm>
            <a:off x="2352240" y="3938040"/>
            <a:ext cx="162000" cy="183960"/>
          </a:xfrm>
          <a:custGeom>
            <a:avLst/>
            <a:gdLst/>
            <a:ahLst/>
            <a:rect l="l" t="t" r="r" b="b"/>
            <a:pathLst>
              <a:path w="162306" h="184403">
                <a:moveTo>
                  <a:pt x="0" y="184403"/>
                </a:moveTo>
                <a:lnTo>
                  <a:pt x="161544" y="22859"/>
                </a:lnTo>
                <a:lnTo>
                  <a:pt x="162305" y="0"/>
                </a:lnTo>
                <a:lnTo>
                  <a:pt x="761" y="161543"/>
                </a:lnTo>
                <a:lnTo>
                  <a:pt x="0" y="184403"/>
                </a:lnTo>
                <a:close/>
              </a:path>
            </a:pathLst>
          </a:custGeom>
          <a:solidFill>
            <a:srgbClr val="59e0e0"/>
          </a:solidFill>
          <a:ln w="0">
            <a:noFill/>
          </a:ln>
        </p:spPr>
        <p:style>
          <a:lnRef idx="0"/>
          <a:fillRef idx="0"/>
          <a:effectRef idx="0"/>
          <a:fontRef idx="minor"/>
        </p:style>
      </p:sp>
      <p:sp>
        <p:nvSpPr>
          <p:cNvPr id="1686" name="CustomShape 1543"/>
          <p:cNvSpPr/>
          <p:nvPr/>
        </p:nvSpPr>
        <p:spPr>
          <a:xfrm>
            <a:off x="2352240" y="39607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687" name="CustomShape 1544"/>
          <p:cNvSpPr/>
          <p:nvPr/>
        </p:nvSpPr>
        <p:spPr>
          <a:xfrm>
            <a:off x="2352960" y="3917520"/>
            <a:ext cx="162720" cy="181800"/>
          </a:xfrm>
          <a:custGeom>
            <a:avLst/>
            <a:gdLst/>
            <a:ahLst/>
            <a:rect l="l" t="t" r="r" b="b"/>
            <a:pathLst>
              <a:path w="163068" h="182117">
                <a:moveTo>
                  <a:pt x="0" y="182118"/>
                </a:moveTo>
                <a:lnTo>
                  <a:pt x="161544" y="20574"/>
                </a:lnTo>
                <a:lnTo>
                  <a:pt x="163068" y="0"/>
                </a:lnTo>
                <a:lnTo>
                  <a:pt x="1523" y="161544"/>
                </a:lnTo>
                <a:lnTo>
                  <a:pt x="0" y="182118"/>
                </a:lnTo>
                <a:close/>
              </a:path>
            </a:pathLst>
          </a:custGeom>
          <a:solidFill>
            <a:srgbClr val="58dfdf"/>
          </a:solidFill>
          <a:ln w="0">
            <a:noFill/>
          </a:ln>
        </p:spPr>
        <p:style>
          <a:lnRef idx="0"/>
          <a:fillRef idx="0"/>
          <a:effectRef idx="0"/>
          <a:fontRef idx="minor"/>
        </p:style>
      </p:sp>
      <p:sp>
        <p:nvSpPr>
          <p:cNvPr id="1688" name="CustomShape 1545"/>
          <p:cNvSpPr/>
          <p:nvPr/>
        </p:nvSpPr>
        <p:spPr>
          <a:xfrm>
            <a:off x="2352960" y="39380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689" name="CustomShape 1546"/>
          <p:cNvSpPr/>
          <p:nvPr/>
        </p:nvSpPr>
        <p:spPr>
          <a:xfrm>
            <a:off x="2354400" y="3897720"/>
            <a:ext cx="163440" cy="181080"/>
          </a:xfrm>
          <a:custGeom>
            <a:avLst/>
            <a:gdLst/>
            <a:ahLst/>
            <a:rect l="l" t="t" r="r" b="b"/>
            <a:pathLst>
              <a:path w="163830" h="181355">
                <a:moveTo>
                  <a:pt x="0" y="181356"/>
                </a:moveTo>
                <a:lnTo>
                  <a:pt x="161544" y="19812"/>
                </a:lnTo>
                <a:lnTo>
                  <a:pt x="163830" y="0"/>
                </a:lnTo>
                <a:lnTo>
                  <a:pt x="2285" y="162306"/>
                </a:lnTo>
                <a:lnTo>
                  <a:pt x="0" y="181356"/>
                </a:lnTo>
                <a:close/>
              </a:path>
            </a:pathLst>
          </a:custGeom>
          <a:solidFill>
            <a:srgbClr val="58dfdf"/>
          </a:solidFill>
          <a:ln w="0">
            <a:noFill/>
          </a:ln>
        </p:spPr>
        <p:style>
          <a:lnRef idx="0"/>
          <a:fillRef idx="0"/>
          <a:effectRef idx="0"/>
          <a:fontRef idx="minor"/>
        </p:style>
      </p:sp>
      <p:sp>
        <p:nvSpPr>
          <p:cNvPr id="1690" name="CustomShape 1547"/>
          <p:cNvSpPr/>
          <p:nvPr/>
        </p:nvSpPr>
        <p:spPr>
          <a:xfrm>
            <a:off x="2354400" y="39175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1691" name="CustomShape 1548"/>
          <p:cNvSpPr/>
          <p:nvPr/>
        </p:nvSpPr>
        <p:spPr>
          <a:xfrm>
            <a:off x="2356920" y="3880080"/>
            <a:ext cx="163440" cy="179640"/>
          </a:xfrm>
          <a:custGeom>
            <a:avLst/>
            <a:gdLst/>
            <a:ahLst/>
            <a:rect l="l" t="t" r="r" b="b"/>
            <a:pathLst>
              <a:path w="163830" h="179832">
                <a:moveTo>
                  <a:pt x="0" y="179832"/>
                </a:moveTo>
                <a:lnTo>
                  <a:pt x="161544" y="17526"/>
                </a:lnTo>
                <a:lnTo>
                  <a:pt x="163830" y="0"/>
                </a:lnTo>
                <a:lnTo>
                  <a:pt x="2285" y="161544"/>
                </a:lnTo>
                <a:lnTo>
                  <a:pt x="0" y="179832"/>
                </a:lnTo>
                <a:close/>
              </a:path>
            </a:pathLst>
          </a:custGeom>
          <a:solidFill>
            <a:srgbClr val="58dfdf"/>
          </a:solidFill>
          <a:ln w="0">
            <a:noFill/>
          </a:ln>
        </p:spPr>
        <p:style>
          <a:lnRef idx="0"/>
          <a:fillRef idx="0"/>
          <a:effectRef idx="0"/>
          <a:fontRef idx="minor"/>
        </p:style>
      </p:sp>
      <p:sp>
        <p:nvSpPr>
          <p:cNvPr id="1692" name="CustomShape 1549"/>
          <p:cNvSpPr/>
          <p:nvPr/>
        </p:nvSpPr>
        <p:spPr>
          <a:xfrm>
            <a:off x="2356920" y="3897720"/>
            <a:ext cx="161280" cy="162000"/>
          </a:xfrm>
          <a:custGeom>
            <a:avLst/>
            <a:gdLst/>
            <a:ahLst/>
            <a:rect l="l" t="t" r="r" b="b"/>
            <a:pathLst>
              <a:path w="161544" h="162305">
                <a:moveTo>
                  <a:pt x="0" y="162306"/>
                </a:moveTo>
                <a:lnTo>
                  <a:pt x="161544" y="0"/>
                </a:lnTo>
              </a:path>
            </a:pathLst>
          </a:custGeom>
          <a:noFill/>
          <a:ln w="762">
            <a:solidFill>
              <a:srgbClr val="58dfdf"/>
            </a:solidFill>
            <a:round/>
          </a:ln>
        </p:spPr>
        <p:style>
          <a:lnRef idx="0"/>
          <a:fillRef idx="0"/>
          <a:effectRef idx="0"/>
          <a:fontRef idx="minor"/>
        </p:style>
      </p:sp>
      <p:sp>
        <p:nvSpPr>
          <p:cNvPr id="1693" name="CustomShape 1550"/>
          <p:cNvSpPr/>
          <p:nvPr/>
        </p:nvSpPr>
        <p:spPr>
          <a:xfrm>
            <a:off x="2359080" y="3864240"/>
            <a:ext cx="164880" cy="177120"/>
          </a:xfrm>
          <a:custGeom>
            <a:avLst/>
            <a:gdLst/>
            <a:ahLst/>
            <a:rect l="l" t="t" r="r" b="b"/>
            <a:pathLst>
              <a:path w="165354" h="177546">
                <a:moveTo>
                  <a:pt x="0" y="177545"/>
                </a:moveTo>
                <a:lnTo>
                  <a:pt x="161544" y="16001"/>
                </a:lnTo>
                <a:lnTo>
                  <a:pt x="165354" y="0"/>
                </a:lnTo>
                <a:lnTo>
                  <a:pt x="3809" y="161543"/>
                </a:lnTo>
                <a:lnTo>
                  <a:pt x="0" y="177545"/>
                </a:lnTo>
                <a:close/>
              </a:path>
            </a:pathLst>
          </a:custGeom>
          <a:solidFill>
            <a:srgbClr val="58dfdf"/>
          </a:solidFill>
          <a:ln w="0">
            <a:noFill/>
          </a:ln>
        </p:spPr>
        <p:style>
          <a:lnRef idx="0"/>
          <a:fillRef idx="0"/>
          <a:effectRef idx="0"/>
          <a:fontRef idx="minor"/>
        </p:style>
      </p:sp>
      <p:sp>
        <p:nvSpPr>
          <p:cNvPr id="1694" name="CustomShape 1551"/>
          <p:cNvSpPr/>
          <p:nvPr/>
        </p:nvSpPr>
        <p:spPr>
          <a:xfrm>
            <a:off x="2359080" y="38800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1695" name="CustomShape 1552"/>
          <p:cNvSpPr/>
          <p:nvPr/>
        </p:nvSpPr>
        <p:spPr>
          <a:xfrm>
            <a:off x="2363040" y="3849480"/>
            <a:ext cx="164880" cy="175680"/>
          </a:xfrm>
          <a:custGeom>
            <a:avLst/>
            <a:gdLst/>
            <a:ahLst/>
            <a:rect l="l" t="t" r="r" b="b"/>
            <a:pathLst>
              <a:path w="165354" h="176022">
                <a:moveTo>
                  <a:pt x="0" y="176022"/>
                </a:moveTo>
                <a:lnTo>
                  <a:pt x="161544" y="14478"/>
                </a:lnTo>
                <a:lnTo>
                  <a:pt x="165354" y="0"/>
                </a:lnTo>
                <a:lnTo>
                  <a:pt x="3809" y="161544"/>
                </a:lnTo>
                <a:lnTo>
                  <a:pt x="0" y="176022"/>
                </a:lnTo>
                <a:close/>
              </a:path>
            </a:pathLst>
          </a:custGeom>
          <a:solidFill>
            <a:srgbClr val="58dfdf"/>
          </a:solidFill>
          <a:ln w="0">
            <a:noFill/>
          </a:ln>
        </p:spPr>
        <p:style>
          <a:lnRef idx="0"/>
          <a:fillRef idx="0"/>
          <a:effectRef idx="0"/>
          <a:fontRef idx="minor"/>
        </p:style>
      </p:sp>
      <p:sp>
        <p:nvSpPr>
          <p:cNvPr id="1696" name="CustomShape 1553"/>
          <p:cNvSpPr/>
          <p:nvPr/>
        </p:nvSpPr>
        <p:spPr>
          <a:xfrm>
            <a:off x="2363040" y="38642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697" name="CustomShape 1554"/>
          <p:cNvSpPr/>
          <p:nvPr/>
        </p:nvSpPr>
        <p:spPr>
          <a:xfrm>
            <a:off x="2363040" y="3857400"/>
            <a:ext cx="163440" cy="168120"/>
          </a:xfrm>
          <a:custGeom>
            <a:avLst/>
            <a:gdLst/>
            <a:ahLst/>
            <a:rect l="l" t="t" r="r" b="b"/>
            <a:pathLst>
              <a:path w="163830" h="168401">
                <a:moveTo>
                  <a:pt x="0" y="168401"/>
                </a:moveTo>
                <a:lnTo>
                  <a:pt x="161544" y="6857"/>
                </a:lnTo>
                <a:lnTo>
                  <a:pt x="163830" y="0"/>
                </a:lnTo>
                <a:lnTo>
                  <a:pt x="1523" y="161543"/>
                </a:lnTo>
                <a:lnTo>
                  <a:pt x="0" y="168401"/>
                </a:lnTo>
                <a:close/>
              </a:path>
            </a:pathLst>
          </a:custGeom>
          <a:solidFill>
            <a:srgbClr val="58dfdf"/>
          </a:solidFill>
          <a:ln w="0">
            <a:noFill/>
          </a:ln>
        </p:spPr>
        <p:style>
          <a:lnRef idx="0"/>
          <a:fillRef idx="0"/>
          <a:effectRef idx="0"/>
          <a:fontRef idx="minor"/>
        </p:style>
      </p:sp>
      <p:sp>
        <p:nvSpPr>
          <p:cNvPr id="1698" name="CustomShape 1555"/>
          <p:cNvSpPr/>
          <p:nvPr/>
        </p:nvSpPr>
        <p:spPr>
          <a:xfrm>
            <a:off x="2364480" y="3849480"/>
            <a:ext cx="163440" cy="168840"/>
          </a:xfrm>
          <a:custGeom>
            <a:avLst/>
            <a:gdLst/>
            <a:ahLst/>
            <a:rect l="l" t="t" r="r" b="b"/>
            <a:pathLst>
              <a:path w="163830" h="169163">
                <a:moveTo>
                  <a:pt x="0" y="169163"/>
                </a:moveTo>
                <a:lnTo>
                  <a:pt x="162306" y="7619"/>
                </a:lnTo>
                <a:lnTo>
                  <a:pt x="163830" y="0"/>
                </a:lnTo>
                <a:lnTo>
                  <a:pt x="2285" y="161543"/>
                </a:lnTo>
                <a:lnTo>
                  <a:pt x="0" y="169163"/>
                </a:lnTo>
                <a:close/>
              </a:path>
            </a:pathLst>
          </a:custGeom>
          <a:solidFill>
            <a:srgbClr val="57dede"/>
          </a:solidFill>
          <a:ln w="0">
            <a:noFill/>
          </a:ln>
        </p:spPr>
        <p:style>
          <a:lnRef idx="0"/>
          <a:fillRef idx="0"/>
          <a:effectRef idx="0"/>
          <a:fontRef idx="minor"/>
        </p:style>
      </p:sp>
      <p:sp>
        <p:nvSpPr>
          <p:cNvPr id="1699" name="CustomShape 1556"/>
          <p:cNvSpPr/>
          <p:nvPr/>
        </p:nvSpPr>
        <p:spPr>
          <a:xfrm>
            <a:off x="2366640" y="3836520"/>
            <a:ext cx="165600" cy="174240"/>
          </a:xfrm>
          <a:custGeom>
            <a:avLst/>
            <a:gdLst/>
            <a:ahLst/>
            <a:rect l="l" t="t" r="r" b="b"/>
            <a:pathLst>
              <a:path w="166116" h="174498">
                <a:moveTo>
                  <a:pt x="0" y="174498"/>
                </a:moveTo>
                <a:lnTo>
                  <a:pt x="161544" y="12954"/>
                </a:lnTo>
                <a:lnTo>
                  <a:pt x="166116" y="0"/>
                </a:lnTo>
                <a:lnTo>
                  <a:pt x="4571" y="162306"/>
                </a:lnTo>
                <a:lnTo>
                  <a:pt x="0" y="174498"/>
                </a:lnTo>
                <a:close/>
              </a:path>
            </a:pathLst>
          </a:custGeom>
          <a:solidFill>
            <a:srgbClr val="58dddd"/>
          </a:solidFill>
          <a:ln w="0">
            <a:noFill/>
          </a:ln>
        </p:spPr>
        <p:style>
          <a:lnRef idx="0"/>
          <a:fillRef idx="0"/>
          <a:effectRef idx="0"/>
          <a:fontRef idx="minor"/>
        </p:style>
      </p:sp>
      <p:sp>
        <p:nvSpPr>
          <p:cNvPr id="1700" name="CustomShape 1557"/>
          <p:cNvSpPr/>
          <p:nvPr/>
        </p:nvSpPr>
        <p:spPr>
          <a:xfrm>
            <a:off x="2366640" y="384948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1701" name="CustomShape 1558"/>
          <p:cNvSpPr/>
          <p:nvPr/>
        </p:nvSpPr>
        <p:spPr>
          <a:xfrm>
            <a:off x="2366640" y="3843360"/>
            <a:ext cx="163440" cy="167400"/>
          </a:xfrm>
          <a:custGeom>
            <a:avLst/>
            <a:gdLst/>
            <a:ahLst/>
            <a:rect l="l" t="t" r="r" b="b"/>
            <a:pathLst>
              <a:path w="163830" h="167639">
                <a:moveTo>
                  <a:pt x="0" y="167639"/>
                </a:moveTo>
                <a:lnTo>
                  <a:pt x="161544" y="6095"/>
                </a:lnTo>
                <a:lnTo>
                  <a:pt x="163830" y="0"/>
                </a:lnTo>
                <a:lnTo>
                  <a:pt x="2285" y="161543"/>
                </a:lnTo>
                <a:lnTo>
                  <a:pt x="0" y="167639"/>
                </a:lnTo>
                <a:close/>
              </a:path>
            </a:pathLst>
          </a:custGeom>
          <a:solidFill>
            <a:srgbClr val="58dddd"/>
          </a:solidFill>
          <a:ln w="0">
            <a:noFill/>
          </a:ln>
        </p:spPr>
        <p:style>
          <a:lnRef idx="0"/>
          <a:fillRef idx="0"/>
          <a:effectRef idx="0"/>
          <a:fontRef idx="minor"/>
        </p:style>
      </p:sp>
      <p:sp>
        <p:nvSpPr>
          <p:cNvPr id="1702" name="CustomShape 1559"/>
          <p:cNvSpPr/>
          <p:nvPr/>
        </p:nvSpPr>
        <p:spPr>
          <a:xfrm>
            <a:off x="2369160" y="3836520"/>
            <a:ext cx="163440" cy="168120"/>
          </a:xfrm>
          <a:custGeom>
            <a:avLst/>
            <a:gdLst/>
            <a:ahLst/>
            <a:rect l="l" t="t" r="r" b="b"/>
            <a:pathLst>
              <a:path w="163830" h="168401">
                <a:moveTo>
                  <a:pt x="0" y="168401"/>
                </a:moveTo>
                <a:lnTo>
                  <a:pt x="161544" y="6857"/>
                </a:lnTo>
                <a:lnTo>
                  <a:pt x="163830" y="0"/>
                </a:lnTo>
                <a:lnTo>
                  <a:pt x="2285" y="162305"/>
                </a:lnTo>
                <a:lnTo>
                  <a:pt x="0" y="168401"/>
                </a:lnTo>
                <a:close/>
              </a:path>
            </a:pathLst>
          </a:custGeom>
          <a:solidFill>
            <a:srgbClr val="57dcdc"/>
          </a:solidFill>
          <a:ln w="0">
            <a:noFill/>
          </a:ln>
        </p:spPr>
        <p:style>
          <a:lnRef idx="0"/>
          <a:fillRef idx="0"/>
          <a:effectRef idx="0"/>
          <a:fontRef idx="minor"/>
        </p:style>
      </p:sp>
      <p:sp>
        <p:nvSpPr>
          <p:cNvPr id="1703" name="CustomShape 1560"/>
          <p:cNvSpPr/>
          <p:nvPr/>
        </p:nvSpPr>
        <p:spPr>
          <a:xfrm>
            <a:off x="2371320" y="3829680"/>
            <a:ext cx="164880" cy="168840"/>
          </a:xfrm>
          <a:custGeom>
            <a:avLst/>
            <a:gdLst/>
            <a:ahLst/>
            <a:rect l="l" t="t" r="r" b="b"/>
            <a:pathLst>
              <a:path w="165354" h="169163">
                <a:moveTo>
                  <a:pt x="0" y="169163"/>
                </a:moveTo>
                <a:lnTo>
                  <a:pt x="161544" y="6857"/>
                </a:lnTo>
                <a:lnTo>
                  <a:pt x="165354" y="0"/>
                </a:lnTo>
                <a:lnTo>
                  <a:pt x="3047" y="161543"/>
                </a:lnTo>
                <a:lnTo>
                  <a:pt x="0" y="169163"/>
                </a:lnTo>
                <a:close/>
              </a:path>
            </a:pathLst>
          </a:custGeom>
          <a:solidFill>
            <a:srgbClr val="57dbdb"/>
          </a:solidFill>
          <a:ln w="0">
            <a:noFill/>
          </a:ln>
        </p:spPr>
        <p:style>
          <a:lnRef idx="0"/>
          <a:fillRef idx="0"/>
          <a:effectRef idx="0"/>
          <a:fontRef idx="minor"/>
        </p:style>
      </p:sp>
      <p:sp>
        <p:nvSpPr>
          <p:cNvPr id="1704" name="CustomShape 1561"/>
          <p:cNvSpPr/>
          <p:nvPr/>
        </p:nvSpPr>
        <p:spPr>
          <a:xfrm>
            <a:off x="2371320" y="3836520"/>
            <a:ext cx="161280" cy="162000"/>
          </a:xfrm>
          <a:custGeom>
            <a:avLst/>
            <a:gdLst/>
            <a:ahLst/>
            <a:rect l="l" t="t" r="r" b="b"/>
            <a:pathLst>
              <a:path w="161544" h="162305">
                <a:moveTo>
                  <a:pt x="0" y="162305"/>
                </a:moveTo>
                <a:lnTo>
                  <a:pt x="161544" y="0"/>
                </a:lnTo>
              </a:path>
            </a:pathLst>
          </a:custGeom>
          <a:noFill/>
          <a:ln w="762">
            <a:solidFill>
              <a:srgbClr val="57dbdb"/>
            </a:solidFill>
            <a:round/>
          </a:ln>
        </p:spPr>
        <p:style>
          <a:lnRef idx="0"/>
          <a:fillRef idx="0"/>
          <a:effectRef idx="0"/>
          <a:fontRef idx="minor"/>
        </p:style>
      </p:sp>
      <p:sp>
        <p:nvSpPr>
          <p:cNvPr id="1705" name="CustomShape 1562"/>
          <p:cNvSpPr/>
          <p:nvPr/>
        </p:nvSpPr>
        <p:spPr>
          <a:xfrm>
            <a:off x="2371320" y="3833640"/>
            <a:ext cx="162720" cy="164880"/>
          </a:xfrm>
          <a:custGeom>
            <a:avLst/>
            <a:gdLst/>
            <a:ahLst/>
            <a:rect l="l" t="t" r="r" b="b"/>
            <a:pathLst>
              <a:path w="163068" h="165353">
                <a:moveTo>
                  <a:pt x="0" y="165353"/>
                </a:moveTo>
                <a:lnTo>
                  <a:pt x="161544" y="3047"/>
                </a:lnTo>
                <a:lnTo>
                  <a:pt x="163068" y="0"/>
                </a:lnTo>
                <a:lnTo>
                  <a:pt x="1523" y="161543"/>
                </a:lnTo>
                <a:lnTo>
                  <a:pt x="0" y="165353"/>
                </a:lnTo>
                <a:close/>
              </a:path>
            </a:pathLst>
          </a:custGeom>
          <a:solidFill>
            <a:srgbClr val="57dbdb"/>
          </a:solidFill>
          <a:ln w="0">
            <a:noFill/>
          </a:ln>
        </p:spPr>
        <p:style>
          <a:lnRef idx="0"/>
          <a:fillRef idx="0"/>
          <a:effectRef idx="0"/>
          <a:fontRef idx="minor"/>
        </p:style>
      </p:sp>
      <p:sp>
        <p:nvSpPr>
          <p:cNvPr id="1706" name="CustomShape 1563"/>
          <p:cNvSpPr/>
          <p:nvPr/>
        </p:nvSpPr>
        <p:spPr>
          <a:xfrm>
            <a:off x="2372760" y="3829680"/>
            <a:ext cx="163440" cy="164880"/>
          </a:xfrm>
          <a:custGeom>
            <a:avLst/>
            <a:gdLst/>
            <a:ahLst/>
            <a:rect l="l" t="t" r="r" b="b"/>
            <a:pathLst>
              <a:path w="163830" h="165353">
                <a:moveTo>
                  <a:pt x="0" y="165353"/>
                </a:moveTo>
                <a:lnTo>
                  <a:pt x="161544" y="3809"/>
                </a:lnTo>
                <a:lnTo>
                  <a:pt x="163830" y="0"/>
                </a:lnTo>
                <a:lnTo>
                  <a:pt x="1523" y="161543"/>
                </a:lnTo>
                <a:lnTo>
                  <a:pt x="0" y="165353"/>
                </a:lnTo>
                <a:close/>
              </a:path>
            </a:pathLst>
          </a:custGeom>
          <a:solidFill>
            <a:srgbClr val="57dada"/>
          </a:solidFill>
          <a:ln w="0">
            <a:noFill/>
          </a:ln>
        </p:spPr>
        <p:style>
          <a:lnRef idx="0"/>
          <a:fillRef idx="0"/>
          <a:effectRef idx="0"/>
          <a:fontRef idx="minor"/>
        </p:style>
      </p:sp>
      <p:sp>
        <p:nvSpPr>
          <p:cNvPr id="1707" name="CustomShape 1564"/>
          <p:cNvSpPr/>
          <p:nvPr/>
        </p:nvSpPr>
        <p:spPr>
          <a:xfrm>
            <a:off x="2374560" y="3822840"/>
            <a:ext cx="164880" cy="168120"/>
          </a:xfrm>
          <a:custGeom>
            <a:avLst/>
            <a:gdLst/>
            <a:ahLst/>
            <a:rect l="l" t="t" r="r" b="b"/>
            <a:pathLst>
              <a:path w="165354" h="168401">
                <a:moveTo>
                  <a:pt x="0" y="168401"/>
                </a:moveTo>
                <a:lnTo>
                  <a:pt x="162306" y="6857"/>
                </a:lnTo>
                <a:lnTo>
                  <a:pt x="165354" y="0"/>
                </a:lnTo>
                <a:lnTo>
                  <a:pt x="3809" y="161543"/>
                </a:lnTo>
                <a:lnTo>
                  <a:pt x="0" y="168401"/>
                </a:lnTo>
                <a:close/>
              </a:path>
            </a:pathLst>
          </a:custGeom>
          <a:solidFill>
            <a:srgbClr val="57d8d8"/>
          </a:solidFill>
          <a:ln w="0">
            <a:noFill/>
          </a:ln>
        </p:spPr>
        <p:style>
          <a:lnRef idx="0"/>
          <a:fillRef idx="0"/>
          <a:effectRef idx="0"/>
          <a:fontRef idx="minor"/>
        </p:style>
      </p:sp>
      <p:sp>
        <p:nvSpPr>
          <p:cNvPr id="1708" name="CustomShape 1565"/>
          <p:cNvSpPr/>
          <p:nvPr/>
        </p:nvSpPr>
        <p:spPr>
          <a:xfrm>
            <a:off x="2374560" y="3829680"/>
            <a:ext cx="162000" cy="161280"/>
          </a:xfrm>
          <a:custGeom>
            <a:avLst/>
            <a:gdLst/>
            <a:ahLst/>
            <a:rect l="l" t="t" r="r" b="b"/>
            <a:pathLst>
              <a:path w="162306" h="161544">
                <a:moveTo>
                  <a:pt x="0" y="161543"/>
                </a:moveTo>
                <a:lnTo>
                  <a:pt x="162306" y="0"/>
                </a:lnTo>
              </a:path>
            </a:pathLst>
          </a:custGeom>
          <a:noFill/>
          <a:ln w="762">
            <a:solidFill>
              <a:srgbClr val="57d8d8"/>
            </a:solidFill>
            <a:round/>
          </a:ln>
        </p:spPr>
        <p:style>
          <a:lnRef idx="0"/>
          <a:fillRef idx="0"/>
          <a:effectRef idx="0"/>
          <a:fontRef idx="minor"/>
        </p:style>
      </p:sp>
      <p:sp>
        <p:nvSpPr>
          <p:cNvPr id="1709" name="CustomShape 1566"/>
          <p:cNvSpPr/>
          <p:nvPr/>
        </p:nvSpPr>
        <p:spPr>
          <a:xfrm>
            <a:off x="2378160" y="3817800"/>
            <a:ext cx="164880" cy="166680"/>
          </a:xfrm>
          <a:custGeom>
            <a:avLst/>
            <a:gdLst/>
            <a:ahLst/>
            <a:rect l="l" t="t" r="r" b="b"/>
            <a:pathLst>
              <a:path w="165354" h="166877">
                <a:moveTo>
                  <a:pt x="0" y="166877"/>
                </a:moveTo>
                <a:lnTo>
                  <a:pt x="161544" y="5333"/>
                </a:lnTo>
                <a:lnTo>
                  <a:pt x="165354" y="0"/>
                </a:lnTo>
                <a:lnTo>
                  <a:pt x="3810" y="161543"/>
                </a:lnTo>
                <a:lnTo>
                  <a:pt x="0" y="166877"/>
                </a:lnTo>
                <a:close/>
              </a:path>
            </a:pathLst>
          </a:custGeom>
          <a:solidFill>
            <a:srgbClr val="54d5d5"/>
          </a:solidFill>
          <a:ln w="0">
            <a:noFill/>
          </a:ln>
        </p:spPr>
        <p:style>
          <a:lnRef idx="0"/>
          <a:fillRef idx="0"/>
          <a:effectRef idx="0"/>
          <a:fontRef idx="minor"/>
        </p:style>
      </p:sp>
      <p:sp>
        <p:nvSpPr>
          <p:cNvPr id="1710" name="CustomShape 1567"/>
          <p:cNvSpPr/>
          <p:nvPr/>
        </p:nvSpPr>
        <p:spPr>
          <a:xfrm>
            <a:off x="2378160" y="382284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1711" name="CustomShape 1568"/>
          <p:cNvSpPr/>
          <p:nvPr/>
        </p:nvSpPr>
        <p:spPr>
          <a:xfrm>
            <a:off x="2382120" y="3813120"/>
            <a:ext cx="164880" cy="165600"/>
          </a:xfrm>
          <a:custGeom>
            <a:avLst/>
            <a:gdLst/>
            <a:ahLst/>
            <a:rect l="l" t="t" r="r" b="b"/>
            <a:pathLst>
              <a:path w="165354" h="166115">
                <a:moveTo>
                  <a:pt x="0" y="166115"/>
                </a:moveTo>
                <a:lnTo>
                  <a:pt x="161544" y="4571"/>
                </a:lnTo>
                <a:lnTo>
                  <a:pt x="165354" y="0"/>
                </a:lnTo>
                <a:lnTo>
                  <a:pt x="3810" y="161543"/>
                </a:lnTo>
                <a:lnTo>
                  <a:pt x="0" y="166115"/>
                </a:lnTo>
                <a:close/>
              </a:path>
            </a:pathLst>
          </a:custGeom>
          <a:solidFill>
            <a:srgbClr val="53d2d2"/>
          </a:solidFill>
          <a:ln w="0">
            <a:noFill/>
          </a:ln>
        </p:spPr>
        <p:style>
          <a:lnRef idx="0"/>
          <a:fillRef idx="0"/>
          <a:effectRef idx="0"/>
          <a:fontRef idx="minor"/>
        </p:style>
      </p:sp>
      <p:sp>
        <p:nvSpPr>
          <p:cNvPr id="1712" name="CustomShape 1569"/>
          <p:cNvSpPr/>
          <p:nvPr/>
        </p:nvSpPr>
        <p:spPr>
          <a:xfrm>
            <a:off x="2382120" y="381780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1713" name="CustomShape 1570"/>
          <p:cNvSpPr/>
          <p:nvPr/>
        </p:nvSpPr>
        <p:spPr>
          <a:xfrm>
            <a:off x="2516040" y="3970800"/>
            <a:ext cx="164880" cy="165600"/>
          </a:xfrm>
          <a:custGeom>
            <a:avLst/>
            <a:gdLst/>
            <a:ahLst/>
            <a:rect l="l" t="t" r="r" b="b"/>
            <a:pathLst>
              <a:path w="165354" h="166115">
                <a:moveTo>
                  <a:pt x="0" y="166115"/>
                </a:moveTo>
                <a:lnTo>
                  <a:pt x="161544" y="4571"/>
                </a:lnTo>
                <a:lnTo>
                  <a:pt x="165354" y="0"/>
                </a:lnTo>
                <a:lnTo>
                  <a:pt x="3810" y="161543"/>
                </a:lnTo>
                <a:lnTo>
                  <a:pt x="0" y="166115"/>
                </a:lnTo>
                <a:close/>
              </a:path>
            </a:pathLst>
          </a:custGeom>
          <a:solidFill>
            <a:srgbClr val="51cbcb"/>
          </a:solidFill>
          <a:ln w="0">
            <a:noFill/>
          </a:ln>
        </p:spPr>
        <p:style>
          <a:lnRef idx="0"/>
          <a:fillRef idx="0"/>
          <a:effectRef idx="0"/>
          <a:fontRef idx="minor"/>
        </p:style>
      </p:sp>
      <p:sp>
        <p:nvSpPr>
          <p:cNvPr id="1714" name="CustomShape 1571"/>
          <p:cNvSpPr/>
          <p:nvPr/>
        </p:nvSpPr>
        <p:spPr>
          <a:xfrm>
            <a:off x="2516040" y="397548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1715" name="CustomShape 1572"/>
          <p:cNvSpPr/>
          <p:nvPr/>
        </p:nvSpPr>
        <p:spPr>
          <a:xfrm>
            <a:off x="2520000" y="3966120"/>
            <a:ext cx="164880" cy="165600"/>
          </a:xfrm>
          <a:custGeom>
            <a:avLst/>
            <a:gdLst/>
            <a:ahLst/>
            <a:rect l="l" t="t" r="r" b="b"/>
            <a:pathLst>
              <a:path w="165354" h="166115">
                <a:moveTo>
                  <a:pt x="0" y="166116"/>
                </a:moveTo>
                <a:lnTo>
                  <a:pt x="161544" y="4572"/>
                </a:lnTo>
                <a:lnTo>
                  <a:pt x="165354" y="0"/>
                </a:lnTo>
                <a:lnTo>
                  <a:pt x="3810" y="161544"/>
                </a:lnTo>
                <a:lnTo>
                  <a:pt x="0" y="166116"/>
                </a:lnTo>
                <a:close/>
              </a:path>
            </a:pathLst>
          </a:custGeom>
          <a:solidFill>
            <a:srgbClr val="53d2d2"/>
          </a:solidFill>
          <a:ln w="0">
            <a:noFill/>
          </a:ln>
        </p:spPr>
        <p:style>
          <a:lnRef idx="0"/>
          <a:fillRef idx="0"/>
          <a:effectRef idx="0"/>
          <a:fontRef idx="minor"/>
        </p:style>
      </p:sp>
      <p:sp>
        <p:nvSpPr>
          <p:cNvPr id="1716" name="CustomShape 1573"/>
          <p:cNvSpPr/>
          <p:nvPr/>
        </p:nvSpPr>
        <p:spPr>
          <a:xfrm>
            <a:off x="2520000" y="39708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1717" name="CustomShape 1574"/>
          <p:cNvSpPr/>
          <p:nvPr/>
        </p:nvSpPr>
        <p:spPr>
          <a:xfrm>
            <a:off x="2523600" y="3960000"/>
            <a:ext cx="164160" cy="167400"/>
          </a:xfrm>
          <a:custGeom>
            <a:avLst/>
            <a:gdLst/>
            <a:ahLst/>
            <a:rect l="l" t="t" r="r" b="b"/>
            <a:pathLst>
              <a:path w="164592" h="167639">
                <a:moveTo>
                  <a:pt x="0" y="167639"/>
                </a:moveTo>
                <a:lnTo>
                  <a:pt x="161544" y="6095"/>
                </a:lnTo>
                <a:lnTo>
                  <a:pt x="164592" y="0"/>
                </a:lnTo>
                <a:lnTo>
                  <a:pt x="2285" y="161543"/>
                </a:lnTo>
                <a:lnTo>
                  <a:pt x="0" y="167639"/>
                </a:lnTo>
                <a:close/>
              </a:path>
            </a:pathLst>
          </a:custGeom>
          <a:solidFill>
            <a:srgbClr val="54d5d5"/>
          </a:solidFill>
          <a:ln w="0">
            <a:noFill/>
          </a:ln>
        </p:spPr>
        <p:style>
          <a:lnRef idx="0"/>
          <a:fillRef idx="0"/>
          <a:effectRef idx="0"/>
          <a:fontRef idx="minor"/>
        </p:style>
      </p:sp>
      <p:sp>
        <p:nvSpPr>
          <p:cNvPr id="1718" name="CustomShape 1575"/>
          <p:cNvSpPr/>
          <p:nvPr/>
        </p:nvSpPr>
        <p:spPr>
          <a:xfrm>
            <a:off x="2523600" y="39661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1719" name="CustomShape 1576"/>
          <p:cNvSpPr/>
          <p:nvPr/>
        </p:nvSpPr>
        <p:spPr>
          <a:xfrm>
            <a:off x="2526120" y="3953880"/>
            <a:ext cx="164160" cy="167400"/>
          </a:xfrm>
          <a:custGeom>
            <a:avLst/>
            <a:gdLst/>
            <a:ahLst/>
            <a:rect l="l" t="t" r="r" b="b"/>
            <a:pathLst>
              <a:path w="164592" h="167639">
                <a:moveTo>
                  <a:pt x="0" y="167639"/>
                </a:moveTo>
                <a:lnTo>
                  <a:pt x="162306" y="6095"/>
                </a:lnTo>
                <a:lnTo>
                  <a:pt x="164592" y="0"/>
                </a:lnTo>
                <a:lnTo>
                  <a:pt x="3047" y="162305"/>
                </a:lnTo>
                <a:lnTo>
                  <a:pt x="0" y="167639"/>
                </a:lnTo>
                <a:close/>
              </a:path>
            </a:pathLst>
          </a:custGeom>
          <a:solidFill>
            <a:srgbClr val="57d8d8"/>
          </a:solidFill>
          <a:ln w="0">
            <a:noFill/>
          </a:ln>
        </p:spPr>
        <p:style>
          <a:lnRef idx="0"/>
          <a:fillRef idx="0"/>
          <a:effectRef idx="0"/>
          <a:fontRef idx="minor"/>
        </p:style>
      </p:sp>
      <p:sp>
        <p:nvSpPr>
          <p:cNvPr id="1720" name="CustomShape 1577"/>
          <p:cNvSpPr/>
          <p:nvPr/>
        </p:nvSpPr>
        <p:spPr>
          <a:xfrm>
            <a:off x="2526120" y="3960000"/>
            <a:ext cx="162000" cy="161280"/>
          </a:xfrm>
          <a:custGeom>
            <a:avLst/>
            <a:gdLst/>
            <a:ahLst/>
            <a:rect l="l" t="t" r="r" b="b"/>
            <a:pathLst>
              <a:path w="162306" h="161544">
                <a:moveTo>
                  <a:pt x="0" y="161544"/>
                </a:moveTo>
                <a:lnTo>
                  <a:pt x="162306" y="0"/>
                </a:lnTo>
              </a:path>
            </a:pathLst>
          </a:custGeom>
          <a:noFill/>
          <a:ln w="762">
            <a:solidFill>
              <a:srgbClr val="57d8d8"/>
            </a:solidFill>
            <a:round/>
          </a:ln>
        </p:spPr>
        <p:style>
          <a:lnRef idx="0"/>
          <a:fillRef idx="0"/>
          <a:effectRef idx="0"/>
          <a:fontRef idx="minor"/>
        </p:style>
      </p:sp>
      <p:sp>
        <p:nvSpPr>
          <p:cNvPr id="1721" name="CustomShape 1578"/>
          <p:cNvSpPr/>
          <p:nvPr/>
        </p:nvSpPr>
        <p:spPr>
          <a:xfrm>
            <a:off x="2526120" y="3957120"/>
            <a:ext cx="162720" cy="164160"/>
          </a:xfrm>
          <a:custGeom>
            <a:avLst/>
            <a:gdLst/>
            <a:ahLst/>
            <a:rect l="l" t="t" r="r" b="b"/>
            <a:pathLst>
              <a:path w="163068" h="164591">
                <a:moveTo>
                  <a:pt x="0" y="164592"/>
                </a:moveTo>
                <a:lnTo>
                  <a:pt x="162306" y="3048"/>
                </a:lnTo>
                <a:lnTo>
                  <a:pt x="163068" y="0"/>
                </a:lnTo>
                <a:lnTo>
                  <a:pt x="1523" y="161544"/>
                </a:lnTo>
                <a:lnTo>
                  <a:pt x="0" y="164592"/>
                </a:lnTo>
                <a:close/>
              </a:path>
            </a:pathLst>
          </a:custGeom>
          <a:solidFill>
            <a:srgbClr val="57d8d8"/>
          </a:solidFill>
          <a:ln w="0">
            <a:noFill/>
          </a:ln>
        </p:spPr>
        <p:style>
          <a:lnRef idx="0"/>
          <a:fillRef idx="0"/>
          <a:effectRef idx="0"/>
          <a:fontRef idx="minor"/>
        </p:style>
      </p:sp>
      <p:sp>
        <p:nvSpPr>
          <p:cNvPr id="1722" name="CustomShape 1579"/>
          <p:cNvSpPr/>
          <p:nvPr/>
        </p:nvSpPr>
        <p:spPr>
          <a:xfrm>
            <a:off x="2527560" y="3953880"/>
            <a:ext cx="162720" cy="164160"/>
          </a:xfrm>
          <a:custGeom>
            <a:avLst/>
            <a:gdLst/>
            <a:ahLst/>
            <a:rect l="l" t="t" r="r" b="b"/>
            <a:pathLst>
              <a:path w="163068" h="164591">
                <a:moveTo>
                  <a:pt x="0" y="164592"/>
                </a:moveTo>
                <a:lnTo>
                  <a:pt x="161544" y="3048"/>
                </a:lnTo>
                <a:lnTo>
                  <a:pt x="163068" y="0"/>
                </a:lnTo>
                <a:lnTo>
                  <a:pt x="1523" y="162306"/>
                </a:lnTo>
                <a:lnTo>
                  <a:pt x="0" y="164592"/>
                </a:lnTo>
                <a:close/>
              </a:path>
            </a:pathLst>
          </a:custGeom>
          <a:solidFill>
            <a:srgbClr val="57dada"/>
          </a:solidFill>
          <a:ln w="0">
            <a:noFill/>
          </a:ln>
        </p:spPr>
        <p:style>
          <a:lnRef idx="0"/>
          <a:fillRef idx="0"/>
          <a:effectRef idx="0"/>
          <a:fontRef idx="minor"/>
        </p:style>
      </p:sp>
      <p:sp>
        <p:nvSpPr>
          <p:cNvPr id="1723" name="CustomShape 1580"/>
          <p:cNvSpPr/>
          <p:nvPr/>
        </p:nvSpPr>
        <p:spPr>
          <a:xfrm>
            <a:off x="2529000" y="3940920"/>
            <a:ext cx="164880" cy="174960"/>
          </a:xfrm>
          <a:custGeom>
            <a:avLst/>
            <a:gdLst/>
            <a:ahLst/>
            <a:rect l="l" t="t" r="r" b="b"/>
            <a:pathLst>
              <a:path w="165354" h="175260">
                <a:moveTo>
                  <a:pt x="0" y="175260"/>
                </a:moveTo>
                <a:lnTo>
                  <a:pt x="161544" y="12954"/>
                </a:lnTo>
                <a:lnTo>
                  <a:pt x="165354" y="0"/>
                </a:lnTo>
                <a:lnTo>
                  <a:pt x="3809" y="161544"/>
                </a:lnTo>
                <a:lnTo>
                  <a:pt x="0" y="175260"/>
                </a:lnTo>
                <a:close/>
              </a:path>
            </a:pathLst>
          </a:custGeom>
          <a:solidFill>
            <a:srgbClr val="58dcdc"/>
          </a:solidFill>
          <a:ln w="0">
            <a:noFill/>
          </a:ln>
        </p:spPr>
        <p:style>
          <a:lnRef idx="0"/>
          <a:fillRef idx="0"/>
          <a:effectRef idx="0"/>
          <a:fontRef idx="minor"/>
        </p:style>
      </p:sp>
      <p:sp>
        <p:nvSpPr>
          <p:cNvPr id="1724" name="CustomShape 1581"/>
          <p:cNvSpPr/>
          <p:nvPr/>
        </p:nvSpPr>
        <p:spPr>
          <a:xfrm>
            <a:off x="2529000" y="3953880"/>
            <a:ext cx="161280" cy="162000"/>
          </a:xfrm>
          <a:custGeom>
            <a:avLst/>
            <a:gdLst/>
            <a:ahLst/>
            <a:rect l="l" t="t" r="r" b="b"/>
            <a:pathLst>
              <a:path w="161544" h="162305">
                <a:moveTo>
                  <a:pt x="0" y="162305"/>
                </a:moveTo>
                <a:lnTo>
                  <a:pt x="161544" y="0"/>
                </a:lnTo>
              </a:path>
            </a:pathLst>
          </a:custGeom>
          <a:noFill/>
          <a:ln w="762">
            <a:solidFill>
              <a:srgbClr val="58dcdc"/>
            </a:solidFill>
            <a:round/>
          </a:ln>
        </p:spPr>
        <p:style>
          <a:lnRef idx="0"/>
          <a:fillRef idx="0"/>
          <a:effectRef idx="0"/>
          <a:fontRef idx="minor"/>
        </p:style>
      </p:sp>
      <p:sp>
        <p:nvSpPr>
          <p:cNvPr id="1725" name="CustomShape 1582"/>
          <p:cNvSpPr/>
          <p:nvPr/>
        </p:nvSpPr>
        <p:spPr>
          <a:xfrm>
            <a:off x="2529000" y="3950280"/>
            <a:ext cx="162720" cy="165600"/>
          </a:xfrm>
          <a:custGeom>
            <a:avLst/>
            <a:gdLst/>
            <a:ahLst/>
            <a:rect l="l" t="t" r="r" b="b"/>
            <a:pathLst>
              <a:path w="163068" h="166115">
                <a:moveTo>
                  <a:pt x="0" y="166116"/>
                </a:moveTo>
                <a:lnTo>
                  <a:pt x="161544" y="3810"/>
                </a:lnTo>
                <a:lnTo>
                  <a:pt x="163068" y="0"/>
                </a:lnTo>
                <a:lnTo>
                  <a:pt x="1523" y="161544"/>
                </a:lnTo>
                <a:lnTo>
                  <a:pt x="0" y="166116"/>
                </a:lnTo>
                <a:close/>
              </a:path>
            </a:pathLst>
          </a:custGeom>
          <a:solidFill>
            <a:srgbClr val="58dcdc"/>
          </a:solidFill>
          <a:ln w="0">
            <a:noFill/>
          </a:ln>
        </p:spPr>
        <p:style>
          <a:lnRef idx="0"/>
          <a:fillRef idx="0"/>
          <a:effectRef idx="0"/>
          <a:fontRef idx="minor"/>
        </p:style>
      </p:sp>
      <p:sp>
        <p:nvSpPr>
          <p:cNvPr id="1726" name="CustomShape 1583"/>
          <p:cNvSpPr/>
          <p:nvPr/>
        </p:nvSpPr>
        <p:spPr>
          <a:xfrm>
            <a:off x="2530440" y="3945600"/>
            <a:ext cx="162720" cy="165600"/>
          </a:xfrm>
          <a:custGeom>
            <a:avLst/>
            <a:gdLst/>
            <a:ahLst/>
            <a:rect l="l" t="t" r="r" b="b"/>
            <a:pathLst>
              <a:path w="163068" h="166115">
                <a:moveTo>
                  <a:pt x="0" y="166115"/>
                </a:moveTo>
                <a:lnTo>
                  <a:pt x="161544" y="4571"/>
                </a:lnTo>
                <a:lnTo>
                  <a:pt x="163068" y="0"/>
                </a:lnTo>
                <a:lnTo>
                  <a:pt x="761" y="161543"/>
                </a:lnTo>
                <a:lnTo>
                  <a:pt x="0" y="166115"/>
                </a:lnTo>
                <a:close/>
              </a:path>
            </a:pathLst>
          </a:custGeom>
          <a:solidFill>
            <a:srgbClr val="58dddd"/>
          </a:solidFill>
          <a:ln w="0">
            <a:noFill/>
          </a:ln>
        </p:spPr>
        <p:style>
          <a:lnRef idx="0"/>
          <a:fillRef idx="0"/>
          <a:effectRef idx="0"/>
          <a:fontRef idx="minor"/>
        </p:style>
      </p:sp>
      <p:sp>
        <p:nvSpPr>
          <p:cNvPr id="1727" name="CustomShape 1584"/>
          <p:cNvSpPr/>
          <p:nvPr/>
        </p:nvSpPr>
        <p:spPr>
          <a:xfrm>
            <a:off x="2531520" y="3940920"/>
            <a:ext cx="162720" cy="165600"/>
          </a:xfrm>
          <a:custGeom>
            <a:avLst/>
            <a:gdLst/>
            <a:ahLst/>
            <a:rect l="l" t="t" r="r" b="b"/>
            <a:pathLst>
              <a:path w="163068" h="166115">
                <a:moveTo>
                  <a:pt x="0" y="166116"/>
                </a:moveTo>
                <a:lnTo>
                  <a:pt x="162306" y="4572"/>
                </a:lnTo>
                <a:lnTo>
                  <a:pt x="163068" y="0"/>
                </a:lnTo>
                <a:lnTo>
                  <a:pt x="1523" y="161544"/>
                </a:lnTo>
                <a:lnTo>
                  <a:pt x="0" y="166116"/>
                </a:lnTo>
                <a:close/>
              </a:path>
            </a:pathLst>
          </a:custGeom>
          <a:solidFill>
            <a:srgbClr val="57dede"/>
          </a:solidFill>
          <a:ln w="0">
            <a:noFill/>
          </a:ln>
        </p:spPr>
        <p:style>
          <a:lnRef idx="0"/>
          <a:fillRef idx="0"/>
          <a:effectRef idx="0"/>
          <a:fontRef idx="minor"/>
        </p:style>
      </p:sp>
      <p:sp>
        <p:nvSpPr>
          <p:cNvPr id="1728" name="CustomShape 1585"/>
          <p:cNvSpPr/>
          <p:nvPr/>
        </p:nvSpPr>
        <p:spPr>
          <a:xfrm>
            <a:off x="2532960" y="3925800"/>
            <a:ext cx="163440" cy="176400"/>
          </a:xfrm>
          <a:custGeom>
            <a:avLst/>
            <a:gdLst/>
            <a:ahLst/>
            <a:rect l="l" t="t" r="r" b="b"/>
            <a:pathLst>
              <a:path w="163830" h="176784">
                <a:moveTo>
                  <a:pt x="0" y="176783"/>
                </a:moveTo>
                <a:lnTo>
                  <a:pt x="161544" y="15239"/>
                </a:lnTo>
                <a:lnTo>
                  <a:pt x="163830" y="0"/>
                </a:lnTo>
                <a:lnTo>
                  <a:pt x="2285" y="161543"/>
                </a:lnTo>
                <a:lnTo>
                  <a:pt x="0" y="176783"/>
                </a:lnTo>
                <a:close/>
              </a:path>
            </a:pathLst>
          </a:custGeom>
          <a:solidFill>
            <a:srgbClr val="58dfdf"/>
          </a:solidFill>
          <a:ln w="0">
            <a:noFill/>
          </a:ln>
        </p:spPr>
        <p:style>
          <a:lnRef idx="0"/>
          <a:fillRef idx="0"/>
          <a:effectRef idx="0"/>
          <a:fontRef idx="minor"/>
        </p:style>
      </p:sp>
      <p:sp>
        <p:nvSpPr>
          <p:cNvPr id="1729" name="CustomShape 1586"/>
          <p:cNvSpPr/>
          <p:nvPr/>
        </p:nvSpPr>
        <p:spPr>
          <a:xfrm>
            <a:off x="2532960" y="39409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730" name="CustomShape 1587"/>
          <p:cNvSpPr/>
          <p:nvPr/>
        </p:nvSpPr>
        <p:spPr>
          <a:xfrm>
            <a:off x="2535120" y="3908880"/>
            <a:ext cx="162000" cy="177840"/>
          </a:xfrm>
          <a:custGeom>
            <a:avLst/>
            <a:gdLst/>
            <a:ahLst/>
            <a:rect l="l" t="t" r="r" b="b"/>
            <a:pathLst>
              <a:path w="162306" h="178308">
                <a:moveTo>
                  <a:pt x="0" y="178308"/>
                </a:moveTo>
                <a:lnTo>
                  <a:pt x="161544" y="16764"/>
                </a:lnTo>
                <a:lnTo>
                  <a:pt x="162306" y="0"/>
                </a:lnTo>
                <a:lnTo>
                  <a:pt x="761" y="161544"/>
                </a:lnTo>
                <a:lnTo>
                  <a:pt x="0" y="178308"/>
                </a:lnTo>
                <a:close/>
              </a:path>
            </a:pathLst>
          </a:custGeom>
          <a:solidFill>
            <a:srgbClr val="58dfdf"/>
          </a:solidFill>
          <a:ln w="0">
            <a:noFill/>
          </a:ln>
        </p:spPr>
        <p:style>
          <a:lnRef idx="0"/>
          <a:fillRef idx="0"/>
          <a:effectRef idx="0"/>
          <a:fontRef idx="minor"/>
        </p:style>
      </p:sp>
      <p:sp>
        <p:nvSpPr>
          <p:cNvPr id="1731" name="CustomShape 1588"/>
          <p:cNvSpPr/>
          <p:nvPr/>
        </p:nvSpPr>
        <p:spPr>
          <a:xfrm>
            <a:off x="2535120" y="39258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1732" name="CustomShape 1589"/>
          <p:cNvSpPr/>
          <p:nvPr/>
        </p:nvSpPr>
        <p:spPr>
          <a:xfrm>
            <a:off x="2535840" y="3895200"/>
            <a:ext cx="161280" cy="174960"/>
          </a:xfrm>
          <a:custGeom>
            <a:avLst/>
            <a:gdLst/>
            <a:ahLst/>
            <a:rect l="l" t="t" r="r" b="b"/>
            <a:pathLst>
              <a:path w="161544" h="175260">
                <a:moveTo>
                  <a:pt x="0" y="175260"/>
                </a:moveTo>
                <a:lnTo>
                  <a:pt x="161544" y="13716"/>
                </a:lnTo>
                <a:lnTo>
                  <a:pt x="161544" y="0"/>
                </a:lnTo>
                <a:lnTo>
                  <a:pt x="0" y="161544"/>
                </a:lnTo>
                <a:lnTo>
                  <a:pt x="0" y="175260"/>
                </a:lnTo>
                <a:close/>
              </a:path>
            </a:pathLst>
          </a:custGeom>
          <a:solidFill>
            <a:srgbClr val="59e0e0"/>
          </a:solidFill>
          <a:ln w="0">
            <a:noFill/>
          </a:ln>
        </p:spPr>
        <p:style>
          <a:lnRef idx="0"/>
          <a:fillRef idx="0"/>
          <a:effectRef idx="0"/>
          <a:fontRef idx="minor"/>
        </p:style>
      </p:sp>
      <p:sp>
        <p:nvSpPr>
          <p:cNvPr id="1733" name="CustomShape 1590"/>
          <p:cNvSpPr/>
          <p:nvPr/>
        </p:nvSpPr>
        <p:spPr>
          <a:xfrm>
            <a:off x="2535840" y="390924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1734" name="CustomShape 1591"/>
          <p:cNvSpPr/>
          <p:nvPr/>
        </p:nvSpPr>
        <p:spPr>
          <a:xfrm>
            <a:off x="2534400" y="3881520"/>
            <a:ext cx="162720" cy="174960"/>
          </a:xfrm>
          <a:custGeom>
            <a:avLst/>
            <a:gdLst/>
            <a:ahLst/>
            <a:rect l="l" t="t" r="r" b="b"/>
            <a:pathLst>
              <a:path w="163068" h="175260">
                <a:moveTo>
                  <a:pt x="1524" y="175260"/>
                </a:moveTo>
                <a:lnTo>
                  <a:pt x="163068" y="13716"/>
                </a:lnTo>
                <a:lnTo>
                  <a:pt x="161544" y="0"/>
                </a:lnTo>
                <a:lnTo>
                  <a:pt x="0" y="161544"/>
                </a:lnTo>
                <a:lnTo>
                  <a:pt x="1524" y="175260"/>
                </a:lnTo>
                <a:close/>
              </a:path>
            </a:pathLst>
          </a:custGeom>
          <a:solidFill>
            <a:srgbClr val="58dfdf"/>
          </a:solidFill>
          <a:ln w="0">
            <a:noFill/>
          </a:ln>
        </p:spPr>
        <p:style>
          <a:lnRef idx="0"/>
          <a:fillRef idx="0"/>
          <a:effectRef idx="0"/>
          <a:fontRef idx="minor"/>
        </p:style>
      </p:sp>
      <p:sp>
        <p:nvSpPr>
          <p:cNvPr id="1735" name="CustomShape 1592"/>
          <p:cNvSpPr/>
          <p:nvPr/>
        </p:nvSpPr>
        <p:spPr>
          <a:xfrm>
            <a:off x="2535840" y="38952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1736" name="CustomShape 1593"/>
          <p:cNvSpPr/>
          <p:nvPr/>
        </p:nvSpPr>
        <p:spPr>
          <a:xfrm>
            <a:off x="2531520" y="3868560"/>
            <a:ext cx="164160" cy="174240"/>
          </a:xfrm>
          <a:custGeom>
            <a:avLst/>
            <a:gdLst/>
            <a:ahLst/>
            <a:rect l="l" t="t" r="r" b="b"/>
            <a:pathLst>
              <a:path w="164592" h="174498">
                <a:moveTo>
                  <a:pt x="3048" y="174498"/>
                </a:moveTo>
                <a:lnTo>
                  <a:pt x="164592" y="12954"/>
                </a:lnTo>
                <a:lnTo>
                  <a:pt x="162306" y="0"/>
                </a:lnTo>
                <a:lnTo>
                  <a:pt x="0" y="161544"/>
                </a:lnTo>
                <a:lnTo>
                  <a:pt x="3048" y="174498"/>
                </a:lnTo>
                <a:close/>
              </a:path>
            </a:pathLst>
          </a:custGeom>
          <a:solidFill>
            <a:srgbClr val="58dfdf"/>
          </a:solidFill>
          <a:ln w="0">
            <a:noFill/>
          </a:ln>
        </p:spPr>
        <p:style>
          <a:lnRef idx="0"/>
          <a:fillRef idx="0"/>
          <a:effectRef idx="0"/>
          <a:fontRef idx="minor"/>
        </p:style>
      </p:sp>
      <p:sp>
        <p:nvSpPr>
          <p:cNvPr id="1737" name="CustomShape 1594"/>
          <p:cNvSpPr/>
          <p:nvPr/>
        </p:nvSpPr>
        <p:spPr>
          <a:xfrm>
            <a:off x="2534400" y="38815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1738" name="CustomShape 1595"/>
          <p:cNvSpPr/>
          <p:nvPr/>
        </p:nvSpPr>
        <p:spPr>
          <a:xfrm>
            <a:off x="2528280" y="3855600"/>
            <a:ext cx="164880" cy="174240"/>
          </a:xfrm>
          <a:custGeom>
            <a:avLst/>
            <a:gdLst/>
            <a:ahLst/>
            <a:rect l="l" t="t" r="r" b="b"/>
            <a:pathLst>
              <a:path w="165354" h="174498">
                <a:moveTo>
                  <a:pt x="3048" y="174498"/>
                </a:moveTo>
                <a:lnTo>
                  <a:pt x="165354" y="12954"/>
                </a:lnTo>
                <a:lnTo>
                  <a:pt x="161544" y="0"/>
                </a:lnTo>
                <a:lnTo>
                  <a:pt x="0" y="161544"/>
                </a:lnTo>
                <a:lnTo>
                  <a:pt x="3048" y="174498"/>
                </a:lnTo>
                <a:close/>
              </a:path>
            </a:pathLst>
          </a:custGeom>
          <a:solidFill>
            <a:srgbClr val="58dfdf"/>
          </a:solidFill>
          <a:ln w="0">
            <a:noFill/>
          </a:ln>
        </p:spPr>
        <p:style>
          <a:lnRef idx="0"/>
          <a:fillRef idx="0"/>
          <a:effectRef idx="0"/>
          <a:fontRef idx="minor"/>
        </p:style>
      </p:sp>
      <p:sp>
        <p:nvSpPr>
          <p:cNvPr id="1739" name="CustomShape 1596"/>
          <p:cNvSpPr/>
          <p:nvPr/>
        </p:nvSpPr>
        <p:spPr>
          <a:xfrm>
            <a:off x="2531520" y="3868560"/>
            <a:ext cx="162000" cy="161280"/>
          </a:xfrm>
          <a:custGeom>
            <a:avLst/>
            <a:gdLst/>
            <a:ahLst/>
            <a:rect l="l" t="t" r="r" b="b"/>
            <a:pathLst>
              <a:path w="162306" h="161544">
                <a:moveTo>
                  <a:pt x="0" y="161543"/>
                </a:moveTo>
                <a:lnTo>
                  <a:pt x="162306" y="0"/>
                </a:lnTo>
              </a:path>
            </a:pathLst>
          </a:custGeom>
          <a:noFill/>
          <a:ln w="762">
            <a:solidFill>
              <a:srgbClr val="58dfdf"/>
            </a:solidFill>
            <a:round/>
          </a:ln>
        </p:spPr>
        <p:style>
          <a:lnRef idx="0"/>
          <a:fillRef idx="0"/>
          <a:effectRef idx="0"/>
          <a:fontRef idx="minor"/>
        </p:style>
      </p:sp>
      <p:sp>
        <p:nvSpPr>
          <p:cNvPr id="1740" name="CustomShape 1597"/>
          <p:cNvSpPr/>
          <p:nvPr/>
        </p:nvSpPr>
        <p:spPr>
          <a:xfrm>
            <a:off x="2529720" y="3861720"/>
            <a:ext cx="163440" cy="168120"/>
          </a:xfrm>
          <a:custGeom>
            <a:avLst/>
            <a:gdLst/>
            <a:ahLst/>
            <a:rect l="l" t="t" r="r" b="b"/>
            <a:pathLst>
              <a:path w="163830" h="168401">
                <a:moveTo>
                  <a:pt x="1524" y="168401"/>
                </a:moveTo>
                <a:lnTo>
                  <a:pt x="163830" y="6857"/>
                </a:lnTo>
                <a:lnTo>
                  <a:pt x="161544" y="0"/>
                </a:lnTo>
                <a:lnTo>
                  <a:pt x="0" y="161543"/>
                </a:lnTo>
                <a:lnTo>
                  <a:pt x="1524" y="168401"/>
                </a:lnTo>
                <a:close/>
              </a:path>
            </a:pathLst>
          </a:custGeom>
          <a:solidFill>
            <a:srgbClr val="58dfdf"/>
          </a:solidFill>
          <a:ln w="0">
            <a:noFill/>
          </a:ln>
        </p:spPr>
        <p:style>
          <a:lnRef idx="0"/>
          <a:fillRef idx="0"/>
          <a:effectRef idx="0"/>
          <a:fontRef idx="minor"/>
        </p:style>
      </p:sp>
      <p:sp>
        <p:nvSpPr>
          <p:cNvPr id="1741" name="CustomShape 1598"/>
          <p:cNvSpPr/>
          <p:nvPr/>
        </p:nvSpPr>
        <p:spPr>
          <a:xfrm>
            <a:off x="2528280" y="385560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7dede"/>
          </a:solidFill>
          <a:ln w="0">
            <a:noFill/>
          </a:ln>
        </p:spPr>
        <p:style>
          <a:lnRef idx="0"/>
          <a:fillRef idx="0"/>
          <a:effectRef idx="0"/>
          <a:fontRef idx="minor"/>
        </p:style>
      </p:sp>
      <p:sp>
        <p:nvSpPr>
          <p:cNvPr id="1742" name="CustomShape 1599"/>
          <p:cNvSpPr/>
          <p:nvPr/>
        </p:nvSpPr>
        <p:spPr>
          <a:xfrm>
            <a:off x="2523600" y="3842640"/>
            <a:ext cx="165600" cy="174240"/>
          </a:xfrm>
          <a:custGeom>
            <a:avLst/>
            <a:gdLst/>
            <a:ahLst/>
            <a:rect l="l" t="t" r="r" b="b"/>
            <a:pathLst>
              <a:path w="166116" h="174498">
                <a:moveTo>
                  <a:pt x="4572" y="174498"/>
                </a:moveTo>
                <a:lnTo>
                  <a:pt x="166116" y="12954"/>
                </a:lnTo>
                <a:lnTo>
                  <a:pt x="161544" y="0"/>
                </a:lnTo>
                <a:lnTo>
                  <a:pt x="0" y="161544"/>
                </a:lnTo>
                <a:lnTo>
                  <a:pt x="4572" y="174498"/>
                </a:lnTo>
                <a:close/>
              </a:path>
            </a:pathLst>
          </a:custGeom>
          <a:solidFill>
            <a:srgbClr val="58dddd"/>
          </a:solidFill>
          <a:ln w="0">
            <a:noFill/>
          </a:ln>
        </p:spPr>
        <p:style>
          <a:lnRef idx="0"/>
          <a:fillRef idx="0"/>
          <a:effectRef idx="0"/>
          <a:fontRef idx="minor"/>
        </p:style>
      </p:sp>
      <p:sp>
        <p:nvSpPr>
          <p:cNvPr id="1743" name="CustomShape 1600"/>
          <p:cNvSpPr/>
          <p:nvPr/>
        </p:nvSpPr>
        <p:spPr>
          <a:xfrm>
            <a:off x="2528280" y="385560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1744" name="CustomShape 1601"/>
          <p:cNvSpPr/>
          <p:nvPr/>
        </p:nvSpPr>
        <p:spPr>
          <a:xfrm>
            <a:off x="2526120" y="3848760"/>
            <a:ext cx="163440" cy="168120"/>
          </a:xfrm>
          <a:custGeom>
            <a:avLst/>
            <a:gdLst/>
            <a:ahLst/>
            <a:rect l="l" t="t" r="r" b="b"/>
            <a:pathLst>
              <a:path w="163830" h="168401">
                <a:moveTo>
                  <a:pt x="2286" y="168401"/>
                </a:moveTo>
                <a:lnTo>
                  <a:pt x="163830" y="6857"/>
                </a:lnTo>
                <a:lnTo>
                  <a:pt x="161544" y="0"/>
                </a:lnTo>
                <a:lnTo>
                  <a:pt x="0" y="162305"/>
                </a:lnTo>
                <a:lnTo>
                  <a:pt x="2286" y="168401"/>
                </a:lnTo>
                <a:close/>
              </a:path>
            </a:pathLst>
          </a:custGeom>
          <a:solidFill>
            <a:srgbClr val="58dddd"/>
          </a:solidFill>
          <a:ln w="0">
            <a:noFill/>
          </a:ln>
        </p:spPr>
        <p:style>
          <a:lnRef idx="0"/>
          <a:fillRef idx="0"/>
          <a:effectRef idx="0"/>
          <a:fontRef idx="minor"/>
        </p:style>
      </p:sp>
      <p:sp>
        <p:nvSpPr>
          <p:cNvPr id="1745" name="CustomShape 1602"/>
          <p:cNvSpPr/>
          <p:nvPr/>
        </p:nvSpPr>
        <p:spPr>
          <a:xfrm>
            <a:off x="2523600" y="3842640"/>
            <a:ext cx="163440" cy="168120"/>
          </a:xfrm>
          <a:custGeom>
            <a:avLst/>
            <a:gdLst/>
            <a:ahLst/>
            <a:rect l="l" t="t" r="r" b="b"/>
            <a:pathLst>
              <a:path w="163830" h="168401">
                <a:moveTo>
                  <a:pt x="2286" y="168401"/>
                </a:moveTo>
                <a:lnTo>
                  <a:pt x="163830" y="6095"/>
                </a:lnTo>
                <a:lnTo>
                  <a:pt x="161544" y="0"/>
                </a:lnTo>
                <a:lnTo>
                  <a:pt x="0" y="161543"/>
                </a:lnTo>
                <a:lnTo>
                  <a:pt x="2286" y="168401"/>
                </a:lnTo>
                <a:close/>
              </a:path>
            </a:pathLst>
          </a:custGeom>
          <a:solidFill>
            <a:srgbClr val="57dcdc"/>
          </a:solidFill>
          <a:ln w="0">
            <a:noFill/>
          </a:ln>
        </p:spPr>
        <p:style>
          <a:lnRef idx="0"/>
          <a:fillRef idx="0"/>
          <a:effectRef idx="0"/>
          <a:fontRef idx="minor"/>
        </p:style>
      </p:sp>
      <p:sp>
        <p:nvSpPr>
          <p:cNvPr id="1746" name="CustomShape 1603"/>
          <p:cNvSpPr/>
          <p:nvPr/>
        </p:nvSpPr>
        <p:spPr>
          <a:xfrm>
            <a:off x="2518560" y="3830400"/>
            <a:ext cx="166680" cy="173520"/>
          </a:xfrm>
          <a:custGeom>
            <a:avLst/>
            <a:gdLst/>
            <a:ahLst/>
            <a:rect l="l" t="t" r="r" b="b"/>
            <a:pathLst>
              <a:path w="166877" h="173736">
                <a:moveTo>
                  <a:pt x="5333" y="173736"/>
                </a:moveTo>
                <a:lnTo>
                  <a:pt x="166877" y="12192"/>
                </a:lnTo>
                <a:lnTo>
                  <a:pt x="161543" y="0"/>
                </a:lnTo>
                <a:lnTo>
                  <a:pt x="0" y="161544"/>
                </a:lnTo>
                <a:lnTo>
                  <a:pt x="5333" y="173736"/>
                </a:lnTo>
                <a:close/>
              </a:path>
            </a:pathLst>
          </a:custGeom>
          <a:solidFill>
            <a:srgbClr val="57dbdb"/>
          </a:solidFill>
          <a:ln w="0">
            <a:noFill/>
          </a:ln>
        </p:spPr>
        <p:style>
          <a:lnRef idx="0"/>
          <a:fillRef idx="0"/>
          <a:effectRef idx="0"/>
          <a:fontRef idx="minor"/>
        </p:style>
      </p:sp>
      <p:sp>
        <p:nvSpPr>
          <p:cNvPr id="1747" name="CustomShape 1604"/>
          <p:cNvSpPr/>
          <p:nvPr/>
        </p:nvSpPr>
        <p:spPr>
          <a:xfrm>
            <a:off x="2523600" y="384264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1748" name="CustomShape 1605"/>
          <p:cNvSpPr/>
          <p:nvPr/>
        </p:nvSpPr>
        <p:spPr>
          <a:xfrm>
            <a:off x="2520720" y="3836520"/>
            <a:ext cx="164160" cy="167400"/>
          </a:xfrm>
          <a:custGeom>
            <a:avLst/>
            <a:gdLst/>
            <a:ahLst/>
            <a:rect l="l" t="t" r="r" b="b"/>
            <a:pathLst>
              <a:path w="164592" h="167639">
                <a:moveTo>
                  <a:pt x="3048" y="167639"/>
                </a:moveTo>
                <a:lnTo>
                  <a:pt x="164592" y="6095"/>
                </a:lnTo>
                <a:lnTo>
                  <a:pt x="161544" y="0"/>
                </a:lnTo>
                <a:lnTo>
                  <a:pt x="0" y="161543"/>
                </a:lnTo>
                <a:lnTo>
                  <a:pt x="3048" y="167639"/>
                </a:lnTo>
                <a:close/>
              </a:path>
            </a:pathLst>
          </a:custGeom>
          <a:solidFill>
            <a:srgbClr val="57dbdb"/>
          </a:solidFill>
          <a:ln w="0">
            <a:noFill/>
          </a:ln>
        </p:spPr>
        <p:style>
          <a:lnRef idx="0"/>
          <a:fillRef idx="0"/>
          <a:effectRef idx="0"/>
          <a:fontRef idx="minor"/>
        </p:style>
      </p:sp>
      <p:sp>
        <p:nvSpPr>
          <p:cNvPr id="1749" name="CustomShape 1606"/>
          <p:cNvSpPr/>
          <p:nvPr/>
        </p:nvSpPr>
        <p:spPr>
          <a:xfrm>
            <a:off x="2518560" y="3830400"/>
            <a:ext cx="163440" cy="167400"/>
          </a:xfrm>
          <a:custGeom>
            <a:avLst/>
            <a:gdLst/>
            <a:ahLst/>
            <a:rect l="l" t="t" r="r" b="b"/>
            <a:pathLst>
              <a:path w="163830" h="167639">
                <a:moveTo>
                  <a:pt x="2286" y="167639"/>
                </a:moveTo>
                <a:lnTo>
                  <a:pt x="163830" y="6095"/>
                </a:lnTo>
                <a:lnTo>
                  <a:pt x="161544" y="0"/>
                </a:lnTo>
                <a:lnTo>
                  <a:pt x="0" y="161543"/>
                </a:lnTo>
                <a:lnTo>
                  <a:pt x="2286" y="167639"/>
                </a:lnTo>
                <a:close/>
              </a:path>
            </a:pathLst>
          </a:custGeom>
          <a:solidFill>
            <a:srgbClr val="57dada"/>
          </a:solidFill>
          <a:ln w="0">
            <a:noFill/>
          </a:ln>
        </p:spPr>
        <p:style>
          <a:lnRef idx="0"/>
          <a:fillRef idx="0"/>
          <a:effectRef idx="0"/>
          <a:fontRef idx="minor"/>
        </p:style>
      </p:sp>
      <p:sp>
        <p:nvSpPr>
          <p:cNvPr id="1750" name="CustomShape 1607"/>
          <p:cNvSpPr/>
          <p:nvPr/>
        </p:nvSpPr>
        <p:spPr>
          <a:xfrm>
            <a:off x="2511720" y="3818520"/>
            <a:ext cx="168120" cy="173520"/>
          </a:xfrm>
          <a:custGeom>
            <a:avLst/>
            <a:gdLst/>
            <a:ahLst/>
            <a:rect l="l" t="t" r="r" b="b"/>
            <a:pathLst>
              <a:path w="168401" h="173736">
                <a:moveTo>
                  <a:pt x="6857" y="173736"/>
                </a:moveTo>
                <a:lnTo>
                  <a:pt x="168401" y="12192"/>
                </a:lnTo>
                <a:lnTo>
                  <a:pt x="161543" y="0"/>
                </a:lnTo>
                <a:lnTo>
                  <a:pt x="0" y="162306"/>
                </a:lnTo>
                <a:lnTo>
                  <a:pt x="6857" y="173736"/>
                </a:lnTo>
                <a:close/>
              </a:path>
            </a:pathLst>
          </a:custGeom>
          <a:solidFill>
            <a:srgbClr val="57d8d8"/>
          </a:solidFill>
          <a:ln w="0">
            <a:noFill/>
          </a:ln>
        </p:spPr>
        <p:style>
          <a:lnRef idx="0"/>
          <a:fillRef idx="0"/>
          <a:effectRef idx="0"/>
          <a:fontRef idx="minor"/>
        </p:style>
      </p:sp>
      <p:sp>
        <p:nvSpPr>
          <p:cNvPr id="1751" name="CustomShape 1608"/>
          <p:cNvSpPr/>
          <p:nvPr/>
        </p:nvSpPr>
        <p:spPr>
          <a:xfrm>
            <a:off x="2518560" y="3830400"/>
            <a:ext cx="161280" cy="161280"/>
          </a:xfrm>
          <a:custGeom>
            <a:avLst/>
            <a:gdLst/>
            <a:ahLst/>
            <a:rect l="l" t="t" r="r" b="b"/>
            <a:pathLst>
              <a:path w="161544" h="161544">
                <a:moveTo>
                  <a:pt x="0" y="161543"/>
                </a:moveTo>
                <a:lnTo>
                  <a:pt x="161544" y="0"/>
                </a:lnTo>
              </a:path>
            </a:pathLst>
          </a:custGeom>
          <a:noFill/>
          <a:ln w="762">
            <a:solidFill>
              <a:srgbClr val="57d8d8"/>
            </a:solidFill>
            <a:round/>
          </a:ln>
        </p:spPr>
        <p:style>
          <a:lnRef idx="0"/>
          <a:fillRef idx="0"/>
          <a:effectRef idx="0"/>
          <a:fontRef idx="minor"/>
        </p:style>
      </p:sp>
      <p:sp>
        <p:nvSpPr>
          <p:cNvPr id="1752" name="CustomShape 1609"/>
          <p:cNvSpPr/>
          <p:nvPr/>
        </p:nvSpPr>
        <p:spPr>
          <a:xfrm>
            <a:off x="2516040" y="3826800"/>
            <a:ext cx="163440" cy="164880"/>
          </a:xfrm>
          <a:custGeom>
            <a:avLst/>
            <a:gdLst/>
            <a:ahLst/>
            <a:rect l="l" t="t" r="r" b="b"/>
            <a:pathLst>
              <a:path w="163830" h="165353">
                <a:moveTo>
                  <a:pt x="2286" y="165354"/>
                </a:moveTo>
                <a:lnTo>
                  <a:pt x="163830" y="3810"/>
                </a:lnTo>
                <a:lnTo>
                  <a:pt x="161544" y="0"/>
                </a:lnTo>
                <a:lnTo>
                  <a:pt x="0" y="161544"/>
                </a:lnTo>
                <a:lnTo>
                  <a:pt x="2286" y="165354"/>
                </a:lnTo>
                <a:close/>
              </a:path>
            </a:pathLst>
          </a:custGeom>
          <a:solidFill>
            <a:srgbClr val="57d8d8"/>
          </a:solidFill>
          <a:ln w="0">
            <a:noFill/>
          </a:ln>
        </p:spPr>
        <p:style>
          <a:lnRef idx="0"/>
          <a:fillRef idx="0"/>
          <a:effectRef idx="0"/>
          <a:fontRef idx="minor"/>
        </p:style>
      </p:sp>
      <p:sp>
        <p:nvSpPr>
          <p:cNvPr id="1753" name="CustomShape 1610"/>
          <p:cNvSpPr/>
          <p:nvPr/>
        </p:nvSpPr>
        <p:spPr>
          <a:xfrm>
            <a:off x="2513880" y="3822840"/>
            <a:ext cx="163440" cy="164880"/>
          </a:xfrm>
          <a:custGeom>
            <a:avLst/>
            <a:gdLst/>
            <a:ahLst/>
            <a:rect l="l" t="t" r="r" b="b"/>
            <a:pathLst>
              <a:path w="163830" h="165353">
                <a:moveTo>
                  <a:pt x="2286" y="165353"/>
                </a:moveTo>
                <a:lnTo>
                  <a:pt x="163830" y="3809"/>
                </a:lnTo>
                <a:lnTo>
                  <a:pt x="161544" y="0"/>
                </a:lnTo>
                <a:lnTo>
                  <a:pt x="0" y="161543"/>
                </a:lnTo>
                <a:lnTo>
                  <a:pt x="2286" y="165353"/>
                </a:lnTo>
                <a:close/>
              </a:path>
            </a:pathLst>
          </a:custGeom>
          <a:solidFill>
            <a:srgbClr val="55d7d7"/>
          </a:solidFill>
          <a:ln w="0">
            <a:noFill/>
          </a:ln>
        </p:spPr>
        <p:style>
          <a:lnRef idx="0"/>
          <a:fillRef idx="0"/>
          <a:effectRef idx="0"/>
          <a:fontRef idx="minor"/>
        </p:style>
      </p:sp>
      <p:sp>
        <p:nvSpPr>
          <p:cNvPr id="1754" name="CustomShape 1611"/>
          <p:cNvSpPr/>
          <p:nvPr/>
        </p:nvSpPr>
        <p:spPr>
          <a:xfrm>
            <a:off x="2511720" y="3818520"/>
            <a:ext cx="163440" cy="165600"/>
          </a:xfrm>
          <a:custGeom>
            <a:avLst/>
            <a:gdLst/>
            <a:ahLst/>
            <a:rect l="l" t="t" r="r" b="b"/>
            <a:pathLst>
              <a:path w="163830" h="166115">
                <a:moveTo>
                  <a:pt x="2286" y="166115"/>
                </a:moveTo>
                <a:lnTo>
                  <a:pt x="163830" y="4571"/>
                </a:lnTo>
                <a:lnTo>
                  <a:pt x="161544" y="0"/>
                </a:lnTo>
                <a:lnTo>
                  <a:pt x="0" y="162305"/>
                </a:lnTo>
                <a:lnTo>
                  <a:pt x="2286" y="166115"/>
                </a:lnTo>
                <a:close/>
              </a:path>
            </a:pathLst>
          </a:custGeom>
          <a:solidFill>
            <a:srgbClr val="54d6d6"/>
          </a:solidFill>
          <a:ln w="0">
            <a:noFill/>
          </a:ln>
        </p:spPr>
        <p:style>
          <a:lnRef idx="0"/>
          <a:fillRef idx="0"/>
          <a:effectRef idx="0"/>
          <a:fontRef idx="minor"/>
        </p:style>
      </p:sp>
      <p:sp>
        <p:nvSpPr>
          <p:cNvPr id="1755" name="CustomShape 1612"/>
          <p:cNvSpPr/>
          <p:nvPr/>
        </p:nvSpPr>
        <p:spPr>
          <a:xfrm>
            <a:off x="2503800" y="3807000"/>
            <a:ext cx="168840" cy="173520"/>
          </a:xfrm>
          <a:custGeom>
            <a:avLst/>
            <a:gdLst/>
            <a:ahLst/>
            <a:rect l="l" t="t" r="r" b="b"/>
            <a:pathLst>
              <a:path w="169163" h="173736">
                <a:moveTo>
                  <a:pt x="7619" y="173736"/>
                </a:moveTo>
                <a:lnTo>
                  <a:pt x="169163" y="11430"/>
                </a:lnTo>
                <a:lnTo>
                  <a:pt x="161543" y="0"/>
                </a:lnTo>
                <a:lnTo>
                  <a:pt x="0" y="161544"/>
                </a:lnTo>
                <a:lnTo>
                  <a:pt x="7619" y="173736"/>
                </a:lnTo>
                <a:close/>
              </a:path>
            </a:pathLst>
          </a:custGeom>
          <a:solidFill>
            <a:srgbClr val="54d5d5"/>
          </a:solidFill>
          <a:ln w="0">
            <a:noFill/>
          </a:ln>
        </p:spPr>
        <p:style>
          <a:lnRef idx="0"/>
          <a:fillRef idx="0"/>
          <a:effectRef idx="0"/>
          <a:fontRef idx="minor"/>
        </p:style>
      </p:sp>
      <p:sp>
        <p:nvSpPr>
          <p:cNvPr id="1756" name="CustomShape 1613"/>
          <p:cNvSpPr/>
          <p:nvPr/>
        </p:nvSpPr>
        <p:spPr>
          <a:xfrm>
            <a:off x="2511720" y="3818520"/>
            <a:ext cx="161280" cy="162000"/>
          </a:xfrm>
          <a:custGeom>
            <a:avLst/>
            <a:gdLst/>
            <a:ahLst/>
            <a:rect l="l" t="t" r="r" b="b"/>
            <a:pathLst>
              <a:path w="161544" h="162305">
                <a:moveTo>
                  <a:pt x="0" y="162305"/>
                </a:moveTo>
                <a:lnTo>
                  <a:pt x="161544" y="0"/>
                </a:lnTo>
              </a:path>
            </a:pathLst>
          </a:custGeom>
          <a:noFill/>
          <a:ln w="762">
            <a:solidFill>
              <a:srgbClr val="54d5d5"/>
            </a:solidFill>
            <a:round/>
          </a:ln>
        </p:spPr>
        <p:style>
          <a:lnRef idx="0"/>
          <a:fillRef idx="0"/>
          <a:effectRef idx="0"/>
          <a:fontRef idx="minor"/>
        </p:style>
      </p:sp>
      <p:sp>
        <p:nvSpPr>
          <p:cNvPr id="1757" name="CustomShape 1614"/>
          <p:cNvSpPr/>
          <p:nvPr/>
        </p:nvSpPr>
        <p:spPr>
          <a:xfrm>
            <a:off x="2509200" y="3814560"/>
            <a:ext cx="163440" cy="165600"/>
          </a:xfrm>
          <a:custGeom>
            <a:avLst/>
            <a:gdLst/>
            <a:ahLst/>
            <a:rect l="l" t="t" r="r" b="b"/>
            <a:pathLst>
              <a:path w="163830" h="166115">
                <a:moveTo>
                  <a:pt x="2286" y="166116"/>
                </a:moveTo>
                <a:lnTo>
                  <a:pt x="163830" y="3810"/>
                </a:lnTo>
                <a:lnTo>
                  <a:pt x="161544" y="0"/>
                </a:lnTo>
                <a:lnTo>
                  <a:pt x="0" y="161544"/>
                </a:lnTo>
                <a:lnTo>
                  <a:pt x="2286" y="166116"/>
                </a:lnTo>
                <a:close/>
              </a:path>
            </a:pathLst>
          </a:custGeom>
          <a:solidFill>
            <a:srgbClr val="54d5d5"/>
          </a:solidFill>
          <a:ln w="0">
            <a:noFill/>
          </a:ln>
        </p:spPr>
        <p:style>
          <a:lnRef idx="0"/>
          <a:fillRef idx="0"/>
          <a:effectRef idx="0"/>
          <a:fontRef idx="minor"/>
        </p:style>
      </p:sp>
      <p:sp>
        <p:nvSpPr>
          <p:cNvPr id="1758" name="CustomShape 1615"/>
          <p:cNvSpPr/>
          <p:nvPr/>
        </p:nvSpPr>
        <p:spPr>
          <a:xfrm>
            <a:off x="2506320" y="3810600"/>
            <a:ext cx="164160" cy="164880"/>
          </a:xfrm>
          <a:custGeom>
            <a:avLst/>
            <a:gdLst/>
            <a:ahLst/>
            <a:rect l="l" t="t" r="r" b="b"/>
            <a:pathLst>
              <a:path w="164592" h="165353">
                <a:moveTo>
                  <a:pt x="3048" y="165353"/>
                </a:moveTo>
                <a:lnTo>
                  <a:pt x="164592" y="3809"/>
                </a:lnTo>
                <a:lnTo>
                  <a:pt x="162306" y="0"/>
                </a:lnTo>
                <a:lnTo>
                  <a:pt x="0" y="161543"/>
                </a:lnTo>
                <a:lnTo>
                  <a:pt x="3048" y="165353"/>
                </a:lnTo>
                <a:close/>
              </a:path>
            </a:pathLst>
          </a:custGeom>
          <a:solidFill>
            <a:srgbClr val="53d4d4"/>
          </a:solidFill>
          <a:ln w="0">
            <a:noFill/>
          </a:ln>
        </p:spPr>
        <p:style>
          <a:lnRef idx="0"/>
          <a:fillRef idx="0"/>
          <a:effectRef idx="0"/>
          <a:fontRef idx="minor"/>
        </p:style>
      </p:sp>
      <p:sp>
        <p:nvSpPr>
          <p:cNvPr id="1759" name="CustomShape 1616"/>
          <p:cNvSpPr/>
          <p:nvPr/>
        </p:nvSpPr>
        <p:spPr>
          <a:xfrm>
            <a:off x="2503800" y="3807000"/>
            <a:ext cx="164160" cy="164880"/>
          </a:xfrm>
          <a:custGeom>
            <a:avLst/>
            <a:gdLst/>
            <a:ahLst/>
            <a:rect l="l" t="t" r="r" b="b"/>
            <a:pathLst>
              <a:path w="164592" h="165353">
                <a:moveTo>
                  <a:pt x="2286" y="165354"/>
                </a:moveTo>
                <a:lnTo>
                  <a:pt x="164592" y="3810"/>
                </a:lnTo>
                <a:lnTo>
                  <a:pt x="161544" y="0"/>
                </a:lnTo>
                <a:lnTo>
                  <a:pt x="0" y="161544"/>
                </a:lnTo>
                <a:lnTo>
                  <a:pt x="2286" y="165354"/>
                </a:lnTo>
                <a:close/>
              </a:path>
            </a:pathLst>
          </a:custGeom>
          <a:solidFill>
            <a:srgbClr val="53d3d3"/>
          </a:solidFill>
          <a:ln w="0">
            <a:noFill/>
          </a:ln>
        </p:spPr>
        <p:style>
          <a:lnRef idx="0"/>
          <a:fillRef idx="0"/>
          <a:effectRef idx="0"/>
          <a:fontRef idx="minor"/>
        </p:style>
      </p:sp>
      <p:sp>
        <p:nvSpPr>
          <p:cNvPr id="1760" name="CustomShape 1617"/>
          <p:cNvSpPr/>
          <p:nvPr/>
        </p:nvSpPr>
        <p:spPr>
          <a:xfrm>
            <a:off x="2495520" y="3796200"/>
            <a:ext cx="169560" cy="171720"/>
          </a:xfrm>
          <a:custGeom>
            <a:avLst/>
            <a:gdLst/>
            <a:ahLst/>
            <a:rect l="l" t="t" r="r" b="b"/>
            <a:pathLst>
              <a:path w="169925" h="172212">
                <a:moveTo>
                  <a:pt x="8381" y="172212"/>
                </a:moveTo>
                <a:lnTo>
                  <a:pt x="169925" y="10668"/>
                </a:lnTo>
                <a:lnTo>
                  <a:pt x="161543" y="0"/>
                </a:lnTo>
                <a:lnTo>
                  <a:pt x="0" y="161544"/>
                </a:lnTo>
                <a:lnTo>
                  <a:pt x="8381" y="172212"/>
                </a:lnTo>
                <a:close/>
              </a:path>
            </a:pathLst>
          </a:custGeom>
          <a:solidFill>
            <a:srgbClr val="53d2d2"/>
          </a:solidFill>
          <a:ln w="0">
            <a:noFill/>
          </a:ln>
        </p:spPr>
        <p:style>
          <a:lnRef idx="0"/>
          <a:fillRef idx="0"/>
          <a:effectRef idx="0"/>
          <a:fontRef idx="minor"/>
        </p:style>
      </p:sp>
      <p:sp>
        <p:nvSpPr>
          <p:cNvPr id="1761" name="CustomShape 1618"/>
          <p:cNvSpPr/>
          <p:nvPr/>
        </p:nvSpPr>
        <p:spPr>
          <a:xfrm>
            <a:off x="2503800" y="38070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1762" name="CustomShape 1619"/>
          <p:cNvSpPr/>
          <p:nvPr/>
        </p:nvSpPr>
        <p:spPr>
          <a:xfrm>
            <a:off x="2501640" y="3803760"/>
            <a:ext cx="163440" cy="164160"/>
          </a:xfrm>
          <a:custGeom>
            <a:avLst/>
            <a:gdLst/>
            <a:ahLst/>
            <a:rect l="l" t="t" r="r" b="b"/>
            <a:pathLst>
              <a:path w="163830" h="164591">
                <a:moveTo>
                  <a:pt x="2286" y="164592"/>
                </a:moveTo>
                <a:lnTo>
                  <a:pt x="163830" y="3048"/>
                </a:lnTo>
                <a:lnTo>
                  <a:pt x="162306" y="0"/>
                </a:lnTo>
                <a:lnTo>
                  <a:pt x="0" y="162306"/>
                </a:lnTo>
                <a:lnTo>
                  <a:pt x="2286" y="164592"/>
                </a:lnTo>
                <a:close/>
              </a:path>
            </a:pathLst>
          </a:custGeom>
          <a:solidFill>
            <a:srgbClr val="53d2d2"/>
          </a:solidFill>
          <a:ln w="0">
            <a:noFill/>
          </a:ln>
        </p:spPr>
        <p:style>
          <a:lnRef idx="0"/>
          <a:fillRef idx="0"/>
          <a:effectRef idx="0"/>
          <a:fontRef idx="minor"/>
        </p:style>
      </p:sp>
      <p:sp>
        <p:nvSpPr>
          <p:cNvPr id="1763" name="CustomShape 1620"/>
          <p:cNvSpPr/>
          <p:nvPr/>
        </p:nvSpPr>
        <p:spPr>
          <a:xfrm>
            <a:off x="2500200" y="3801600"/>
            <a:ext cx="163440" cy="164160"/>
          </a:xfrm>
          <a:custGeom>
            <a:avLst/>
            <a:gdLst/>
            <a:ahLst/>
            <a:rect l="l" t="t" r="r" b="b"/>
            <a:pathLst>
              <a:path w="163830" h="164591">
                <a:moveTo>
                  <a:pt x="1524" y="164592"/>
                </a:moveTo>
                <a:lnTo>
                  <a:pt x="163830" y="2286"/>
                </a:lnTo>
                <a:lnTo>
                  <a:pt x="161544" y="0"/>
                </a:lnTo>
                <a:lnTo>
                  <a:pt x="0" y="161544"/>
                </a:lnTo>
                <a:lnTo>
                  <a:pt x="1524" y="164592"/>
                </a:lnTo>
                <a:close/>
              </a:path>
            </a:pathLst>
          </a:custGeom>
          <a:solidFill>
            <a:srgbClr val="52d2d2"/>
          </a:solidFill>
          <a:ln w="0">
            <a:noFill/>
          </a:ln>
        </p:spPr>
        <p:style>
          <a:lnRef idx="0"/>
          <a:fillRef idx="0"/>
          <a:effectRef idx="0"/>
          <a:fontRef idx="minor"/>
        </p:style>
      </p:sp>
      <p:sp>
        <p:nvSpPr>
          <p:cNvPr id="1764" name="CustomShape 1621"/>
          <p:cNvSpPr/>
          <p:nvPr/>
        </p:nvSpPr>
        <p:spPr>
          <a:xfrm>
            <a:off x="2497680" y="3798720"/>
            <a:ext cx="163440" cy="164160"/>
          </a:xfrm>
          <a:custGeom>
            <a:avLst/>
            <a:gdLst/>
            <a:ahLst/>
            <a:rect l="l" t="t" r="r" b="b"/>
            <a:pathLst>
              <a:path w="163830" h="164591">
                <a:moveTo>
                  <a:pt x="2286" y="164592"/>
                </a:moveTo>
                <a:lnTo>
                  <a:pt x="163830" y="3048"/>
                </a:lnTo>
                <a:lnTo>
                  <a:pt x="161544" y="0"/>
                </a:lnTo>
                <a:lnTo>
                  <a:pt x="0" y="162306"/>
                </a:lnTo>
                <a:lnTo>
                  <a:pt x="2286" y="164592"/>
                </a:lnTo>
                <a:close/>
              </a:path>
            </a:pathLst>
          </a:custGeom>
          <a:solidFill>
            <a:srgbClr val="52d1d1"/>
          </a:solidFill>
          <a:ln w="0">
            <a:noFill/>
          </a:ln>
        </p:spPr>
        <p:style>
          <a:lnRef idx="0"/>
          <a:fillRef idx="0"/>
          <a:effectRef idx="0"/>
          <a:fontRef idx="minor"/>
        </p:style>
      </p:sp>
      <p:sp>
        <p:nvSpPr>
          <p:cNvPr id="1765" name="CustomShape 1622"/>
          <p:cNvSpPr/>
          <p:nvPr/>
        </p:nvSpPr>
        <p:spPr>
          <a:xfrm>
            <a:off x="2495520" y="3796200"/>
            <a:ext cx="163440" cy="164160"/>
          </a:xfrm>
          <a:custGeom>
            <a:avLst/>
            <a:gdLst/>
            <a:ahLst/>
            <a:rect l="l" t="t" r="r" b="b"/>
            <a:pathLst>
              <a:path w="163830" h="164591">
                <a:moveTo>
                  <a:pt x="2286" y="164592"/>
                </a:moveTo>
                <a:lnTo>
                  <a:pt x="163830" y="2286"/>
                </a:lnTo>
                <a:lnTo>
                  <a:pt x="161544" y="0"/>
                </a:lnTo>
                <a:lnTo>
                  <a:pt x="0" y="161544"/>
                </a:lnTo>
                <a:lnTo>
                  <a:pt x="2286" y="164592"/>
                </a:lnTo>
                <a:close/>
              </a:path>
            </a:pathLst>
          </a:custGeom>
          <a:solidFill>
            <a:srgbClr val="52d0d0"/>
          </a:solidFill>
          <a:ln w="0">
            <a:noFill/>
          </a:ln>
        </p:spPr>
        <p:style>
          <a:lnRef idx="0"/>
          <a:fillRef idx="0"/>
          <a:effectRef idx="0"/>
          <a:fontRef idx="minor"/>
        </p:style>
      </p:sp>
      <p:sp>
        <p:nvSpPr>
          <p:cNvPr id="1766" name="CustomShape 1623"/>
          <p:cNvSpPr/>
          <p:nvPr/>
        </p:nvSpPr>
        <p:spPr>
          <a:xfrm>
            <a:off x="2486520" y="3787200"/>
            <a:ext cx="170280" cy="170280"/>
          </a:xfrm>
          <a:custGeom>
            <a:avLst/>
            <a:gdLst/>
            <a:ahLst/>
            <a:rect l="l" t="t" r="r" b="b"/>
            <a:pathLst>
              <a:path w="170687" h="170687">
                <a:moveTo>
                  <a:pt x="9143" y="170687"/>
                </a:moveTo>
                <a:lnTo>
                  <a:pt x="170688" y="9143"/>
                </a:lnTo>
                <a:lnTo>
                  <a:pt x="161544" y="0"/>
                </a:lnTo>
                <a:lnTo>
                  <a:pt x="0" y="161543"/>
                </a:lnTo>
                <a:lnTo>
                  <a:pt x="9143" y="170687"/>
                </a:lnTo>
                <a:close/>
              </a:path>
            </a:pathLst>
          </a:custGeom>
          <a:solidFill>
            <a:srgbClr val="52cfcf"/>
          </a:solidFill>
          <a:ln w="0">
            <a:noFill/>
          </a:ln>
        </p:spPr>
        <p:style>
          <a:lnRef idx="0"/>
          <a:fillRef idx="0"/>
          <a:effectRef idx="0"/>
          <a:fontRef idx="minor"/>
        </p:style>
      </p:sp>
      <p:sp>
        <p:nvSpPr>
          <p:cNvPr id="1767" name="CustomShape 1624"/>
          <p:cNvSpPr/>
          <p:nvPr/>
        </p:nvSpPr>
        <p:spPr>
          <a:xfrm>
            <a:off x="2495520" y="3796200"/>
            <a:ext cx="161280" cy="161280"/>
          </a:xfrm>
          <a:custGeom>
            <a:avLst/>
            <a:gdLst/>
            <a:ahLst/>
            <a:rect l="l" t="t" r="r" b="b"/>
            <a:pathLst>
              <a:path w="161544" h="161544">
                <a:moveTo>
                  <a:pt x="0" y="161543"/>
                </a:moveTo>
                <a:lnTo>
                  <a:pt x="161544" y="0"/>
                </a:lnTo>
              </a:path>
            </a:pathLst>
          </a:custGeom>
          <a:noFill/>
          <a:ln w="762">
            <a:solidFill>
              <a:srgbClr val="52cfcf"/>
            </a:solidFill>
            <a:round/>
          </a:ln>
        </p:spPr>
        <p:style>
          <a:lnRef idx="0"/>
          <a:fillRef idx="0"/>
          <a:effectRef idx="0"/>
          <a:fontRef idx="minor"/>
        </p:style>
      </p:sp>
      <p:sp>
        <p:nvSpPr>
          <p:cNvPr id="1768" name="CustomShape 1625"/>
          <p:cNvSpPr/>
          <p:nvPr/>
        </p:nvSpPr>
        <p:spPr>
          <a:xfrm>
            <a:off x="2494080" y="379476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2cfcf"/>
          </a:solidFill>
          <a:ln w="0">
            <a:noFill/>
          </a:ln>
        </p:spPr>
        <p:style>
          <a:lnRef idx="0"/>
          <a:fillRef idx="0"/>
          <a:effectRef idx="0"/>
          <a:fontRef idx="minor"/>
        </p:style>
      </p:sp>
      <p:sp>
        <p:nvSpPr>
          <p:cNvPr id="1769" name="CustomShape 1626"/>
          <p:cNvSpPr/>
          <p:nvPr/>
        </p:nvSpPr>
        <p:spPr>
          <a:xfrm>
            <a:off x="2492640" y="379332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1cece"/>
          </a:solidFill>
          <a:ln w="0">
            <a:noFill/>
          </a:ln>
        </p:spPr>
        <p:style>
          <a:lnRef idx="0"/>
          <a:fillRef idx="0"/>
          <a:effectRef idx="0"/>
          <a:fontRef idx="minor"/>
        </p:style>
      </p:sp>
      <p:sp>
        <p:nvSpPr>
          <p:cNvPr id="1770" name="CustomShape 1627"/>
          <p:cNvSpPr/>
          <p:nvPr/>
        </p:nvSpPr>
        <p:spPr>
          <a:xfrm>
            <a:off x="2490840" y="379188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1cdcd"/>
          </a:solidFill>
          <a:ln w="0">
            <a:noFill/>
          </a:ln>
        </p:spPr>
        <p:style>
          <a:lnRef idx="0"/>
          <a:fillRef idx="0"/>
          <a:effectRef idx="0"/>
          <a:fontRef idx="minor"/>
        </p:style>
      </p:sp>
      <p:sp>
        <p:nvSpPr>
          <p:cNvPr id="1771" name="CustomShape 1628"/>
          <p:cNvSpPr/>
          <p:nvPr/>
        </p:nvSpPr>
        <p:spPr>
          <a:xfrm>
            <a:off x="2489400" y="379008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0cbcb"/>
          </a:solidFill>
          <a:ln w="0">
            <a:noFill/>
          </a:ln>
        </p:spPr>
        <p:style>
          <a:lnRef idx="0"/>
          <a:fillRef idx="0"/>
          <a:effectRef idx="0"/>
          <a:fontRef idx="minor"/>
        </p:style>
      </p:sp>
      <p:sp>
        <p:nvSpPr>
          <p:cNvPr id="1772" name="CustomShape 1629"/>
          <p:cNvSpPr/>
          <p:nvPr/>
        </p:nvSpPr>
        <p:spPr>
          <a:xfrm>
            <a:off x="2487960" y="378864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0caca"/>
          </a:solidFill>
          <a:ln w="0">
            <a:noFill/>
          </a:ln>
        </p:spPr>
        <p:style>
          <a:lnRef idx="0"/>
          <a:fillRef idx="0"/>
          <a:effectRef idx="0"/>
          <a:fontRef idx="minor"/>
        </p:style>
      </p:sp>
      <p:sp>
        <p:nvSpPr>
          <p:cNvPr id="1773" name="CustomShape 1630"/>
          <p:cNvSpPr/>
          <p:nvPr/>
        </p:nvSpPr>
        <p:spPr>
          <a:xfrm>
            <a:off x="2486520" y="378720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0c9c9"/>
          </a:solidFill>
          <a:ln w="0">
            <a:noFill/>
          </a:ln>
        </p:spPr>
        <p:style>
          <a:lnRef idx="0"/>
          <a:fillRef idx="0"/>
          <a:effectRef idx="0"/>
          <a:fontRef idx="minor"/>
        </p:style>
      </p:sp>
      <p:sp>
        <p:nvSpPr>
          <p:cNvPr id="1774" name="CustomShape 1631"/>
          <p:cNvSpPr/>
          <p:nvPr/>
        </p:nvSpPr>
        <p:spPr>
          <a:xfrm>
            <a:off x="2476440" y="3778920"/>
            <a:ext cx="171000" cy="169560"/>
          </a:xfrm>
          <a:custGeom>
            <a:avLst/>
            <a:gdLst/>
            <a:ahLst/>
            <a:rect l="l" t="t" r="r" b="b"/>
            <a:pathLst>
              <a:path w="171450" h="169925">
                <a:moveTo>
                  <a:pt x="9906" y="169925"/>
                </a:moveTo>
                <a:lnTo>
                  <a:pt x="171450" y="8381"/>
                </a:lnTo>
                <a:lnTo>
                  <a:pt x="161544" y="0"/>
                </a:lnTo>
                <a:lnTo>
                  <a:pt x="0" y="161543"/>
                </a:lnTo>
                <a:lnTo>
                  <a:pt x="9906" y="169925"/>
                </a:lnTo>
                <a:close/>
              </a:path>
            </a:pathLst>
          </a:custGeom>
          <a:solidFill>
            <a:srgbClr val="50c8c8"/>
          </a:solidFill>
          <a:ln w="0">
            <a:noFill/>
          </a:ln>
        </p:spPr>
        <p:style>
          <a:lnRef idx="0"/>
          <a:fillRef idx="0"/>
          <a:effectRef idx="0"/>
          <a:fontRef idx="minor"/>
        </p:style>
      </p:sp>
      <p:sp>
        <p:nvSpPr>
          <p:cNvPr id="1775" name="CustomShape 1632"/>
          <p:cNvSpPr/>
          <p:nvPr/>
        </p:nvSpPr>
        <p:spPr>
          <a:xfrm>
            <a:off x="2486520" y="3787200"/>
            <a:ext cx="161280" cy="161280"/>
          </a:xfrm>
          <a:custGeom>
            <a:avLst/>
            <a:gdLst/>
            <a:ahLst/>
            <a:rect l="l" t="t" r="r" b="b"/>
            <a:pathLst>
              <a:path w="161544" h="161544">
                <a:moveTo>
                  <a:pt x="0" y="161544"/>
                </a:moveTo>
                <a:lnTo>
                  <a:pt x="161544" y="0"/>
                </a:lnTo>
              </a:path>
            </a:pathLst>
          </a:custGeom>
          <a:noFill/>
          <a:ln w="762">
            <a:solidFill>
              <a:srgbClr val="50c8c8"/>
            </a:solidFill>
            <a:round/>
          </a:ln>
        </p:spPr>
        <p:style>
          <a:lnRef idx="0"/>
          <a:fillRef idx="0"/>
          <a:effectRef idx="0"/>
          <a:fontRef idx="minor"/>
        </p:style>
      </p:sp>
      <p:sp>
        <p:nvSpPr>
          <p:cNvPr id="1776" name="CustomShape 1633"/>
          <p:cNvSpPr/>
          <p:nvPr/>
        </p:nvSpPr>
        <p:spPr>
          <a:xfrm>
            <a:off x="2485800" y="378576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0c8c8"/>
          </a:solidFill>
          <a:ln w="0">
            <a:noFill/>
          </a:ln>
        </p:spPr>
        <p:style>
          <a:lnRef idx="0"/>
          <a:fillRef idx="0"/>
          <a:effectRef idx="0"/>
          <a:fontRef idx="minor"/>
        </p:style>
      </p:sp>
      <p:sp>
        <p:nvSpPr>
          <p:cNvPr id="1777" name="CustomShape 1634"/>
          <p:cNvSpPr/>
          <p:nvPr/>
        </p:nvSpPr>
        <p:spPr>
          <a:xfrm>
            <a:off x="2484000" y="37846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fc7c7"/>
          </a:solidFill>
          <a:ln w="0">
            <a:noFill/>
          </a:ln>
        </p:spPr>
        <p:style>
          <a:lnRef idx="0"/>
          <a:fillRef idx="0"/>
          <a:effectRef idx="0"/>
          <a:fontRef idx="minor"/>
        </p:style>
      </p:sp>
      <p:sp>
        <p:nvSpPr>
          <p:cNvPr id="1778" name="CustomShape 1635"/>
          <p:cNvSpPr/>
          <p:nvPr/>
        </p:nvSpPr>
        <p:spPr>
          <a:xfrm>
            <a:off x="2482560" y="37839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fc6c6"/>
          </a:solidFill>
          <a:ln w="0">
            <a:noFill/>
          </a:ln>
        </p:spPr>
        <p:style>
          <a:lnRef idx="0"/>
          <a:fillRef idx="0"/>
          <a:effectRef idx="0"/>
          <a:fontRef idx="minor"/>
        </p:style>
      </p:sp>
      <p:sp>
        <p:nvSpPr>
          <p:cNvPr id="1779" name="CustomShape 1636"/>
          <p:cNvSpPr/>
          <p:nvPr/>
        </p:nvSpPr>
        <p:spPr>
          <a:xfrm>
            <a:off x="2481840" y="378252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4ec5c5"/>
          </a:solidFill>
          <a:ln w="0">
            <a:noFill/>
          </a:ln>
        </p:spPr>
        <p:style>
          <a:lnRef idx="0"/>
          <a:fillRef idx="0"/>
          <a:effectRef idx="0"/>
          <a:fontRef idx="minor"/>
        </p:style>
      </p:sp>
      <p:sp>
        <p:nvSpPr>
          <p:cNvPr id="1780" name="CustomShape 1637"/>
          <p:cNvSpPr/>
          <p:nvPr/>
        </p:nvSpPr>
        <p:spPr>
          <a:xfrm>
            <a:off x="2480400" y="3781800"/>
            <a:ext cx="162720" cy="162720"/>
          </a:xfrm>
          <a:custGeom>
            <a:avLst/>
            <a:gdLst/>
            <a:ahLst/>
            <a:rect l="l" t="t" r="r" b="b"/>
            <a:pathLst>
              <a:path w="163068" h="163067">
                <a:moveTo>
                  <a:pt x="1524" y="163068"/>
                </a:moveTo>
                <a:lnTo>
                  <a:pt x="163068" y="762"/>
                </a:lnTo>
                <a:lnTo>
                  <a:pt x="161544" y="0"/>
                </a:lnTo>
                <a:lnTo>
                  <a:pt x="0" y="161544"/>
                </a:lnTo>
                <a:lnTo>
                  <a:pt x="1524" y="163068"/>
                </a:lnTo>
                <a:close/>
              </a:path>
            </a:pathLst>
          </a:custGeom>
          <a:solidFill>
            <a:srgbClr val="4ec5c5"/>
          </a:solidFill>
          <a:ln w="0">
            <a:noFill/>
          </a:ln>
        </p:spPr>
        <p:style>
          <a:lnRef idx="0"/>
          <a:fillRef idx="0"/>
          <a:effectRef idx="0"/>
          <a:fontRef idx="minor"/>
        </p:style>
      </p:sp>
      <p:sp>
        <p:nvSpPr>
          <p:cNvPr id="1781" name="CustomShape 1638"/>
          <p:cNvSpPr/>
          <p:nvPr/>
        </p:nvSpPr>
        <p:spPr>
          <a:xfrm>
            <a:off x="2478960" y="378108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ec4c4"/>
          </a:solidFill>
          <a:ln w="0">
            <a:noFill/>
          </a:ln>
        </p:spPr>
        <p:style>
          <a:lnRef idx="0"/>
          <a:fillRef idx="0"/>
          <a:effectRef idx="0"/>
          <a:fontRef idx="minor"/>
        </p:style>
      </p:sp>
      <p:sp>
        <p:nvSpPr>
          <p:cNvPr id="1782" name="CustomShape 1639"/>
          <p:cNvSpPr/>
          <p:nvPr/>
        </p:nvSpPr>
        <p:spPr>
          <a:xfrm>
            <a:off x="2477880" y="378036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dc3c3"/>
          </a:solidFill>
          <a:ln w="0">
            <a:noFill/>
          </a:ln>
        </p:spPr>
        <p:style>
          <a:lnRef idx="0"/>
          <a:fillRef idx="0"/>
          <a:effectRef idx="0"/>
          <a:fontRef idx="minor"/>
        </p:style>
      </p:sp>
      <p:sp>
        <p:nvSpPr>
          <p:cNvPr id="1783" name="CustomShape 1640"/>
          <p:cNvSpPr/>
          <p:nvPr/>
        </p:nvSpPr>
        <p:spPr>
          <a:xfrm>
            <a:off x="2476440" y="377892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4dc2c2"/>
          </a:solidFill>
          <a:ln w="0">
            <a:noFill/>
          </a:ln>
        </p:spPr>
        <p:style>
          <a:lnRef idx="0"/>
          <a:fillRef idx="0"/>
          <a:effectRef idx="0"/>
          <a:fontRef idx="minor"/>
        </p:style>
      </p:sp>
      <p:sp>
        <p:nvSpPr>
          <p:cNvPr id="1784" name="CustomShape 1641"/>
          <p:cNvSpPr/>
          <p:nvPr/>
        </p:nvSpPr>
        <p:spPr>
          <a:xfrm>
            <a:off x="2466000" y="3772800"/>
            <a:ext cx="171720" cy="167400"/>
          </a:xfrm>
          <a:custGeom>
            <a:avLst/>
            <a:gdLst/>
            <a:ahLst/>
            <a:rect l="l" t="t" r="r" b="b"/>
            <a:pathLst>
              <a:path w="172212" h="167639">
                <a:moveTo>
                  <a:pt x="10668" y="167639"/>
                </a:moveTo>
                <a:lnTo>
                  <a:pt x="172212" y="6095"/>
                </a:lnTo>
                <a:lnTo>
                  <a:pt x="161544" y="0"/>
                </a:lnTo>
                <a:lnTo>
                  <a:pt x="0" y="161543"/>
                </a:lnTo>
                <a:lnTo>
                  <a:pt x="10668" y="167639"/>
                </a:lnTo>
                <a:close/>
              </a:path>
            </a:pathLst>
          </a:custGeom>
          <a:solidFill>
            <a:srgbClr val="4dc1c1"/>
          </a:solidFill>
          <a:ln w="0">
            <a:noFill/>
          </a:ln>
        </p:spPr>
        <p:style>
          <a:lnRef idx="0"/>
          <a:fillRef idx="0"/>
          <a:effectRef idx="0"/>
          <a:fontRef idx="minor"/>
        </p:style>
      </p:sp>
      <p:sp>
        <p:nvSpPr>
          <p:cNvPr id="1785" name="CustomShape 1642"/>
          <p:cNvSpPr/>
          <p:nvPr/>
        </p:nvSpPr>
        <p:spPr>
          <a:xfrm>
            <a:off x="2476440" y="3778920"/>
            <a:ext cx="161280" cy="161280"/>
          </a:xfrm>
          <a:custGeom>
            <a:avLst/>
            <a:gdLst/>
            <a:ahLst/>
            <a:rect l="l" t="t" r="r" b="b"/>
            <a:pathLst>
              <a:path w="161544" h="161544">
                <a:moveTo>
                  <a:pt x="0" y="161543"/>
                </a:moveTo>
                <a:lnTo>
                  <a:pt x="161544" y="0"/>
                </a:lnTo>
              </a:path>
            </a:pathLst>
          </a:custGeom>
          <a:noFill/>
          <a:ln w="762">
            <a:solidFill>
              <a:srgbClr val="4dc1c1"/>
            </a:solidFill>
            <a:round/>
          </a:ln>
        </p:spPr>
        <p:style>
          <a:lnRef idx="0"/>
          <a:fillRef idx="0"/>
          <a:effectRef idx="0"/>
          <a:fontRef idx="minor"/>
        </p:style>
      </p:sp>
      <p:sp>
        <p:nvSpPr>
          <p:cNvPr id="1786" name="CustomShape 1643"/>
          <p:cNvSpPr/>
          <p:nvPr/>
        </p:nvSpPr>
        <p:spPr>
          <a:xfrm>
            <a:off x="2475000" y="377784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dc1c1"/>
          </a:solidFill>
          <a:ln w="0">
            <a:noFill/>
          </a:ln>
        </p:spPr>
        <p:style>
          <a:lnRef idx="0"/>
          <a:fillRef idx="0"/>
          <a:effectRef idx="0"/>
          <a:fontRef idx="minor"/>
        </p:style>
      </p:sp>
      <p:sp>
        <p:nvSpPr>
          <p:cNvPr id="1787" name="CustomShape 1644"/>
          <p:cNvSpPr/>
          <p:nvPr/>
        </p:nvSpPr>
        <p:spPr>
          <a:xfrm>
            <a:off x="2474280" y="377712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4cbfc0"/>
          </a:solidFill>
          <a:ln w="0">
            <a:noFill/>
          </a:ln>
        </p:spPr>
        <p:style>
          <a:lnRef idx="0"/>
          <a:fillRef idx="0"/>
          <a:effectRef idx="0"/>
          <a:fontRef idx="minor"/>
        </p:style>
      </p:sp>
      <p:sp>
        <p:nvSpPr>
          <p:cNvPr id="1788" name="CustomShape 1645"/>
          <p:cNvSpPr/>
          <p:nvPr/>
        </p:nvSpPr>
        <p:spPr>
          <a:xfrm>
            <a:off x="2472840" y="37764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cbebe"/>
          </a:solidFill>
          <a:ln w="0">
            <a:noFill/>
          </a:ln>
        </p:spPr>
        <p:style>
          <a:lnRef idx="0"/>
          <a:fillRef idx="0"/>
          <a:effectRef idx="0"/>
          <a:fontRef idx="minor"/>
        </p:style>
      </p:sp>
      <p:sp>
        <p:nvSpPr>
          <p:cNvPr id="1789" name="CustomShape 1646"/>
          <p:cNvSpPr/>
          <p:nvPr/>
        </p:nvSpPr>
        <p:spPr>
          <a:xfrm>
            <a:off x="2471040" y="37756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abdbd"/>
          </a:solidFill>
          <a:ln w="0">
            <a:noFill/>
          </a:ln>
        </p:spPr>
        <p:style>
          <a:lnRef idx="0"/>
          <a:fillRef idx="0"/>
          <a:effectRef idx="0"/>
          <a:fontRef idx="minor"/>
        </p:style>
      </p:sp>
      <p:sp>
        <p:nvSpPr>
          <p:cNvPr id="1790" name="CustomShape 1647"/>
          <p:cNvSpPr/>
          <p:nvPr/>
        </p:nvSpPr>
        <p:spPr>
          <a:xfrm>
            <a:off x="2470320" y="37749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abcbc"/>
          </a:solidFill>
          <a:ln w="0">
            <a:noFill/>
          </a:ln>
        </p:spPr>
        <p:style>
          <a:lnRef idx="0"/>
          <a:fillRef idx="0"/>
          <a:effectRef idx="0"/>
          <a:fontRef idx="minor"/>
        </p:style>
      </p:sp>
      <p:sp>
        <p:nvSpPr>
          <p:cNvPr id="1791" name="CustomShape 1648"/>
          <p:cNvSpPr/>
          <p:nvPr/>
        </p:nvSpPr>
        <p:spPr>
          <a:xfrm>
            <a:off x="2468880" y="37742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abbbb"/>
          </a:solidFill>
          <a:ln w="0">
            <a:noFill/>
          </a:ln>
        </p:spPr>
        <p:style>
          <a:lnRef idx="0"/>
          <a:fillRef idx="0"/>
          <a:effectRef idx="0"/>
          <a:fontRef idx="minor"/>
        </p:style>
      </p:sp>
      <p:sp>
        <p:nvSpPr>
          <p:cNvPr id="1792" name="CustomShape 1649"/>
          <p:cNvSpPr/>
          <p:nvPr/>
        </p:nvSpPr>
        <p:spPr>
          <a:xfrm>
            <a:off x="2467440" y="37735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9baba"/>
          </a:solidFill>
          <a:ln w="0">
            <a:noFill/>
          </a:ln>
        </p:spPr>
        <p:style>
          <a:lnRef idx="0"/>
          <a:fillRef idx="0"/>
          <a:effectRef idx="0"/>
          <a:fontRef idx="minor"/>
        </p:style>
      </p:sp>
      <p:sp>
        <p:nvSpPr>
          <p:cNvPr id="1793" name="CustomShape 1650"/>
          <p:cNvSpPr/>
          <p:nvPr/>
        </p:nvSpPr>
        <p:spPr>
          <a:xfrm>
            <a:off x="2466000" y="37728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9b9b9"/>
          </a:solidFill>
          <a:ln w="0">
            <a:noFill/>
          </a:ln>
        </p:spPr>
        <p:style>
          <a:lnRef idx="0"/>
          <a:fillRef idx="0"/>
          <a:effectRef idx="0"/>
          <a:fontRef idx="minor"/>
        </p:style>
      </p:sp>
      <p:sp>
        <p:nvSpPr>
          <p:cNvPr id="1794" name="CustomShape 1651"/>
          <p:cNvSpPr/>
          <p:nvPr/>
        </p:nvSpPr>
        <p:spPr>
          <a:xfrm>
            <a:off x="2454480" y="3767400"/>
            <a:ext cx="172440" cy="166680"/>
          </a:xfrm>
          <a:custGeom>
            <a:avLst/>
            <a:gdLst/>
            <a:ahLst/>
            <a:rect l="l" t="t" r="r" b="b"/>
            <a:pathLst>
              <a:path w="172974" h="166877">
                <a:moveTo>
                  <a:pt x="11430" y="166877"/>
                </a:moveTo>
                <a:lnTo>
                  <a:pt x="172974" y="5333"/>
                </a:lnTo>
                <a:lnTo>
                  <a:pt x="162306" y="0"/>
                </a:lnTo>
                <a:lnTo>
                  <a:pt x="0" y="162305"/>
                </a:lnTo>
                <a:lnTo>
                  <a:pt x="11430" y="166877"/>
                </a:lnTo>
                <a:close/>
              </a:path>
            </a:pathLst>
          </a:custGeom>
          <a:solidFill>
            <a:srgbClr val="49b8b8"/>
          </a:solidFill>
          <a:ln w="0">
            <a:noFill/>
          </a:ln>
        </p:spPr>
        <p:style>
          <a:lnRef idx="0"/>
          <a:fillRef idx="0"/>
          <a:effectRef idx="0"/>
          <a:fontRef idx="minor"/>
        </p:style>
      </p:sp>
      <p:sp>
        <p:nvSpPr>
          <p:cNvPr id="1795" name="CustomShape 1652"/>
          <p:cNvSpPr/>
          <p:nvPr/>
        </p:nvSpPr>
        <p:spPr>
          <a:xfrm>
            <a:off x="2466000" y="3772800"/>
            <a:ext cx="161280" cy="161280"/>
          </a:xfrm>
          <a:custGeom>
            <a:avLst/>
            <a:gdLst/>
            <a:ahLst/>
            <a:rect l="l" t="t" r="r" b="b"/>
            <a:pathLst>
              <a:path w="161544" h="161544">
                <a:moveTo>
                  <a:pt x="0" y="161543"/>
                </a:moveTo>
                <a:lnTo>
                  <a:pt x="161544" y="0"/>
                </a:lnTo>
              </a:path>
            </a:pathLst>
          </a:custGeom>
          <a:noFill/>
          <a:ln w="762">
            <a:solidFill>
              <a:srgbClr val="49b8b8"/>
            </a:solidFill>
            <a:round/>
          </a:ln>
        </p:spPr>
        <p:style>
          <a:lnRef idx="0"/>
          <a:fillRef idx="0"/>
          <a:effectRef idx="0"/>
          <a:fontRef idx="minor"/>
        </p:style>
      </p:sp>
      <p:sp>
        <p:nvSpPr>
          <p:cNvPr id="1796" name="CustomShape 1653"/>
          <p:cNvSpPr/>
          <p:nvPr/>
        </p:nvSpPr>
        <p:spPr>
          <a:xfrm>
            <a:off x="2464200" y="377172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9b8b8"/>
          </a:solidFill>
          <a:ln w="0">
            <a:noFill/>
          </a:ln>
        </p:spPr>
        <p:style>
          <a:lnRef idx="0"/>
          <a:fillRef idx="0"/>
          <a:effectRef idx="0"/>
          <a:fontRef idx="minor"/>
        </p:style>
      </p:sp>
      <p:sp>
        <p:nvSpPr>
          <p:cNvPr id="1797" name="CustomShape 1654"/>
          <p:cNvSpPr/>
          <p:nvPr/>
        </p:nvSpPr>
        <p:spPr>
          <a:xfrm>
            <a:off x="2463480" y="377100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8b8b8"/>
          </a:solidFill>
          <a:ln w="0">
            <a:noFill/>
          </a:ln>
        </p:spPr>
        <p:style>
          <a:lnRef idx="0"/>
          <a:fillRef idx="0"/>
          <a:effectRef idx="0"/>
          <a:fontRef idx="minor"/>
        </p:style>
      </p:sp>
      <p:sp>
        <p:nvSpPr>
          <p:cNvPr id="1798" name="CustomShape 1655"/>
          <p:cNvSpPr/>
          <p:nvPr/>
        </p:nvSpPr>
        <p:spPr>
          <a:xfrm>
            <a:off x="2462040" y="377028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8b7b7"/>
          </a:solidFill>
          <a:ln w="0">
            <a:noFill/>
          </a:ln>
        </p:spPr>
        <p:style>
          <a:lnRef idx="0"/>
          <a:fillRef idx="0"/>
          <a:effectRef idx="0"/>
          <a:fontRef idx="minor"/>
        </p:style>
      </p:sp>
      <p:sp>
        <p:nvSpPr>
          <p:cNvPr id="1799" name="CustomShape 1656"/>
          <p:cNvSpPr/>
          <p:nvPr/>
        </p:nvSpPr>
        <p:spPr>
          <a:xfrm>
            <a:off x="2460600" y="377028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47b6b6"/>
          </a:solidFill>
          <a:ln w="0">
            <a:noFill/>
          </a:ln>
        </p:spPr>
        <p:style>
          <a:lnRef idx="0"/>
          <a:fillRef idx="0"/>
          <a:effectRef idx="0"/>
          <a:fontRef idx="minor"/>
        </p:style>
      </p:sp>
      <p:sp>
        <p:nvSpPr>
          <p:cNvPr id="1800" name="CustomShape 1657"/>
          <p:cNvSpPr/>
          <p:nvPr/>
        </p:nvSpPr>
        <p:spPr>
          <a:xfrm>
            <a:off x="2458800" y="37695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7b5b5"/>
          </a:solidFill>
          <a:ln w="0">
            <a:noFill/>
          </a:ln>
        </p:spPr>
        <p:style>
          <a:lnRef idx="0"/>
          <a:fillRef idx="0"/>
          <a:effectRef idx="0"/>
          <a:fontRef idx="minor"/>
        </p:style>
      </p:sp>
      <p:sp>
        <p:nvSpPr>
          <p:cNvPr id="1801" name="CustomShape 1658"/>
          <p:cNvSpPr/>
          <p:nvPr/>
        </p:nvSpPr>
        <p:spPr>
          <a:xfrm>
            <a:off x="2457360" y="37688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4b4"/>
          </a:solidFill>
          <a:ln w="0">
            <a:noFill/>
          </a:ln>
        </p:spPr>
        <p:style>
          <a:lnRef idx="0"/>
          <a:fillRef idx="0"/>
          <a:effectRef idx="0"/>
          <a:fontRef idx="minor"/>
        </p:style>
      </p:sp>
      <p:sp>
        <p:nvSpPr>
          <p:cNvPr id="1802" name="CustomShape 1659"/>
          <p:cNvSpPr/>
          <p:nvPr/>
        </p:nvSpPr>
        <p:spPr>
          <a:xfrm>
            <a:off x="2455920" y="37681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2b2"/>
          </a:solidFill>
          <a:ln w="0">
            <a:noFill/>
          </a:ln>
        </p:spPr>
        <p:style>
          <a:lnRef idx="0"/>
          <a:fillRef idx="0"/>
          <a:effectRef idx="0"/>
          <a:fontRef idx="minor"/>
        </p:style>
      </p:sp>
      <p:sp>
        <p:nvSpPr>
          <p:cNvPr id="1803" name="CustomShape 1660"/>
          <p:cNvSpPr/>
          <p:nvPr/>
        </p:nvSpPr>
        <p:spPr>
          <a:xfrm>
            <a:off x="2454480" y="3767400"/>
            <a:ext cx="162720" cy="162000"/>
          </a:xfrm>
          <a:custGeom>
            <a:avLst/>
            <a:gdLst/>
            <a:ahLst/>
            <a:rect l="l" t="t" r="r" b="b"/>
            <a:pathLst>
              <a:path w="163068" h="162305">
                <a:moveTo>
                  <a:pt x="1524" y="162305"/>
                </a:moveTo>
                <a:lnTo>
                  <a:pt x="163068" y="761"/>
                </a:lnTo>
                <a:lnTo>
                  <a:pt x="162306" y="0"/>
                </a:lnTo>
                <a:lnTo>
                  <a:pt x="0" y="162305"/>
                </a:lnTo>
                <a:lnTo>
                  <a:pt x="1524" y="162305"/>
                </a:lnTo>
                <a:close/>
              </a:path>
            </a:pathLst>
          </a:custGeom>
          <a:solidFill>
            <a:srgbClr val="46b1b1"/>
          </a:solidFill>
          <a:ln w="0">
            <a:noFill/>
          </a:ln>
        </p:spPr>
        <p:style>
          <a:lnRef idx="0"/>
          <a:fillRef idx="0"/>
          <a:effectRef idx="0"/>
          <a:fontRef idx="minor"/>
        </p:style>
      </p:sp>
      <p:sp>
        <p:nvSpPr>
          <p:cNvPr id="1804" name="CustomShape 1661"/>
          <p:cNvSpPr/>
          <p:nvPr/>
        </p:nvSpPr>
        <p:spPr>
          <a:xfrm>
            <a:off x="2442960" y="3764160"/>
            <a:ext cx="173520" cy="164880"/>
          </a:xfrm>
          <a:custGeom>
            <a:avLst/>
            <a:gdLst/>
            <a:ahLst/>
            <a:rect l="l" t="t" r="r" b="b"/>
            <a:pathLst>
              <a:path w="173736" h="165353">
                <a:moveTo>
                  <a:pt x="11430" y="165353"/>
                </a:moveTo>
                <a:lnTo>
                  <a:pt x="173736" y="3047"/>
                </a:lnTo>
                <a:lnTo>
                  <a:pt x="161544" y="0"/>
                </a:lnTo>
                <a:lnTo>
                  <a:pt x="0" y="161543"/>
                </a:lnTo>
                <a:lnTo>
                  <a:pt x="11430" y="165353"/>
                </a:lnTo>
                <a:close/>
              </a:path>
            </a:pathLst>
          </a:custGeom>
          <a:solidFill>
            <a:srgbClr val="46b0b0"/>
          </a:solidFill>
          <a:ln w="0">
            <a:noFill/>
          </a:ln>
        </p:spPr>
        <p:style>
          <a:lnRef idx="0"/>
          <a:fillRef idx="0"/>
          <a:effectRef idx="0"/>
          <a:fontRef idx="minor"/>
        </p:style>
      </p:sp>
      <p:sp>
        <p:nvSpPr>
          <p:cNvPr id="1805" name="CustomShape 1662"/>
          <p:cNvSpPr/>
          <p:nvPr/>
        </p:nvSpPr>
        <p:spPr>
          <a:xfrm>
            <a:off x="2454480" y="3767400"/>
            <a:ext cx="162000" cy="162000"/>
          </a:xfrm>
          <a:custGeom>
            <a:avLst/>
            <a:gdLst/>
            <a:ahLst/>
            <a:rect l="l" t="t" r="r" b="b"/>
            <a:pathLst>
              <a:path w="162306" h="162305">
                <a:moveTo>
                  <a:pt x="0" y="162305"/>
                </a:moveTo>
                <a:lnTo>
                  <a:pt x="162306" y="0"/>
                </a:lnTo>
              </a:path>
            </a:pathLst>
          </a:custGeom>
          <a:noFill/>
          <a:ln w="762">
            <a:solidFill>
              <a:srgbClr val="46b0b0"/>
            </a:solidFill>
            <a:round/>
          </a:ln>
        </p:spPr>
        <p:style>
          <a:lnRef idx="0"/>
          <a:fillRef idx="0"/>
          <a:effectRef idx="0"/>
          <a:fontRef idx="minor"/>
        </p:style>
      </p:sp>
      <p:sp>
        <p:nvSpPr>
          <p:cNvPr id="1806" name="CustomShape 1663"/>
          <p:cNvSpPr/>
          <p:nvPr/>
        </p:nvSpPr>
        <p:spPr>
          <a:xfrm>
            <a:off x="2453760" y="3767400"/>
            <a:ext cx="162720" cy="162000"/>
          </a:xfrm>
          <a:custGeom>
            <a:avLst/>
            <a:gdLst/>
            <a:ahLst/>
            <a:rect l="l" t="t" r="r" b="b"/>
            <a:pathLst>
              <a:path w="163068" h="162305">
                <a:moveTo>
                  <a:pt x="762" y="162305"/>
                </a:moveTo>
                <a:lnTo>
                  <a:pt x="163068" y="0"/>
                </a:lnTo>
                <a:lnTo>
                  <a:pt x="161544" y="0"/>
                </a:lnTo>
                <a:lnTo>
                  <a:pt x="0" y="161543"/>
                </a:lnTo>
                <a:lnTo>
                  <a:pt x="762" y="162305"/>
                </a:lnTo>
                <a:close/>
              </a:path>
            </a:pathLst>
          </a:custGeom>
          <a:solidFill>
            <a:srgbClr val="46b0b0"/>
          </a:solidFill>
          <a:ln w="0">
            <a:noFill/>
          </a:ln>
        </p:spPr>
        <p:style>
          <a:lnRef idx="0"/>
          <a:fillRef idx="0"/>
          <a:effectRef idx="0"/>
          <a:fontRef idx="minor"/>
        </p:style>
      </p:sp>
      <p:sp>
        <p:nvSpPr>
          <p:cNvPr id="1807" name="CustomShape 1664"/>
          <p:cNvSpPr/>
          <p:nvPr/>
        </p:nvSpPr>
        <p:spPr>
          <a:xfrm>
            <a:off x="2451960" y="376668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5afaf"/>
          </a:solidFill>
          <a:ln w="0">
            <a:noFill/>
          </a:ln>
        </p:spPr>
        <p:style>
          <a:lnRef idx="0"/>
          <a:fillRef idx="0"/>
          <a:effectRef idx="0"/>
          <a:fontRef idx="minor"/>
        </p:style>
      </p:sp>
      <p:sp>
        <p:nvSpPr>
          <p:cNvPr id="1808" name="CustomShape 1665"/>
          <p:cNvSpPr/>
          <p:nvPr/>
        </p:nvSpPr>
        <p:spPr>
          <a:xfrm>
            <a:off x="2450520" y="37666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5aeae"/>
          </a:solidFill>
          <a:ln w="0">
            <a:noFill/>
          </a:ln>
        </p:spPr>
        <p:style>
          <a:lnRef idx="0"/>
          <a:fillRef idx="0"/>
          <a:effectRef idx="0"/>
          <a:fontRef idx="minor"/>
        </p:style>
      </p:sp>
      <p:sp>
        <p:nvSpPr>
          <p:cNvPr id="1809" name="CustomShape 1666"/>
          <p:cNvSpPr/>
          <p:nvPr/>
        </p:nvSpPr>
        <p:spPr>
          <a:xfrm>
            <a:off x="2449080" y="376596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4adad"/>
          </a:solidFill>
          <a:ln w="0">
            <a:noFill/>
          </a:ln>
        </p:spPr>
        <p:style>
          <a:lnRef idx="0"/>
          <a:fillRef idx="0"/>
          <a:effectRef idx="0"/>
          <a:fontRef idx="minor"/>
        </p:style>
      </p:sp>
      <p:sp>
        <p:nvSpPr>
          <p:cNvPr id="1810" name="CustomShape 1667"/>
          <p:cNvSpPr/>
          <p:nvPr/>
        </p:nvSpPr>
        <p:spPr>
          <a:xfrm>
            <a:off x="2448360" y="3765960"/>
            <a:ext cx="162720" cy="161280"/>
          </a:xfrm>
          <a:custGeom>
            <a:avLst/>
            <a:gdLst/>
            <a:ahLst/>
            <a:rect l="l" t="t" r="r" b="b"/>
            <a:pathLst>
              <a:path w="163068" h="161544">
                <a:moveTo>
                  <a:pt x="762" y="161543"/>
                </a:moveTo>
                <a:lnTo>
                  <a:pt x="163068" y="0"/>
                </a:lnTo>
                <a:lnTo>
                  <a:pt x="161544" y="0"/>
                </a:lnTo>
                <a:lnTo>
                  <a:pt x="0" y="161543"/>
                </a:lnTo>
                <a:lnTo>
                  <a:pt x="762" y="161543"/>
                </a:lnTo>
                <a:close/>
              </a:path>
            </a:pathLst>
          </a:custGeom>
          <a:solidFill>
            <a:srgbClr val="44acac"/>
          </a:solidFill>
          <a:ln w="0">
            <a:noFill/>
          </a:ln>
        </p:spPr>
        <p:style>
          <a:lnRef idx="0"/>
          <a:fillRef idx="0"/>
          <a:effectRef idx="0"/>
          <a:fontRef idx="minor"/>
        </p:style>
      </p:sp>
      <p:sp>
        <p:nvSpPr>
          <p:cNvPr id="1811" name="CustomShape 1668"/>
          <p:cNvSpPr/>
          <p:nvPr/>
        </p:nvSpPr>
        <p:spPr>
          <a:xfrm>
            <a:off x="2446920" y="376488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4acac"/>
          </a:solidFill>
          <a:ln w="0">
            <a:noFill/>
          </a:ln>
        </p:spPr>
        <p:style>
          <a:lnRef idx="0"/>
          <a:fillRef idx="0"/>
          <a:effectRef idx="0"/>
          <a:fontRef idx="minor"/>
        </p:style>
      </p:sp>
      <p:sp>
        <p:nvSpPr>
          <p:cNvPr id="1812" name="CustomShape 1669"/>
          <p:cNvSpPr/>
          <p:nvPr/>
        </p:nvSpPr>
        <p:spPr>
          <a:xfrm>
            <a:off x="2445120" y="37648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3abab"/>
          </a:solidFill>
          <a:ln w="0">
            <a:noFill/>
          </a:ln>
        </p:spPr>
        <p:style>
          <a:lnRef idx="0"/>
          <a:fillRef idx="0"/>
          <a:effectRef idx="0"/>
          <a:fontRef idx="minor"/>
        </p:style>
      </p:sp>
      <p:sp>
        <p:nvSpPr>
          <p:cNvPr id="1813" name="CustomShape 1670"/>
          <p:cNvSpPr/>
          <p:nvPr/>
        </p:nvSpPr>
        <p:spPr>
          <a:xfrm>
            <a:off x="2443680" y="376416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3aaaa"/>
          </a:solidFill>
          <a:ln w="0">
            <a:noFill/>
          </a:ln>
        </p:spPr>
        <p:style>
          <a:lnRef idx="0"/>
          <a:fillRef idx="0"/>
          <a:effectRef idx="0"/>
          <a:fontRef idx="minor"/>
        </p:style>
      </p:sp>
      <p:sp>
        <p:nvSpPr>
          <p:cNvPr id="1814" name="CustomShape 1671"/>
          <p:cNvSpPr/>
          <p:nvPr/>
        </p:nvSpPr>
        <p:spPr>
          <a:xfrm>
            <a:off x="2442960" y="3764160"/>
            <a:ext cx="162720" cy="161280"/>
          </a:xfrm>
          <a:custGeom>
            <a:avLst/>
            <a:gdLst/>
            <a:ahLst/>
            <a:rect l="l" t="t" r="r" b="b"/>
            <a:pathLst>
              <a:path w="163068" h="161544">
                <a:moveTo>
                  <a:pt x="762" y="161544"/>
                </a:moveTo>
                <a:lnTo>
                  <a:pt x="163068" y="0"/>
                </a:lnTo>
                <a:lnTo>
                  <a:pt x="161544" y="0"/>
                </a:lnTo>
                <a:lnTo>
                  <a:pt x="0" y="161544"/>
                </a:lnTo>
                <a:lnTo>
                  <a:pt x="762" y="161544"/>
                </a:lnTo>
                <a:close/>
              </a:path>
            </a:pathLst>
          </a:custGeom>
          <a:solidFill>
            <a:srgbClr val="43a9a9"/>
          </a:solidFill>
          <a:ln w="0">
            <a:noFill/>
          </a:ln>
        </p:spPr>
        <p:style>
          <a:lnRef idx="0"/>
          <a:fillRef idx="0"/>
          <a:effectRef idx="0"/>
          <a:fontRef idx="minor"/>
        </p:style>
      </p:sp>
      <p:sp>
        <p:nvSpPr>
          <p:cNvPr id="1815" name="CustomShape 1672"/>
          <p:cNvSpPr/>
          <p:nvPr/>
        </p:nvSpPr>
        <p:spPr>
          <a:xfrm>
            <a:off x="2430000" y="3762000"/>
            <a:ext cx="174240" cy="163440"/>
          </a:xfrm>
          <a:custGeom>
            <a:avLst/>
            <a:gdLst/>
            <a:ahLst/>
            <a:rect l="l" t="t" r="r" b="b"/>
            <a:pathLst>
              <a:path w="174498" h="163829">
                <a:moveTo>
                  <a:pt x="12954" y="163829"/>
                </a:moveTo>
                <a:lnTo>
                  <a:pt x="174498" y="2285"/>
                </a:lnTo>
                <a:lnTo>
                  <a:pt x="161544" y="0"/>
                </a:lnTo>
                <a:lnTo>
                  <a:pt x="0" y="161543"/>
                </a:lnTo>
                <a:lnTo>
                  <a:pt x="12954" y="163829"/>
                </a:lnTo>
                <a:close/>
              </a:path>
            </a:pathLst>
          </a:custGeom>
          <a:solidFill>
            <a:srgbClr val="42a8a8"/>
          </a:solidFill>
          <a:ln w="0">
            <a:noFill/>
          </a:ln>
        </p:spPr>
        <p:style>
          <a:lnRef idx="0"/>
          <a:fillRef idx="0"/>
          <a:effectRef idx="0"/>
          <a:fontRef idx="minor"/>
        </p:style>
      </p:sp>
      <p:sp>
        <p:nvSpPr>
          <p:cNvPr id="1816" name="CustomShape 1673"/>
          <p:cNvSpPr/>
          <p:nvPr/>
        </p:nvSpPr>
        <p:spPr>
          <a:xfrm>
            <a:off x="2442960" y="3764160"/>
            <a:ext cx="161280" cy="161280"/>
          </a:xfrm>
          <a:custGeom>
            <a:avLst/>
            <a:gdLst/>
            <a:ahLst/>
            <a:rect l="l" t="t" r="r" b="b"/>
            <a:pathLst>
              <a:path w="161544" h="161544">
                <a:moveTo>
                  <a:pt x="0" y="161544"/>
                </a:moveTo>
                <a:lnTo>
                  <a:pt x="161544" y="0"/>
                </a:lnTo>
              </a:path>
            </a:pathLst>
          </a:custGeom>
          <a:noFill/>
          <a:ln w="762">
            <a:solidFill>
              <a:srgbClr val="42a8a8"/>
            </a:solidFill>
            <a:round/>
          </a:ln>
        </p:spPr>
        <p:style>
          <a:lnRef idx="0"/>
          <a:fillRef idx="0"/>
          <a:effectRef idx="0"/>
          <a:fontRef idx="minor"/>
        </p:style>
      </p:sp>
      <p:sp>
        <p:nvSpPr>
          <p:cNvPr id="1817" name="CustomShape 1674"/>
          <p:cNvSpPr/>
          <p:nvPr/>
        </p:nvSpPr>
        <p:spPr>
          <a:xfrm>
            <a:off x="2441520" y="376344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2a8a8"/>
          </a:solidFill>
          <a:ln w="0">
            <a:noFill/>
          </a:ln>
        </p:spPr>
        <p:style>
          <a:lnRef idx="0"/>
          <a:fillRef idx="0"/>
          <a:effectRef idx="0"/>
          <a:fontRef idx="minor"/>
        </p:style>
      </p:sp>
      <p:sp>
        <p:nvSpPr>
          <p:cNvPr id="1818" name="CustomShape 1675"/>
          <p:cNvSpPr/>
          <p:nvPr/>
        </p:nvSpPr>
        <p:spPr>
          <a:xfrm>
            <a:off x="2439000" y="3763440"/>
            <a:ext cx="163440" cy="162000"/>
          </a:xfrm>
          <a:custGeom>
            <a:avLst/>
            <a:gdLst/>
            <a:ahLst/>
            <a:rect l="l" t="t" r="r" b="b"/>
            <a:pathLst>
              <a:path w="163830" h="162305">
                <a:moveTo>
                  <a:pt x="2286" y="162305"/>
                </a:moveTo>
                <a:lnTo>
                  <a:pt x="163830" y="0"/>
                </a:lnTo>
                <a:lnTo>
                  <a:pt x="162306" y="0"/>
                </a:lnTo>
                <a:lnTo>
                  <a:pt x="0" y="161543"/>
                </a:lnTo>
                <a:lnTo>
                  <a:pt x="2286" y="162305"/>
                </a:lnTo>
                <a:close/>
              </a:path>
            </a:pathLst>
          </a:custGeom>
          <a:solidFill>
            <a:srgbClr val="41a7a6"/>
          </a:solidFill>
          <a:ln w="0">
            <a:noFill/>
          </a:ln>
        </p:spPr>
        <p:style>
          <a:lnRef idx="0"/>
          <a:fillRef idx="0"/>
          <a:effectRef idx="0"/>
          <a:fontRef idx="minor"/>
        </p:style>
      </p:sp>
      <p:sp>
        <p:nvSpPr>
          <p:cNvPr id="1819" name="CustomShape 1676"/>
          <p:cNvSpPr/>
          <p:nvPr/>
        </p:nvSpPr>
        <p:spPr>
          <a:xfrm>
            <a:off x="2437560" y="376344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41a5a5"/>
          </a:solidFill>
          <a:ln w="0">
            <a:noFill/>
          </a:ln>
        </p:spPr>
        <p:style>
          <a:lnRef idx="0"/>
          <a:fillRef idx="0"/>
          <a:effectRef idx="0"/>
          <a:fontRef idx="minor"/>
        </p:style>
      </p:sp>
      <p:sp>
        <p:nvSpPr>
          <p:cNvPr id="1820" name="CustomShape 1677"/>
          <p:cNvSpPr/>
          <p:nvPr/>
        </p:nvSpPr>
        <p:spPr>
          <a:xfrm>
            <a:off x="2436120" y="376272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0a4a4"/>
          </a:solidFill>
          <a:ln w="0">
            <a:noFill/>
          </a:ln>
        </p:spPr>
        <p:style>
          <a:lnRef idx="0"/>
          <a:fillRef idx="0"/>
          <a:effectRef idx="0"/>
          <a:fontRef idx="minor"/>
        </p:style>
      </p:sp>
      <p:sp>
        <p:nvSpPr>
          <p:cNvPr id="1821" name="CustomShape 1678"/>
          <p:cNvSpPr/>
          <p:nvPr/>
        </p:nvSpPr>
        <p:spPr>
          <a:xfrm>
            <a:off x="2434680" y="376272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0a3a3"/>
          </a:solidFill>
          <a:ln w="0">
            <a:noFill/>
          </a:ln>
        </p:spPr>
        <p:style>
          <a:lnRef idx="0"/>
          <a:fillRef idx="0"/>
          <a:effectRef idx="0"/>
          <a:fontRef idx="minor"/>
        </p:style>
      </p:sp>
      <p:sp>
        <p:nvSpPr>
          <p:cNvPr id="1822" name="CustomShape 1679"/>
          <p:cNvSpPr/>
          <p:nvPr/>
        </p:nvSpPr>
        <p:spPr>
          <a:xfrm>
            <a:off x="2433240" y="37627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0a2a2"/>
          </a:solidFill>
          <a:ln w="0">
            <a:noFill/>
          </a:ln>
        </p:spPr>
        <p:style>
          <a:lnRef idx="0"/>
          <a:fillRef idx="0"/>
          <a:effectRef idx="0"/>
          <a:fontRef idx="minor"/>
        </p:style>
      </p:sp>
      <p:sp>
        <p:nvSpPr>
          <p:cNvPr id="1823" name="CustomShape 1680"/>
          <p:cNvSpPr/>
          <p:nvPr/>
        </p:nvSpPr>
        <p:spPr>
          <a:xfrm>
            <a:off x="2431440" y="37620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3fa1a1"/>
          </a:solidFill>
          <a:ln w="0">
            <a:noFill/>
          </a:ln>
        </p:spPr>
        <p:style>
          <a:lnRef idx="0"/>
          <a:fillRef idx="0"/>
          <a:effectRef idx="0"/>
          <a:fontRef idx="minor"/>
        </p:style>
      </p:sp>
      <p:sp>
        <p:nvSpPr>
          <p:cNvPr id="1824" name="CustomShape 1681"/>
          <p:cNvSpPr/>
          <p:nvPr/>
        </p:nvSpPr>
        <p:spPr>
          <a:xfrm>
            <a:off x="2430000" y="3762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fa0a0"/>
          </a:solidFill>
          <a:ln w="0">
            <a:noFill/>
          </a:ln>
        </p:spPr>
        <p:style>
          <a:lnRef idx="0"/>
          <a:fillRef idx="0"/>
          <a:effectRef idx="0"/>
          <a:fontRef idx="minor"/>
        </p:style>
      </p:sp>
      <p:sp>
        <p:nvSpPr>
          <p:cNvPr id="1825" name="CustomShape 1682"/>
          <p:cNvSpPr/>
          <p:nvPr/>
        </p:nvSpPr>
        <p:spPr>
          <a:xfrm>
            <a:off x="2416320" y="3761280"/>
            <a:ext cx="174960" cy="162000"/>
          </a:xfrm>
          <a:custGeom>
            <a:avLst/>
            <a:gdLst/>
            <a:ahLst/>
            <a:rect l="l" t="t" r="r" b="b"/>
            <a:pathLst>
              <a:path w="175260" h="162305">
                <a:moveTo>
                  <a:pt x="13716" y="162305"/>
                </a:moveTo>
                <a:lnTo>
                  <a:pt x="175260" y="761"/>
                </a:lnTo>
                <a:lnTo>
                  <a:pt x="161544" y="0"/>
                </a:lnTo>
                <a:lnTo>
                  <a:pt x="0" y="161543"/>
                </a:lnTo>
                <a:lnTo>
                  <a:pt x="13716" y="162305"/>
                </a:lnTo>
                <a:close/>
              </a:path>
            </a:pathLst>
          </a:custGeom>
          <a:solidFill>
            <a:srgbClr val="3f9f9f"/>
          </a:solidFill>
          <a:ln w="0">
            <a:noFill/>
          </a:ln>
        </p:spPr>
        <p:style>
          <a:lnRef idx="0"/>
          <a:fillRef idx="0"/>
          <a:effectRef idx="0"/>
          <a:fontRef idx="minor"/>
        </p:style>
      </p:sp>
      <p:sp>
        <p:nvSpPr>
          <p:cNvPr id="1826" name="CustomShape 1683"/>
          <p:cNvSpPr/>
          <p:nvPr/>
        </p:nvSpPr>
        <p:spPr>
          <a:xfrm>
            <a:off x="2430000" y="3762000"/>
            <a:ext cx="161280" cy="161280"/>
          </a:xfrm>
          <a:custGeom>
            <a:avLst/>
            <a:gdLst/>
            <a:ahLst/>
            <a:rect l="l" t="t" r="r" b="b"/>
            <a:pathLst>
              <a:path w="161544" h="161544">
                <a:moveTo>
                  <a:pt x="0" y="161544"/>
                </a:moveTo>
                <a:lnTo>
                  <a:pt x="161544" y="0"/>
                </a:lnTo>
              </a:path>
            </a:pathLst>
          </a:custGeom>
          <a:noFill/>
          <a:ln w="762">
            <a:solidFill>
              <a:srgbClr val="3f9f9f"/>
            </a:solidFill>
            <a:round/>
          </a:ln>
        </p:spPr>
        <p:style>
          <a:lnRef idx="0"/>
          <a:fillRef idx="0"/>
          <a:effectRef idx="0"/>
          <a:fontRef idx="minor"/>
        </p:style>
      </p:sp>
      <p:sp>
        <p:nvSpPr>
          <p:cNvPr id="1827" name="CustomShape 1684"/>
          <p:cNvSpPr/>
          <p:nvPr/>
        </p:nvSpPr>
        <p:spPr>
          <a:xfrm>
            <a:off x="2428560" y="3762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f9f9f"/>
          </a:solidFill>
          <a:ln w="0">
            <a:noFill/>
          </a:ln>
        </p:spPr>
        <p:style>
          <a:lnRef idx="0"/>
          <a:fillRef idx="0"/>
          <a:effectRef idx="0"/>
          <a:fontRef idx="minor"/>
        </p:style>
      </p:sp>
      <p:sp>
        <p:nvSpPr>
          <p:cNvPr id="1828" name="CustomShape 1685"/>
          <p:cNvSpPr/>
          <p:nvPr/>
        </p:nvSpPr>
        <p:spPr>
          <a:xfrm>
            <a:off x="2426040" y="376200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e9f9f"/>
          </a:solidFill>
          <a:ln w="0">
            <a:noFill/>
          </a:ln>
        </p:spPr>
        <p:style>
          <a:lnRef idx="0"/>
          <a:fillRef idx="0"/>
          <a:effectRef idx="0"/>
          <a:fontRef idx="minor"/>
        </p:style>
      </p:sp>
      <p:sp>
        <p:nvSpPr>
          <p:cNvPr id="1829" name="CustomShape 1686"/>
          <p:cNvSpPr/>
          <p:nvPr/>
        </p:nvSpPr>
        <p:spPr>
          <a:xfrm>
            <a:off x="2424600" y="376200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e9e9e"/>
          </a:solidFill>
          <a:ln w="0">
            <a:noFill/>
          </a:ln>
        </p:spPr>
        <p:style>
          <a:lnRef idx="0"/>
          <a:fillRef idx="0"/>
          <a:effectRef idx="0"/>
          <a:fontRef idx="minor"/>
        </p:style>
      </p:sp>
      <p:sp>
        <p:nvSpPr>
          <p:cNvPr id="1830" name="CustomShape 1687"/>
          <p:cNvSpPr/>
          <p:nvPr/>
        </p:nvSpPr>
        <p:spPr>
          <a:xfrm>
            <a:off x="2423160" y="3762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d9d9d"/>
          </a:solidFill>
          <a:ln w="0">
            <a:noFill/>
          </a:ln>
        </p:spPr>
        <p:style>
          <a:lnRef idx="0"/>
          <a:fillRef idx="0"/>
          <a:effectRef idx="0"/>
          <a:fontRef idx="minor"/>
        </p:style>
      </p:sp>
      <p:sp>
        <p:nvSpPr>
          <p:cNvPr id="1831" name="CustomShape 1688"/>
          <p:cNvSpPr/>
          <p:nvPr/>
        </p:nvSpPr>
        <p:spPr>
          <a:xfrm>
            <a:off x="2421720" y="376128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3d9c9c"/>
          </a:solidFill>
          <a:ln w="0">
            <a:noFill/>
          </a:ln>
        </p:spPr>
        <p:style>
          <a:lnRef idx="0"/>
          <a:fillRef idx="0"/>
          <a:effectRef idx="0"/>
          <a:fontRef idx="minor"/>
        </p:style>
      </p:sp>
      <p:sp>
        <p:nvSpPr>
          <p:cNvPr id="1832" name="CustomShape 1689"/>
          <p:cNvSpPr/>
          <p:nvPr/>
        </p:nvSpPr>
        <p:spPr>
          <a:xfrm>
            <a:off x="2420280" y="376128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3d9b9b"/>
          </a:solidFill>
          <a:ln w="0">
            <a:noFill/>
          </a:ln>
        </p:spPr>
        <p:style>
          <a:lnRef idx="0"/>
          <a:fillRef idx="0"/>
          <a:effectRef idx="0"/>
          <a:fontRef idx="minor"/>
        </p:style>
      </p:sp>
      <p:sp>
        <p:nvSpPr>
          <p:cNvPr id="1833" name="CustomShape 1690"/>
          <p:cNvSpPr/>
          <p:nvPr/>
        </p:nvSpPr>
        <p:spPr>
          <a:xfrm>
            <a:off x="2417760" y="376128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c999a"/>
          </a:solidFill>
          <a:ln w="0">
            <a:noFill/>
          </a:ln>
        </p:spPr>
        <p:style>
          <a:lnRef idx="0"/>
          <a:fillRef idx="0"/>
          <a:effectRef idx="0"/>
          <a:fontRef idx="minor"/>
        </p:style>
      </p:sp>
      <p:sp>
        <p:nvSpPr>
          <p:cNvPr id="1834" name="CustomShape 1691"/>
          <p:cNvSpPr/>
          <p:nvPr/>
        </p:nvSpPr>
        <p:spPr>
          <a:xfrm>
            <a:off x="2416320" y="376128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1835" name="CustomShape 1692"/>
          <p:cNvSpPr/>
          <p:nvPr/>
        </p:nvSpPr>
        <p:spPr>
          <a:xfrm>
            <a:off x="2406240" y="3761280"/>
            <a:ext cx="171000" cy="162000"/>
          </a:xfrm>
          <a:custGeom>
            <a:avLst/>
            <a:gdLst/>
            <a:ahLst/>
            <a:rect l="l" t="t" r="r" b="b"/>
            <a:pathLst>
              <a:path w="171450" h="162305">
                <a:moveTo>
                  <a:pt x="9906" y="161544"/>
                </a:moveTo>
                <a:lnTo>
                  <a:pt x="171450" y="0"/>
                </a:lnTo>
                <a:lnTo>
                  <a:pt x="161544" y="762"/>
                </a:lnTo>
                <a:lnTo>
                  <a:pt x="0" y="162306"/>
                </a:lnTo>
                <a:lnTo>
                  <a:pt x="9906" y="161544"/>
                </a:lnTo>
                <a:close/>
              </a:path>
            </a:pathLst>
          </a:custGeom>
          <a:solidFill>
            <a:srgbClr val="3c9797"/>
          </a:solidFill>
          <a:ln w="0">
            <a:noFill/>
          </a:ln>
        </p:spPr>
        <p:style>
          <a:lnRef idx="0"/>
          <a:fillRef idx="0"/>
          <a:effectRef idx="0"/>
          <a:fontRef idx="minor"/>
        </p:style>
      </p:sp>
      <p:sp>
        <p:nvSpPr>
          <p:cNvPr id="1836" name="CustomShape 1693"/>
          <p:cNvSpPr/>
          <p:nvPr/>
        </p:nvSpPr>
        <p:spPr>
          <a:xfrm>
            <a:off x="2416320" y="3761280"/>
            <a:ext cx="161280" cy="161280"/>
          </a:xfrm>
          <a:custGeom>
            <a:avLst/>
            <a:gdLst/>
            <a:ahLst/>
            <a:rect l="l" t="t" r="r" b="b"/>
            <a:pathLst>
              <a:path w="161544" h="161544">
                <a:moveTo>
                  <a:pt x="0" y="161544"/>
                </a:moveTo>
                <a:lnTo>
                  <a:pt x="161544" y="0"/>
                </a:lnTo>
              </a:path>
            </a:pathLst>
          </a:custGeom>
          <a:noFill/>
          <a:ln w="762">
            <a:solidFill>
              <a:srgbClr val="3c9797"/>
            </a:solidFill>
            <a:round/>
          </a:ln>
        </p:spPr>
        <p:style>
          <a:lnRef idx="0"/>
          <a:fillRef idx="0"/>
          <a:effectRef idx="0"/>
          <a:fontRef idx="minor"/>
        </p:style>
      </p:sp>
      <p:sp>
        <p:nvSpPr>
          <p:cNvPr id="1837" name="CustomShape 1694"/>
          <p:cNvSpPr/>
          <p:nvPr/>
        </p:nvSpPr>
        <p:spPr>
          <a:xfrm>
            <a:off x="2414880" y="37612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797"/>
          </a:solidFill>
          <a:ln w="0">
            <a:noFill/>
          </a:ln>
        </p:spPr>
        <p:style>
          <a:lnRef idx="0"/>
          <a:fillRef idx="0"/>
          <a:effectRef idx="0"/>
          <a:fontRef idx="minor"/>
        </p:style>
      </p:sp>
      <p:sp>
        <p:nvSpPr>
          <p:cNvPr id="1838" name="CustomShape 1695"/>
          <p:cNvSpPr/>
          <p:nvPr/>
        </p:nvSpPr>
        <p:spPr>
          <a:xfrm>
            <a:off x="2413080" y="37612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1839" name="CustomShape 1696"/>
          <p:cNvSpPr/>
          <p:nvPr/>
        </p:nvSpPr>
        <p:spPr>
          <a:xfrm>
            <a:off x="2411640" y="3761280"/>
            <a:ext cx="162720" cy="162000"/>
          </a:xfrm>
          <a:custGeom>
            <a:avLst/>
            <a:gdLst/>
            <a:ahLst/>
            <a:rect l="l" t="t" r="r" b="b"/>
            <a:pathLst>
              <a:path w="163068" h="162305">
                <a:moveTo>
                  <a:pt x="1524" y="161544"/>
                </a:moveTo>
                <a:lnTo>
                  <a:pt x="163068" y="0"/>
                </a:lnTo>
                <a:lnTo>
                  <a:pt x="161544" y="0"/>
                </a:lnTo>
                <a:lnTo>
                  <a:pt x="0" y="162306"/>
                </a:lnTo>
                <a:lnTo>
                  <a:pt x="1524" y="161544"/>
                </a:lnTo>
                <a:close/>
              </a:path>
            </a:pathLst>
          </a:custGeom>
          <a:solidFill>
            <a:srgbClr val="3c999a"/>
          </a:solidFill>
          <a:ln w="0">
            <a:noFill/>
          </a:ln>
        </p:spPr>
        <p:style>
          <a:lnRef idx="0"/>
          <a:fillRef idx="0"/>
          <a:effectRef idx="0"/>
          <a:fontRef idx="minor"/>
        </p:style>
      </p:sp>
      <p:sp>
        <p:nvSpPr>
          <p:cNvPr id="1840" name="CustomShape 1697"/>
          <p:cNvSpPr/>
          <p:nvPr/>
        </p:nvSpPr>
        <p:spPr>
          <a:xfrm>
            <a:off x="2409480" y="3761280"/>
            <a:ext cx="163440" cy="162000"/>
          </a:xfrm>
          <a:custGeom>
            <a:avLst/>
            <a:gdLst/>
            <a:ahLst/>
            <a:rect l="l" t="t" r="r" b="b"/>
            <a:pathLst>
              <a:path w="163830" h="162305">
                <a:moveTo>
                  <a:pt x="2286" y="162305"/>
                </a:moveTo>
                <a:lnTo>
                  <a:pt x="163830" y="0"/>
                </a:lnTo>
                <a:lnTo>
                  <a:pt x="162306" y="0"/>
                </a:lnTo>
                <a:lnTo>
                  <a:pt x="0" y="162305"/>
                </a:lnTo>
                <a:lnTo>
                  <a:pt x="2286" y="162305"/>
                </a:lnTo>
                <a:close/>
              </a:path>
            </a:pathLst>
          </a:custGeom>
          <a:solidFill>
            <a:srgbClr val="3c9b9b"/>
          </a:solidFill>
          <a:ln w="0">
            <a:noFill/>
          </a:ln>
        </p:spPr>
        <p:style>
          <a:lnRef idx="0"/>
          <a:fillRef idx="0"/>
          <a:effectRef idx="0"/>
          <a:fontRef idx="minor"/>
        </p:style>
      </p:sp>
      <p:sp>
        <p:nvSpPr>
          <p:cNvPr id="1841" name="CustomShape 1698"/>
          <p:cNvSpPr/>
          <p:nvPr/>
        </p:nvSpPr>
        <p:spPr>
          <a:xfrm>
            <a:off x="2408040" y="3761280"/>
            <a:ext cx="163440" cy="162000"/>
          </a:xfrm>
          <a:custGeom>
            <a:avLst/>
            <a:gdLst/>
            <a:ahLst/>
            <a:rect l="l" t="t" r="r" b="b"/>
            <a:pathLst>
              <a:path w="163830" h="162305">
                <a:moveTo>
                  <a:pt x="1524" y="162305"/>
                </a:moveTo>
                <a:lnTo>
                  <a:pt x="163830" y="0"/>
                </a:lnTo>
                <a:lnTo>
                  <a:pt x="161544" y="761"/>
                </a:lnTo>
                <a:lnTo>
                  <a:pt x="0" y="162305"/>
                </a:lnTo>
                <a:lnTo>
                  <a:pt x="1524" y="162305"/>
                </a:lnTo>
                <a:close/>
              </a:path>
            </a:pathLst>
          </a:custGeom>
          <a:solidFill>
            <a:srgbClr val="3d9c9c"/>
          </a:solidFill>
          <a:ln w="0">
            <a:noFill/>
          </a:ln>
        </p:spPr>
        <p:style>
          <a:lnRef idx="0"/>
          <a:fillRef idx="0"/>
          <a:effectRef idx="0"/>
          <a:fontRef idx="minor"/>
        </p:style>
      </p:sp>
      <p:sp>
        <p:nvSpPr>
          <p:cNvPr id="1842" name="CustomShape 1699"/>
          <p:cNvSpPr/>
          <p:nvPr/>
        </p:nvSpPr>
        <p:spPr>
          <a:xfrm>
            <a:off x="2406240" y="376200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d9d9d"/>
          </a:solidFill>
          <a:ln w="0">
            <a:noFill/>
          </a:ln>
        </p:spPr>
        <p:style>
          <a:lnRef idx="0"/>
          <a:fillRef idx="0"/>
          <a:effectRef idx="0"/>
          <a:fontRef idx="minor"/>
        </p:style>
      </p:sp>
      <p:sp>
        <p:nvSpPr>
          <p:cNvPr id="1843" name="CustomShape 1700"/>
          <p:cNvSpPr/>
          <p:nvPr/>
        </p:nvSpPr>
        <p:spPr>
          <a:xfrm>
            <a:off x="2396520" y="3762000"/>
            <a:ext cx="171000" cy="162000"/>
          </a:xfrm>
          <a:custGeom>
            <a:avLst/>
            <a:gdLst/>
            <a:ahLst/>
            <a:rect l="l" t="t" r="r" b="b"/>
            <a:pathLst>
              <a:path w="171450" h="162305">
                <a:moveTo>
                  <a:pt x="9906" y="161544"/>
                </a:moveTo>
                <a:lnTo>
                  <a:pt x="171450" y="0"/>
                </a:lnTo>
                <a:lnTo>
                  <a:pt x="161544" y="762"/>
                </a:lnTo>
                <a:lnTo>
                  <a:pt x="0" y="162306"/>
                </a:lnTo>
                <a:lnTo>
                  <a:pt x="9906" y="161544"/>
                </a:lnTo>
                <a:close/>
              </a:path>
            </a:pathLst>
          </a:custGeom>
          <a:solidFill>
            <a:srgbClr val="3e9e9e"/>
          </a:solidFill>
          <a:ln w="0">
            <a:noFill/>
          </a:ln>
        </p:spPr>
        <p:style>
          <a:lnRef idx="0"/>
          <a:fillRef idx="0"/>
          <a:effectRef idx="0"/>
          <a:fontRef idx="minor"/>
        </p:style>
      </p:sp>
      <p:sp>
        <p:nvSpPr>
          <p:cNvPr id="1844" name="CustomShape 1701"/>
          <p:cNvSpPr/>
          <p:nvPr/>
        </p:nvSpPr>
        <p:spPr>
          <a:xfrm>
            <a:off x="2406240" y="3762000"/>
            <a:ext cx="161280" cy="161280"/>
          </a:xfrm>
          <a:custGeom>
            <a:avLst/>
            <a:gdLst/>
            <a:ahLst/>
            <a:rect l="l" t="t" r="r" b="b"/>
            <a:pathLst>
              <a:path w="161544" h="161544">
                <a:moveTo>
                  <a:pt x="0" y="161544"/>
                </a:moveTo>
                <a:lnTo>
                  <a:pt x="161544" y="0"/>
                </a:lnTo>
              </a:path>
            </a:pathLst>
          </a:custGeom>
          <a:noFill/>
          <a:ln w="762">
            <a:solidFill>
              <a:srgbClr val="3e9e9e"/>
            </a:solidFill>
            <a:round/>
          </a:ln>
        </p:spPr>
        <p:style>
          <a:lnRef idx="0"/>
          <a:fillRef idx="0"/>
          <a:effectRef idx="0"/>
          <a:fontRef idx="minor"/>
        </p:style>
      </p:sp>
      <p:sp>
        <p:nvSpPr>
          <p:cNvPr id="1845" name="CustomShape 1702"/>
          <p:cNvSpPr/>
          <p:nvPr/>
        </p:nvSpPr>
        <p:spPr>
          <a:xfrm>
            <a:off x="2404080" y="3762000"/>
            <a:ext cx="163440" cy="161280"/>
          </a:xfrm>
          <a:custGeom>
            <a:avLst/>
            <a:gdLst/>
            <a:ahLst/>
            <a:rect l="l" t="t" r="r" b="b"/>
            <a:pathLst>
              <a:path w="163830" h="161544">
                <a:moveTo>
                  <a:pt x="2286" y="161544"/>
                </a:moveTo>
                <a:lnTo>
                  <a:pt x="163830" y="0"/>
                </a:lnTo>
                <a:lnTo>
                  <a:pt x="162306" y="0"/>
                </a:lnTo>
                <a:lnTo>
                  <a:pt x="0" y="161544"/>
                </a:lnTo>
                <a:lnTo>
                  <a:pt x="2286" y="161544"/>
                </a:lnTo>
                <a:close/>
              </a:path>
            </a:pathLst>
          </a:custGeom>
          <a:solidFill>
            <a:srgbClr val="3e9e9e"/>
          </a:solidFill>
          <a:ln w="0">
            <a:noFill/>
          </a:ln>
        </p:spPr>
        <p:style>
          <a:lnRef idx="0"/>
          <a:fillRef idx="0"/>
          <a:effectRef idx="0"/>
          <a:fontRef idx="minor"/>
        </p:style>
      </p:sp>
      <p:sp>
        <p:nvSpPr>
          <p:cNvPr id="1846" name="CustomShape 1703"/>
          <p:cNvSpPr/>
          <p:nvPr/>
        </p:nvSpPr>
        <p:spPr>
          <a:xfrm>
            <a:off x="2402640" y="3762000"/>
            <a:ext cx="163440" cy="161280"/>
          </a:xfrm>
          <a:custGeom>
            <a:avLst/>
            <a:gdLst/>
            <a:ahLst/>
            <a:rect l="l" t="t" r="r" b="b"/>
            <a:pathLst>
              <a:path w="163830" h="161544">
                <a:moveTo>
                  <a:pt x="1524" y="161544"/>
                </a:moveTo>
                <a:lnTo>
                  <a:pt x="163830"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1847" name="CustomShape 1704"/>
          <p:cNvSpPr/>
          <p:nvPr/>
        </p:nvSpPr>
        <p:spPr>
          <a:xfrm>
            <a:off x="2400120" y="376200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3e9f9f"/>
          </a:solidFill>
          <a:ln w="0">
            <a:noFill/>
          </a:ln>
        </p:spPr>
        <p:style>
          <a:lnRef idx="0"/>
          <a:fillRef idx="0"/>
          <a:effectRef idx="0"/>
          <a:fontRef idx="minor"/>
        </p:style>
      </p:sp>
      <p:sp>
        <p:nvSpPr>
          <p:cNvPr id="1848" name="CustomShape 1705"/>
          <p:cNvSpPr/>
          <p:nvPr/>
        </p:nvSpPr>
        <p:spPr>
          <a:xfrm>
            <a:off x="2398680" y="37627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fa0a0"/>
          </a:solidFill>
          <a:ln w="0">
            <a:noFill/>
          </a:ln>
        </p:spPr>
        <p:style>
          <a:lnRef idx="0"/>
          <a:fillRef idx="0"/>
          <a:effectRef idx="0"/>
          <a:fontRef idx="minor"/>
        </p:style>
      </p:sp>
      <p:sp>
        <p:nvSpPr>
          <p:cNvPr id="1849" name="CustomShape 1706"/>
          <p:cNvSpPr/>
          <p:nvPr/>
        </p:nvSpPr>
        <p:spPr>
          <a:xfrm>
            <a:off x="2396520" y="3762720"/>
            <a:ext cx="163440" cy="161280"/>
          </a:xfrm>
          <a:custGeom>
            <a:avLst/>
            <a:gdLst/>
            <a:ahLst/>
            <a:rect l="l" t="t" r="r" b="b"/>
            <a:pathLst>
              <a:path w="163830" h="161544">
                <a:moveTo>
                  <a:pt x="2286" y="161544"/>
                </a:moveTo>
                <a:lnTo>
                  <a:pt x="163830" y="0"/>
                </a:lnTo>
                <a:lnTo>
                  <a:pt x="161544" y="0"/>
                </a:lnTo>
                <a:lnTo>
                  <a:pt x="0" y="161544"/>
                </a:lnTo>
                <a:lnTo>
                  <a:pt x="2286" y="161544"/>
                </a:lnTo>
                <a:close/>
              </a:path>
            </a:pathLst>
          </a:custGeom>
          <a:solidFill>
            <a:srgbClr val="3fa1a1"/>
          </a:solidFill>
          <a:ln w="0">
            <a:noFill/>
          </a:ln>
        </p:spPr>
        <p:style>
          <a:lnRef idx="0"/>
          <a:fillRef idx="0"/>
          <a:effectRef idx="0"/>
          <a:fontRef idx="minor"/>
        </p:style>
      </p:sp>
      <p:sp>
        <p:nvSpPr>
          <p:cNvPr id="1850" name="CustomShape 1707"/>
          <p:cNvSpPr/>
          <p:nvPr/>
        </p:nvSpPr>
        <p:spPr>
          <a:xfrm>
            <a:off x="2387520" y="3762720"/>
            <a:ext cx="170280" cy="163440"/>
          </a:xfrm>
          <a:custGeom>
            <a:avLst/>
            <a:gdLst/>
            <a:ahLst/>
            <a:rect l="l" t="t" r="r" b="b"/>
            <a:pathLst>
              <a:path w="170687" h="163829">
                <a:moveTo>
                  <a:pt x="9143" y="161544"/>
                </a:moveTo>
                <a:lnTo>
                  <a:pt x="170688" y="0"/>
                </a:lnTo>
                <a:lnTo>
                  <a:pt x="161544" y="2286"/>
                </a:lnTo>
                <a:lnTo>
                  <a:pt x="0" y="163830"/>
                </a:lnTo>
                <a:lnTo>
                  <a:pt x="9143" y="161544"/>
                </a:lnTo>
                <a:close/>
              </a:path>
            </a:pathLst>
          </a:custGeom>
          <a:solidFill>
            <a:srgbClr val="40a3a3"/>
          </a:solidFill>
          <a:ln w="0">
            <a:noFill/>
          </a:ln>
        </p:spPr>
        <p:style>
          <a:lnRef idx="0"/>
          <a:fillRef idx="0"/>
          <a:effectRef idx="0"/>
          <a:fontRef idx="minor"/>
        </p:style>
      </p:sp>
      <p:sp>
        <p:nvSpPr>
          <p:cNvPr id="1851" name="CustomShape 1708"/>
          <p:cNvSpPr/>
          <p:nvPr/>
        </p:nvSpPr>
        <p:spPr>
          <a:xfrm>
            <a:off x="2396520" y="3762720"/>
            <a:ext cx="161280" cy="161280"/>
          </a:xfrm>
          <a:custGeom>
            <a:avLst/>
            <a:gdLst/>
            <a:ahLst/>
            <a:rect l="l" t="t" r="r" b="b"/>
            <a:pathLst>
              <a:path w="161544" h="161544">
                <a:moveTo>
                  <a:pt x="0" y="161544"/>
                </a:moveTo>
                <a:lnTo>
                  <a:pt x="161544" y="0"/>
                </a:lnTo>
              </a:path>
            </a:pathLst>
          </a:custGeom>
          <a:noFill/>
          <a:ln w="762">
            <a:solidFill>
              <a:srgbClr val="40a3a3"/>
            </a:solidFill>
            <a:round/>
          </a:ln>
        </p:spPr>
        <p:style>
          <a:lnRef idx="0"/>
          <a:fillRef idx="0"/>
          <a:effectRef idx="0"/>
          <a:fontRef idx="minor"/>
        </p:style>
      </p:sp>
      <p:sp>
        <p:nvSpPr>
          <p:cNvPr id="1852" name="CustomShape 1709"/>
          <p:cNvSpPr/>
          <p:nvPr/>
        </p:nvSpPr>
        <p:spPr>
          <a:xfrm>
            <a:off x="2394360" y="376272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0a3a3"/>
          </a:solidFill>
          <a:ln w="0">
            <a:noFill/>
          </a:ln>
        </p:spPr>
        <p:style>
          <a:lnRef idx="0"/>
          <a:fillRef idx="0"/>
          <a:effectRef idx="0"/>
          <a:fontRef idx="minor"/>
        </p:style>
      </p:sp>
      <p:sp>
        <p:nvSpPr>
          <p:cNvPr id="1853" name="CustomShape 1710"/>
          <p:cNvSpPr/>
          <p:nvPr/>
        </p:nvSpPr>
        <p:spPr>
          <a:xfrm>
            <a:off x="2391840" y="376344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0a4a4"/>
          </a:solidFill>
          <a:ln w="0">
            <a:noFill/>
          </a:ln>
        </p:spPr>
        <p:style>
          <a:lnRef idx="0"/>
          <a:fillRef idx="0"/>
          <a:effectRef idx="0"/>
          <a:fontRef idx="minor"/>
        </p:style>
      </p:sp>
      <p:sp>
        <p:nvSpPr>
          <p:cNvPr id="1854" name="CustomShape 1711"/>
          <p:cNvSpPr/>
          <p:nvPr/>
        </p:nvSpPr>
        <p:spPr>
          <a:xfrm>
            <a:off x="2389680" y="3764160"/>
            <a:ext cx="163440" cy="162000"/>
          </a:xfrm>
          <a:custGeom>
            <a:avLst/>
            <a:gdLst/>
            <a:ahLst/>
            <a:rect l="l" t="t" r="r" b="b"/>
            <a:pathLst>
              <a:path w="163830" h="162305">
                <a:moveTo>
                  <a:pt x="2286" y="161544"/>
                </a:moveTo>
                <a:lnTo>
                  <a:pt x="163830" y="0"/>
                </a:lnTo>
                <a:lnTo>
                  <a:pt x="161544" y="0"/>
                </a:lnTo>
                <a:lnTo>
                  <a:pt x="0" y="162306"/>
                </a:lnTo>
                <a:lnTo>
                  <a:pt x="2286" y="161544"/>
                </a:lnTo>
                <a:close/>
              </a:path>
            </a:pathLst>
          </a:custGeom>
          <a:solidFill>
            <a:srgbClr val="41a7a6"/>
          </a:solidFill>
          <a:ln w="0">
            <a:noFill/>
          </a:ln>
        </p:spPr>
        <p:style>
          <a:lnRef idx="0"/>
          <a:fillRef idx="0"/>
          <a:effectRef idx="0"/>
          <a:fontRef idx="minor"/>
        </p:style>
      </p:sp>
      <p:sp>
        <p:nvSpPr>
          <p:cNvPr id="1855" name="CustomShape 1712"/>
          <p:cNvSpPr/>
          <p:nvPr/>
        </p:nvSpPr>
        <p:spPr>
          <a:xfrm>
            <a:off x="2387520" y="3764160"/>
            <a:ext cx="163440" cy="162000"/>
          </a:xfrm>
          <a:custGeom>
            <a:avLst/>
            <a:gdLst/>
            <a:ahLst/>
            <a:rect l="l" t="t" r="r" b="b"/>
            <a:pathLst>
              <a:path w="163830" h="162305">
                <a:moveTo>
                  <a:pt x="2286" y="162306"/>
                </a:moveTo>
                <a:lnTo>
                  <a:pt x="163830" y="0"/>
                </a:lnTo>
                <a:lnTo>
                  <a:pt x="161544" y="762"/>
                </a:lnTo>
                <a:lnTo>
                  <a:pt x="0" y="162306"/>
                </a:lnTo>
                <a:lnTo>
                  <a:pt x="2286" y="162306"/>
                </a:lnTo>
                <a:close/>
              </a:path>
            </a:pathLst>
          </a:custGeom>
          <a:solidFill>
            <a:srgbClr val="43a9a9"/>
          </a:solidFill>
          <a:ln w="0">
            <a:noFill/>
          </a:ln>
        </p:spPr>
        <p:style>
          <a:lnRef idx="0"/>
          <a:fillRef idx="0"/>
          <a:effectRef idx="0"/>
          <a:fontRef idx="minor"/>
        </p:style>
      </p:sp>
      <p:sp>
        <p:nvSpPr>
          <p:cNvPr id="1856" name="CustomShape 1713"/>
          <p:cNvSpPr/>
          <p:nvPr/>
        </p:nvSpPr>
        <p:spPr>
          <a:xfrm>
            <a:off x="2377440" y="3764880"/>
            <a:ext cx="171000" cy="164160"/>
          </a:xfrm>
          <a:custGeom>
            <a:avLst/>
            <a:gdLst/>
            <a:ahLst/>
            <a:rect l="l" t="t" r="r" b="b"/>
            <a:pathLst>
              <a:path w="171450" h="164591">
                <a:moveTo>
                  <a:pt x="9906" y="161543"/>
                </a:moveTo>
                <a:lnTo>
                  <a:pt x="171450" y="0"/>
                </a:lnTo>
                <a:lnTo>
                  <a:pt x="161544" y="3047"/>
                </a:lnTo>
                <a:lnTo>
                  <a:pt x="0" y="164591"/>
                </a:lnTo>
                <a:lnTo>
                  <a:pt x="9906" y="161543"/>
                </a:lnTo>
                <a:close/>
              </a:path>
            </a:pathLst>
          </a:custGeom>
          <a:solidFill>
            <a:srgbClr val="44abab"/>
          </a:solidFill>
          <a:ln w="0">
            <a:noFill/>
          </a:ln>
        </p:spPr>
        <p:style>
          <a:lnRef idx="0"/>
          <a:fillRef idx="0"/>
          <a:effectRef idx="0"/>
          <a:fontRef idx="minor"/>
        </p:style>
      </p:sp>
      <p:sp>
        <p:nvSpPr>
          <p:cNvPr id="1857" name="CustomShape 1714"/>
          <p:cNvSpPr/>
          <p:nvPr/>
        </p:nvSpPr>
        <p:spPr>
          <a:xfrm>
            <a:off x="2387520" y="3764880"/>
            <a:ext cx="161280" cy="161280"/>
          </a:xfrm>
          <a:custGeom>
            <a:avLst/>
            <a:gdLst/>
            <a:ahLst/>
            <a:rect l="l" t="t" r="r" b="b"/>
            <a:pathLst>
              <a:path w="161544" h="161544">
                <a:moveTo>
                  <a:pt x="0" y="161543"/>
                </a:moveTo>
                <a:lnTo>
                  <a:pt x="161544" y="0"/>
                </a:lnTo>
              </a:path>
            </a:pathLst>
          </a:custGeom>
          <a:noFill/>
          <a:ln w="762">
            <a:solidFill>
              <a:srgbClr val="44abab"/>
            </a:solidFill>
            <a:round/>
          </a:ln>
        </p:spPr>
        <p:style>
          <a:lnRef idx="0"/>
          <a:fillRef idx="0"/>
          <a:effectRef idx="0"/>
          <a:fontRef idx="minor"/>
        </p:style>
      </p:sp>
      <p:sp>
        <p:nvSpPr>
          <p:cNvPr id="1858" name="CustomShape 1715"/>
          <p:cNvSpPr/>
          <p:nvPr/>
        </p:nvSpPr>
        <p:spPr>
          <a:xfrm>
            <a:off x="2384280" y="3764880"/>
            <a:ext cx="164160" cy="162000"/>
          </a:xfrm>
          <a:custGeom>
            <a:avLst/>
            <a:gdLst/>
            <a:ahLst/>
            <a:rect l="l" t="t" r="r" b="b"/>
            <a:pathLst>
              <a:path w="164592" h="162305">
                <a:moveTo>
                  <a:pt x="3048" y="161543"/>
                </a:moveTo>
                <a:lnTo>
                  <a:pt x="164592" y="0"/>
                </a:lnTo>
                <a:lnTo>
                  <a:pt x="162306" y="761"/>
                </a:lnTo>
                <a:lnTo>
                  <a:pt x="0" y="162305"/>
                </a:lnTo>
                <a:lnTo>
                  <a:pt x="3048" y="161543"/>
                </a:lnTo>
                <a:close/>
              </a:path>
            </a:pathLst>
          </a:custGeom>
          <a:solidFill>
            <a:srgbClr val="44abab"/>
          </a:solidFill>
          <a:ln w="0">
            <a:noFill/>
          </a:ln>
        </p:spPr>
        <p:style>
          <a:lnRef idx="0"/>
          <a:fillRef idx="0"/>
          <a:effectRef idx="0"/>
          <a:fontRef idx="minor"/>
        </p:style>
      </p:sp>
      <p:sp>
        <p:nvSpPr>
          <p:cNvPr id="1859" name="CustomShape 1716"/>
          <p:cNvSpPr/>
          <p:nvPr/>
        </p:nvSpPr>
        <p:spPr>
          <a:xfrm>
            <a:off x="2382120" y="3765960"/>
            <a:ext cx="164160" cy="162000"/>
          </a:xfrm>
          <a:custGeom>
            <a:avLst/>
            <a:gdLst/>
            <a:ahLst/>
            <a:rect l="l" t="t" r="r" b="b"/>
            <a:pathLst>
              <a:path w="164592" h="162305">
                <a:moveTo>
                  <a:pt x="2286" y="161543"/>
                </a:moveTo>
                <a:lnTo>
                  <a:pt x="164592" y="0"/>
                </a:lnTo>
                <a:lnTo>
                  <a:pt x="162306" y="761"/>
                </a:lnTo>
                <a:lnTo>
                  <a:pt x="0" y="162305"/>
                </a:lnTo>
                <a:lnTo>
                  <a:pt x="2286" y="161543"/>
                </a:lnTo>
                <a:close/>
              </a:path>
            </a:pathLst>
          </a:custGeom>
          <a:solidFill>
            <a:srgbClr val="44acac"/>
          </a:solidFill>
          <a:ln w="0">
            <a:noFill/>
          </a:ln>
        </p:spPr>
        <p:style>
          <a:lnRef idx="0"/>
          <a:fillRef idx="0"/>
          <a:effectRef idx="0"/>
          <a:fontRef idx="minor"/>
        </p:style>
      </p:sp>
      <p:sp>
        <p:nvSpPr>
          <p:cNvPr id="1860" name="CustomShape 1717"/>
          <p:cNvSpPr/>
          <p:nvPr/>
        </p:nvSpPr>
        <p:spPr>
          <a:xfrm>
            <a:off x="2379600" y="3766680"/>
            <a:ext cx="164160" cy="162000"/>
          </a:xfrm>
          <a:custGeom>
            <a:avLst/>
            <a:gdLst/>
            <a:ahLst/>
            <a:rect l="l" t="t" r="r" b="b"/>
            <a:pathLst>
              <a:path w="164592" h="162305">
                <a:moveTo>
                  <a:pt x="2286" y="161544"/>
                </a:moveTo>
                <a:lnTo>
                  <a:pt x="164592" y="0"/>
                </a:lnTo>
                <a:lnTo>
                  <a:pt x="162306" y="762"/>
                </a:lnTo>
                <a:lnTo>
                  <a:pt x="0" y="162306"/>
                </a:lnTo>
                <a:lnTo>
                  <a:pt x="2286" y="161544"/>
                </a:lnTo>
                <a:close/>
              </a:path>
            </a:pathLst>
          </a:custGeom>
          <a:solidFill>
            <a:srgbClr val="45adad"/>
          </a:solidFill>
          <a:ln w="0">
            <a:noFill/>
          </a:ln>
        </p:spPr>
        <p:style>
          <a:lnRef idx="0"/>
          <a:fillRef idx="0"/>
          <a:effectRef idx="0"/>
          <a:fontRef idx="minor"/>
        </p:style>
      </p:sp>
      <p:sp>
        <p:nvSpPr>
          <p:cNvPr id="1861" name="CustomShape 1718"/>
          <p:cNvSpPr/>
          <p:nvPr/>
        </p:nvSpPr>
        <p:spPr>
          <a:xfrm>
            <a:off x="2377440" y="3767400"/>
            <a:ext cx="164160" cy="162000"/>
          </a:xfrm>
          <a:custGeom>
            <a:avLst/>
            <a:gdLst/>
            <a:ahLst/>
            <a:rect l="l" t="t" r="r" b="b"/>
            <a:pathLst>
              <a:path w="164592" h="162305">
                <a:moveTo>
                  <a:pt x="2286" y="161543"/>
                </a:moveTo>
                <a:lnTo>
                  <a:pt x="164592" y="0"/>
                </a:lnTo>
                <a:lnTo>
                  <a:pt x="161544" y="761"/>
                </a:lnTo>
                <a:lnTo>
                  <a:pt x="0" y="162305"/>
                </a:lnTo>
                <a:lnTo>
                  <a:pt x="2286" y="161543"/>
                </a:lnTo>
                <a:close/>
              </a:path>
            </a:pathLst>
          </a:custGeom>
          <a:solidFill>
            <a:srgbClr val="46aeae"/>
          </a:solidFill>
          <a:ln w="0">
            <a:noFill/>
          </a:ln>
        </p:spPr>
        <p:style>
          <a:lnRef idx="0"/>
          <a:fillRef idx="0"/>
          <a:effectRef idx="0"/>
          <a:fontRef idx="minor"/>
        </p:style>
      </p:sp>
      <p:sp>
        <p:nvSpPr>
          <p:cNvPr id="1862" name="CustomShape 1719"/>
          <p:cNvSpPr/>
          <p:nvPr/>
        </p:nvSpPr>
        <p:spPr>
          <a:xfrm>
            <a:off x="2368440" y="3768120"/>
            <a:ext cx="170280" cy="164880"/>
          </a:xfrm>
          <a:custGeom>
            <a:avLst/>
            <a:gdLst/>
            <a:ahLst/>
            <a:rect l="l" t="t" r="r" b="b"/>
            <a:pathLst>
              <a:path w="170687" h="165353">
                <a:moveTo>
                  <a:pt x="9143" y="161544"/>
                </a:moveTo>
                <a:lnTo>
                  <a:pt x="170688" y="0"/>
                </a:lnTo>
                <a:lnTo>
                  <a:pt x="162306" y="3810"/>
                </a:lnTo>
                <a:lnTo>
                  <a:pt x="0" y="165354"/>
                </a:lnTo>
                <a:lnTo>
                  <a:pt x="9143" y="161544"/>
                </a:lnTo>
                <a:close/>
              </a:path>
            </a:pathLst>
          </a:custGeom>
          <a:solidFill>
            <a:srgbClr val="46b0b0"/>
          </a:solidFill>
          <a:ln w="0">
            <a:noFill/>
          </a:ln>
        </p:spPr>
        <p:style>
          <a:lnRef idx="0"/>
          <a:fillRef idx="0"/>
          <a:effectRef idx="0"/>
          <a:fontRef idx="minor"/>
        </p:style>
      </p:sp>
      <p:sp>
        <p:nvSpPr>
          <p:cNvPr id="1863" name="CustomShape 1720"/>
          <p:cNvSpPr/>
          <p:nvPr/>
        </p:nvSpPr>
        <p:spPr>
          <a:xfrm>
            <a:off x="2377440" y="3768120"/>
            <a:ext cx="161280" cy="161280"/>
          </a:xfrm>
          <a:custGeom>
            <a:avLst/>
            <a:gdLst/>
            <a:ahLst/>
            <a:rect l="l" t="t" r="r" b="b"/>
            <a:pathLst>
              <a:path w="161544" h="161544">
                <a:moveTo>
                  <a:pt x="0" y="161544"/>
                </a:moveTo>
                <a:lnTo>
                  <a:pt x="161544" y="0"/>
                </a:lnTo>
              </a:path>
            </a:pathLst>
          </a:custGeom>
          <a:noFill/>
          <a:ln w="762">
            <a:solidFill>
              <a:srgbClr val="46b0b0"/>
            </a:solidFill>
            <a:round/>
          </a:ln>
        </p:spPr>
        <p:style>
          <a:lnRef idx="0"/>
          <a:fillRef idx="0"/>
          <a:effectRef idx="0"/>
          <a:fontRef idx="minor"/>
        </p:style>
      </p:sp>
      <p:sp>
        <p:nvSpPr>
          <p:cNvPr id="1864" name="CustomShape 1721"/>
          <p:cNvSpPr/>
          <p:nvPr/>
        </p:nvSpPr>
        <p:spPr>
          <a:xfrm>
            <a:off x="2374560" y="3768120"/>
            <a:ext cx="164160" cy="162720"/>
          </a:xfrm>
          <a:custGeom>
            <a:avLst/>
            <a:gdLst/>
            <a:ahLst/>
            <a:rect l="l" t="t" r="r" b="b"/>
            <a:pathLst>
              <a:path w="164592" h="163067">
                <a:moveTo>
                  <a:pt x="3048" y="161544"/>
                </a:moveTo>
                <a:lnTo>
                  <a:pt x="164592" y="0"/>
                </a:lnTo>
                <a:lnTo>
                  <a:pt x="162306" y="1524"/>
                </a:lnTo>
                <a:lnTo>
                  <a:pt x="0" y="163068"/>
                </a:lnTo>
                <a:lnTo>
                  <a:pt x="3048" y="161544"/>
                </a:lnTo>
                <a:close/>
              </a:path>
            </a:pathLst>
          </a:custGeom>
          <a:solidFill>
            <a:srgbClr val="46b0b0"/>
          </a:solidFill>
          <a:ln w="0">
            <a:noFill/>
          </a:ln>
        </p:spPr>
        <p:style>
          <a:lnRef idx="0"/>
          <a:fillRef idx="0"/>
          <a:effectRef idx="0"/>
          <a:fontRef idx="minor"/>
        </p:style>
      </p:sp>
      <p:sp>
        <p:nvSpPr>
          <p:cNvPr id="1865" name="CustomShape 1722"/>
          <p:cNvSpPr/>
          <p:nvPr/>
        </p:nvSpPr>
        <p:spPr>
          <a:xfrm>
            <a:off x="2371320" y="3769560"/>
            <a:ext cx="164880" cy="162000"/>
          </a:xfrm>
          <a:custGeom>
            <a:avLst/>
            <a:gdLst/>
            <a:ahLst/>
            <a:rect l="l" t="t" r="r" b="b"/>
            <a:pathLst>
              <a:path w="165354" h="162305">
                <a:moveTo>
                  <a:pt x="3048" y="161544"/>
                </a:moveTo>
                <a:lnTo>
                  <a:pt x="165354" y="0"/>
                </a:lnTo>
                <a:lnTo>
                  <a:pt x="162306" y="762"/>
                </a:lnTo>
                <a:lnTo>
                  <a:pt x="0" y="162306"/>
                </a:lnTo>
                <a:lnTo>
                  <a:pt x="3048" y="161544"/>
                </a:lnTo>
                <a:close/>
              </a:path>
            </a:pathLst>
          </a:custGeom>
          <a:solidFill>
            <a:srgbClr val="46b2b2"/>
          </a:solidFill>
          <a:ln w="0">
            <a:noFill/>
          </a:ln>
        </p:spPr>
        <p:style>
          <a:lnRef idx="0"/>
          <a:fillRef idx="0"/>
          <a:effectRef idx="0"/>
          <a:fontRef idx="minor"/>
        </p:style>
      </p:sp>
      <p:sp>
        <p:nvSpPr>
          <p:cNvPr id="1866" name="CustomShape 1723"/>
          <p:cNvSpPr/>
          <p:nvPr/>
        </p:nvSpPr>
        <p:spPr>
          <a:xfrm>
            <a:off x="2368440" y="3770280"/>
            <a:ext cx="164880" cy="162720"/>
          </a:xfrm>
          <a:custGeom>
            <a:avLst/>
            <a:gdLst/>
            <a:ahLst/>
            <a:rect l="l" t="t" r="r" b="b"/>
            <a:pathLst>
              <a:path w="165354" h="163067">
                <a:moveTo>
                  <a:pt x="3048" y="161544"/>
                </a:moveTo>
                <a:lnTo>
                  <a:pt x="165354" y="0"/>
                </a:lnTo>
                <a:lnTo>
                  <a:pt x="162306" y="1524"/>
                </a:lnTo>
                <a:lnTo>
                  <a:pt x="0" y="163068"/>
                </a:lnTo>
                <a:lnTo>
                  <a:pt x="3048" y="161544"/>
                </a:lnTo>
                <a:close/>
              </a:path>
            </a:pathLst>
          </a:custGeom>
          <a:solidFill>
            <a:srgbClr val="47b5b5"/>
          </a:solidFill>
          <a:ln w="0">
            <a:noFill/>
          </a:ln>
        </p:spPr>
        <p:style>
          <a:lnRef idx="0"/>
          <a:fillRef idx="0"/>
          <a:effectRef idx="0"/>
          <a:fontRef idx="minor"/>
        </p:style>
      </p:sp>
      <p:sp>
        <p:nvSpPr>
          <p:cNvPr id="1867" name="CustomShape 1724"/>
          <p:cNvSpPr/>
          <p:nvPr/>
        </p:nvSpPr>
        <p:spPr>
          <a:xfrm>
            <a:off x="2359800" y="3772080"/>
            <a:ext cx="170280" cy="165600"/>
          </a:xfrm>
          <a:custGeom>
            <a:avLst/>
            <a:gdLst/>
            <a:ahLst/>
            <a:rect l="l" t="t" r="r" b="b"/>
            <a:pathLst>
              <a:path w="170687" h="166115">
                <a:moveTo>
                  <a:pt x="8381" y="161543"/>
                </a:moveTo>
                <a:lnTo>
                  <a:pt x="170687" y="0"/>
                </a:lnTo>
                <a:lnTo>
                  <a:pt x="161543" y="4571"/>
                </a:lnTo>
                <a:lnTo>
                  <a:pt x="0" y="166115"/>
                </a:lnTo>
                <a:lnTo>
                  <a:pt x="8381" y="161543"/>
                </a:lnTo>
                <a:close/>
              </a:path>
            </a:pathLst>
          </a:custGeom>
          <a:solidFill>
            <a:srgbClr val="48b7b7"/>
          </a:solidFill>
          <a:ln w="0">
            <a:noFill/>
          </a:ln>
        </p:spPr>
        <p:style>
          <a:lnRef idx="0"/>
          <a:fillRef idx="0"/>
          <a:effectRef idx="0"/>
          <a:fontRef idx="minor"/>
        </p:style>
      </p:sp>
      <p:sp>
        <p:nvSpPr>
          <p:cNvPr id="1868" name="CustomShape 1725"/>
          <p:cNvSpPr/>
          <p:nvPr/>
        </p:nvSpPr>
        <p:spPr>
          <a:xfrm>
            <a:off x="2368440" y="3772080"/>
            <a:ext cx="162000" cy="161280"/>
          </a:xfrm>
          <a:custGeom>
            <a:avLst/>
            <a:gdLst/>
            <a:ahLst/>
            <a:rect l="l" t="t" r="r" b="b"/>
            <a:pathLst>
              <a:path w="162306" h="161544">
                <a:moveTo>
                  <a:pt x="0" y="161543"/>
                </a:moveTo>
                <a:lnTo>
                  <a:pt x="162306" y="0"/>
                </a:lnTo>
              </a:path>
            </a:pathLst>
          </a:custGeom>
          <a:noFill/>
          <a:ln w="762">
            <a:solidFill>
              <a:srgbClr val="48b7b7"/>
            </a:solidFill>
            <a:round/>
          </a:ln>
        </p:spPr>
        <p:style>
          <a:lnRef idx="0"/>
          <a:fillRef idx="0"/>
          <a:effectRef idx="0"/>
          <a:fontRef idx="minor"/>
        </p:style>
      </p:sp>
      <p:sp>
        <p:nvSpPr>
          <p:cNvPr id="1869" name="CustomShape 1726"/>
          <p:cNvSpPr/>
          <p:nvPr/>
        </p:nvSpPr>
        <p:spPr>
          <a:xfrm>
            <a:off x="2364480" y="3772080"/>
            <a:ext cx="165600" cy="163440"/>
          </a:xfrm>
          <a:custGeom>
            <a:avLst/>
            <a:gdLst/>
            <a:ahLst/>
            <a:rect l="l" t="t" r="r" b="b"/>
            <a:pathLst>
              <a:path w="166116" h="163829">
                <a:moveTo>
                  <a:pt x="3810" y="161543"/>
                </a:moveTo>
                <a:lnTo>
                  <a:pt x="166116" y="0"/>
                </a:lnTo>
                <a:lnTo>
                  <a:pt x="161544" y="2285"/>
                </a:lnTo>
                <a:lnTo>
                  <a:pt x="0" y="163829"/>
                </a:lnTo>
                <a:lnTo>
                  <a:pt x="3810" y="161543"/>
                </a:lnTo>
                <a:close/>
              </a:path>
            </a:pathLst>
          </a:custGeom>
          <a:solidFill>
            <a:srgbClr val="48b7b7"/>
          </a:solidFill>
          <a:ln w="0">
            <a:noFill/>
          </a:ln>
        </p:spPr>
        <p:style>
          <a:lnRef idx="0"/>
          <a:fillRef idx="0"/>
          <a:effectRef idx="0"/>
          <a:fontRef idx="minor"/>
        </p:style>
      </p:sp>
      <p:sp>
        <p:nvSpPr>
          <p:cNvPr id="1870" name="CustomShape 1727"/>
          <p:cNvSpPr/>
          <p:nvPr/>
        </p:nvSpPr>
        <p:spPr>
          <a:xfrm>
            <a:off x="2359800" y="3774240"/>
            <a:ext cx="165600" cy="163440"/>
          </a:xfrm>
          <a:custGeom>
            <a:avLst/>
            <a:gdLst/>
            <a:ahLst/>
            <a:rect l="l" t="t" r="r" b="b"/>
            <a:pathLst>
              <a:path w="166116" h="163829">
                <a:moveTo>
                  <a:pt x="4572" y="161544"/>
                </a:moveTo>
                <a:lnTo>
                  <a:pt x="166116" y="0"/>
                </a:lnTo>
                <a:lnTo>
                  <a:pt x="161544" y="2286"/>
                </a:lnTo>
                <a:lnTo>
                  <a:pt x="0" y="163830"/>
                </a:lnTo>
                <a:lnTo>
                  <a:pt x="4572" y="161544"/>
                </a:lnTo>
                <a:close/>
              </a:path>
            </a:pathLst>
          </a:custGeom>
          <a:solidFill>
            <a:srgbClr val="49b9b9"/>
          </a:solidFill>
          <a:ln w="0">
            <a:noFill/>
          </a:ln>
        </p:spPr>
        <p:style>
          <a:lnRef idx="0"/>
          <a:fillRef idx="0"/>
          <a:effectRef idx="0"/>
          <a:fontRef idx="minor"/>
        </p:style>
      </p:sp>
      <p:sp>
        <p:nvSpPr>
          <p:cNvPr id="1871" name="CustomShape 1728"/>
          <p:cNvSpPr/>
          <p:nvPr/>
        </p:nvSpPr>
        <p:spPr>
          <a:xfrm>
            <a:off x="2351520" y="3776400"/>
            <a:ext cx="169560" cy="167400"/>
          </a:xfrm>
          <a:custGeom>
            <a:avLst/>
            <a:gdLst/>
            <a:ahLst/>
            <a:rect l="l" t="t" r="r" b="b"/>
            <a:pathLst>
              <a:path w="169925" h="167639">
                <a:moveTo>
                  <a:pt x="8381" y="161544"/>
                </a:moveTo>
                <a:lnTo>
                  <a:pt x="169925" y="0"/>
                </a:lnTo>
                <a:lnTo>
                  <a:pt x="161543" y="5334"/>
                </a:lnTo>
                <a:lnTo>
                  <a:pt x="0" y="167640"/>
                </a:lnTo>
                <a:lnTo>
                  <a:pt x="8381" y="161544"/>
                </a:lnTo>
                <a:close/>
              </a:path>
            </a:pathLst>
          </a:custGeom>
          <a:solidFill>
            <a:srgbClr val="4abcbc"/>
          </a:solidFill>
          <a:ln w="0">
            <a:noFill/>
          </a:ln>
        </p:spPr>
        <p:style>
          <a:lnRef idx="0"/>
          <a:fillRef idx="0"/>
          <a:effectRef idx="0"/>
          <a:fontRef idx="minor"/>
        </p:style>
      </p:sp>
      <p:sp>
        <p:nvSpPr>
          <p:cNvPr id="1872" name="CustomShape 1729"/>
          <p:cNvSpPr/>
          <p:nvPr/>
        </p:nvSpPr>
        <p:spPr>
          <a:xfrm>
            <a:off x="2359800" y="3776400"/>
            <a:ext cx="161280" cy="161280"/>
          </a:xfrm>
          <a:custGeom>
            <a:avLst/>
            <a:gdLst/>
            <a:ahLst/>
            <a:rect l="l" t="t" r="r" b="b"/>
            <a:pathLst>
              <a:path w="161544" h="161544">
                <a:moveTo>
                  <a:pt x="0" y="161544"/>
                </a:moveTo>
                <a:lnTo>
                  <a:pt x="161544" y="0"/>
                </a:lnTo>
              </a:path>
            </a:pathLst>
          </a:custGeom>
          <a:noFill/>
          <a:ln w="762">
            <a:solidFill>
              <a:srgbClr val="4abcbc"/>
            </a:solidFill>
            <a:round/>
          </a:ln>
        </p:spPr>
        <p:style>
          <a:lnRef idx="0"/>
          <a:fillRef idx="0"/>
          <a:effectRef idx="0"/>
          <a:fontRef idx="minor"/>
        </p:style>
      </p:sp>
      <p:sp>
        <p:nvSpPr>
          <p:cNvPr id="1873" name="CustomShape 1730"/>
          <p:cNvSpPr/>
          <p:nvPr/>
        </p:nvSpPr>
        <p:spPr>
          <a:xfrm>
            <a:off x="2343240" y="3781800"/>
            <a:ext cx="169560" cy="168120"/>
          </a:xfrm>
          <a:custGeom>
            <a:avLst/>
            <a:gdLst/>
            <a:ahLst/>
            <a:rect l="l" t="t" r="r" b="b"/>
            <a:pathLst>
              <a:path w="169925" h="168401">
                <a:moveTo>
                  <a:pt x="8381" y="162305"/>
                </a:moveTo>
                <a:lnTo>
                  <a:pt x="169925" y="0"/>
                </a:lnTo>
                <a:lnTo>
                  <a:pt x="161543" y="6857"/>
                </a:lnTo>
                <a:lnTo>
                  <a:pt x="0" y="168401"/>
                </a:lnTo>
                <a:lnTo>
                  <a:pt x="8381" y="162305"/>
                </a:lnTo>
                <a:close/>
              </a:path>
            </a:pathLst>
          </a:custGeom>
          <a:solidFill>
            <a:srgbClr val="4dc2c2"/>
          </a:solidFill>
          <a:ln w="0">
            <a:noFill/>
          </a:ln>
        </p:spPr>
        <p:style>
          <a:lnRef idx="0"/>
          <a:fillRef idx="0"/>
          <a:effectRef idx="0"/>
          <a:fontRef idx="minor"/>
        </p:style>
      </p:sp>
      <p:sp>
        <p:nvSpPr>
          <p:cNvPr id="1874" name="CustomShape 1731"/>
          <p:cNvSpPr/>
          <p:nvPr/>
        </p:nvSpPr>
        <p:spPr>
          <a:xfrm>
            <a:off x="2351520" y="3781800"/>
            <a:ext cx="161280" cy="162000"/>
          </a:xfrm>
          <a:custGeom>
            <a:avLst/>
            <a:gdLst/>
            <a:ahLst/>
            <a:rect l="l" t="t" r="r" b="b"/>
            <a:pathLst>
              <a:path w="161544" h="162305">
                <a:moveTo>
                  <a:pt x="0" y="162305"/>
                </a:moveTo>
                <a:lnTo>
                  <a:pt x="161544" y="0"/>
                </a:lnTo>
              </a:path>
            </a:pathLst>
          </a:custGeom>
          <a:noFill/>
          <a:ln w="762">
            <a:solidFill>
              <a:srgbClr val="4dc2c2"/>
            </a:solidFill>
            <a:round/>
          </a:ln>
        </p:spPr>
        <p:style>
          <a:lnRef idx="0"/>
          <a:fillRef idx="0"/>
          <a:effectRef idx="0"/>
          <a:fontRef idx="minor"/>
        </p:style>
      </p:sp>
      <p:sp>
        <p:nvSpPr>
          <p:cNvPr id="1875" name="CustomShape 1732"/>
          <p:cNvSpPr/>
          <p:nvPr/>
        </p:nvSpPr>
        <p:spPr>
          <a:xfrm>
            <a:off x="2335680" y="3788640"/>
            <a:ext cx="168840" cy="168120"/>
          </a:xfrm>
          <a:custGeom>
            <a:avLst/>
            <a:gdLst/>
            <a:ahLst/>
            <a:rect l="l" t="t" r="r" b="b"/>
            <a:pathLst>
              <a:path w="169163" h="168401">
                <a:moveTo>
                  <a:pt x="7619" y="161544"/>
                </a:moveTo>
                <a:lnTo>
                  <a:pt x="169163" y="0"/>
                </a:lnTo>
                <a:lnTo>
                  <a:pt x="161543" y="6858"/>
                </a:lnTo>
                <a:lnTo>
                  <a:pt x="0" y="168402"/>
                </a:lnTo>
                <a:lnTo>
                  <a:pt x="7619" y="161544"/>
                </a:lnTo>
                <a:close/>
              </a:path>
            </a:pathLst>
          </a:custGeom>
          <a:solidFill>
            <a:srgbClr val="4fc6c6"/>
          </a:solidFill>
          <a:ln w="0">
            <a:noFill/>
          </a:ln>
        </p:spPr>
        <p:style>
          <a:lnRef idx="0"/>
          <a:fillRef idx="0"/>
          <a:effectRef idx="0"/>
          <a:fontRef idx="minor"/>
        </p:style>
      </p:sp>
      <p:sp>
        <p:nvSpPr>
          <p:cNvPr id="1876" name="CustomShape 1733"/>
          <p:cNvSpPr/>
          <p:nvPr/>
        </p:nvSpPr>
        <p:spPr>
          <a:xfrm>
            <a:off x="2343240" y="3788640"/>
            <a:ext cx="161280" cy="161280"/>
          </a:xfrm>
          <a:custGeom>
            <a:avLst/>
            <a:gdLst/>
            <a:ahLst/>
            <a:rect l="l" t="t" r="r" b="b"/>
            <a:pathLst>
              <a:path w="161544" h="161544">
                <a:moveTo>
                  <a:pt x="0" y="161544"/>
                </a:moveTo>
                <a:lnTo>
                  <a:pt x="161544" y="0"/>
                </a:lnTo>
              </a:path>
            </a:pathLst>
          </a:custGeom>
          <a:noFill/>
          <a:ln w="762">
            <a:solidFill>
              <a:srgbClr val="4fc6c6"/>
            </a:solidFill>
            <a:round/>
          </a:ln>
        </p:spPr>
        <p:style>
          <a:lnRef idx="0"/>
          <a:fillRef idx="0"/>
          <a:effectRef idx="0"/>
          <a:fontRef idx="minor"/>
        </p:style>
      </p:sp>
      <p:sp>
        <p:nvSpPr>
          <p:cNvPr id="1877" name="CustomShape 1734"/>
          <p:cNvSpPr/>
          <p:nvPr/>
        </p:nvSpPr>
        <p:spPr>
          <a:xfrm>
            <a:off x="2484720" y="4333320"/>
            <a:ext cx="170280" cy="171000"/>
          </a:xfrm>
          <a:custGeom>
            <a:avLst/>
            <a:gdLst/>
            <a:ahLst/>
            <a:rect l="l" t="t" r="r" b="b"/>
            <a:pathLst>
              <a:path w="170687" h="171450">
                <a:moveTo>
                  <a:pt x="0" y="171450"/>
                </a:moveTo>
                <a:lnTo>
                  <a:pt x="161544" y="9905"/>
                </a:lnTo>
                <a:lnTo>
                  <a:pt x="170688" y="0"/>
                </a:lnTo>
                <a:lnTo>
                  <a:pt x="9144" y="161544"/>
                </a:lnTo>
                <a:lnTo>
                  <a:pt x="0" y="171450"/>
                </a:lnTo>
                <a:close/>
              </a:path>
            </a:pathLst>
          </a:custGeom>
          <a:solidFill>
            <a:srgbClr val="51cbcb"/>
          </a:solidFill>
          <a:ln w="0">
            <a:noFill/>
          </a:ln>
        </p:spPr>
        <p:style>
          <a:lnRef idx="0"/>
          <a:fillRef idx="0"/>
          <a:effectRef idx="0"/>
          <a:fontRef idx="minor"/>
        </p:style>
      </p:sp>
      <p:sp>
        <p:nvSpPr>
          <p:cNvPr id="1878" name="CustomShape 1735"/>
          <p:cNvSpPr/>
          <p:nvPr/>
        </p:nvSpPr>
        <p:spPr>
          <a:xfrm>
            <a:off x="2484720" y="434340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1879" name="CustomShape 1736"/>
          <p:cNvSpPr/>
          <p:nvPr/>
        </p:nvSpPr>
        <p:spPr>
          <a:xfrm>
            <a:off x="2494080" y="4322160"/>
            <a:ext cx="169560" cy="172440"/>
          </a:xfrm>
          <a:custGeom>
            <a:avLst/>
            <a:gdLst/>
            <a:ahLst/>
            <a:rect l="l" t="t" r="r" b="b"/>
            <a:pathLst>
              <a:path w="169925" h="172974">
                <a:moveTo>
                  <a:pt x="0" y="172974"/>
                </a:moveTo>
                <a:lnTo>
                  <a:pt x="161544" y="11430"/>
                </a:lnTo>
                <a:lnTo>
                  <a:pt x="169926" y="0"/>
                </a:lnTo>
                <a:lnTo>
                  <a:pt x="8382" y="161544"/>
                </a:lnTo>
                <a:lnTo>
                  <a:pt x="0" y="172974"/>
                </a:lnTo>
                <a:close/>
              </a:path>
            </a:pathLst>
          </a:custGeom>
          <a:solidFill>
            <a:srgbClr val="52d0d0"/>
          </a:solidFill>
          <a:ln w="0">
            <a:noFill/>
          </a:ln>
        </p:spPr>
        <p:style>
          <a:lnRef idx="0"/>
          <a:fillRef idx="0"/>
          <a:effectRef idx="0"/>
          <a:fontRef idx="minor"/>
        </p:style>
      </p:sp>
      <p:sp>
        <p:nvSpPr>
          <p:cNvPr id="1880" name="CustomShape 1737"/>
          <p:cNvSpPr/>
          <p:nvPr/>
        </p:nvSpPr>
        <p:spPr>
          <a:xfrm>
            <a:off x="2494080" y="433332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1881" name="CustomShape 1738"/>
          <p:cNvSpPr/>
          <p:nvPr/>
        </p:nvSpPr>
        <p:spPr>
          <a:xfrm>
            <a:off x="2502360" y="4309920"/>
            <a:ext cx="169560" cy="173520"/>
          </a:xfrm>
          <a:custGeom>
            <a:avLst/>
            <a:gdLst/>
            <a:ahLst/>
            <a:rect l="l" t="t" r="r" b="b"/>
            <a:pathLst>
              <a:path w="169925" h="173736">
                <a:moveTo>
                  <a:pt x="0" y="173736"/>
                </a:moveTo>
                <a:lnTo>
                  <a:pt x="161544" y="12192"/>
                </a:lnTo>
                <a:lnTo>
                  <a:pt x="169926" y="0"/>
                </a:lnTo>
                <a:lnTo>
                  <a:pt x="8381" y="161544"/>
                </a:lnTo>
                <a:lnTo>
                  <a:pt x="0" y="173736"/>
                </a:lnTo>
                <a:close/>
              </a:path>
            </a:pathLst>
          </a:custGeom>
          <a:solidFill>
            <a:srgbClr val="53d2d2"/>
          </a:solidFill>
          <a:ln w="0">
            <a:noFill/>
          </a:ln>
        </p:spPr>
        <p:style>
          <a:lnRef idx="0"/>
          <a:fillRef idx="0"/>
          <a:effectRef idx="0"/>
          <a:fontRef idx="minor"/>
        </p:style>
      </p:sp>
      <p:sp>
        <p:nvSpPr>
          <p:cNvPr id="1882" name="CustomShape 1739"/>
          <p:cNvSpPr/>
          <p:nvPr/>
        </p:nvSpPr>
        <p:spPr>
          <a:xfrm>
            <a:off x="2502360" y="432216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1883" name="CustomShape 1740"/>
          <p:cNvSpPr/>
          <p:nvPr/>
        </p:nvSpPr>
        <p:spPr>
          <a:xfrm>
            <a:off x="2502360" y="4316040"/>
            <a:ext cx="165600" cy="167400"/>
          </a:xfrm>
          <a:custGeom>
            <a:avLst/>
            <a:gdLst/>
            <a:ahLst/>
            <a:rect l="l" t="t" r="r" b="b"/>
            <a:pathLst>
              <a:path w="166116" h="167639">
                <a:moveTo>
                  <a:pt x="0" y="167639"/>
                </a:moveTo>
                <a:lnTo>
                  <a:pt x="161544" y="6095"/>
                </a:lnTo>
                <a:lnTo>
                  <a:pt x="166116" y="0"/>
                </a:lnTo>
                <a:lnTo>
                  <a:pt x="3809" y="161543"/>
                </a:lnTo>
                <a:lnTo>
                  <a:pt x="0" y="167639"/>
                </a:lnTo>
                <a:close/>
              </a:path>
            </a:pathLst>
          </a:custGeom>
          <a:solidFill>
            <a:srgbClr val="53d2d2"/>
          </a:solidFill>
          <a:ln w="0">
            <a:noFill/>
          </a:ln>
        </p:spPr>
        <p:style>
          <a:lnRef idx="0"/>
          <a:fillRef idx="0"/>
          <a:effectRef idx="0"/>
          <a:fontRef idx="minor"/>
        </p:style>
      </p:sp>
      <p:sp>
        <p:nvSpPr>
          <p:cNvPr id="1884" name="CustomShape 1741"/>
          <p:cNvSpPr/>
          <p:nvPr/>
        </p:nvSpPr>
        <p:spPr>
          <a:xfrm>
            <a:off x="2506320" y="4309920"/>
            <a:ext cx="165600" cy="167400"/>
          </a:xfrm>
          <a:custGeom>
            <a:avLst/>
            <a:gdLst/>
            <a:ahLst/>
            <a:rect l="l" t="t" r="r" b="b"/>
            <a:pathLst>
              <a:path w="166116" h="167639">
                <a:moveTo>
                  <a:pt x="0" y="167639"/>
                </a:moveTo>
                <a:lnTo>
                  <a:pt x="162306" y="6095"/>
                </a:lnTo>
                <a:lnTo>
                  <a:pt x="166116" y="0"/>
                </a:lnTo>
                <a:lnTo>
                  <a:pt x="4571" y="161543"/>
                </a:lnTo>
                <a:lnTo>
                  <a:pt x="0" y="167639"/>
                </a:lnTo>
                <a:close/>
              </a:path>
            </a:pathLst>
          </a:custGeom>
          <a:solidFill>
            <a:srgbClr val="53d3d3"/>
          </a:solidFill>
          <a:ln w="0">
            <a:noFill/>
          </a:ln>
        </p:spPr>
        <p:style>
          <a:lnRef idx="0"/>
          <a:fillRef idx="0"/>
          <a:effectRef idx="0"/>
          <a:fontRef idx="minor"/>
        </p:style>
      </p:sp>
      <p:sp>
        <p:nvSpPr>
          <p:cNvPr id="1885" name="CustomShape 1742"/>
          <p:cNvSpPr/>
          <p:nvPr/>
        </p:nvSpPr>
        <p:spPr>
          <a:xfrm>
            <a:off x="2510640" y="4296240"/>
            <a:ext cx="169560" cy="174960"/>
          </a:xfrm>
          <a:custGeom>
            <a:avLst/>
            <a:gdLst/>
            <a:ahLst/>
            <a:rect l="l" t="t" r="r" b="b"/>
            <a:pathLst>
              <a:path w="169925" h="175260">
                <a:moveTo>
                  <a:pt x="0" y="175260"/>
                </a:moveTo>
                <a:lnTo>
                  <a:pt x="161544" y="13716"/>
                </a:lnTo>
                <a:lnTo>
                  <a:pt x="169926" y="0"/>
                </a:lnTo>
                <a:lnTo>
                  <a:pt x="7619" y="161544"/>
                </a:lnTo>
                <a:lnTo>
                  <a:pt x="0" y="175260"/>
                </a:lnTo>
                <a:close/>
              </a:path>
            </a:pathLst>
          </a:custGeom>
          <a:solidFill>
            <a:srgbClr val="54d5d5"/>
          </a:solidFill>
          <a:ln w="0">
            <a:noFill/>
          </a:ln>
        </p:spPr>
        <p:style>
          <a:lnRef idx="0"/>
          <a:fillRef idx="0"/>
          <a:effectRef idx="0"/>
          <a:fontRef idx="minor"/>
        </p:style>
      </p:sp>
      <p:sp>
        <p:nvSpPr>
          <p:cNvPr id="1886" name="CustomShape 1743"/>
          <p:cNvSpPr/>
          <p:nvPr/>
        </p:nvSpPr>
        <p:spPr>
          <a:xfrm>
            <a:off x="2510640" y="43099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1887" name="CustomShape 1744"/>
          <p:cNvSpPr/>
          <p:nvPr/>
        </p:nvSpPr>
        <p:spPr>
          <a:xfrm>
            <a:off x="2510640" y="4303080"/>
            <a:ext cx="164880" cy="168120"/>
          </a:xfrm>
          <a:custGeom>
            <a:avLst/>
            <a:gdLst/>
            <a:ahLst/>
            <a:rect l="l" t="t" r="r" b="b"/>
            <a:pathLst>
              <a:path w="165354" h="168401">
                <a:moveTo>
                  <a:pt x="0" y="168401"/>
                </a:moveTo>
                <a:lnTo>
                  <a:pt x="161544" y="6857"/>
                </a:lnTo>
                <a:lnTo>
                  <a:pt x="165354" y="0"/>
                </a:lnTo>
                <a:lnTo>
                  <a:pt x="3809" y="161543"/>
                </a:lnTo>
                <a:lnTo>
                  <a:pt x="0" y="168401"/>
                </a:lnTo>
                <a:close/>
              </a:path>
            </a:pathLst>
          </a:custGeom>
          <a:solidFill>
            <a:srgbClr val="54d5d5"/>
          </a:solidFill>
          <a:ln w="0">
            <a:noFill/>
          </a:ln>
        </p:spPr>
        <p:style>
          <a:lnRef idx="0"/>
          <a:fillRef idx="0"/>
          <a:effectRef idx="0"/>
          <a:fontRef idx="minor"/>
        </p:style>
      </p:sp>
      <p:sp>
        <p:nvSpPr>
          <p:cNvPr id="1888" name="CustomShape 1745"/>
          <p:cNvSpPr/>
          <p:nvPr/>
        </p:nvSpPr>
        <p:spPr>
          <a:xfrm>
            <a:off x="2514600" y="4296240"/>
            <a:ext cx="165600" cy="168120"/>
          </a:xfrm>
          <a:custGeom>
            <a:avLst/>
            <a:gdLst/>
            <a:ahLst/>
            <a:rect l="l" t="t" r="r" b="b"/>
            <a:pathLst>
              <a:path w="166116" h="168401">
                <a:moveTo>
                  <a:pt x="0" y="168401"/>
                </a:moveTo>
                <a:lnTo>
                  <a:pt x="161544" y="6857"/>
                </a:lnTo>
                <a:lnTo>
                  <a:pt x="166116" y="0"/>
                </a:lnTo>
                <a:lnTo>
                  <a:pt x="3809" y="161543"/>
                </a:lnTo>
                <a:lnTo>
                  <a:pt x="0" y="168401"/>
                </a:lnTo>
                <a:close/>
              </a:path>
            </a:pathLst>
          </a:custGeom>
          <a:solidFill>
            <a:srgbClr val="54d6d6"/>
          </a:solidFill>
          <a:ln w="0">
            <a:noFill/>
          </a:ln>
        </p:spPr>
        <p:style>
          <a:lnRef idx="0"/>
          <a:fillRef idx="0"/>
          <a:effectRef idx="0"/>
          <a:fontRef idx="minor"/>
        </p:style>
      </p:sp>
      <p:sp>
        <p:nvSpPr>
          <p:cNvPr id="1889" name="CustomShape 1746"/>
          <p:cNvSpPr/>
          <p:nvPr/>
        </p:nvSpPr>
        <p:spPr>
          <a:xfrm>
            <a:off x="2518560" y="4280760"/>
            <a:ext cx="169560" cy="176400"/>
          </a:xfrm>
          <a:custGeom>
            <a:avLst/>
            <a:gdLst/>
            <a:ahLst/>
            <a:rect l="l" t="t" r="r" b="b"/>
            <a:pathLst>
              <a:path w="169925" h="176784">
                <a:moveTo>
                  <a:pt x="0" y="176783"/>
                </a:moveTo>
                <a:lnTo>
                  <a:pt x="162306" y="15239"/>
                </a:lnTo>
                <a:lnTo>
                  <a:pt x="169926" y="0"/>
                </a:lnTo>
                <a:lnTo>
                  <a:pt x="7619" y="161543"/>
                </a:lnTo>
                <a:lnTo>
                  <a:pt x="0" y="176783"/>
                </a:lnTo>
                <a:close/>
              </a:path>
            </a:pathLst>
          </a:custGeom>
          <a:solidFill>
            <a:srgbClr val="55d7d7"/>
          </a:solidFill>
          <a:ln w="0">
            <a:noFill/>
          </a:ln>
        </p:spPr>
        <p:style>
          <a:lnRef idx="0"/>
          <a:fillRef idx="0"/>
          <a:effectRef idx="0"/>
          <a:fontRef idx="minor"/>
        </p:style>
      </p:sp>
      <p:sp>
        <p:nvSpPr>
          <p:cNvPr id="1890" name="CustomShape 1747"/>
          <p:cNvSpPr/>
          <p:nvPr/>
        </p:nvSpPr>
        <p:spPr>
          <a:xfrm>
            <a:off x="2518560" y="4296240"/>
            <a:ext cx="162000" cy="161280"/>
          </a:xfrm>
          <a:custGeom>
            <a:avLst/>
            <a:gdLst/>
            <a:ahLst/>
            <a:rect l="l" t="t" r="r" b="b"/>
            <a:pathLst>
              <a:path w="162306" h="161544">
                <a:moveTo>
                  <a:pt x="0" y="161544"/>
                </a:moveTo>
                <a:lnTo>
                  <a:pt x="162306" y="0"/>
                </a:lnTo>
              </a:path>
            </a:pathLst>
          </a:custGeom>
          <a:noFill/>
          <a:ln w="762">
            <a:solidFill>
              <a:srgbClr val="55d7d7"/>
            </a:solidFill>
            <a:round/>
          </a:ln>
        </p:spPr>
        <p:style>
          <a:lnRef idx="0"/>
          <a:fillRef idx="0"/>
          <a:effectRef idx="0"/>
          <a:fontRef idx="minor"/>
        </p:style>
      </p:sp>
      <p:sp>
        <p:nvSpPr>
          <p:cNvPr id="1891" name="CustomShape 1748"/>
          <p:cNvSpPr/>
          <p:nvPr/>
        </p:nvSpPr>
        <p:spPr>
          <a:xfrm>
            <a:off x="2518560" y="4288680"/>
            <a:ext cx="165600" cy="168840"/>
          </a:xfrm>
          <a:custGeom>
            <a:avLst/>
            <a:gdLst/>
            <a:ahLst/>
            <a:rect l="l" t="t" r="r" b="b"/>
            <a:pathLst>
              <a:path w="166116" h="169163">
                <a:moveTo>
                  <a:pt x="0" y="169163"/>
                </a:moveTo>
                <a:lnTo>
                  <a:pt x="162306" y="7619"/>
                </a:lnTo>
                <a:lnTo>
                  <a:pt x="166116" y="0"/>
                </a:lnTo>
                <a:lnTo>
                  <a:pt x="3809" y="161543"/>
                </a:lnTo>
                <a:lnTo>
                  <a:pt x="0" y="169163"/>
                </a:lnTo>
                <a:close/>
              </a:path>
            </a:pathLst>
          </a:custGeom>
          <a:solidFill>
            <a:srgbClr val="55d7d7"/>
          </a:solidFill>
          <a:ln w="0">
            <a:noFill/>
          </a:ln>
        </p:spPr>
        <p:style>
          <a:lnRef idx="0"/>
          <a:fillRef idx="0"/>
          <a:effectRef idx="0"/>
          <a:fontRef idx="minor"/>
        </p:style>
      </p:sp>
      <p:sp>
        <p:nvSpPr>
          <p:cNvPr id="1892" name="CustomShape 1749"/>
          <p:cNvSpPr/>
          <p:nvPr/>
        </p:nvSpPr>
        <p:spPr>
          <a:xfrm>
            <a:off x="2522160" y="4280760"/>
            <a:ext cx="165600" cy="168840"/>
          </a:xfrm>
          <a:custGeom>
            <a:avLst/>
            <a:gdLst/>
            <a:ahLst/>
            <a:rect l="l" t="t" r="r" b="b"/>
            <a:pathLst>
              <a:path w="166116" h="169163">
                <a:moveTo>
                  <a:pt x="0" y="169163"/>
                </a:moveTo>
                <a:lnTo>
                  <a:pt x="162306" y="7619"/>
                </a:lnTo>
                <a:lnTo>
                  <a:pt x="166116" y="0"/>
                </a:lnTo>
                <a:lnTo>
                  <a:pt x="3809" y="161543"/>
                </a:lnTo>
                <a:lnTo>
                  <a:pt x="0" y="169163"/>
                </a:lnTo>
                <a:close/>
              </a:path>
            </a:pathLst>
          </a:custGeom>
          <a:solidFill>
            <a:srgbClr val="56d8d8"/>
          </a:solidFill>
          <a:ln w="0">
            <a:noFill/>
          </a:ln>
        </p:spPr>
        <p:style>
          <a:lnRef idx="0"/>
          <a:fillRef idx="0"/>
          <a:effectRef idx="0"/>
          <a:fontRef idx="minor"/>
        </p:style>
      </p:sp>
      <p:sp>
        <p:nvSpPr>
          <p:cNvPr id="1893" name="CustomShape 1750"/>
          <p:cNvSpPr/>
          <p:nvPr/>
        </p:nvSpPr>
        <p:spPr>
          <a:xfrm>
            <a:off x="2526120" y="4264920"/>
            <a:ext cx="168840" cy="177120"/>
          </a:xfrm>
          <a:custGeom>
            <a:avLst/>
            <a:gdLst/>
            <a:ahLst/>
            <a:rect l="l" t="t" r="r" b="b"/>
            <a:pathLst>
              <a:path w="169163" h="177546">
                <a:moveTo>
                  <a:pt x="0" y="177546"/>
                </a:moveTo>
                <a:lnTo>
                  <a:pt x="162306" y="16002"/>
                </a:lnTo>
                <a:lnTo>
                  <a:pt x="169164" y="0"/>
                </a:lnTo>
                <a:lnTo>
                  <a:pt x="7619" y="161544"/>
                </a:lnTo>
                <a:lnTo>
                  <a:pt x="0" y="177546"/>
                </a:lnTo>
                <a:close/>
              </a:path>
            </a:pathLst>
          </a:custGeom>
          <a:solidFill>
            <a:srgbClr val="57dada"/>
          </a:solidFill>
          <a:ln w="0">
            <a:noFill/>
          </a:ln>
        </p:spPr>
        <p:style>
          <a:lnRef idx="0"/>
          <a:fillRef idx="0"/>
          <a:effectRef idx="0"/>
          <a:fontRef idx="minor"/>
        </p:style>
      </p:sp>
      <p:sp>
        <p:nvSpPr>
          <p:cNvPr id="1894" name="CustomShape 1751"/>
          <p:cNvSpPr/>
          <p:nvPr/>
        </p:nvSpPr>
        <p:spPr>
          <a:xfrm>
            <a:off x="2526120" y="4280760"/>
            <a:ext cx="162000" cy="161280"/>
          </a:xfrm>
          <a:custGeom>
            <a:avLst/>
            <a:gdLst/>
            <a:ahLst/>
            <a:rect l="l" t="t" r="r" b="b"/>
            <a:pathLst>
              <a:path w="162306" h="161544">
                <a:moveTo>
                  <a:pt x="0" y="161544"/>
                </a:moveTo>
                <a:lnTo>
                  <a:pt x="162306" y="0"/>
                </a:lnTo>
              </a:path>
            </a:pathLst>
          </a:custGeom>
          <a:noFill/>
          <a:ln w="762">
            <a:solidFill>
              <a:srgbClr val="57dada"/>
            </a:solidFill>
            <a:round/>
          </a:ln>
        </p:spPr>
        <p:style>
          <a:lnRef idx="0"/>
          <a:fillRef idx="0"/>
          <a:effectRef idx="0"/>
          <a:fontRef idx="minor"/>
        </p:style>
      </p:sp>
      <p:sp>
        <p:nvSpPr>
          <p:cNvPr id="1895" name="CustomShape 1752"/>
          <p:cNvSpPr/>
          <p:nvPr/>
        </p:nvSpPr>
        <p:spPr>
          <a:xfrm>
            <a:off x="2533680" y="4247280"/>
            <a:ext cx="168120" cy="178560"/>
          </a:xfrm>
          <a:custGeom>
            <a:avLst/>
            <a:gdLst/>
            <a:ahLst/>
            <a:rect l="l" t="t" r="r" b="b"/>
            <a:pathLst>
              <a:path w="168401" h="179070">
                <a:moveTo>
                  <a:pt x="0" y="179070"/>
                </a:moveTo>
                <a:lnTo>
                  <a:pt x="161544" y="17526"/>
                </a:lnTo>
                <a:lnTo>
                  <a:pt x="168402" y="0"/>
                </a:lnTo>
                <a:lnTo>
                  <a:pt x="6857" y="161544"/>
                </a:lnTo>
                <a:lnTo>
                  <a:pt x="0" y="179070"/>
                </a:lnTo>
                <a:close/>
              </a:path>
            </a:pathLst>
          </a:custGeom>
          <a:solidFill>
            <a:srgbClr val="57dbdb"/>
          </a:solidFill>
          <a:ln w="0">
            <a:noFill/>
          </a:ln>
        </p:spPr>
        <p:style>
          <a:lnRef idx="0"/>
          <a:fillRef idx="0"/>
          <a:effectRef idx="0"/>
          <a:fontRef idx="minor"/>
        </p:style>
      </p:sp>
      <p:sp>
        <p:nvSpPr>
          <p:cNvPr id="1896" name="CustomShape 1753"/>
          <p:cNvSpPr/>
          <p:nvPr/>
        </p:nvSpPr>
        <p:spPr>
          <a:xfrm>
            <a:off x="2533680" y="426492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1897" name="CustomShape 1754"/>
          <p:cNvSpPr/>
          <p:nvPr/>
        </p:nvSpPr>
        <p:spPr>
          <a:xfrm>
            <a:off x="2540520" y="4228200"/>
            <a:ext cx="167400" cy="180360"/>
          </a:xfrm>
          <a:custGeom>
            <a:avLst/>
            <a:gdLst/>
            <a:ahLst/>
            <a:rect l="l" t="t" r="r" b="b"/>
            <a:pathLst>
              <a:path w="167639" h="180594">
                <a:moveTo>
                  <a:pt x="0" y="180593"/>
                </a:moveTo>
                <a:lnTo>
                  <a:pt x="161544" y="19049"/>
                </a:lnTo>
                <a:lnTo>
                  <a:pt x="167640" y="0"/>
                </a:lnTo>
                <a:lnTo>
                  <a:pt x="6095" y="161543"/>
                </a:lnTo>
                <a:lnTo>
                  <a:pt x="0" y="180593"/>
                </a:lnTo>
                <a:close/>
              </a:path>
            </a:pathLst>
          </a:custGeom>
          <a:solidFill>
            <a:srgbClr val="58dcdc"/>
          </a:solidFill>
          <a:ln w="0">
            <a:noFill/>
          </a:ln>
        </p:spPr>
        <p:style>
          <a:lnRef idx="0"/>
          <a:fillRef idx="0"/>
          <a:effectRef idx="0"/>
          <a:fontRef idx="minor"/>
        </p:style>
      </p:sp>
      <p:sp>
        <p:nvSpPr>
          <p:cNvPr id="1898" name="CustomShape 1755"/>
          <p:cNvSpPr/>
          <p:nvPr/>
        </p:nvSpPr>
        <p:spPr>
          <a:xfrm>
            <a:off x="2540520" y="424728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1899" name="CustomShape 1756"/>
          <p:cNvSpPr/>
          <p:nvPr/>
        </p:nvSpPr>
        <p:spPr>
          <a:xfrm>
            <a:off x="2535120" y="4213080"/>
            <a:ext cx="172440" cy="176400"/>
          </a:xfrm>
          <a:custGeom>
            <a:avLst/>
            <a:gdLst/>
            <a:ahLst/>
            <a:rect l="l" t="t" r="r" b="b"/>
            <a:pathLst>
              <a:path w="172974" h="176784">
                <a:moveTo>
                  <a:pt x="11430" y="176784"/>
                </a:moveTo>
                <a:lnTo>
                  <a:pt x="172974" y="15240"/>
                </a:lnTo>
                <a:lnTo>
                  <a:pt x="161544" y="0"/>
                </a:lnTo>
                <a:lnTo>
                  <a:pt x="0" y="161544"/>
                </a:lnTo>
                <a:lnTo>
                  <a:pt x="11430" y="176784"/>
                </a:lnTo>
                <a:close/>
              </a:path>
            </a:pathLst>
          </a:custGeom>
          <a:solidFill>
            <a:srgbClr val="52d1d1"/>
          </a:solidFill>
          <a:ln w="0">
            <a:noFill/>
          </a:ln>
        </p:spPr>
        <p:style>
          <a:lnRef idx="0"/>
          <a:fillRef idx="0"/>
          <a:effectRef idx="0"/>
          <a:fontRef idx="minor"/>
        </p:style>
      </p:sp>
      <p:sp>
        <p:nvSpPr>
          <p:cNvPr id="1900" name="CustomShape 1757"/>
          <p:cNvSpPr/>
          <p:nvPr/>
        </p:nvSpPr>
        <p:spPr>
          <a:xfrm>
            <a:off x="2546640" y="4228200"/>
            <a:ext cx="161280" cy="161280"/>
          </a:xfrm>
          <a:custGeom>
            <a:avLst/>
            <a:gdLst/>
            <a:ahLst/>
            <a:rect l="l" t="t" r="r" b="b"/>
            <a:pathLst>
              <a:path w="161544" h="161544">
                <a:moveTo>
                  <a:pt x="0" y="161543"/>
                </a:moveTo>
                <a:lnTo>
                  <a:pt x="161544" y="0"/>
                </a:lnTo>
              </a:path>
            </a:pathLst>
          </a:custGeom>
          <a:noFill/>
          <a:ln w="762">
            <a:solidFill>
              <a:srgbClr val="52d1d1"/>
            </a:solidFill>
            <a:round/>
          </a:ln>
        </p:spPr>
        <p:style>
          <a:lnRef idx="0"/>
          <a:fillRef idx="0"/>
          <a:effectRef idx="0"/>
          <a:fontRef idx="minor"/>
        </p:style>
      </p:sp>
      <p:sp>
        <p:nvSpPr>
          <p:cNvPr id="1901" name="CustomShape 1758"/>
          <p:cNvSpPr/>
          <p:nvPr/>
        </p:nvSpPr>
        <p:spPr>
          <a:xfrm>
            <a:off x="2249280" y="3922920"/>
            <a:ext cx="297000" cy="619920"/>
          </a:xfrm>
          <a:custGeom>
            <a:avLst/>
            <a:gdLst/>
            <a:ahLst/>
            <a:rect l="l" t="t" r="r" b="b"/>
            <a:pathLst>
              <a:path w="297180" h="620425">
                <a:moveTo>
                  <a:pt x="71120" y="51490"/>
                </a:moveTo>
                <a:lnTo>
                  <a:pt x="56269" y="73578"/>
                </a:lnTo>
                <a:lnTo>
                  <a:pt x="43589" y="97827"/>
                </a:lnTo>
                <a:lnTo>
                  <a:pt x="32907" y="123505"/>
                </a:lnTo>
                <a:lnTo>
                  <a:pt x="24051" y="149876"/>
                </a:lnTo>
                <a:lnTo>
                  <a:pt x="16851" y="176206"/>
                </a:lnTo>
                <a:lnTo>
                  <a:pt x="11134" y="201761"/>
                </a:lnTo>
                <a:lnTo>
                  <a:pt x="6727" y="225807"/>
                </a:lnTo>
                <a:lnTo>
                  <a:pt x="2285" y="262006"/>
                </a:lnTo>
                <a:lnTo>
                  <a:pt x="761" y="290200"/>
                </a:lnTo>
                <a:lnTo>
                  <a:pt x="0" y="319918"/>
                </a:lnTo>
                <a:lnTo>
                  <a:pt x="761" y="350398"/>
                </a:lnTo>
                <a:lnTo>
                  <a:pt x="2080" y="374220"/>
                </a:lnTo>
                <a:lnTo>
                  <a:pt x="5045" y="400774"/>
                </a:lnTo>
                <a:lnTo>
                  <a:pt x="9748" y="429159"/>
                </a:lnTo>
                <a:lnTo>
                  <a:pt x="16281" y="458473"/>
                </a:lnTo>
                <a:lnTo>
                  <a:pt x="24736" y="487815"/>
                </a:lnTo>
                <a:lnTo>
                  <a:pt x="35205" y="516283"/>
                </a:lnTo>
                <a:lnTo>
                  <a:pt x="47780" y="542975"/>
                </a:lnTo>
                <a:lnTo>
                  <a:pt x="62553" y="566990"/>
                </a:lnTo>
                <a:lnTo>
                  <a:pt x="79615" y="587426"/>
                </a:lnTo>
                <a:lnTo>
                  <a:pt x="99060" y="603382"/>
                </a:lnTo>
                <a:lnTo>
                  <a:pt x="126748" y="616291"/>
                </a:lnTo>
                <a:lnTo>
                  <a:pt x="150781" y="620425"/>
                </a:lnTo>
                <a:lnTo>
                  <a:pt x="162324" y="620221"/>
                </a:lnTo>
                <a:lnTo>
                  <a:pt x="184356" y="615746"/>
                </a:lnTo>
                <a:lnTo>
                  <a:pt x="204844" y="606479"/>
                </a:lnTo>
                <a:lnTo>
                  <a:pt x="223620" y="593179"/>
                </a:lnTo>
                <a:lnTo>
                  <a:pt x="240517" y="576604"/>
                </a:lnTo>
                <a:lnTo>
                  <a:pt x="255367" y="557512"/>
                </a:lnTo>
                <a:lnTo>
                  <a:pt x="268003" y="536662"/>
                </a:lnTo>
                <a:lnTo>
                  <a:pt x="276606" y="519562"/>
                </a:lnTo>
                <a:lnTo>
                  <a:pt x="291084" y="486034"/>
                </a:lnTo>
                <a:lnTo>
                  <a:pt x="297180" y="466984"/>
                </a:lnTo>
                <a:lnTo>
                  <a:pt x="285750" y="451744"/>
                </a:lnTo>
                <a:lnTo>
                  <a:pt x="275082" y="470794"/>
                </a:lnTo>
                <a:lnTo>
                  <a:pt x="264414" y="486034"/>
                </a:lnTo>
                <a:lnTo>
                  <a:pt x="255270" y="497464"/>
                </a:lnTo>
                <a:lnTo>
                  <a:pt x="246126" y="506608"/>
                </a:lnTo>
                <a:lnTo>
                  <a:pt x="235277" y="513948"/>
                </a:lnTo>
                <a:lnTo>
                  <a:pt x="224760" y="518659"/>
                </a:lnTo>
                <a:lnTo>
                  <a:pt x="214611" y="520953"/>
                </a:lnTo>
                <a:lnTo>
                  <a:pt x="204864" y="521044"/>
                </a:lnTo>
                <a:lnTo>
                  <a:pt x="195555" y="519143"/>
                </a:lnTo>
                <a:lnTo>
                  <a:pt x="186719" y="515464"/>
                </a:lnTo>
                <a:lnTo>
                  <a:pt x="178391" y="510220"/>
                </a:lnTo>
                <a:lnTo>
                  <a:pt x="170607" y="503623"/>
                </a:lnTo>
                <a:lnTo>
                  <a:pt x="163402" y="495886"/>
                </a:lnTo>
                <a:lnTo>
                  <a:pt x="156810" y="487222"/>
                </a:lnTo>
                <a:lnTo>
                  <a:pt x="150867" y="477844"/>
                </a:lnTo>
                <a:lnTo>
                  <a:pt x="145609" y="467965"/>
                </a:lnTo>
                <a:lnTo>
                  <a:pt x="141070" y="457797"/>
                </a:lnTo>
                <a:lnTo>
                  <a:pt x="137286" y="447553"/>
                </a:lnTo>
                <a:lnTo>
                  <a:pt x="137160" y="447172"/>
                </a:lnTo>
                <a:lnTo>
                  <a:pt x="131826" y="432694"/>
                </a:lnTo>
                <a:lnTo>
                  <a:pt x="126492" y="416692"/>
                </a:lnTo>
                <a:lnTo>
                  <a:pt x="123038" y="403470"/>
                </a:lnTo>
                <a:lnTo>
                  <a:pt x="119707" y="388807"/>
                </a:lnTo>
                <a:lnTo>
                  <a:pt x="116541" y="372863"/>
                </a:lnTo>
                <a:lnTo>
                  <a:pt x="113583" y="355799"/>
                </a:lnTo>
                <a:lnTo>
                  <a:pt x="110873" y="337775"/>
                </a:lnTo>
                <a:lnTo>
                  <a:pt x="108456" y="318953"/>
                </a:lnTo>
                <a:lnTo>
                  <a:pt x="106372" y="299493"/>
                </a:lnTo>
                <a:lnTo>
                  <a:pt x="104663" y="279556"/>
                </a:lnTo>
                <a:lnTo>
                  <a:pt x="103372" y="259303"/>
                </a:lnTo>
                <a:lnTo>
                  <a:pt x="102541" y="238893"/>
                </a:lnTo>
                <a:lnTo>
                  <a:pt x="102212" y="218489"/>
                </a:lnTo>
                <a:lnTo>
                  <a:pt x="102426" y="198251"/>
                </a:lnTo>
                <a:lnTo>
                  <a:pt x="103227" y="178339"/>
                </a:lnTo>
                <a:lnTo>
                  <a:pt x="104656" y="158914"/>
                </a:lnTo>
                <a:lnTo>
                  <a:pt x="106755" y="140138"/>
                </a:lnTo>
                <a:lnTo>
                  <a:pt x="109567" y="122170"/>
                </a:lnTo>
                <a:lnTo>
                  <a:pt x="113132" y="105171"/>
                </a:lnTo>
                <a:lnTo>
                  <a:pt x="117495" y="89303"/>
                </a:lnTo>
                <a:lnTo>
                  <a:pt x="122696" y="74725"/>
                </a:lnTo>
                <a:lnTo>
                  <a:pt x="128777" y="61600"/>
                </a:lnTo>
                <a:lnTo>
                  <a:pt x="144017" y="45598"/>
                </a:lnTo>
                <a:lnTo>
                  <a:pt x="153116" y="44171"/>
                </a:lnTo>
                <a:lnTo>
                  <a:pt x="160682" y="45712"/>
                </a:lnTo>
                <a:lnTo>
                  <a:pt x="171871" y="56374"/>
                </a:lnTo>
                <a:lnTo>
                  <a:pt x="178906" y="74930"/>
                </a:lnTo>
                <a:lnTo>
                  <a:pt x="183106" y="98729"/>
                </a:lnTo>
                <a:lnTo>
                  <a:pt x="184556" y="111765"/>
                </a:lnTo>
                <a:lnTo>
                  <a:pt x="185793" y="125119"/>
                </a:lnTo>
                <a:lnTo>
                  <a:pt x="186981" y="138456"/>
                </a:lnTo>
                <a:lnTo>
                  <a:pt x="188285" y="151448"/>
                </a:lnTo>
                <a:lnTo>
                  <a:pt x="189871" y="163761"/>
                </a:lnTo>
                <a:lnTo>
                  <a:pt x="191904" y="175064"/>
                </a:lnTo>
                <a:lnTo>
                  <a:pt x="194548" y="185026"/>
                </a:lnTo>
                <a:lnTo>
                  <a:pt x="197968" y="193316"/>
                </a:lnTo>
                <a:lnTo>
                  <a:pt x="198882" y="194950"/>
                </a:lnTo>
                <a:lnTo>
                  <a:pt x="202692" y="201808"/>
                </a:lnTo>
                <a:lnTo>
                  <a:pt x="206501" y="207142"/>
                </a:lnTo>
                <a:lnTo>
                  <a:pt x="215088" y="216688"/>
                </a:lnTo>
                <a:lnTo>
                  <a:pt x="224612" y="222892"/>
                </a:lnTo>
                <a:lnTo>
                  <a:pt x="234654" y="225887"/>
                </a:lnTo>
                <a:lnTo>
                  <a:pt x="244799" y="225807"/>
                </a:lnTo>
                <a:lnTo>
                  <a:pt x="254628" y="222784"/>
                </a:lnTo>
                <a:lnTo>
                  <a:pt x="263723" y="216951"/>
                </a:lnTo>
                <a:lnTo>
                  <a:pt x="271669" y="208441"/>
                </a:lnTo>
                <a:lnTo>
                  <a:pt x="278046" y="197387"/>
                </a:lnTo>
                <a:lnTo>
                  <a:pt x="283464" y="179710"/>
                </a:lnTo>
                <a:lnTo>
                  <a:pt x="285750" y="164470"/>
                </a:lnTo>
                <a:lnTo>
                  <a:pt x="286512" y="147706"/>
                </a:lnTo>
                <a:lnTo>
                  <a:pt x="286512" y="133990"/>
                </a:lnTo>
                <a:lnTo>
                  <a:pt x="284988" y="120274"/>
                </a:lnTo>
                <a:lnTo>
                  <a:pt x="281940" y="107320"/>
                </a:lnTo>
                <a:lnTo>
                  <a:pt x="278419" y="94182"/>
                </a:lnTo>
                <a:lnTo>
                  <a:pt x="274087" y="81581"/>
                </a:lnTo>
                <a:lnTo>
                  <a:pt x="268958" y="69592"/>
                </a:lnTo>
                <a:lnTo>
                  <a:pt x="263045" y="58293"/>
                </a:lnTo>
                <a:lnTo>
                  <a:pt x="256361" y="47759"/>
                </a:lnTo>
                <a:lnTo>
                  <a:pt x="248918" y="38067"/>
                </a:lnTo>
                <a:lnTo>
                  <a:pt x="240731" y="29293"/>
                </a:lnTo>
                <a:lnTo>
                  <a:pt x="231811" y="21514"/>
                </a:lnTo>
                <a:lnTo>
                  <a:pt x="222173" y="14805"/>
                </a:lnTo>
                <a:lnTo>
                  <a:pt x="211829" y="9244"/>
                </a:lnTo>
                <a:lnTo>
                  <a:pt x="200793" y="4907"/>
                </a:lnTo>
                <a:lnTo>
                  <a:pt x="189076" y="1869"/>
                </a:lnTo>
                <a:lnTo>
                  <a:pt x="176694" y="208"/>
                </a:lnTo>
                <a:lnTo>
                  <a:pt x="163658" y="0"/>
                </a:lnTo>
                <a:lnTo>
                  <a:pt x="149982" y="1320"/>
                </a:lnTo>
                <a:lnTo>
                  <a:pt x="137921" y="3688"/>
                </a:lnTo>
                <a:lnTo>
                  <a:pt x="128015" y="6736"/>
                </a:lnTo>
                <a:lnTo>
                  <a:pt x="118871" y="10546"/>
                </a:lnTo>
                <a:lnTo>
                  <a:pt x="108021" y="16736"/>
                </a:lnTo>
                <a:lnTo>
                  <a:pt x="97842" y="24017"/>
                </a:lnTo>
                <a:lnTo>
                  <a:pt x="88313" y="32298"/>
                </a:lnTo>
                <a:lnTo>
                  <a:pt x="79413" y="41486"/>
                </a:lnTo>
                <a:lnTo>
                  <a:pt x="71120" y="51490"/>
                </a:lnTo>
                <a:close/>
              </a:path>
            </a:pathLst>
          </a:custGeom>
          <a:solidFill>
            <a:srgbClr val="274e75"/>
          </a:solidFill>
          <a:ln w="0">
            <a:noFill/>
          </a:ln>
        </p:spPr>
        <p:style>
          <a:lnRef idx="0"/>
          <a:fillRef idx="0"/>
          <a:effectRef idx="0"/>
          <a:fontRef idx="minor"/>
        </p:style>
      </p:sp>
      <p:sp>
        <p:nvSpPr>
          <p:cNvPr id="1902" name="CustomShape 1759"/>
          <p:cNvSpPr/>
          <p:nvPr/>
        </p:nvSpPr>
        <p:spPr>
          <a:xfrm>
            <a:off x="2524680" y="4374720"/>
            <a:ext cx="10440" cy="18720"/>
          </a:xfrm>
          <a:custGeom>
            <a:avLst/>
            <a:gdLst/>
            <a:ahLst/>
            <a:rect l="l" t="t" r="r" b="b"/>
            <a:pathLst>
              <a:path w="10668" h="19050">
                <a:moveTo>
                  <a:pt x="10668" y="0"/>
                </a:moveTo>
                <a:lnTo>
                  <a:pt x="0" y="19050"/>
                </a:lnTo>
              </a:path>
            </a:pathLst>
          </a:custGeom>
          <a:noFill/>
          <a:ln w="12954">
            <a:solidFill>
              <a:srgbClr val="3d90a4"/>
            </a:solidFill>
            <a:round/>
          </a:ln>
        </p:spPr>
        <p:style>
          <a:lnRef idx="0"/>
          <a:fillRef idx="0"/>
          <a:effectRef idx="0"/>
          <a:fontRef idx="minor"/>
        </p:style>
      </p:sp>
      <p:sp>
        <p:nvSpPr>
          <p:cNvPr id="1903" name="CustomShape 1760"/>
          <p:cNvSpPr/>
          <p:nvPr/>
        </p:nvSpPr>
        <p:spPr>
          <a:xfrm>
            <a:off x="2513880" y="4393800"/>
            <a:ext cx="10440" cy="14760"/>
          </a:xfrm>
          <a:custGeom>
            <a:avLst/>
            <a:gdLst/>
            <a:ahLst/>
            <a:rect l="l" t="t" r="r" b="b"/>
            <a:pathLst>
              <a:path w="10668" h="15239">
                <a:moveTo>
                  <a:pt x="10668" y="0"/>
                </a:moveTo>
                <a:lnTo>
                  <a:pt x="0" y="15240"/>
                </a:lnTo>
              </a:path>
            </a:pathLst>
          </a:custGeom>
          <a:noFill/>
          <a:ln w="12954">
            <a:solidFill>
              <a:srgbClr val="3c8fa3"/>
            </a:solidFill>
            <a:round/>
          </a:ln>
        </p:spPr>
        <p:style>
          <a:lnRef idx="0"/>
          <a:fillRef idx="0"/>
          <a:effectRef idx="0"/>
          <a:fontRef idx="minor"/>
        </p:style>
      </p:sp>
      <p:sp>
        <p:nvSpPr>
          <p:cNvPr id="1904" name="CustomShape 1761"/>
          <p:cNvSpPr/>
          <p:nvPr/>
        </p:nvSpPr>
        <p:spPr>
          <a:xfrm>
            <a:off x="2504520" y="4408920"/>
            <a:ext cx="8640" cy="11160"/>
          </a:xfrm>
          <a:custGeom>
            <a:avLst/>
            <a:gdLst/>
            <a:ahLst/>
            <a:rect l="l" t="t" r="r" b="b"/>
            <a:pathLst>
              <a:path w="9143" h="11429">
                <a:moveTo>
                  <a:pt x="9143" y="0"/>
                </a:moveTo>
                <a:lnTo>
                  <a:pt x="0" y="11430"/>
                </a:lnTo>
              </a:path>
            </a:pathLst>
          </a:custGeom>
          <a:noFill/>
          <a:ln w="12954">
            <a:solidFill>
              <a:srgbClr val="3b8da1"/>
            </a:solidFill>
            <a:round/>
          </a:ln>
        </p:spPr>
        <p:style>
          <a:lnRef idx="0"/>
          <a:fillRef idx="0"/>
          <a:effectRef idx="0"/>
          <a:fontRef idx="minor"/>
        </p:style>
      </p:sp>
      <p:sp>
        <p:nvSpPr>
          <p:cNvPr id="1905" name="CustomShape 1762"/>
          <p:cNvSpPr/>
          <p:nvPr/>
        </p:nvSpPr>
        <p:spPr>
          <a:xfrm>
            <a:off x="2495520" y="4420440"/>
            <a:ext cx="8640" cy="8640"/>
          </a:xfrm>
          <a:custGeom>
            <a:avLst/>
            <a:gdLst/>
            <a:ahLst/>
            <a:rect l="l" t="t" r="r" b="b"/>
            <a:pathLst>
              <a:path w="9143" h="9144">
                <a:moveTo>
                  <a:pt x="9143" y="0"/>
                </a:moveTo>
                <a:lnTo>
                  <a:pt x="0" y="9144"/>
                </a:lnTo>
              </a:path>
            </a:pathLst>
          </a:custGeom>
          <a:noFill/>
          <a:ln w="12954">
            <a:solidFill>
              <a:srgbClr val="3a8a9f"/>
            </a:solidFill>
            <a:round/>
          </a:ln>
        </p:spPr>
        <p:style>
          <a:lnRef idx="0"/>
          <a:fillRef idx="0"/>
          <a:effectRef idx="0"/>
          <a:fontRef idx="minor"/>
        </p:style>
      </p:sp>
      <p:sp>
        <p:nvSpPr>
          <p:cNvPr id="1906" name="CustomShape 1763"/>
          <p:cNvSpPr/>
          <p:nvPr/>
        </p:nvSpPr>
        <p:spPr>
          <a:xfrm>
            <a:off x="2487240" y="4429440"/>
            <a:ext cx="7920" cy="5760"/>
          </a:xfrm>
          <a:custGeom>
            <a:avLst/>
            <a:gdLst/>
            <a:ahLst/>
            <a:rect l="l" t="t" r="r" b="b"/>
            <a:pathLst>
              <a:path w="8381" h="6096">
                <a:moveTo>
                  <a:pt x="8381" y="0"/>
                </a:moveTo>
                <a:lnTo>
                  <a:pt x="0" y="6096"/>
                </a:lnTo>
              </a:path>
            </a:pathLst>
          </a:custGeom>
          <a:noFill/>
          <a:ln w="12953">
            <a:solidFill>
              <a:srgbClr val="398699"/>
            </a:solidFill>
            <a:round/>
          </a:ln>
        </p:spPr>
        <p:style>
          <a:lnRef idx="0"/>
          <a:fillRef idx="0"/>
          <a:effectRef idx="0"/>
          <a:fontRef idx="minor"/>
        </p:style>
      </p:sp>
      <p:sp>
        <p:nvSpPr>
          <p:cNvPr id="1907" name="CustomShape 1764"/>
          <p:cNvSpPr/>
          <p:nvPr/>
        </p:nvSpPr>
        <p:spPr>
          <a:xfrm>
            <a:off x="2478960" y="4435560"/>
            <a:ext cx="7920" cy="4320"/>
          </a:xfrm>
          <a:custGeom>
            <a:avLst/>
            <a:gdLst/>
            <a:ahLst/>
            <a:rect l="l" t="t" r="r" b="b"/>
            <a:pathLst>
              <a:path w="8381" h="4572">
                <a:moveTo>
                  <a:pt x="8381" y="0"/>
                </a:moveTo>
                <a:lnTo>
                  <a:pt x="0" y="4572"/>
                </a:lnTo>
              </a:path>
            </a:pathLst>
          </a:custGeom>
          <a:noFill/>
          <a:ln w="12954">
            <a:solidFill>
              <a:srgbClr val="378294"/>
            </a:solidFill>
            <a:round/>
          </a:ln>
        </p:spPr>
        <p:style>
          <a:lnRef idx="0"/>
          <a:fillRef idx="0"/>
          <a:effectRef idx="0"/>
          <a:fontRef idx="minor"/>
        </p:style>
      </p:sp>
      <p:sp>
        <p:nvSpPr>
          <p:cNvPr id="1908" name="CustomShape 1765"/>
          <p:cNvSpPr/>
          <p:nvPr/>
        </p:nvSpPr>
        <p:spPr>
          <a:xfrm>
            <a:off x="2460600" y="4440240"/>
            <a:ext cx="18000" cy="3600"/>
          </a:xfrm>
          <a:custGeom>
            <a:avLst/>
            <a:gdLst/>
            <a:ahLst/>
            <a:rect l="l" t="t" r="r" b="b"/>
            <a:pathLst>
              <a:path w="18287" h="3810">
                <a:moveTo>
                  <a:pt x="18287" y="0"/>
                </a:moveTo>
                <a:lnTo>
                  <a:pt x="9143" y="3048"/>
                </a:lnTo>
                <a:lnTo>
                  <a:pt x="0" y="3810"/>
                </a:lnTo>
              </a:path>
            </a:pathLst>
          </a:custGeom>
          <a:noFill/>
          <a:ln w="12954">
            <a:solidFill>
              <a:srgbClr val="347b8e"/>
            </a:solidFill>
            <a:round/>
          </a:ln>
        </p:spPr>
        <p:style>
          <a:lnRef idx="0"/>
          <a:fillRef idx="0"/>
          <a:effectRef idx="0"/>
          <a:fontRef idx="minor"/>
        </p:style>
      </p:sp>
      <p:sp>
        <p:nvSpPr>
          <p:cNvPr id="1909" name="CustomShape 1766"/>
          <p:cNvSpPr/>
          <p:nvPr/>
        </p:nvSpPr>
        <p:spPr>
          <a:xfrm>
            <a:off x="2453760" y="4443120"/>
            <a:ext cx="6480" cy="360"/>
          </a:xfrm>
          <a:custGeom>
            <a:avLst/>
            <a:gdLst/>
            <a:ahLst/>
            <a:rect l="l" t="t" r="r" b="b"/>
            <a:pathLst>
              <a:path w="6857" h="762">
                <a:moveTo>
                  <a:pt x="6857" y="762"/>
                </a:moveTo>
                <a:lnTo>
                  <a:pt x="0" y="0"/>
                </a:lnTo>
              </a:path>
            </a:pathLst>
          </a:custGeom>
          <a:noFill/>
          <a:ln w="12954">
            <a:solidFill>
              <a:srgbClr val="378293"/>
            </a:solidFill>
            <a:round/>
          </a:ln>
        </p:spPr>
        <p:style>
          <a:lnRef idx="0"/>
          <a:fillRef idx="0"/>
          <a:effectRef idx="0"/>
          <a:fontRef idx="minor"/>
        </p:style>
      </p:sp>
      <p:sp>
        <p:nvSpPr>
          <p:cNvPr id="1910" name="CustomShape 1767"/>
          <p:cNvSpPr/>
          <p:nvPr/>
        </p:nvSpPr>
        <p:spPr>
          <a:xfrm>
            <a:off x="2446920" y="4442400"/>
            <a:ext cx="6480" cy="360"/>
          </a:xfrm>
          <a:custGeom>
            <a:avLst/>
            <a:gdLst/>
            <a:ahLst/>
            <a:rect l="l" t="t" r="r" b="b"/>
            <a:pathLst>
              <a:path w="6857" h="762">
                <a:moveTo>
                  <a:pt x="6857" y="762"/>
                </a:moveTo>
                <a:lnTo>
                  <a:pt x="0" y="0"/>
                </a:lnTo>
              </a:path>
            </a:pathLst>
          </a:custGeom>
          <a:noFill/>
          <a:ln w="12954">
            <a:solidFill>
              <a:srgbClr val="398598"/>
            </a:solidFill>
            <a:round/>
          </a:ln>
        </p:spPr>
        <p:style>
          <a:lnRef idx="0"/>
          <a:fillRef idx="0"/>
          <a:effectRef idx="0"/>
          <a:fontRef idx="minor"/>
        </p:style>
      </p:sp>
      <p:sp>
        <p:nvSpPr>
          <p:cNvPr id="1911" name="CustomShape 1768"/>
          <p:cNvSpPr/>
          <p:nvPr/>
        </p:nvSpPr>
        <p:spPr>
          <a:xfrm>
            <a:off x="2440080" y="4440240"/>
            <a:ext cx="6480" cy="1800"/>
          </a:xfrm>
          <a:custGeom>
            <a:avLst/>
            <a:gdLst/>
            <a:ahLst/>
            <a:rect l="l" t="t" r="r" b="b"/>
            <a:pathLst>
              <a:path w="6857" h="2286">
                <a:moveTo>
                  <a:pt x="6857" y="2286"/>
                </a:moveTo>
                <a:lnTo>
                  <a:pt x="0" y="0"/>
                </a:lnTo>
              </a:path>
            </a:pathLst>
          </a:custGeom>
          <a:noFill/>
          <a:ln w="12954">
            <a:solidFill>
              <a:srgbClr val="3a8a9f"/>
            </a:solidFill>
            <a:round/>
          </a:ln>
        </p:spPr>
        <p:style>
          <a:lnRef idx="0"/>
          <a:fillRef idx="0"/>
          <a:effectRef idx="0"/>
          <a:fontRef idx="minor"/>
        </p:style>
      </p:sp>
      <p:sp>
        <p:nvSpPr>
          <p:cNvPr id="1912" name="CustomShape 1769"/>
          <p:cNvSpPr/>
          <p:nvPr/>
        </p:nvSpPr>
        <p:spPr>
          <a:xfrm>
            <a:off x="2433960" y="4437000"/>
            <a:ext cx="5760" cy="2520"/>
          </a:xfrm>
          <a:custGeom>
            <a:avLst/>
            <a:gdLst/>
            <a:ahLst/>
            <a:rect l="l" t="t" r="r" b="b"/>
            <a:pathLst>
              <a:path w="6095" h="3048">
                <a:moveTo>
                  <a:pt x="6095" y="3048"/>
                </a:moveTo>
                <a:lnTo>
                  <a:pt x="0" y="0"/>
                </a:lnTo>
              </a:path>
            </a:pathLst>
          </a:custGeom>
          <a:noFill/>
          <a:ln w="12954">
            <a:solidFill>
              <a:srgbClr val="3c8fa2"/>
            </a:solidFill>
            <a:round/>
          </a:ln>
        </p:spPr>
        <p:style>
          <a:lnRef idx="0"/>
          <a:fillRef idx="0"/>
          <a:effectRef idx="0"/>
          <a:fontRef idx="minor"/>
        </p:style>
      </p:sp>
      <p:sp>
        <p:nvSpPr>
          <p:cNvPr id="1913" name="CustomShape 1770"/>
          <p:cNvSpPr/>
          <p:nvPr/>
        </p:nvSpPr>
        <p:spPr>
          <a:xfrm>
            <a:off x="2427840" y="4433400"/>
            <a:ext cx="5760" cy="3600"/>
          </a:xfrm>
          <a:custGeom>
            <a:avLst/>
            <a:gdLst/>
            <a:ahLst/>
            <a:rect l="l" t="t" r="r" b="b"/>
            <a:pathLst>
              <a:path w="6095" h="3810">
                <a:moveTo>
                  <a:pt x="6095" y="3810"/>
                </a:moveTo>
                <a:lnTo>
                  <a:pt x="0" y="0"/>
                </a:lnTo>
              </a:path>
            </a:pathLst>
          </a:custGeom>
          <a:noFill/>
          <a:ln w="12954">
            <a:solidFill>
              <a:srgbClr val="3e92a8"/>
            </a:solidFill>
            <a:round/>
          </a:ln>
        </p:spPr>
        <p:style>
          <a:lnRef idx="0"/>
          <a:fillRef idx="0"/>
          <a:effectRef idx="0"/>
          <a:fontRef idx="minor"/>
        </p:style>
      </p:sp>
      <p:sp>
        <p:nvSpPr>
          <p:cNvPr id="1914" name="CustomShape 1771"/>
          <p:cNvSpPr/>
          <p:nvPr/>
        </p:nvSpPr>
        <p:spPr>
          <a:xfrm>
            <a:off x="2422440" y="4428720"/>
            <a:ext cx="5040" cy="4320"/>
          </a:xfrm>
          <a:custGeom>
            <a:avLst/>
            <a:gdLst/>
            <a:ahLst/>
            <a:rect l="l" t="t" r="r" b="b"/>
            <a:pathLst>
              <a:path w="5333" h="4572">
                <a:moveTo>
                  <a:pt x="5333" y="4572"/>
                </a:moveTo>
                <a:lnTo>
                  <a:pt x="0" y="0"/>
                </a:lnTo>
              </a:path>
            </a:pathLst>
          </a:custGeom>
          <a:noFill/>
          <a:ln w="12954">
            <a:solidFill>
              <a:srgbClr val="4095ac"/>
            </a:solidFill>
            <a:round/>
          </a:ln>
        </p:spPr>
        <p:style>
          <a:lnRef idx="0"/>
          <a:fillRef idx="0"/>
          <a:effectRef idx="0"/>
          <a:fontRef idx="minor"/>
        </p:style>
      </p:sp>
      <p:sp>
        <p:nvSpPr>
          <p:cNvPr id="1915" name="CustomShape 1772"/>
          <p:cNvSpPr/>
          <p:nvPr/>
        </p:nvSpPr>
        <p:spPr>
          <a:xfrm>
            <a:off x="2416320" y="4423320"/>
            <a:ext cx="5760" cy="5040"/>
          </a:xfrm>
          <a:custGeom>
            <a:avLst/>
            <a:gdLst/>
            <a:ahLst/>
            <a:rect l="l" t="t" r="r" b="b"/>
            <a:pathLst>
              <a:path w="6095" h="5334">
                <a:moveTo>
                  <a:pt x="6095" y="5334"/>
                </a:moveTo>
                <a:lnTo>
                  <a:pt x="0" y="0"/>
                </a:lnTo>
              </a:path>
            </a:pathLst>
          </a:custGeom>
          <a:noFill/>
          <a:ln w="12954">
            <a:solidFill>
              <a:srgbClr val="4198ae"/>
            </a:solidFill>
            <a:round/>
          </a:ln>
        </p:spPr>
        <p:style>
          <a:lnRef idx="0"/>
          <a:fillRef idx="0"/>
          <a:effectRef idx="0"/>
          <a:fontRef idx="minor"/>
        </p:style>
      </p:sp>
      <p:sp>
        <p:nvSpPr>
          <p:cNvPr id="1916" name="CustomShape 1773"/>
          <p:cNvSpPr/>
          <p:nvPr/>
        </p:nvSpPr>
        <p:spPr>
          <a:xfrm>
            <a:off x="2410920" y="4416480"/>
            <a:ext cx="5040" cy="6480"/>
          </a:xfrm>
          <a:custGeom>
            <a:avLst/>
            <a:gdLst/>
            <a:ahLst/>
            <a:rect l="l" t="t" r="r" b="b"/>
            <a:pathLst>
              <a:path w="5333" h="6858">
                <a:moveTo>
                  <a:pt x="5333" y="6857"/>
                </a:moveTo>
                <a:lnTo>
                  <a:pt x="0" y="0"/>
                </a:lnTo>
              </a:path>
            </a:pathLst>
          </a:custGeom>
          <a:noFill/>
          <a:ln w="12953">
            <a:solidFill>
              <a:srgbClr val="429bb1"/>
            </a:solidFill>
            <a:round/>
          </a:ln>
        </p:spPr>
        <p:style>
          <a:lnRef idx="0"/>
          <a:fillRef idx="0"/>
          <a:effectRef idx="0"/>
          <a:fontRef idx="minor"/>
        </p:style>
      </p:sp>
      <p:sp>
        <p:nvSpPr>
          <p:cNvPr id="1917" name="CustomShape 1774"/>
          <p:cNvSpPr/>
          <p:nvPr/>
        </p:nvSpPr>
        <p:spPr>
          <a:xfrm>
            <a:off x="2404080" y="4406760"/>
            <a:ext cx="6480" cy="9720"/>
          </a:xfrm>
          <a:custGeom>
            <a:avLst/>
            <a:gdLst/>
            <a:ahLst/>
            <a:rect l="l" t="t" r="r" b="b"/>
            <a:pathLst>
              <a:path w="6857" h="9905">
                <a:moveTo>
                  <a:pt x="6857" y="9906"/>
                </a:moveTo>
                <a:lnTo>
                  <a:pt x="0" y="0"/>
                </a:lnTo>
              </a:path>
            </a:pathLst>
          </a:custGeom>
          <a:noFill/>
          <a:ln w="12953">
            <a:solidFill>
              <a:srgbClr val="439db4"/>
            </a:solidFill>
            <a:round/>
          </a:ln>
        </p:spPr>
        <p:style>
          <a:lnRef idx="0"/>
          <a:fillRef idx="0"/>
          <a:effectRef idx="0"/>
          <a:fontRef idx="minor"/>
        </p:style>
      </p:sp>
      <p:sp>
        <p:nvSpPr>
          <p:cNvPr id="1918" name="CustomShape 1775"/>
          <p:cNvSpPr/>
          <p:nvPr/>
        </p:nvSpPr>
        <p:spPr>
          <a:xfrm>
            <a:off x="2397960" y="4395960"/>
            <a:ext cx="5760" cy="10440"/>
          </a:xfrm>
          <a:custGeom>
            <a:avLst/>
            <a:gdLst/>
            <a:ahLst/>
            <a:rect l="l" t="t" r="r" b="b"/>
            <a:pathLst>
              <a:path w="6095" h="10667">
                <a:moveTo>
                  <a:pt x="6095" y="10668"/>
                </a:moveTo>
                <a:lnTo>
                  <a:pt x="0" y="0"/>
                </a:lnTo>
              </a:path>
            </a:pathLst>
          </a:custGeom>
          <a:noFill/>
          <a:ln w="12954">
            <a:solidFill>
              <a:srgbClr val="449fb6"/>
            </a:solidFill>
            <a:round/>
          </a:ln>
        </p:spPr>
        <p:style>
          <a:lnRef idx="0"/>
          <a:fillRef idx="0"/>
          <a:effectRef idx="0"/>
          <a:fontRef idx="minor"/>
        </p:style>
      </p:sp>
      <p:sp>
        <p:nvSpPr>
          <p:cNvPr id="1919" name="CustomShape 1776"/>
          <p:cNvSpPr/>
          <p:nvPr/>
        </p:nvSpPr>
        <p:spPr>
          <a:xfrm>
            <a:off x="2391840" y="4383720"/>
            <a:ext cx="5760" cy="11880"/>
          </a:xfrm>
          <a:custGeom>
            <a:avLst/>
            <a:gdLst/>
            <a:ahLst/>
            <a:rect l="l" t="t" r="r" b="b"/>
            <a:pathLst>
              <a:path w="6095" h="12191">
                <a:moveTo>
                  <a:pt x="6095" y="12191"/>
                </a:moveTo>
                <a:lnTo>
                  <a:pt x="0" y="0"/>
                </a:lnTo>
              </a:path>
            </a:pathLst>
          </a:custGeom>
          <a:noFill/>
          <a:ln w="12954">
            <a:solidFill>
              <a:srgbClr val="449fb7"/>
            </a:solidFill>
            <a:round/>
          </a:ln>
        </p:spPr>
        <p:style>
          <a:lnRef idx="0"/>
          <a:fillRef idx="0"/>
          <a:effectRef idx="0"/>
          <a:fontRef idx="minor"/>
        </p:style>
      </p:sp>
      <p:sp>
        <p:nvSpPr>
          <p:cNvPr id="1920" name="CustomShape 1777"/>
          <p:cNvSpPr/>
          <p:nvPr/>
        </p:nvSpPr>
        <p:spPr>
          <a:xfrm>
            <a:off x="2386440" y="4370040"/>
            <a:ext cx="5040" cy="13320"/>
          </a:xfrm>
          <a:custGeom>
            <a:avLst/>
            <a:gdLst/>
            <a:ahLst/>
            <a:rect l="l" t="t" r="r" b="b"/>
            <a:pathLst>
              <a:path w="5333" h="13715">
                <a:moveTo>
                  <a:pt x="5333" y="13715"/>
                </a:moveTo>
                <a:lnTo>
                  <a:pt x="0" y="0"/>
                </a:lnTo>
              </a:path>
            </a:pathLst>
          </a:custGeom>
          <a:noFill/>
          <a:ln w="12953">
            <a:solidFill>
              <a:srgbClr val="45a0b8"/>
            </a:solidFill>
            <a:round/>
          </a:ln>
        </p:spPr>
        <p:style>
          <a:lnRef idx="0"/>
          <a:fillRef idx="0"/>
          <a:effectRef idx="0"/>
          <a:fontRef idx="minor"/>
        </p:style>
      </p:sp>
      <p:sp>
        <p:nvSpPr>
          <p:cNvPr id="1921" name="CustomShape 1778"/>
          <p:cNvSpPr/>
          <p:nvPr/>
        </p:nvSpPr>
        <p:spPr>
          <a:xfrm>
            <a:off x="2376000" y="4339440"/>
            <a:ext cx="10440" cy="30240"/>
          </a:xfrm>
          <a:custGeom>
            <a:avLst/>
            <a:gdLst/>
            <a:ahLst/>
            <a:rect l="l" t="t" r="r" b="b"/>
            <a:pathLst>
              <a:path w="10668" h="30479">
                <a:moveTo>
                  <a:pt x="10668" y="30479"/>
                </a:moveTo>
                <a:lnTo>
                  <a:pt x="5334" y="16001"/>
                </a:lnTo>
                <a:lnTo>
                  <a:pt x="0" y="0"/>
                </a:lnTo>
              </a:path>
            </a:pathLst>
          </a:custGeom>
          <a:noFill/>
          <a:ln w="12954">
            <a:solidFill>
              <a:srgbClr val="45a1b8"/>
            </a:solidFill>
            <a:round/>
          </a:ln>
        </p:spPr>
        <p:style>
          <a:lnRef idx="0"/>
          <a:fillRef idx="0"/>
          <a:effectRef idx="0"/>
          <a:fontRef idx="minor"/>
        </p:style>
      </p:sp>
      <p:sp>
        <p:nvSpPr>
          <p:cNvPr id="1922" name="CustomShape 1779"/>
          <p:cNvSpPr/>
          <p:nvPr/>
        </p:nvSpPr>
        <p:spPr>
          <a:xfrm>
            <a:off x="2372040" y="4322880"/>
            <a:ext cx="3600" cy="16560"/>
          </a:xfrm>
          <a:custGeom>
            <a:avLst/>
            <a:gdLst/>
            <a:ahLst/>
            <a:rect l="l" t="t" r="r" b="b"/>
            <a:pathLst>
              <a:path w="3810" h="16763">
                <a:moveTo>
                  <a:pt x="3810" y="16763"/>
                </a:moveTo>
                <a:lnTo>
                  <a:pt x="0" y="0"/>
                </a:lnTo>
              </a:path>
            </a:pathLst>
          </a:custGeom>
          <a:noFill/>
          <a:ln w="12953">
            <a:solidFill>
              <a:srgbClr val="45a2b9"/>
            </a:solidFill>
            <a:round/>
          </a:ln>
        </p:spPr>
        <p:style>
          <a:lnRef idx="0"/>
          <a:fillRef idx="0"/>
          <a:effectRef idx="0"/>
          <a:fontRef idx="minor"/>
        </p:style>
      </p:sp>
      <p:sp>
        <p:nvSpPr>
          <p:cNvPr id="1923" name="CustomShape 1780"/>
          <p:cNvSpPr/>
          <p:nvPr/>
        </p:nvSpPr>
        <p:spPr>
          <a:xfrm>
            <a:off x="2367360" y="4303800"/>
            <a:ext cx="4320" cy="18720"/>
          </a:xfrm>
          <a:custGeom>
            <a:avLst/>
            <a:gdLst/>
            <a:ahLst/>
            <a:rect l="l" t="t" r="r" b="b"/>
            <a:pathLst>
              <a:path w="4572" h="19050">
                <a:moveTo>
                  <a:pt x="4572" y="19050"/>
                </a:moveTo>
                <a:lnTo>
                  <a:pt x="0" y="0"/>
                </a:lnTo>
              </a:path>
            </a:pathLst>
          </a:custGeom>
          <a:noFill/>
          <a:ln w="12954">
            <a:solidFill>
              <a:srgbClr val="46a2b9"/>
            </a:solidFill>
            <a:round/>
          </a:ln>
        </p:spPr>
        <p:style>
          <a:lnRef idx="0"/>
          <a:fillRef idx="0"/>
          <a:effectRef idx="0"/>
          <a:fontRef idx="minor"/>
        </p:style>
      </p:sp>
      <p:sp>
        <p:nvSpPr>
          <p:cNvPr id="1924" name="CustomShape 1781"/>
          <p:cNvSpPr/>
          <p:nvPr/>
        </p:nvSpPr>
        <p:spPr>
          <a:xfrm>
            <a:off x="2356200" y="4226760"/>
            <a:ext cx="11160" cy="76680"/>
          </a:xfrm>
          <a:custGeom>
            <a:avLst/>
            <a:gdLst/>
            <a:ahLst/>
            <a:rect l="l" t="t" r="r" b="b"/>
            <a:pathLst>
              <a:path w="11430" h="76962">
                <a:moveTo>
                  <a:pt x="11430" y="76962"/>
                </a:moveTo>
                <a:lnTo>
                  <a:pt x="4572" y="39624"/>
                </a:lnTo>
                <a:lnTo>
                  <a:pt x="0" y="0"/>
                </a:lnTo>
              </a:path>
            </a:pathLst>
          </a:custGeom>
          <a:noFill/>
          <a:ln w="12953">
            <a:solidFill>
              <a:srgbClr val="46a2ba"/>
            </a:solidFill>
            <a:round/>
          </a:ln>
        </p:spPr>
        <p:style>
          <a:lnRef idx="0"/>
          <a:fillRef idx="0"/>
          <a:effectRef idx="0"/>
          <a:fontRef idx="minor"/>
        </p:style>
      </p:sp>
      <p:sp>
        <p:nvSpPr>
          <p:cNvPr id="1925" name="CustomShape 1782"/>
          <p:cNvSpPr/>
          <p:nvPr/>
        </p:nvSpPr>
        <p:spPr>
          <a:xfrm>
            <a:off x="2351520" y="4060080"/>
            <a:ext cx="5040" cy="166680"/>
          </a:xfrm>
          <a:custGeom>
            <a:avLst/>
            <a:gdLst/>
            <a:ahLst/>
            <a:rect l="l" t="t" r="r" b="b"/>
            <a:pathLst>
              <a:path w="5333" h="166877">
                <a:moveTo>
                  <a:pt x="4572" y="166877"/>
                </a:moveTo>
                <a:lnTo>
                  <a:pt x="1524" y="127253"/>
                </a:lnTo>
                <a:lnTo>
                  <a:pt x="0" y="86105"/>
                </a:lnTo>
                <a:lnTo>
                  <a:pt x="762" y="62483"/>
                </a:lnTo>
                <a:lnTo>
                  <a:pt x="1524" y="39623"/>
                </a:lnTo>
                <a:lnTo>
                  <a:pt x="3048" y="19049"/>
                </a:lnTo>
                <a:lnTo>
                  <a:pt x="5334" y="0"/>
                </a:lnTo>
              </a:path>
            </a:pathLst>
          </a:custGeom>
          <a:noFill/>
          <a:ln w="12954">
            <a:solidFill>
              <a:srgbClr val="46a3ba"/>
            </a:solidFill>
            <a:round/>
          </a:ln>
        </p:spPr>
        <p:style>
          <a:lnRef idx="0"/>
          <a:fillRef idx="0"/>
          <a:effectRef idx="0"/>
          <a:fontRef idx="minor"/>
        </p:style>
      </p:sp>
      <p:sp>
        <p:nvSpPr>
          <p:cNvPr id="1926" name="CustomShape 1783"/>
          <p:cNvSpPr/>
          <p:nvPr/>
        </p:nvSpPr>
        <p:spPr>
          <a:xfrm>
            <a:off x="2356920" y="4041720"/>
            <a:ext cx="1800" cy="18000"/>
          </a:xfrm>
          <a:custGeom>
            <a:avLst/>
            <a:gdLst/>
            <a:ahLst/>
            <a:rect l="l" t="t" r="r" b="b"/>
            <a:pathLst>
              <a:path w="2286" h="18287">
                <a:moveTo>
                  <a:pt x="0" y="18287"/>
                </a:moveTo>
                <a:lnTo>
                  <a:pt x="2285" y="0"/>
                </a:lnTo>
              </a:path>
            </a:pathLst>
          </a:custGeom>
          <a:noFill/>
          <a:ln w="12954">
            <a:solidFill>
              <a:srgbClr val="46a2ba"/>
            </a:solidFill>
            <a:round/>
          </a:ln>
        </p:spPr>
        <p:style>
          <a:lnRef idx="0"/>
          <a:fillRef idx="0"/>
          <a:effectRef idx="0"/>
          <a:fontRef idx="minor"/>
        </p:style>
      </p:sp>
      <p:sp>
        <p:nvSpPr>
          <p:cNvPr id="1927" name="CustomShape 1784"/>
          <p:cNvSpPr/>
          <p:nvPr/>
        </p:nvSpPr>
        <p:spPr>
          <a:xfrm>
            <a:off x="2359080" y="4025520"/>
            <a:ext cx="3600" cy="15480"/>
          </a:xfrm>
          <a:custGeom>
            <a:avLst/>
            <a:gdLst/>
            <a:ahLst/>
            <a:rect l="l" t="t" r="r" b="b"/>
            <a:pathLst>
              <a:path w="3810" h="16001">
                <a:moveTo>
                  <a:pt x="0" y="16001"/>
                </a:moveTo>
                <a:lnTo>
                  <a:pt x="3809" y="0"/>
                </a:lnTo>
              </a:path>
            </a:pathLst>
          </a:custGeom>
          <a:noFill/>
          <a:ln w="12954">
            <a:solidFill>
              <a:srgbClr val="46a2b9"/>
            </a:solidFill>
            <a:round/>
          </a:ln>
        </p:spPr>
        <p:style>
          <a:lnRef idx="0"/>
          <a:fillRef idx="0"/>
          <a:effectRef idx="0"/>
          <a:fontRef idx="minor"/>
        </p:style>
      </p:sp>
      <p:sp>
        <p:nvSpPr>
          <p:cNvPr id="1928" name="CustomShape 1785"/>
          <p:cNvSpPr/>
          <p:nvPr/>
        </p:nvSpPr>
        <p:spPr>
          <a:xfrm>
            <a:off x="2363040" y="4011120"/>
            <a:ext cx="3600" cy="14040"/>
          </a:xfrm>
          <a:custGeom>
            <a:avLst/>
            <a:gdLst/>
            <a:ahLst/>
            <a:rect l="l" t="t" r="r" b="b"/>
            <a:pathLst>
              <a:path w="3810" h="14477">
                <a:moveTo>
                  <a:pt x="0" y="14477"/>
                </a:moveTo>
                <a:lnTo>
                  <a:pt x="3809" y="0"/>
                </a:lnTo>
              </a:path>
            </a:pathLst>
          </a:custGeom>
          <a:noFill/>
          <a:ln w="12954">
            <a:solidFill>
              <a:srgbClr val="45a1b9"/>
            </a:solidFill>
            <a:round/>
          </a:ln>
        </p:spPr>
        <p:style>
          <a:lnRef idx="0"/>
          <a:fillRef idx="0"/>
          <a:effectRef idx="0"/>
          <a:fontRef idx="minor"/>
        </p:style>
      </p:sp>
      <p:sp>
        <p:nvSpPr>
          <p:cNvPr id="1929" name="CustomShape 1786"/>
          <p:cNvSpPr/>
          <p:nvPr/>
        </p:nvSpPr>
        <p:spPr>
          <a:xfrm>
            <a:off x="2366640" y="3998880"/>
            <a:ext cx="4320" cy="11880"/>
          </a:xfrm>
          <a:custGeom>
            <a:avLst/>
            <a:gdLst/>
            <a:ahLst/>
            <a:rect l="l" t="t" r="r" b="b"/>
            <a:pathLst>
              <a:path w="4572" h="12191">
                <a:moveTo>
                  <a:pt x="0" y="12191"/>
                </a:moveTo>
                <a:lnTo>
                  <a:pt x="4571" y="0"/>
                </a:lnTo>
              </a:path>
            </a:pathLst>
          </a:custGeom>
          <a:noFill/>
          <a:ln w="12954">
            <a:solidFill>
              <a:srgbClr val="45a1b8"/>
            </a:solidFill>
            <a:round/>
          </a:ln>
        </p:spPr>
        <p:style>
          <a:lnRef idx="0"/>
          <a:fillRef idx="0"/>
          <a:effectRef idx="0"/>
          <a:fontRef idx="minor"/>
        </p:style>
      </p:sp>
      <p:sp>
        <p:nvSpPr>
          <p:cNvPr id="1930" name="CustomShape 1787"/>
          <p:cNvSpPr/>
          <p:nvPr/>
        </p:nvSpPr>
        <p:spPr>
          <a:xfrm>
            <a:off x="2371320" y="3991320"/>
            <a:ext cx="2520" cy="7200"/>
          </a:xfrm>
          <a:custGeom>
            <a:avLst/>
            <a:gdLst/>
            <a:ahLst/>
            <a:rect l="l" t="t" r="r" b="b"/>
            <a:pathLst>
              <a:path w="3048" h="7620">
                <a:moveTo>
                  <a:pt x="0" y="7620"/>
                </a:moveTo>
                <a:lnTo>
                  <a:pt x="3047" y="0"/>
                </a:lnTo>
              </a:path>
            </a:pathLst>
          </a:custGeom>
          <a:noFill/>
          <a:ln w="12954">
            <a:solidFill>
              <a:srgbClr val="45a0b8"/>
            </a:solidFill>
            <a:round/>
          </a:ln>
        </p:spPr>
        <p:style>
          <a:lnRef idx="0"/>
          <a:fillRef idx="0"/>
          <a:effectRef idx="0"/>
          <a:fontRef idx="minor"/>
        </p:style>
      </p:sp>
      <p:sp>
        <p:nvSpPr>
          <p:cNvPr id="1931" name="CustomShape 1788"/>
          <p:cNvSpPr/>
          <p:nvPr/>
        </p:nvSpPr>
        <p:spPr>
          <a:xfrm>
            <a:off x="2374560" y="3984480"/>
            <a:ext cx="3600" cy="6480"/>
          </a:xfrm>
          <a:custGeom>
            <a:avLst/>
            <a:gdLst/>
            <a:ahLst/>
            <a:rect l="l" t="t" r="r" b="b"/>
            <a:pathLst>
              <a:path w="3810" h="6858">
                <a:moveTo>
                  <a:pt x="0" y="6858"/>
                </a:moveTo>
                <a:lnTo>
                  <a:pt x="3809" y="0"/>
                </a:lnTo>
              </a:path>
            </a:pathLst>
          </a:custGeom>
          <a:noFill/>
          <a:ln w="12954">
            <a:solidFill>
              <a:srgbClr val="449fb6"/>
            </a:solidFill>
            <a:round/>
          </a:ln>
        </p:spPr>
        <p:style>
          <a:lnRef idx="0"/>
          <a:fillRef idx="0"/>
          <a:effectRef idx="0"/>
          <a:fontRef idx="minor"/>
        </p:style>
      </p:sp>
      <p:sp>
        <p:nvSpPr>
          <p:cNvPr id="1932" name="CustomShape 1789"/>
          <p:cNvSpPr/>
          <p:nvPr/>
        </p:nvSpPr>
        <p:spPr>
          <a:xfrm>
            <a:off x="2378160" y="3979080"/>
            <a:ext cx="3600" cy="5040"/>
          </a:xfrm>
          <a:custGeom>
            <a:avLst/>
            <a:gdLst/>
            <a:ahLst/>
            <a:rect l="l" t="t" r="r" b="b"/>
            <a:pathLst>
              <a:path w="3810" h="5334">
                <a:moveTo>
                  <a:pt x="0" y="5334"/>
                </a:moveTo>
                <a:lnTo>
                  <a:pt x="3810" y="0"/>
                </a:lnTo>
              </a:path>
            </a:pathLst>
          </a:custGeom>
          <a:noFill/>
          <a:ln w="12954">
            <a:solidFill>
              <a:srgbClr val="439eb4"/>
            </a:solidFill>
            <a:round/>
          </a:ln>
        </p:spPr>
        <p:style>
          <a:lnRef idx="0"/>
          <a:fillRef idx="0"/>
          <a:effectRef idx="0"/>
          <a:fontRef idx="minor"/>
        </p:style>
      </p:sp>
      <p:sp>
        <p:nvSpPr>
          <p:cNvPr id="1933" name="CustomShape 1790"/>
          <p:cNvSpPr/>
          <p:nvPr/>
        </p:nvSpPr>
        <p:spPr>
          <a:xfrm>
            <a:off x="2382120" y="3974760"/>
            <a:ext cx="3600" cy="4320"/>
          </a:xfrm>
          <a:custGeom>
            <a:avLst/>
            <a:gdLst/>
            <a:ahLst/>
            <a:rect l="l" t="t" r="r" b="b"/>
            <a:pathLst>
              <a:path w="3810" h="4572">
                <a:moveTo>
                  <a:pt x="0" y="4572"/>
                </a:moveTo>
                <a:lnTo>
                  <a:pt x="3810" y="0"/>
                </a:lnTo>
              </a:path>
            </a:pathLst>
          </a:custGeom>
          <a:noFill/>
          <a:ln w="12954">
            <a:solidFill>
              <a:srgbClr val="429bb0"/>
            </a:solidFill>
            <a:round/>
          </a:ln>
        </p:spPr>
        <p:style>
          <a:lnRef idx="0"/>
          <a:fillRef idx="0"/>
          <a:effectRef idx="0"/>
          <a:fontRef idx="minor"/>
        </p:style>
      </p:sp>
      <p:sp>
        <p:nvSpPr>
          <p:cNvPr id="1934" name="CustomShape 1791"/>
          <p:cNvSpPr/>
          <p:nvPr/>
        </p:nvSpPr>
        <p:spPr>
          <a:xfrm>
            <a:off x="2385720" y="3971520"/>
            <a:ext cx="3600" cy="2520"/>
          </a:xfrm>
          <a:custGeom>
            <a:avLst/>
            <a:gdLst/>
            <a:ahLst/>
            <a:rect l="l" t="t" r="r" b="b"/>
            <a:pathLst>
              <a:path w="3810" h="3048">
                <a:moveTo>
                  <a:pt x="0" y="3048"/>
                </a:moveTo>
                <a:lnTo>
                  <a:pt x="3810" y="0"/>
                </a:lnTo>
              </a:path>
            </a:pathLst>
          </a:custGeom>
          <a:noFill/>
          <a:ln w="12954">
            <a:solidFill>
              <a:srgbClr val="4197ac"/>
            </a:solidFill>
            <a:round/>
          </a:ln>
        </p:spPr>
        <p:style>
          <a:lnRef idx="0"/>
          <a:fillRef idx="0"/>
          <a:effectRef idx="0"/>
          <a:fontRef idx="minor"/>
        </p:style>
      </p:sp>
      <p:sp>
        <p:nvSpPr>
          <p:cNvPr id="1935" name="CustomShape 1792"/>
          <p:cNvSpPr/>
          <p:nvPr/>
        </p:nvSpPr>
        <p:spPr>
          <a:xfrm>
            <a:off x="2389680" y="3968640"/>
            <a:ext cx="3600" cy="2520"/>
          </a:xfrm>
          <a:custGeom>
            <a:avLst/>
            <a:gdLst/>
            <a:ahLst/>
            <a:rect l="l" t="t" r="r" b="b"/>
            <a:pathLst>
              <a:path w="3810" h="3048">
                <a:moveTo>
                  <a:pt x="0" y="3048"/>
                </a:moveTo>
                <a:lnTo>
                  <a:pt x="3810" y="0"/>
                </a:lnTo>
              </a:path>
            </a:pathLst>
          </a:custGeom>
          <a:noFill/>
          <a:ln w="12954">
            <a:solidFill>
              <a:srgbClr val="3d92a6"/>
            </a:solidFill>
            <a:round/>
          </a:ln>
        </p:spPr>
        <p:style>
          <a:lnRef idx="0"/>
          <a:fillRef idx="0"/>
          <a:effectRef idx="0"/>
          <a:fontRef idx="minor"/>
        </p:style>
      </p:sp>
      <p:sp>
        <p:nvSpPr>
          <p:cNvPr id="1936" name="CustomShape 1793"/>
          <p:cNvSpPr/>
          <p:nvPr/>
        </p:nvSpPr>
        <p:spPr>
          <a:xfrm>
            <a:off x="2393280" y="3966840"/>
            <a:ext cx="4320" cy="1080"/>
          </a:xfrm>
          <a:custGeom>
            <a:avLst/>
            <a:gdLst/>
            <a:ahLst/>
            <a:rect l="l" t="t" r="r" b="b"/>
            <a:pathLst>
              <a:path w="4572" h="1524">
                <a:moveTo>
                  <a:pt x="0" y="1524"/>
                </a:moveTo>
                <a:lnTo>
                  <a:pt x="4572" y="0"/>
                </a:lnTo>
              </a:path>
            </a:pathLst>
          </a:custGeom>
          <a:noFill/>
          <a:ln w="12954">
            <a:solidFill>
              <a:srgbClr val="3b8b9f"/>
            </a:solidFill>
            <a:round/>
          </a:ln>
        </p:spPr>
        <p:style>
          <a:lnRef idx="0"/>
          <a:fillRef idx="0"/>
          <a:effectRef idx="0"/>
          <a:fontRef idx="minor"/>
        </p:style>
      </p:sp>
      <p:sp>
        <p:nvSpPr>
          <p:cNvPr id="1937" name="CustomShape 1794"/>
          <p:cNvSpPr/>
          <p:nvPr/>
        </p:nvSpPr>
        <p:spPr>
          <a:xfrm>
            <a:off x="2397960" y="3966840"/>
            <a:ext cx="4320" cy="360"/>
          </a:xfrm>
          <a:custGeom>
            <a:avLst/>
            <a:gdLst/>
            <a:ahLst/>
            <a:rect l="l" t="t" r="r" b="b"/>
            <a:pathLst>
              <a:path w="4572" h="0">
                <a:moveTo>
                  <a:pt x="0" y="0"/>
                </a:moveTo>
                <a:lnTo>
                  <a:pt x="4572" y="0"/>
                </a:lnTo>
              </a:path>
            </a:pathLst>
          </a:custGeom>
          <a:noFill/>
          <a:ln w="12954">
            <a:solidFill>
              <a:srgbClr val="388496"/>
            </a:solidFill>
            <a:round/>
          </a:ln>
        </p:spPr>
        <p:style>
          <a:lnRef idx="0"/>
          <a:fillRef idx="0"/>
          <a:effectRef idx="0"/>
          <a:fontRef idx="minor"/>
        </p:style>
      </p:sp>
      <p:sp>
        <p:nvSpPr>
          <p:cNvPr id="1938" name="CustomShape 1795"/>
          <p:cNvSpPr/>
          <p:nvPr/>
        </p:nvSpPr>
        <p:spPr>
          <a:xfrm>
            <a:off x="2402640" y="3966840"/>
            <a:ext cx="5040" cy="360"/>
          </a:xfrm>
          <a:custGeom>
            <a:avLst/>
            <a:gdLst/>
            <a:ahLst/>
            <a:rect l="l" t="t" r="r" b="b"/>
            <a:pathLst>
              <a:path w="5333" h="762">
                <a:moveTo>
                  <a:pt x="0" y="0"/>
                </a:moveTo>
                <a:lnTo>
                  <a:pt x="5334" y="761"/>
                </a:lnTo>
              </a:path>
            </a:pathLst>
          </a:custGeom>
          <a:noFill/>
          <a:ln w="12954">
            <a:solidFill>
              <a:srgbClr val="33798a"/>
            </a:solidFill>
            <a:round/>
          </a:ln>
        </p:spPr>
        <p:style>
          <a:lnRef idx="0"/>
          <a:fillRef idx="0"/>
          <a:effectRef idx="0"/>
          <a:fontRef idx="minor"/>
        </p:style>
      </p:sp>
      <p:sp>
        <p:nvSpPr>
          <p:cNvPr id="1939" name="CustomShape 1796"/>
          <p:cNvSpPr/>
          <p:nvPr/>
        </p:nvSpPr>
        <p:spPr>
          <a:xfrm>
            <a:off x="2408040" y="3967560"/>
            <a:ext cx="5040" cy="2520"/>
          </a:xfrm>
          <a:custGeom>
            <a:avLst/>
            <a:gdLst/>
            <a:ahLst/>
            <a:rect l="l" t="t" r="r" b="b"/>
            <a:pathLst>
              <a:path w="5333" h="3048">
                <a:moveTo>
                  <a:pt x="0" y="0"/>
                </a:moveTo>
                <a:lnTo>
                  <a:pt x="5334" y="3047"/>
                </a:lnTo>
              </a:path>
            </a:pathLst>
          </a:custGeom>
          <a:noFill/>
          <a:ln w="12954">
            <a:solidFill>
              <a:srgbClr val="388294"/>
            </a:solidFill>
            <a:round/>
          </a:ln>
        </p:spPr>
        <p:style>
          <a:lnRef idx="0"/>
          <a:fillRef idx="0"/>
          <a:effectRef idx="0"/>
          <a:fontRef idx="minor"/>
        </p:style>
      </p:sp>
      <p:sp>
        <p:nvSpPr>
          <p:cNvPr id="1940" name="CustomShape 1797"/>
          <p:cNvSpPr/>
          <p:nvPr/>
        </p:nvSpPr>
        <p:spPr>
          <a:xfrm>
            <a:off x="2413080" y="3970800"/>
            <a:ext cx="5040" cy="4320"/>
          </a:xfrm>
          <a:custGeom>
            <a:avLst/>
            <a:gdLst/>
            <a:ahLst/>
            <a:rect l="l" t="t" r="r" b="b"/>
            <a:pathLst>
              <a:path w="5333" h="4572">
                <a:moveTo>
                  <a:pt x="0" y="0"/>
                </a:moveTo>
                <a:lnTo>
                  <a:pt x="5334" y="4572"/>
                </a:lnTo>
              </a:path>
            </a:pathLst>
          </a:custGeom>
          <a:noFill/>
          <a:ln w="12954">
            <a:solidFill>
              <a:srgbClr val="3a8a9f"/>
            </a:solidFill>
            <a:round/>
          </a:ln>
        </p:spPr>
        <p:style>
          <a:lnRef idx="0"/>
          <a:fillRef idx="0"/>
          <a:effectRef idx="0"/>
          <a:fontRef idx="minor"/>
        </p:style>
      </p:sp>
      <p:sp>
        <p:nvSpPr>
          <p:cNvPr id="1941" name="CustomShape 1798"/>
          <p:cNvSpPr/>
          <p:nvPr/>
        </p:nvSpPr>
        <p:spPr>
          <a:xfrm>
            <a:off x="2418480" y="3975480"/>
            <a:ext cx="4320" cy="6480"/>
          </a:xfrm>
          <a:custGeom>
            <a:avLst/>
            <a:gdLst/>
            <a:ahLst/>
            <a:rect l="l" t="t" r="r" b="b"/>
            <a:pathLst>
              <a:path w="4572" h="6858">
                <a:moveTo>
                  <a:pt x="0" y="0"/>
                </a:moveTo>
                <a:lnTo>
                  <a:pt x="4572" y="6858"/>
                </a:lnTo>
              </a:path>
            </a:pathLst>
          </a:custGeom>
          <a:noFill/>
          <a:ln w="12954">
            <a:solidFill>
              <a:srgbClr val="3c90a3"/>
            </a:solidFill>
            <a:round/>
          </a:ln>
        </p:spPr>
        <p:style>
          <a:lnRef idx="0"/>
          <a:fillRef idx="0"/>
          <a:effectRef idx="0"/>
          <a:fontRef idx="minor"/>
        </p:style>
      </p:sp>
      <p:sp>
        <p:nvSpPr>
          <p:cNvPr id="1942" name="CustomShape 1799"/>
          <p:cNvSpPr/>
          <p:nvPr/>
        </p:nvSpPr>
        <p:spPr>
          <a:xfrm>
            <a:off x="2423160" y="3982320"/>
            <a:ext cx="3600" cy="9720"/>
          </a:xfrm>
          <a:custGeom>
            <a:avLst/>
            <a:gdLst/>
            <a:ahLst/>
            <a:rect l="l" t="t" r="r" b="b"/>
            <a:pathLst>
              <a:path w="3810" h="9905">
                <a:moveTo>
                  <a:pt x="0" y="0"/>
                </a:moveTo>
                <a:lnTo>
                  <a:pt x="3810" y="9906"/>
                </a:lnTo>
              </a:path>
            </a:pathLst>
          </a:custGeom>
          <a:noFill/>
          <a:ln w="12953">
            <a:solidFill>
              <a:srgbClr val="3e92a8"/>
            </a:solidFill>
            <a:round/>
          </a:ln>
        </p:spPr>
        <p:style>
          <a:lnRef idx="0"/>
          <a:fillRef idx="0"/>
          <a:effectRef idx="0"/>
          <a:fontRef idx="minor"/>
        </p:style>
      </p:sp>
      <p:sp>
        <p:nvSpPr>
          <p:cNvPr id="1943" name="CustomShape 1800"/>
          <p:cNvSpPr/>
          <p:nvPr/>
        </p:nvSpPr>
        <p:spPr>
          <a:xfrm>
            <a:off x="2427120" y="3992040"/>
            <a:ext cx="2520" cy="11880"/>
          </a:xfrm>
          <a:custGeom>
            <a:avLst/>
            <a:gdLst/>
            <a:ahLst/>
            <a:rect l="l" t="t" r="r" b="b"/>
            <a:pathLst>
              <a:path w="3048" h="12191">
                <a:moveTo>
                  <a:pt x="0" y="0"/>
                </a:moveTo>
                <a:lnTo>
                  <a:pt x="3048" y="12192"/>
                </a:lnTo>
              </a:path>
            </a:pathLst>
          </a:custGeom>
          <a:noFill/>
          <a:ln w="12954">
            <a:solidFill>
              <a:srgbClr val="3e93a9"/>
            </a:solidFill>
            <a:round/>
          </a:ln>
        </p:spPr>
        <p:style>
          <a:lnRef idx="0"/>
          <a:fillRef idx="0"/>
          <a:effectRef idx="0"/>
          <a:fontRef idx="minor"/>
        </p:style>
      </p:sp>
      <p:sp>
        <p:nvSpPr>
          <p:cNvPr id="1944" name="CustomShape 1801"/>
          <p:cNvSpPr/>
          <p:nvPr/>
        </p:nvSpPr>
        <p:spPr>
          <a:xfrm>
            <a:off x="2430000" y="4004280"/>
            <a:ext cx="1800" cy="14760"/>
          </a:xfrm>
          <a:custGeom>
            <a:avLst/>
            <a:gdLst/>
            <a:ahLst/>
            <a:rect l="l" t="t" r="r" b="b"/>
            <a:pathLst>
              <a:path w="2286" h="15239">
                <a:moveTo>
                  <a:pt x="0" y="0"/>
                </a:moveTo>
                <a:lnTo>
                  <a:pt x="2286" y="15240"/>
                </a:lnTo>
              </a:path>
            </a:pathLst>
          </a:custGeom>
          <a:noFill/>
          <a:ln w="12954">
            <a:solidFill>
              <a:srgbClr val="4094aa"/>
            </a:solidFill>
            <a:round/>
          </a:ln>
        </p:spPr>
        <p:style>
          <a:lnRef idx="0"/>
          <a:fillRef idx="0"/>
          <a:effectRef idx="0"/>
          <a:fontRef idx="minor"/>
        </p:style>
      </p:sp>
      <p:sp>
        <p:nvSpPr>
          <p:cNvPr id="1945" name="CustomShape 1802"/>
          <p:cNvSpPr/>
          <p:nvPr/>
        </p:nvSpPr>
        <p:spPr>
          <a:xfrm>
            <a:off x="2432160" y="4019400"/>
            <a:ext cx="3600" cy="46800"/>
          </a:xfrm>
          <a:custGeom>
            <a:avLst/>
            <a:gdLst/>
            <a:ahLst/>
            <a:rect l="l" t="t" r="r" b="b"/>
            <a:pathLst>
              <a:path w="3810" h="47244">
                <a:moveTo>
                  <a:pt x="0" y="0"/>
                </a:moveTo>
                <a:lnTo>
                  <a:pt x="1524" y="18288"/>
                </a:lnTo>
                <a:lnTo>
                  <a:pt x="3810" y="47244"/>
                </a:lnTo>
              </a:path>
            </a:pathLst>
          </a:custGeom>
          <a:noFill/>
          <a:ln w="12954">
            <a:solidFill>
              <a:srgbClr val="4094ab"/>
            </a:solidFill>
            <a:round/>
          </a:ln>
        </p:spPr>
        <p:style>
          <a:lnRef idx="0"/>
          <a:fillRef idx="0"/>
          <a:effectRef idx="0"/>
          <a:fontRef idx="minor"/>
        </p:style>
      </p:sp>
      <p:sp>
        <p:nvSpPr>
          <p:cNvPr id="1946" name="CustomShape 1803"/>
          <p:cNvSpPr/>
          <p:nvPr/>
        </p:nvSpPr>
        <p:spPr>
          <a:xfrm>
            <a:off x="2436120" y="4066920"/>
            <a:ext cx="1800" cy="11880"/>
          </a:xfrm>
          <a:custGeom>
            <a:avLst/>
            <a:gdLst/>
            <a:ahLst/>
            <a:rect l="l" t="t" r="r" b="b"/>
            <a:pathLst>
              <a:path w="2286" h="12191">
                <a:moveTo>
                  <a:pt x="0" y="0"/>
                </a:moveTo>
                <a:lnTo>
                  <a:pt x="2286" y="12192"/>
                </a:lnTo>
              </a:path>
            </a:pathLst>
          </a:custGeom>
          <a:noFill/>
          <a:ln w="12954">
            <a:solidFill>
              <a:srgbClr val="4094aa"/>
            </a:solidFill>
            <a:round/>
          </a:ln>
        </p:spPr>
        <p:style>
          <a:lnRef idx="0"/>
          <a:fillRef idx="0"/>
          <a:effectRef idx="0"/>
          <a:fontRef idx="minor"/>
        </p:style>
      </p:sp>
      <p:sp>
        <p:nvSpPr>
          <p:cNvPr id="1947" name="CustomShape 1804"/>
          <p:cNvSpPr/>
          <p:nvPr/>
        </p:nvSpPr>
        <p:spPr>
          <a:xfrm>
            <a:off x="2438280" y="4079160"/>
            <a:ext cx="1080" cy="11160"/>
          </a:xfrm>
          <a:custGeom>
            <a:avLst/>
            <a:gdLst/>
            <a:ahLst/>
            <a:rect l="l" t="t" r="r" b="b"/>
            <a:pathLst>
              <a:path w="1524" h="11429">
                <a:moveTo>
                  <a:pt x="0" y="0"/>
                </a:moveTo>
                <a:lnTo>
                  <a:pt x="1524" y="11430"/>
                </a:lnTo>
              </a:path>
            </a:pathLst>
          </a:custGeom>
          <a:noFill/>
          <a:ln w="12954">
            <a:solidFill>
              <a:srgbClr val="3f94aa"/>
            </a:solidFill>
            <a:round/>
          </a:ln>
        </p:spPr>
        <p:style>
          <a:lnRef idx="0"/>
          <a:fillRef idx="0"/>
          <a:effectRef idx="0"/>
          <a:fontRef idx="minor"/>
        </p:style>
      </p:sp>
      <p:sp>
        <p:nvSpPr>
          <p:cNvPr id="1948" name="CustomShape 1805"/>
          <p:cNvSpPr/>
          <p:nvPr/>
        </p:nvSpPr>
        <p:spPr>
          <a:xfrm>
            <a:off x="2440080" y="4090320"/>
            <a:ext cx="2520" cy="10440"/>
          </a:xfrm>
          <a:custGeom>
            <a:avLst/>
            <a:gdLst/>
            <a:ahLst/>
            <a:rect l="l" t="t" r="r" b="b"/>
            <a:pathLst>
              <a:path w="3048" h="10667">
                <a:moveTo>
                  <a:pt x="0" y="0"/>
                </a:moveTo>
                <a:lnTo>
                  <a:pt x="3048" y="10668"/>
                </a:lnTo>
              </a:path>
            </a:pathLst>
          </a:custGeom>
          <a:noFill/>
          <a:ln w="12954">
            <a:solidFill>
              <a:srgbClr val="3e93aa"/>
            </a:solidFill>
            <a:round/>
          </a:ln>
        </p:spPr>
        <p:style>
          <a:lnRef idx="0"/>
          <a:fillRef idx="0"/>
          <a:effectRef idx="0"/>
          <a:fontRef idx="minor"/>
        </p:style>
      </p:sp>
      <p:sp>
        <p:nvSpPr>
          <p:cNvPr id="1949" name="CustomShape 1806"/>
          <p:cNvSpPr/>
          <p:nvPr/>
        </p:nvSpPr>
        <p:spPr>
          <a:xfrm>
            <a:off x="2442960" y="4101120"/>
            <a:ext cx="1800" cy="8640"/>
          </a:xfrm>
          <a:custGeom>
            <a:avLst/>
            <a:gdLst/>
            <a:ahLst/>
            <a:rect l="l" t="t" r="r" b="b"/>
            <a:pathLst>
              <a:path w="2286" h="9144">
                <a:moveTo>
                  <a:pt x="0" y="0"/>
                </a:moveTo>
                <a:lnTo>
                  <a:pt x="2286" y="9144"/>
                </a:lnTo>
              </a:path>
            </a:pathLst>
          </a:custGeom>
          <a:noFill/>
          <a:ln w="12954">
            <a:solidFill>
              <a:srgbClr val="3e93a9"/>
            </a:solidFill>
            <a:round/>
          </a:ln>
        </p:spPr>
        <p:style>
          <a:lnRef idx="0"/>
          <a:fillRef idx="0"/>
          <a:effectRef idx="0"/>
          <a:fontRef idx="minor"/>
        </p:style>
      </p:sp>
      <p:sp>
        <p:nvSpPr>
          <p:cNvPr id="1950" name="CustomShape 1807"/>
          <p:cNvSpPr/>
          <p:nvPr/>
        </p:nvSpPr>
        <p:spPr>
          <a:xfrm>
            <a:off x="2445120" y="4110120"/>
            <a:ext cx="2520" cy="7200"/>
          </a:xfrm>
          <a:custGeom>
            <a:avLst/>
            <a:gdLst/>
            <a:ahLst/>
            <a:rect l="l" t="t" r="r" b="b"/>
            <a:pathLst>
              <a:path w="3048" h="7620">
                <a:moveTo>
                  <a:pt x="0" y="0"/>
                </a:moveTo>
                <a:lnTo>
                  <a:pt x="3048" y="7620"/>
                </a:lnTo>
              </a:path>
            </a:pathLst>
          </a:custGeom>
          <a:noFill/>
          <a:ln w="12954">
            <a:solidFill>
              <a:srgbClr val="3e92a8"/>
            </a:solidFill>
            <a:round/>
          </a:ln>
        </p:spPr>
        <p:style>
          <a:lnRef idx="0"/>
          <a:fillRef idx="0"/>
          <a:effectRef idx="0"/>
          <a:fontRef idx="minor"/>
        </p:style>
      </p:sp>
      <p:sp>
        <p:nvSpPr>
          <p:cNvPr id="1951" name="CustomShape 1808"/>
          <p:cNvSpPr/>
          <p:nvPr/>
        </p:nvSpPr>
        <p:spPr>
          <a:xfrm>
            <a:off x="2448360" y="4117680"/>
            <a:ext cx="3600" cy="6480"/>
          </a:xfrm>
          <a:custGeom>
            <a:avLst/>
            <a:gdLst/>
            <a:ahLst/>
            <a:rect l="l" t="t" r="r" b="b"/>
            <a:pathLst>
              <a:path w="3810" h="6858">
                <a:moveTo>
                  <a:pt x="0" y="0"/>
                </a:moveTo>
                <a:lnTo>
                  <a:pt x="3810" y="6858"/>
                </a:lnTo>
              </a:path>
            </a:pathLst>
          </a:custGeom>
          <a:noFill/>
          <a:ln w="12954">
            <a:solidFill>
              <a:srgbClr val="3d91a5"/>
            </a:solidFill>
            <a:round/>
          </a:ln>
        </p:spPr>
        <p:style>
          <a:lnRef idx="0"/>
          <a:fillRef idx="0"/>
          <a:effectRef idx="0"/>
          <a:fontRef idx="minor"/>
        </p:style>
      </p:sp>
      <p:sp>
        <p:nvSpPr>
          <p:cNvPr id="1952" name="CustomShape 1809"/>
          <p:cNvSpPr/>
          <p:nvPr/>
        </p:nvSpPr>
        <p:spPr>
          <a:xfrm>
            <a:off x="2451960" y="4124880"/>
            <a:ext cx="3600" cy="5040"/>
          </a:xfrm>
          <a:custGeom>
            <a:avLst/>
            <a:gdLst/>
            <a:ahLst/>
            <a:rect l="l" t="t" r="r" b="b"/>
            <a:pathLst>
              <a:path w="3810" h="5334">
                <a:moveTo>
                  <a:pt x="0" y="0"/>
                </a:moveTo>
                <a:lnTo>
                  <a:pt x="3810" y="5334"/>
                </a:lnTo>
              </a:path>
            </a:pathLst>
          </a:custGeom>
          <a:noFill/>
          <a:ln w="12954">
            <a:solidFill>
              <a:srgbClr val="3c90a3"/>
            </a:solidFill>
            <a:round/>
          </a:ln>
        </p:spPr>
        <p:style>
          <a:lnRef idx="0"/>
          <a:fillRef idx="0"/>
          <a:effectRef idx="0"/>
          <a:fontRef idx="minor"/>
        </p:style>
      </p:sp>
      <p:sp>
        <p:nvSpPr>
          <p:cNvPr id="1953" name="CustomShape 1810"/>
          <p:cNvSpPr/>
          <p:nvPr/>
        </p:nvSpPr>
        <p:spPr>
          <a:xfrm>
            <a:off x="2455920" y="4129920"/>
            <a:ext cx="3600" cy="5040"/>
          </a:xfrm>
          <a:custGeom>
            <a:avLst/>
            <a:gdLst/>
            <a:ahLst/>
            <a:rect l="l" t="t" r="r" b="b"/>
            <a:pathLst>
              <a:path w="3810" h="5334">
                <a:moveTo>
                  <a:pt x="0" y="0"/>
                </a:moveTo>
                <a:lnTo>
                  <a:pt x="3810" y="5334"/>
                </a:lnTo>
              </a:path>
            </a:pathLst>
          </a:custGeom>
          <a:noFill/>
          <a:ln w="12954">
            <a:solidFill>
              <a:srgbClr val="3b8ea1"/>
            </a:solidFill>
            <a:round/>
          </a:ln>
        </p:spPr>
        <p:style>
          <a:lnRef idx="0"/>
          <a:fillRef idx="0"/>
          <a:effectRef idx="0"/>
          <a:fontRef idx="minor"/>
        </p:style>
      </p:sp>
      <p:sp>
        <p:nvSpPr>
          <p:cNvPr id="1954" name="CustomShape 1811"/>
          <p:cNvSpPr/>
          <p:nvPr/>
        </p:nvSpPr>
        <p:spPr>
          <a:xfrm>
            <a:off x="2459880" y="4135320"/>
            <a:ext cx="4320" cy="3600"/>
          </a:xfrm>
          <a:custGeom>
            <a:avLst/>
            <a:gdLst/>
            <a:ahLst/>
            <a:rect l="l" t="t" r="r" b="b"/>
            <a:pathLst>
              <a:path w="4572" h="3810">
                <a:moveTo>
                  <a:pt x="0" y="0"/>
                </a:moveTo>
                <a:lnTo>
                  <a:pt x="4572" y="3810"/>
                </a:lnTo>
              </a:path>
            </a:pathLst>
          </a:custGeom>
          <a:noFill/>
          <a:ln w="12954">
            <a:solidFill>
              <a:srgbClr val="3a8a9f"/>
            </a:solidFill>
            <a:round/>
          </a:ln>
        </p:spPr>
        <p:style>
          <a:lnRef idx="0"/>
          <a:fillRef idx="0"/>
          <a:effectRef idx="0"/>
          <a:fontRef idx="minor"/>
        </p:style>
      </p:sp>
      <p:sp>
        <p:nvSpPr>
          <p:cNvPr id="1955" name="CustomShape 1812"/>
          <p:cNvSpPr/>
          <p:nvPr/>
        </p:nvSpPr>
        <p:spPr>
          <a:xfrm>
            <a:off x="2464200" y="4139280"/>
            <a:ext cx="3600" cy="3600"/>
          </a:xfrm>
          <a:custGeom>
            <a:avLst/>
            <a:gdLst/>
            <a:ahLst/>
            <a:rect l="l" t="t" r="r" b="b"/>
            <a:pathLst>
              <a:path w="3810" h="3810">
                <a:moveTo>
                  <a:pt x="0" y="0"/>
                </a:moveTo>
                <a:lnTo>
                  <a:pt x="3810" y="3810"/>
                </a:lnTo>
              </a:path>
            </a:pathLst>
          </a:custGeom>
          <a:noFill/>
          <a:ln w="12954">
            <a:solidFill>
              <a:srgbClr val="39869b"/>
            </a:solidFill>
            <a:round/>
          </a:ln>
        </p:spPr>
        <p:style>
          <a:lnRef idx="0"/>
          <a:fillRef idx="0"/>
          <a:effectRef idx="0"/>
          <a:fontRef idx="minor"/>
        </p:style>
      </p:sp>
      <p:sp>
        <p:nvSpPr>
          <p:cNvPr id="1956" name="CustomShape 1813"/>
          <p:cNvSpPr/>
          <p:nvPr/>
        </p:nvSpPr>
        <p:spPr>
          <a:xfrm>
            <a:off x="2468160" y="4142880"/>
            <a:ext cx="5040" cy="1800"/>
          </a:xfrm>
          <a:custGeom>
            <a:avLst/>
            <a:gdLst/>
            <a:ahLst/>
            <a:rect l="l" t="t" r="r" b="b"/>
            <a:pathLst>
              <a:path w="5333" h="2286">
                <a:moveTo>
                  <a:pt x="0" y="0"/>
                </a:moveTo>
                <a:lnTo>
                  <a:pt x="5334" y="2285"/>
                </a:lnTo>
              </a:path>
            </a:pathLst>
          </a:custGeom>
          <a:noFill/>
          <a:ln w="12954">
            <a:solidFill>
              <a:srgbClr val="388395"/>
            </a:solidFill>
            <a:round/>
          </a:ln>
        </p:spPr>
        <p:style>
          <a:lnRef idx="0"/>
          <a:fillRef idx="0"/>
          <a:effectRef idx="0"/>
          <a:fontRef idx="minor"/>
        </p:style>
      </p:sp>
      <p:sp>
        <p:nvSpPr>
          <p:cNvPr id="1957" name="CustomShape 1814"/>
          <p:cNvSpPr/>
          <p:nvPr/>
        </p:nvSpPr>
        <p:spPr>
          <a:xfrm>
            <a:off x="2473560" y="4145400"/>
            <a:ext cx="4320" cy="1800"/>
          </a:xfrm>
          <a:custGeom>
            <a:avLst/>
            <a:gdLst/>
            <a:ahLst/>
            <a:rect l="l" t="t" r="r" b="b"/>
            <a:pathLst>
              <a:path w="4572" h="2286">
                <a:moveTo>
                  <a:pt x="0" y="0"/>
                </a:moveTo>
                <a:lnTo>
                  <a:pt x="4572" y="2285"/>
                </a:lnTo>
              </a:path>
            </a:pathLst>
          </a:custGeom>
          <a:noFill/>
          <a:ln w="12954">
            <a:solidFill>
              <a:srgbClr val="357d90"/>
            </a:solidFill>
            <a:round/>
          </a:ln>
        </p:spPr>
        <p:style>
          <a:lnRef idx="0"/>
          <a:fillRef idx="0"/>
          <a:effectRef idx="0"/>
          <a:fontRef idx="minor"/>
        </p:style>
      </p:sp>
      <p:sp>
        <p:nvSpPr>
          <p:cNvPr id="1958" name="CustomShape 1815"/>
          <p:cNvSpPr/>
          <p:nvPr/>
        </p:nvSpPr>
        <p:spPr>
          <a:xfrm>
            <a:off x="2477880" y="4147560"/>
            <a:ext cx="5040" cy="360"/>
          </a:xfrm>
          <a:custGeom>
            <a:avLst/>
            <a:gdLst/>
            <a:ahLst/>
            <a:rect l="l" t="t" r="r" b="b"/>
            <a:pathLst>
              <a:path w="5333" h="762">
                <a:moveTo>
                  <a:pt x="0" y="0"/>
                </a:moveTo>
                <a:lnTo>
                  <a:pt x="5334" y="761"/>
                </a:lnTo>
              </a:path>
            </a:pathLst>
          </a:custGeom>
          <a:noFill/>
          <a:ln w="12954">
            <a:solidFill>
              <a:srgbClr val="337989"/>
            </a:solidFill>
            <a:round/>
          </a:ln>
        </p:spPr>
        <p:style>
          <a:lnRef idx="0"/>
          <a:fillRef idx="0"/>
          <a:effectRef idx="0"/>
          <a:fontRef idx="minor"/>
        </p:style>
      </p:sp>
      <p:sp>
        <p:nvSpPr>
          <p:cNvPr id="1959" name="CustomShape 1816"/>
          <p:cNvSpPr/>
          <p:nvPr/>
        </p:nvSpPr>
        <p:spPr>
          <a:xfrm>
            <a:off x="2483280" y="4148280"/>
            <a:ext cx="5040" cy="360"/>
          </a:xfrm>
          <a:custGeom>
            <a:avLst/>
            <a:gdLst/>
            <a:ahLst/>
            <a:rect l="l" t="t" r="r" b="b"/>
            <a:pathLst>
              <a:path w="5333" h="762">
                <a:moveTo>
                  <a:pt x="0" y="0"/>
                </a:moveTo>
                <a:lnTo>
                  <a:pt x="5334" y="761"/>
                </a:lnTo>
              </a:path>
            </a:pathLst>
          </a:custGeom>
          <a:noFill/>
          <a:ln w="12954">
            <a:solidFill>
              <a:srgbClr val="347c8f"/>
            </a:solidFill>
            <a:round/>
          </a:ln>
        </p:spPr>
        <p:style>
          <a:lnRef idx="0"/>
          <a:fillRef idx="0"/>
          <a:effectRef idx="0"/>
          <a:fontRef idx="minor"/>
        </p:style>
      </p:sp>
      <p:sp>
        <p:nvSpPr>
          <p:cNvPr id="1960" name="CustomShape 1817"/>
          <p:cNvSpPr/>
          <p:nvPr/>
        </p:nvSpPr>
        <p:spPr>
          <a:xfrm>
            <a:off x="2488680" y="4148280"/>
            <a:ext cx="5040" cy="360"/>
          </a:xfrm>
          <a:custGeom>
            <a:avLst/>
            <a:gdLst/>
            <a:ahLst/>
            <a:rect l="l" t="t" r="r" b="b"/>
            <a:pathLst>
              <a:path w="5333" h="762">
                <a:moveTo>
                  <a:pt x="0" y="762"/>
                </a:moveTo>
                <a:lnTo>
                  <a:pt x="5334" y="0"/>
                </a:lnTo>
              </a:path>
            </a:pathLst>
          </a:custGeom>
          <a:noFill/>
          <a:ln w="12954">
            <a:solidFill>
              <a:srgbClr val="378294"/>
            </a:solidFill>
            <a:round/>
          </a:ln>
        </p:spPr>
        <p:style>
          <a:lnRef idx="0"/>
          <a:fillRef idx="0"/>
          <a:effectRef idx="0"/>
          <a:fontRef idx="minor"/>
        </p:style>
      </p:sp>
      <p:sp>
        <p:nvSpPr>
          <p:cNvPr id="1961" name="CustomShape 1818"/>
          <p:cNvSpPr/>
          <p:nvPr/>
        </p:nvSpPr>
        <p:spPr>
          <a:xfrm>
            <a:off x="2494080" y="4147560"/>
            <a:ext cx="5040" cy="360"/>
          </a:xfrm>
          <a:custGeom>
            <a:avLst/>
            <a:gdLst/>
            <a:ahLst/>
            <a:rect l="l" t="t" r="r" b="b"/>
            <a:pathLst>
              <a:path w="5333" h="762">
                <a:moveTo>
                  <a:pt x="0" y="762"/>
                </a:moveTo>
                <a:lnTo>
                  <a:pt x="5334" y="0"/>
                </a:lnTo>
              </a:path>
            </a:pathLst>
          </a:custGeom>
          <a:noFill/>
          <a:ln w="12954">
            <a:solidFill>
              <a:srgbClr val="398699"/>
            </a:solidFill>
            <a:round/>
          </a:ln>
        </p:spPr>
        <p:style>
          <a:lnRef idx="0"/>
          <a:fillRef idx="0"/>
          <a:effectRef idx="0"/>
          <a:fontRef idx="minor"/>
        </p:style>
      </p:sp>
      <p:sp>
        <p:nvSpPr>
          <p:cNvPr id="1962" name="CustomShape 1819"/>
          <p:cNvSpPr/>
          <p:nvPr/>
        </p:nvSpPr>
        <p:spPr>
          <a:xfrm>
            <a:off x="2499480" y="4146120"/>
            <a:ext cx="4320" cy="1080"/>
          </a:xfrm>
          <a:custGeom>
            <a:avLst/>
            <a:gdLst/>
            <a:ahLst/>
            <a:rect l="l" t="t" r="r" b="b"/>
            <a:pathLst>
              <a:path w="4572" h="1524">
                <a:moveTo>
                  <a:pt x="0" y="1524"/>
                </a:moveTo>
                <a:lnTo>
                  <a:pt x="4572" y="0"/>
                </a:lnTo>
              </a:path>
            </a:pathLst>
          </a:custGeom>
          <a:noFill/>
          <a:ln w="12954">
            <a:solidFill>
              <a:srgbClr val="3a8a9f"/>
            </a:solidFill>
            <a:round/>
          </a:ln>
        </p:spPr>
        <p:style>
          <a:lnRef idx="0"/>
          <a:fillRef idx="0"/>
          <a:effectRef idx="0"/>
          <a:fontRef idx="minor"/>
        </p:style>
      </p:sp>
      <p:sp>
        <p:nvSpPr>
          <p:cNvPr id="1963" name="CustomShape 1820"/>
          <p:cNvSpPr/>
          <p:nvPr/>
        </p:nvSpPr>
        <p:spPr>
          <a:xfrm>
            <a:off x="2503800" y="4143600"/>
            <a:ext cx="4320" cy="1800"/>
          </a:xfrm>
          <a:custGeom>
            <a:avLst/>
            <a:gdLst/>
            <a:ahLst/>
            <a:rect l="l" t="t" r="r" b="b"/>
            <a:pathLst>
              <a:path w="4572" h="2286">
                <a:moveTo>
                  <a:pt x="0" y="2286"/>
                </a:moveTo>
                <a:lnTo>
                  <a:pt x="4572" y="0"/>
                </a:lnTo>
              </a:path>
            </a:pathLst>
          </a:custGeom>
          <a:noFill/>
          <a:ln w="12954">
            <a:solidFill>
              <a:srgbClr val="3d90a4"/>
            </a:solidFill>
            <a:round/>
          </a:ln>
        </p:spPr>
        <p:style>
          <a:lnRef idx="0"/>
          <a:fillRef idx="0"/>
          <a:effectRef idx="0"/>
          <a:fontRef idx="minor"/>
        </p:style>
      </p:sp>
      <p:sp>
        <p:nvSpPr>
          <p:cNvPr id="1964" name="CustomShape 1821"/>
          <p:cNvSpPr/>
          <p:nvPr/>
        </p:nvSpPr>
        <p:spPr>
          <a:xfrm>
            <a:off x="2508480" y="4140720"/>
            <a:ext cx="3600" cy="2520"/>
          </a:xfrm>
          <a:custGeom>
            <a:avLst/>
            <a:gdLst/>
            <a:ahLst/>
            <a:rect l="l" t="t" r="r" b="b"/>
            <a:pathLst>
              <a:path w="3810" h="3048">
                <a:moveTo>
                  <a:pt x="0" y="3048"/>
                </a:moveTo>
                <a:lnTo>
                  <a:pt x="3810" y="0"/>
                </a:lnTo>
              </a:path>
            </a:pathLst>
          </a:custGeom>
          <a:noFill/>
          <a:ln w="12954">
            <a:solidFill>
              <a:srgbClr val="3f94aa"/>
            </a:solidFill>
            <a:round/>
          </a:ln>
        </p:spPr>
        <p:style>
          <a:lnRef idx="0"/>
          <a:fillRef idx="0"/>
          <a:effectRef idx="0"/>
          <a:fontRef idx="minor"/>
        </p:style>
      </p:sp>
      <p:sp>
        <p:nvSpPr>
          <p:cNvPr id="1965" name="CustomShape 1822"/>
          <p:cNvSpPr/>
          <p:nvPr/>
        </p:nvSpPr>
        <p:spPr>
          <a:xfrm>
            <a:off x="2512440" y="4136760"/>
            <a:ext cx="3600" cy="3600"/>
          </a:xfrm>
          <a:custGeom>
            <a:avLst/>
            <a:gdLst/>
            <a:ahLst/>
            <a:rect l="l" t="t" r="r" b="b"/>
            <a:pathLst>
              <a:path w="3810" h="3810">
                <a:moveTo>
                  <a:pt x="0" y="3810"/>
                </a:moveTo>
                <a:lnTo>
                  <a:pt x="3810" y="0"/>
                </a:lnTo>
              </a:path>
            </a:pathLst>
          </a:custGeom>
          <a:noFill/>
          <a:ln w="12954">
            <a:solidFill>
              <a:srgbClr val="4197ad"/>
            </a:solidFill>
            <a:round/>
          </a:ln>
        </p:spPr>
        <p:style>
          <a:lnRef idx="0"/>
          <a:fillRef idx="0"/>
          <a:effectRef idx="0"/>
          <a:fontRef idx="minor"/>
        </p:style>
      </p:sp>
      <p:sp>
        <p:nvSpPr>
          <p:cNvPr id="1966" name="CustomShape 1823"/>
          <p:cNvSpPr/>
          <p:nvPr/>
        </p:nvSpPr>
        <p:spPr>
          <a:xfrm>
            <a:off x="2516040" y="4132440"/>
            <a:ext cx="3600" cy="4320"/>
          </a:xfrm>
          <a:custGeom>
            <a:avLst/>
            <a:gdLst/>
            <a:ahLst/>
            <a:rect l="l" t="t" r="r" b="b"/>
            <a:pathLst>
              <a:path w="3810" h="4572">
                <a:moveTo>
                  <a:pt x="0" y="4572"/>
                </a:moveTo>
                <a:lnTo>
                  <a:pt x="3810" y="0"/>
                </a:lnTo>
              </a:path>
            </a:pathLst>
          </a:custGeom>
          <a:noFill/>
          <a:ln w="12954">
            <a:solidFill>
              <a:srgbClr val="429bb1"/>
            </a:solidFill>
            <a:round/>
          </a:ln>
        </p:spPr>
        <p:style>
          <a:lnRef idx="0"/>
          <a:fillRef idx="0"/>
          <a:effectRef idx="0"/>
          <a:fontRef idx="minor"/>
        </p:style>
      </p:sp>
      <p:sp>
        <p:nvSpPr>
          <p:cNvPr id="1967" name="CustomShape 1824"/>
          <p:cNvSpPr/>
          <p:nvPr/>
        </p:nvSpPr>
        <p:spPr>
          <a:xfrm>
            <a:off x="2520000" y="4127760"/>
            <a:ext cx="3600" cy="4320"/>
          </a:xfrm>
          <a:custGeom>
            <a:avLst/>
            <a:gdLst/>
            <a:ahLst/>
            <a:rect l="l" t="t" r="r" b="b"/>
            <a:pathLst>
              <a:path w="3810" h="4572">
                <a:moveTo>
                  <a:pt x="0" y="4572"/>
                </a:moveTo>
                <a:lnTo>
                  <a:pt x="3810" y="0"/>
                </a:lnTo>
              </a:path>
            </a:pathLst>
          </a:custGeom>
          <a:noFill/>
          <a:ln w="12954">
            <a:solidFill>
              <a:srgbClr val="439eb4"/>
            </a:solidFill>
            <a:round/>
          </a:ln>
        </p:spPr>
        <p:style>
          <a:lnRef idx="0"/>
          <a:fillRef idx="0"/>
          <a:effectRef idx="0"/>
          <a:fontRef idx="minor"/>
        </p:style>
      </p:sp>
      <p:sp>
        <p:nvSpPr>
          <p:cNvPr id="1968" name="CustomShape 1825"/>
          <p:cNvSpPr/>
          <p:nvPr/>
        </p:nvSpPr>
        <p:spPr>
          <a:xfrm>
            <a:off x="2523600" y="4121640"/>
            <a:ext cx="1800" cy="5760"/>
          </a:xfrm>
          <a:custGeom>
            <a:avLst/>
            <a:gdLst/>
            <a:ahLst/>
            <a:rect l="l" t="t" r="r" b="b"/>
            <a:pathLst>
              <a:path w="2286" h="6096">
                <a:moveTo>
                  <a:pt x="0" y="6096"/>
                </a:moveTo>
                <a:lnTo>
                  <a:pt x="2285" y="0"/>
                </a:lnTo>
              </a:path>
            </a:pathLst>
          </a:custGeom>
          <a:noFill/>
          <a:ln w="12954">
            <a:solidFill>
              <a:srgbClr val="449fb6"/>
            </a:solidFill>
            <a:round/>
          </a:ln>
        </p:spPr>
        <p:style>
          <a:lnRef idx="0"/>
          <a:fillRef idx="0"/>
          <a:effectRef idx="0"/>
          <a:fontRef idx="minor"/>
        </p:style>
      </p:sp>
      <p:sp>
        <p:nvSpPr>
          <p:cNvPr id="1969" name="CustomShape 1826"/>
          <p:cNvSpPr/>
          <p:nvPr/>
        </p:nvSpPr>
        <p:spPr>
          <a:xfrm>
            <a:off x="2526120" y="4116240"/>
            <a:ext cx="2520" cy="5040"/>
          </a:xfrm>
          <a:custGeom>
            <a:avLst/>
            <a:gdLst/>
            <a:ahLst/>
            <a:rect l="l" t="t" r="r" b="b"/>
            <a:pathLst>
              <a:path w="3048" h="5334">
                <a:moveTo>
                  <a:pt x="0" y="5333"/>
                </a:moveTo>
                <a:lnTo>
                  <a:pt x="3047" y="0"/>
                </a:lnTo>
              </a:path>
            </a:pathLst>
          </a:custGeom>
          <a:noFill/>
          <a:ln w="12954">
            <a:solidFill>
              <a:srgbClr val="45a0b8"/>
            </a:solidFill>
            <a:round/>
          </a:ln>
        </p:spPr>
        <p:style>
          <a:lnRef idx="0"/>
          <a:fillRef idx="0"/>
          <a:effectRef idx="0"/>
          <a:fontRef idx="minor"/>
        </p:style>
      </p:sp>
      <p:sp>
        <p:nvSpPr>
          <p:cNvPr id="1970" name="CustomShape 1827"/>
          <p:cNvSpPr/>
          <p:nvPr/>
        </p:nvSpPr>
        <p:spPr>
          <a:xfrm>
            <a:off x="2529000" y="4102560"/>
            <a:ext cx="3600" cy="13320"/>
          </a:xfrm>
          <a:custGeom>
            <a:avLst/>
            <a:gdLst/>
            <a:ahLst/>
            <a:rect l="l" t="t" r="r" b="b"/>
            <a:pathLst>
              <a:path w="3810" h="13715">
                <a:moveTo>
                  <a:pt x="0" y="13716"/>
                </a:moveTo>
                <a:lnTo>
                  <a:pt x="3809" y="0"/>
                </a:lnTo>
              </a:path>
            </a:pathLst>
          </a:custGeom>
          <a:noFill/>
          <a:ln w="12954">
            <a:solidFill>
              <a:srgbClr val="45a1b8"/>
            </a:solidFill>
            <a:round/>
          </a:ln>
        </p:spPr>
        <p:style>
          <a:lnRef idx="0"/>
          <a:fillRef idx="0"/>
          <a:effectRef idx="0"/>
          <a:fontRef idx="minor"/>
        </p:style>
      </p:sp>
      <p:sp>
        <p:nvSpPr>
          <p:cNvPr id="1971" name="CustomShape 1828"/>
          <p:cNvSpPr/>
          <p:nvPr/>
        </p:nvSpPr>
        <p:spPr>
          <a:xfrm>
            <a:off x="2532960" y="4087440"/>
            <a:ext cx="1800" cy="14760"/>
          </a:xfrm>
          <a:custGeom>
            <a:avLst/>
            <a:gdLst/>
            <a:ahLst/>
            <a:rect l="l" t="t" r="r" b="b"/>
            <a:pathLst>
              <a:path w="2286" h="15239">
                <a:moveTo>
                  <a:pt x="0" y="15239"/>
                </a:moveTo>
                <a:lnTo>
                  <a:pt x="2285" y="0"/>
                </a:lnTo>
              </a:path>
            </a:pathLst>
          </a:custGeom>
          <a:noFill/>
          <a:ln w="12953">
            <a:solidFill>
              <a:srgbClr val="46a2ba"/>
            </a:solidFill>
            <a:round/>
          </a:ln>
        </p:spPr>
        <p:style>
          <a:lnRef idx="0"/>
          <a:fillRef idx="0"/>
          <a:effectRef idx="0"/>
          <a:fontRef idx="minor"/>
        </p:style>
      </p:sp>
      <p:sp>
        <p:nvSpPr>
          <p:cNvPr id="1972" name="CustomShape 1829"/>
          <p:cNvSpPr/>
          <p:nvPr/>
        </p:nvSpPr>
        <p:spPr>
          <a:xfrm>
            <a:off x="2534400" y="4043160"/>
            <a:ext cx="1080" cy="43920"/>
          </a:xfrm>
          <a:custGeom>
            <a:avLst/>
            <a:gdLst/>
            <a:ahLst/>
            <a:rect l="l" t="t" r="r" b="b"/>
            <a:pathLst>
              <a:path w="1524" h="44196">
                <a:moveTo>
                  <a:pt x="762" y="44195"/>
                </a:moveTo>
                <a:lnTo>
                  <a:pt x="1524" y="27431"/>
                </a:lnTo>
                <a:lnTo>
                  <a:pt x="1524" y="13715"/>
                </a:lnTo>
                <a:lnTo>
                  <a:pt x="0" y="0"/>
                </a:lnTo>
              </a:path>
            </a:pathLst>
          </a:custGeom>
          <a:noFill/>
          <a:ln w="12954">
            <a:solidFill>
              <a:srgbClr val="46a3ba"/>
            </a:solidFill>
            <a:round/>
          </a:ln>
        </p:spPr>
        <p:style>
          <a:lnRef idx="0"/>
          <a:fillRef idx="0"/>
          <a:effectRef idx="0"/>
          <a:fontRef idx="minor"/>
        </p:style>
      </p:sp>
      <p:sp>
        <p:nvSpPr>
          <p:cNvPr id="1973" name="CustomShape 1830"/>
          <p:cNvSpPr/>
          <p:nvPr/>
        </p:nvSpPr>
        <p:spPr>
          <a:xfrm>
            <a:off x="2531520" y="4030200"/>
            <a:ext cx="2520" cy="12600"/>
          </a:xfrm>
          <a:custGeom>
            <a:avLst/>
            <a:gdLst/>
            <a:ahLst/>
            <a:rect l="l" t="t" r="r" b="b"/>
            <a:pathLst>
              <a:path w="3048" h="12953">
                <a:moveTo>
                  <a:pt x="3048" y="12954"/>
                </a:moveTo>
                <a:lnTo>
                  <a:pt x="0" y="0"/>
                </a:lnTo>
              </a:path>
            </a:pathLst>
          </a:custGeom>
          <a:noFill/>
          <a:ln w="12953">
            <a:solidFill>
              <a:srgbClr val="46a2ba"/>
            </a:solidFill>
            <a:round/>
          </a:ln>
        </p:spPr>
        <p:style>
          <a:lnRef idx="0"/>
          <a:fillRef idx="0"/>
          <a:effectRef idx="0"/>
          <a:fontRef idx="minor"/>
        </p:style>
      </p:sp>
      <p:sp>
        <p:nvSpPr>
          <p:cNvPr id="1974" name="CustomShape 1831"/>
          <p:cNvSpPr/>
          <p:nvPr/>
        </p:nvSpPr>
        <p:spPr>
          <a:xfrm>
            <a:off x="2528280" y="4017240"/>
            <a:ext cx="2520" cy="12600"/>
          </a:xfrm>
          <a:custGeom>
            <a:avLst/>
            <a:gdLst/>
            <a:ahLst/>
            <a:rect l="l" t="t" r="r" b="b"/>
            <a:pathLst>
              <a:path w="3048" h="12953">
                <a:moveTo>
                  <a:pt x="3048" y="12954"/>
                </a:moveTo>
                <a:lnTo>
                  <a:pt x="0" y="0"/>
                </a:lnTo>
              </a:path>
            </a:pathLst>
          </a:custGeom>
          <a:noFill/>
          <a:ln w="12953">
            <a:solidFill>
              <a:srgbClr val="45a1b9"/>
            </a:solidFill>
            <a:round/>
          </a:ln>
        </p:spPr>
        <p:style>
          <a:lnRef idx="0"/>
          <a:fillRef idx="0"/>
          <a:effectRef idx="0"/>
          <a:fontRef idx="minor"/>
        </p:style>
      </p:sp>
      <p:sp>
        <p:nvSpPr>
          <p:cNvPr id="1975" name="CustomShape 1832"/>
          <p:cNvSpPr/>
          <p:nvPr/>
        </p:nvSpPr>
        <p:spPr>
          <a:xfrm>
            <a:off x="2523600" y="4004280"/>
            <a:ext cx="4320" cy="12600"/>
          </a:xfrm>
          <a:custGeom>
            <a:avLst/>
            <a:gdLst/>
            <a:ahLst/>
            <a:rect l="l" t="t" r="r" b="b"/>
            <a:pathLst>
              <a:path w="4572" h="12953">
                <a:moveTo>
                  <a:pt x="4572" y="12954"/>
                </a:moveTo>
                <a:lnTo>
                  <a:pt x="0" y="0"/>
                </a:lnTo>
              </a:path>
            </a:pathLst>
          </a:custGeom>
          <a:noFill/>
          <a:ln w="12954">
            <a:solidFill>
              <a:srgbClr val="45a1b8"/>
            </a:solidFill>
            <a:round/>
          </a:ln>
        </p:spPr>
        <p:style>
          <a:lnRef idx="0"/>
          <a:fillRef idx="0"/>
          <a:effectRef idx="0"/>
          <a:fontRef idx="minor"/>
        </p:style>
      </p:sp>
      <p:sp>
        <p:nvSpPr>
          <p:cNvPr id="1976" name="CustomShape 1833"/>
          <p:cNvSpPr/>
          <p:nvPr/>
        </p:nvSpPr>
        <p:spPr>
          <a:xfrm>
            <a:off x="2518560" y="3992040"/>
            <a:ext cx="5040" cy="11880"/>
          </a:xfrm>
          <a:custGeom>
            <a:avLst/>
            <a:gdLst/>
            <a:ahLst/>
            <a:rect l="l" t="t" r="r" b="b"/>
            <a:pathLst>
              <a:path w="5333" h="12191">
                <a:moveTo>
                  <a:pt x="5333" y="12192"/>
                </a:moveTo>
                <a:lnTo>
                  <a:pt x="0" y="0"/>
                </a:lnTo>
              </a:path>
            </a:pathLst>
          </a:custGeom>
          <a:noFill/>
          <a:ln w="12953">
            <a:solidFill>
              <a:srgbClr val="45a0b8"/>
            </a:solidFill>
            <a:round/>
          </a:ln>
        </p:spPr>
        <p:style>
          <a:lnRef idx="0"/>
          <a:fillRef idx="0"/>
          <a:effectRef idx="0"/>
          <a:fontRef idx="minor"/>
        </p:style>
      </p:sp>
      <p:sp>
        <p:nvSpPr>
          <p:cNvPr id="1977" name="CustomShape 1834"/>
          <p:cNvSpPr/>
          <p:nvPr/>
        </p:nvSpPr>
        <p:spPr>
          <a:xfrm>
            <a:off x="2511720" y="3980520"/>
            <a:ext cx="6480" cy="11160"/>
          </a:xfrm>
          <a:custGeom>
            <a:avLst/>
            <a:gdLst/>
            <a:ahLst/>
            <a:rect l="l" t="t" r="r" b="b"/>
            <a:pathLst>
              <a:path w="6857" h="11429">
                <a:moveTo>
                  <a:pt x="6857" y="11430"/>
                </a:moveTo>
                <a:lnTo>
                  <a:pt x="0" y="0"/>
                </a:lnTo>
              </a:path>
            </a:pathLst>
          </a:custGeom>
          <a:noFill/>
          <a:ln w="12954">
            <a:solidFill>
              <a:srgbClr val="449fb6"/>
            </a:solidFill>
            <a:round/>
          </a:ln>
        </p:spPr>
        <p:style>
          <a:lnRef idx="0"/>
          <a:fillRef idx="0"/>
          <a:effectRef idx="0"/>
          <a:fontRef idx="minor"/>
        </p:style>
      </p:sp>
      <p:sp>
        <p:nvSpPr>
          <p:cNvPr id="1978" name="CustomShape 1835"/>
          <p:cNvSpPr/>
          <p:nvPr/>
        </p:nvSpPr>
        <p:spPr>
          <a:xfrm>
            <a:off x="2503800" y="3968640"/>
            <a:ext cx="7200" cy="11880"/>
          </a:xfrm>
          <a:custGeom>
            <a:avLst/>
            <a:gdLst/>
            <a:ahLst/>
            <a:rect l="l" t="t" r="r" b="b"/>
            <a:pathLst>
              <a:path w="7619" h="12191">
                <a:moveTo>
                  <a:pt x="7619" y="12192"/>
                </a:moveTo>
                <a:lnTo>
                  <a:pt x="0" y="0"/>
                </a:lnTo>
              </a:path>
            </a:pathLst>
          </a:custGeom>
          <a:noFill/>
          <a:ln w="12954">
            <a:solidFill>
              <a:srgbClr val="439eb5"/>
            </a:solidFill>
            <a:round/>
          </a:ln>
        </p:spPr>
        <p:style>
          <a:lnRef idx="0"/>
          <a:fillRef idx="0"/>
          <a:effectRef idx="0"/>
          <a:fontRef idx="minor"/>
        </p:style>
      </p:sp>
      <p:sp>
        <p:nvSpPr>
          <p:cNvPr id="1979" name="CustomShape 1836"/>
          <p:cNvSpPr/>
          <p:nvPr/>
        </p:nvSpPr>
        <p:spPr>
          <a:xfrm>
            <a:off x="2495520" y="3957840"/>
            <a:ext cx="7920" cy="10440"/>
          </a:xfrm>
          <a:custGeom>
            <a:avLst/>
            <a:gdLst/>
            <a:ahLst/>
            <a:rect l="l" t="t" r="r" b="b"/>
            <a:pathLst>
              <a:path w="8381" h="10667">
                <a:moveTo>
                  <a:pt x="8381" y="10668"/>
                </a:moveTo>
                <a:lnTo>
                  <a:pt x="0" y="0"/>
                </a:lnTo>
              </a:path>
            </a:pathLst>
          </a:custGeom>
          <a:noFill/>
          <a:ln w="12954">
            <a:solidFill>
              <a:srgbClr val="439cb2"/>
            </a:solidFill>
            <a:round/>
          </a:ln>
        </p:spPr>
        <p:style>
          <a:lnRef idx="0"/>
          <a:fillRef idx="0"/>
          <a:effectRef idx="0"/>
          <a:fontRef idx="minor"/>
        </p:style>
      </p:sp>
      <p:sp>
        <p:nvSpPr>
          <p:cNvPr id="1980" name="CustomShape 1837"/>
          <p:cNvSpPr/>
          <p:nvPr/>
        </p:nvSpPr>
        <p:spPr>
          <a:xfrm>
            <a:off x="2486520" y="3948840"/>
            <a:ext cx="8640" cy="8640"/>
          </a:xfrm>
          <a:custGeom>
            <a:avLst/>
            <a:gdLst/>
            <a:ahLst/>
            <a:rect l="l" t="t" r="r" b="b"/>
            <a:pathLst>
              <a:path w="9143" h="9144">
                <a:moveTo>
                  <a:pt x="9143" y="9143"/>
                </a:moveTo>
                <a:lnTo>
                  <a:pt x="0" y="0"/>
                </a:lnTo>
              </a:path>
            </a:pathLst>
          </a:custGeom>
          <a:noFill/>
          <a:ln w="12954">
            <a:solidFill>
              <a:srgbClr val="4299af"/>
            </a:solidFill>
            <a:round/>
          </a:ln>
        </p:spPr>
        <p:style>
          <a:lnRef idx="0"/>
          <a:fillRef idx="0"/>
          <a:effectRef idx="0"/>
          <a:fontRef idx="minor"/>
        </p:style>
      </p:sp>
      <p:sp>
        <p:nvSpPr>
          <p:cNvPr id="1981" name="CustomShape 1838"/>
          <p:cNvSpPr/>
          <p:nvPr/>
        </p:nvSpPr>
        <p:spPr>
          <a:xfrm>
            <a:off x="2476440" y="3940200"/>
            <a:ext cx="9720" cy="7920"/>
          </a:xfrm>
          <a:custGeom>
            <a:avLst/>
            <a:gdLst/>
            <a:ahLst/>
            <a:rect l="l" t="t" r="r" b="b"/>
            <a:pathLst>
              <a:path w="9906" h="8382">
                <a:moveTo>
                  <a:pt x="9906" y="8381"/>
                </a:moveTo>
                <a:lnTo>
                  <a:pt x="0" y="0"/>
                </a:lnTo>
              </a:path>
            </a:pathLst>
          </a:custGeom>
          <a:noFill/>
          <a:ln w="12954">
            <a:solidFill>
              <a:srgbClr val="4095ac"/>
            </a:solidFill>
            <a:round/>
          </a:ln>
        </p:spPr>
        <p:style>
          <a:lnRef idx="0"/>
          <a:fillRef idx="0"/>
          <a:effectRef idx="0"/>
          <a:fontRef idx="minor"/>
        </p:style>
      </p:sp>
      <p:sp>
        <p:nvSpPr>
          <p:cNvPr id="1982" name="CustomShape 1839"/>
          <p:cNvSpPr/>
          <p:nvPr/>
        </p:nvSpPr>
        <p:spPr>
          <a:xfrm>
            <a:off x="2466000" y="3934080"/>
            <a:ext cx="10440" cy="5760"/>
          </a:xfrm>
          <a:custGeom>
            <a:avLst/>
            <a:gdLst/>
            <a:ahLst/>
            <a:rect l="l" t="t" r="r" b="b"/>
            <a:pathLst>
              <a:path w="10668" h="6096">
                <a:moveTo>
                  <a:pt x="10668" y="6095"/>
                </a:moveTo>
                <a:lnTo>
                  <a:pt x="0" y="0"/>
                </a:lnTo>
              </a:path>
            </a:pathLst>
          </a:custGeom>
          <a:noFill/>
          <a:ln w="12954">
            <a:solidFill>
              <a:srgbClr val="3d92a6"/>
            </a:solidFill>
            <a:round/>
          </a:ln>
        </p:spPr>
        <p:style>
          <a:lnRef idx="0"/>
          <a:fillRef idx="0"/>
          <a:effectRef idx="0"/>
          <a:fontRef idx="minor"/>
        </p:style>
      </p:sp>
      <p:sp>
        <p:nvSpPr>
          <p:cNvPr id="1983" name="CustomShape 1840"/>
          <p:cNvSpPr/>
          <p:nvPr/>
        </p:nvSpPr>
        <p:spPr>
          <a:xfrm>
            <a:off x="2454480" y="3929760"/>
            <a:ext cx="11160" cy="4320"/>
          </a:xfrm>
          <a:custGeom>
            <a:avLst/>
            <a:gdLst/>
            <a:ahLst/>
            <a:rect l="l" t="t" r="r" b="b"/>
            <a:pathLst>
              <a:path w="11430" h="4572">
                <a:moveTo>
                  <a:pt x="11430" y="4572"/>
                </a:moveTo>
                <a:lnTo>
                  <a:pt x="0" y="0"/>
                </a:lnTo>
              </a:path>
            </a:pathLst>
          </a:custGeom>
          <a:noFill/>
          <a:ln w="12954">
            <a:solidFill>
              <a:srgbClr val="3c8ea2"/>
            </a:solidFill>
            <a:round/>
          </a:ln>
        </p:spPr>
        <p:style>
          <a:lnRef idx="0"/>
          <a:fillRef idx="0"/>
          <a:effectRef idx="0"/>
          <a:fontRef idx="minor"/>
        </p:style>
      </p:sp>
      <p:sp>
        <p:nvSpPr>
          <p:cNvPr id="1984" name="CustomShape 1841"/>
          <p:cNvSpPr/>
          <p:nvPr/>
        </p:nvSpPr>
        <p:spPr>
          <a:xfrm>
            <a:off x="2442960" y="3925800"/>
            <a:ext cx="11160" cy="3600"/>
          </a:xfrm>
          <a:custGeom>
            <a:avLst/>
            <a:gdLst/>
            <a:ahLst/>
            <a:rect l="l" t="t" r="r" b="b"/>
            <a:pathLst>
              <a:path w="11430" h="3810">
                <a:moveTo>
                  <a:pt x="11430" y="3810"/>
                </a:moveTo>
                <a:lnTo>
                  <a:pt x="0" y="0"/>
                </a:lnTo>
              </a:path>
            </a:pathLst>
          </a:custGeom>
          <a:noFill/>
          <a:ln w="12954">
            <a:solidFill>
              <a:srgbClr val="3a899e"/>
            </a:solidFill>
            <a:round/>
          </a:ln>
        </p:spPr>
        <p:style>
          <a:lnRef idx="0"/>
          <a:fillRef idx="0"/>
          <a:effectRef idx="0"/>
          <a:fontRef idx="minor"/>
        </p:style>
      </p:sp>
      <p:sp>
        <p:nvSpPr>
          <p:cNvPr id="1985" name="CustomShape 1842"/>
          <p:cNvSpPr/>
          <p:nvPr/>
        </p:nvSpPr>
        <p:spPr>
          <a:xfrm>
            <a:off x="2430000" y="3923640"/>
            <a:ext cx="12600" cy="1800"/>
          </a:xfrm>
          <a:custGeom>
            <a:avLst/>
            <a:gdLst/>
            <a:ahLst/>
            <a:rect l="l" t="t" r="r" b="b"/>
            <a:pathLst>
              <a:path w="12954" h="2286">
                <a:moveTo>
                  <a:pt x="12954" y="2286"/>
                </a:moveTo>
                <a:lnTo>
                  <a:pt x="0" y="0"/>
                </a:lnTo>
              </a:path>
            </a:pathLst>
          </a:custGeom>
          <a:noFill/>
          <a:ln w="12954">
            <a:solidFill>
              <a:srgbClr val="398598"/>
            </a:solidFill>
            <a:round/>
          </a:ln>
        </p:spPr>
        <p:style>
          <a:lnRef idx="0"/>
          <a:fillRef idx="0"/>
          <a:effectRef idx="0"/>
          <a:fontRef idx="minor"/>
        </p:style>
      </p:sp>
      <p:sp>
        <p:nvSpPr>
          <p:cNvPr id="1986" name="CustomShape 1843"/>
          <p:cNvSpPr/>
          <p:nvPr/>
        </p:nvSpPr>
        <p:spPr>
          <a:xfrm>
            <a:off x="2416320" y="3922920"/>
            <a:ext cx="13320" cy="360"/>
          </a:xfrm>
          <a:custGeom>
            <a:avLst/>
            <a:gdLst/>
            <a:ahLst/>
            <a:rect l="l" t="t" r="r" b="b"/>
            <a:pathLst>
              <a:path w="13716" h="762">
                <a:moveTo>
                  <a:pt x="13716" y="762"/>
                </a:moveTo>
                <a:lnTo>
                  <a:pt x="0" y="0"/>
                </a:lnTo>
              </a:path>
            </a:pathLst>
          </a:custGeom>
          <a:noFill/>
          <a:ln w="12954">
            <a:solidFill>
              <a:srgbClr val="378293"/>
            </a:solidFill>
            <a:round/>
          </a:ln>
        </p:spPr>
        <p:style>
          <a:lnRef idx="0"/>
          <a:fillRef idx="0"/>
          <a:effectRef idx="0"/>
          <a:fontRef idx="minor"/>
        </p:style>
      </p:sp>
      <p:sp>
        <p:nvSpPr>
          <p:cNvPr id="1987" name="CustomShape 1844"/>
          <p:cNvSpPr/>
          <p:nvPr/>
        </p:nvSpPr>
        <p:spPr>
          <a:xfrm>
            <a:off x="2406240" y="3922920"/>
            <a:ext cx="9720" cy="360"/>
          </a:xfrm>
          <a:custGeom>
            <a:avLst/>
            <a:gdLst/>
            <a:ahLst/>
            <a:rect l="l" t="t" r="r" b="b"/>
            <a:pathLst>
              <a:path w="9906" h="762">
                <a:moveTo>
                  <a:pt x="9906" y="0"/>
                </a:moveTo>
                <a:lnTo>
                  <a:pt x="0" y="762"/>
                </a:lnTo>
              </a:path>
            </a:pathLst>
          </a:custGeom>
          <a:noFill/>
          <a:ln w="12953">
            <a:solidFill>
              <a:srgbClr val="357d90"/>
            </a:solidFill>
            <a:round/>
          </a:ln>
        </p:spPr>
        <p:style>
          <a:lnRef idx="0"/>
          <a:fillRef idx="0"/>
          <a:effectRef idx="0"/>
          <a:fontRef idx="minor"/>
        </p:style>
      </p:sp>
      <p:sp>
        <p:nvSpPr>
          <p:cNvPr id="1988" name="CustomShape 1845"/>
          <p:cNvSpPr/>
          <p:nvPr/>
        </p:nvSpPr>
        <p:spPr>
          <a:xfrm>
            <a:off x="2396520" y="3923640"/>
            <a:ext cx="9720" cy="360"/>
          </a:xfrm>
          <a:custGeom>
            <a:avLst/>
            <a:gdLst/>
            <a:ahLst/>
            <a:rect l="l" t="t" r="r" b="b"/>
            <a:pathLst>
              <a:path w="9906" h="762">
                <a:moveTo>
                  <a:pt x="9906" y="0"/>
                </a:moveTo>
                <a:lnTo>
                  <a:pt x="0" y="762"/>
                </a:lnTo>
              </a:path>
            </a:pathLst>
          </a:custGeom>
          <a:noFill/>
          <a:ln w="12953">
            <a:solidFill>
              <a:srgbClr val="337a8c"/>
            </a:solidFill>
            <a:round/>
          </a:ln>
        </p:spPr>
        <p:style>
          <a:lnRef idx="0"/>
          <a:fillRef idx="0"/>
          <a:effectRef idx="0"/>
          <a:fontRef idx="minor"/>
        </p:style>
      </p:sp>
      <p:sp>
        <p:nvSpPr>
          <p:cNvPr id="1989" name="CustomShape 1846"/>
          <p:cNvSpPr/>
          <p:nvPr/>
        </p:nvSpPr>
        <p:spPr>
          <a:xfrm>
            <a:off x="2387520" y="3924360"/>
            <a:ext cx="8640" cy="1800"/>
          </a:xfrm>
          <a:custGeom>
            <a:avLst/>
            <a:gdLst/>
            <a:ahLst/>
            <a:rect l="l" t="t" r="r" b="b"/>
            <a:pathLst>
              <a:path w="9143" h="2286">
                <a:moveTo>
                  <a:pt x="9143" y="0"/>
                </a:moveTo>
                <a:lnTo>
                  <a:pt x="0" y="2286"/>
                </a:lnTo>
              </a:path>
            </a:pathLst>
          </a:custGeom>
          <a:noFill/>
          <a:ln w="12954">
            <a:solidFill>
              <a:srgbClr val="33798a"/>
            </a:solidFill>
            <a:round/>
          </a:ln>
        </p:spPr>
        <p:style>
          <a:lnRef idx="0"/>
          <a:fillRef idx="0"/>
          <a:effectRef idx="0"/>
          <a:fontRef idx="minor"/>
        </p:style>
      </p:sp>
      <p:sp>
        <p:nvSpPr>
          <p:cNvPr id="1990" name="CustomShape 1847"/>
          <p:cNvSpPr/>
          <p:nvPr/>
        </p:nvSpPr>
        <p:spPr>
          <a:xfrm>
            <a:off x="2377440" y="3926520"/>
            <a:ext cx="9720" cy="2520"/>
          </a:xfrm>
          <a:custGeom>
            <a:avLst/>
            <a:gdLst/>
            <a:ahLst/>
            <a:rect l="l" t="t" r="r" b="b"/>
            <a:pathLst>
              <a:path w="9906" h="3048">
                <a:moveTo>
                  <a:pt x="9906" y="0"/>
                </a:moveTo>
                <a:lnTo>
                  <a:pt x="0" y="3048"/>
                </a:lnTo>
              </a:path>
            </a:pathLst>
          </a:custGeom>
          <a:noFill/>
          <a:ln w="12954">
            <a:solidFill>
              <a:srgbClr val="347b8e"/>
            </a:solidFill>
            <a:round/>
          </a:ln>
        </p:spPr>
        <p:style>
          <a:lnRef idx="0"/>
          <a:fillRef idx="0"/>
          <a:effectRef idx="0"/>
          <a:fontRef idx="minor"/>
        </p:style>
      </p:sp>
      <p:sp>
        <p:nvSpPr>
          <p:cNvPr id="1991" name="CustomShape 1848"/>
          <p:cNvSpPr/>
          <p:nvPr/>
        </p:nvSpPr>
        <p:spPr>
          <a:xfrm>
            <a:off x="2368440" y="3929760"/>
            <a:ext cx="8640" cy="3600"/>
          </a:xfrm>
          <a:custGeom>
            <a:avLst/>
            <a:gdLst/>
            <a:ahLst/>
            <a:rect l="l" t="t" r="r" b="b"/>
            <a:pathLst>
              <a:path w="9143" h="3810">
                <a:moveTo>
                  <a:pt x="9143" y="0"/>
                </a:moveTo>
                <a:lnTo>
                  <a:pt x="0" y="3810"/>
                </a:lnTo>
              </a:path>
            </a:pathLst>
          </a:custGeom>
          <a:noFill/>
          <a:ln w="12954">
            <a:solidFill>
              <a:srgbClr val="357e92"/>
            </a:solidFill>
            <a:round/>
          </a:ln>
        </p:spPr>
        <p:style>
          <a:lnRef idx="0"/>
          <a:fillRef idx="0"/>
          <a:effectRef idx="0"/>
          <a:fontRef idx="minor"/>
        </p:style>
      </p:sp>
      <p:sp>
        <p:nvSpPr>
          <p:cNvPr id="1992" name="CustomShape 1849"/>
          <p:cNvSpPr/>
          <p:nvPr/>
        </p:nvSpPr>
        <p:spPr>
          <a:xfrm>
            <a:off x="2359800" y="3933360"/>
            <a:ext cx="7920" cy="4320"/>
          </a:xfrm>
          <a:custGeom>
            <a:avLst/>
            <a:gdLst/>
            <a:ahLst/>
            <a:rect l="l" t="t" r="r" b="b"/>
            <a:pathLst>
              <a:path w="8381" h="4572">
                <a:moveTo>
                  <a:pt x="8381" y="0"/>
                </a:moveTo>
                <a:lnTo>
                  <a:pt x="0" y="4572"/>
                </a:lnTo>
              </a:path>
            </a:pathLst>
          </a:custGeom>
          <a:noFill/>
          <a:ln w="12954">
            <a:solidFill>
              <a:srgbClr val="388294"/>
            </a:solidFill>
            <a:round/>
          </a:ln>
        </p:spPr>
        <p:style>
          <a:lnRef idx="0"/>
          <a:fillRef idx="0"/>
          <a:effectRef idx="0"/>
          <a:fontRef idx="minor"/>
        </p:style>
      </p:sp>
      <p:sp>
        <p:nvSpPr>
          <p:cNvPr id="1993" name="CustomShape 1850"/>
          <p:cNvSpPr/>
          <p:nvPr/>
        </p:nvSpPr>
        <p:spPr>
          <a:xfrm>
            <a:off x="2351520" y="3938040"/>
            <a:ext cx="7920" cy="5760"/>
          </a:xfrm>
          <a:custGeom>
            <a:avLst/>
            <a:gdLst/>
            <a:ahLst/>
            <a:rect l="l" t="t" r="r" b="b"/>
            <a:pathLst>
              <a:path w="8381" h="6096">
                <a:moveTo>
                  <a:pt x="8381" y="0"/>
                </a:moveTo>
                <a:lnTo>
                  <a:pt x="0" y="6096"/>
                </a:lnTo>
              </a:path>
            </a:pathLst>
          </a:custGeom>
          <a:noFill/>
          <a:ln w="12953">
            <a:solidFill>
              <a:srgbClr val="398597"/>
            </a:solidFill>
            <a:round/>
          </a:ln>
        </p:spPr>
        <p:style>
          <a:lnRef idx="0"/>
          <a:fillRef idx="0"/>
          <a:effectRef idx="0"/>
          <a:fontRef idx="minor"/>
        </p:style>
      </p:sp>
      <p:sp>
        <p:nvSpPr>
          <p:cNvPr id="1994" name="CustomShape 1851"/>
          <p:cNvSpPr/>
          <p:nvPr/>
        </p:nvSpPr>
        <p:spPr>
          <a:xfrm>
            <a:off x="2343240" y="3944160"/>
            <a:ext cx="7920" cy="5760"/>
          </a:xfrm>
          <a:custGeom>
            <a:avLst/>
            <a:gdLst/>
            <a:ahLst/>
            <a:rect l="l" t="t" r="r" b="b"/>
            <a:pathLst>
              <a:path w="8381" h="6096">
                <a:moveTo>
                  <a:pt x="8381" y="0"/>
                </a:moveTo>
                <a:lnTo>
                  <a:pt x="0" y="6096"/>
                </a:lnTo>
              </a:path>
            </a:pathLst>
          </a:custGeom>
          <a:noFill/>
          <a:ln w="12953">
            <a:solidFill>
              <a:srgbClr val="3a879b"/>
            </a:solidFill>
            <a:round/>
          </a:ln>
        </p:spPr>
        <p:style>
          <a:lnRef idx="0"/>
          <a:fillRef idx="0"/>
          <a:effectRef idx="0"/>
          <a:fontRef idx="minor"/>
        </p:style>
      </p:sp>
      <p:sp>
        <p:nvSpPr>
          <p:cNvPr id="1995" name="CustomShape 1852"/>
          <p:cNvSpPr/>
          <p:nvPr/>
        </p:nvSpPr>
        <p:spPr>
          <a:xfrm>
            <a:off x="2335680" y="3950280"/>
            <a:ext cx="7200" cy="6480"/>
          </a:xfrm>
          <a:custGeom>
            <a:avLst/>
            <a:gdLst/>
            <a:ahLst/>
            <a:rect l="l" t="t" r="r" b="b"/>
            <a:pathLst>
              <a:path w="7619" h="6858">
                <a:moveTo>
                  <a:pt x="7619" y="0"/>
                </a:moveTo>
                <a:lnTo>
                  <a:pt x="0" y="6858"/>
                </a:lnTo>
              </a:path>
            </a:pathLst>
          </a:custGeom>
          <a:noFill/>
          <a:ln w="12954">
            <a:solidFill>
              <a:srgbClr val="3b899d"/>
            </a:solidFill>
            <a:round/>
          </a:ln>
        </p:spPr>
        <p:style>
          <a:lnRef idx="0"/>
          <a:fillRef idx="0"/>
          <a:effectRef idx="0"/>
          <a:fontRef idx="minor"/>
        </p:style>
      </p:sp>
      <p:sp>
        <p:nvSpPr>
          <p:cNvPr id="1996" name="CustomShape 1853"/>
          <p:cNvSpPr/>
          <p:nvPr/>
        </p:nvSpPr>
        <p:spPr>
          <a:xfrm>
            <a:off x="2327760" y="3957120"/>
            <a:ext cx="7200" cy="7920"/>
          </a:xfrm>
          <a:custGeom>
            <a:avLst/>
            <a:gdLst/>
            <a:ahLst/>
            <a:rect l="l" t="t" r="r" b="b"/>
            <a:pathLst>
              <a:path w="7619" h="8382">
                <a:moveTo>
                  <a:pt x="7619" y="0"/>
                </a:moveTo>
                <a:lnTo>
                  <a:pt x="0" y="8382"/>
                </a:lnTo>
              </a:path>
            </a:pathLst>
          </a:custGeom>
          <a:noFill/>
          <a:ln w="12953">
            <a:solidFill>
              <a:srgbClr val="3b8b9f"/>
            </a:solidFill>
            <a:round/>
          </a:ln>
        </p:spPr>
        <p:style>
          <a:lnRef idx="0"/>
          <a:fillRef idx="0"/>
          <a:effectRef idx="0"/>
          <a:fontRef idx="minor"/>
        </p:style>
      </p:sp>
      <p:sp>
        <p:nvSpPr>
          <p:cNvPr id="1997" name="CustomShape 1854"/>
          <p:cNvSpPr/>
          <p:nvPr/>
        </p:nvSpPr>
        <p:spPr>
          <a:xfrm>
            <a:off x="2320200" y="3965400"/>
            <a:ext cx="7200" cy="8640"/>
          </a:xfrm>
          <a:custGeom>
            <a:avLst/>
            <a:gdLst/>
            <a:ahLst/>
            <a:rect l="l" t="t" r="r" b="b"/>
            <a:pathLst>
              <a:path w="7619" h="9144">
                <a:moveTo>
                  <a:pt x="7619" y="0"/>
                </a:moveTo>
                <a:lnTo>
                  <a:pt x="0" y="9144"/>
                </a:lnTo>
              </a:path>
            </a:pathLst>
          </a:custGeom>
          <a:noFill/>
          <a:ln w="12954">
            <a:solidFill>
              <a:srgbClr val="3b8da0"/>
            </a:solidFill>
            <a:round/>
          </a:ln>
        </p:spPr>
        <p:style>
          <a:lnRef idx="0"/>
          <a:fillRef idx="0"/>
          <a:effectRef idx="0"/>
          <a:fontRef idx="minor"/>
        </p:style>
      </p:sp>
      <p:sp>
        <p:nvSpPr>
          <p:cNvPr id="1998" name="CustomShape 1855"/>
          <p:cNvSpPr/>
          <p:nvPr/>
        </p:nvSpPr>
        <p:spPr>
          <a:xfrm>
            <a:off x="2313360" y="3974760"/>
            <a:ext cx="6480" cy="9720"/>
          </a:xfrm>
          <a:custGeom>
            <a:avLst/>
            <a:gdLst/>
            <a:ahLst/>
            <a:rect l="l" t="t" r="r" b="b"/>
            <a:pathLst>
              <a:path w="6857" h="9905">
                <a:moveTo>
                  <a:pt x="6857" y="0"/>
                </a:moveTo>
                <a:lnTo>
                  <a:pt x="0" y="9906"/>
                </a:lnTo>
              </a:path>
            </a:pathLst>
          </a:custGeom>
          <a:noFill/>
          <a:ln w="12953">
            <a:solidFill>
              <a:srgbClr val="3c8fa2"/>
            </a:solidFill>
            <a:round/>
          </a:ln>
        </p:spPr>
        <p:style>
          <a:lnRef idx="0"/>
          <a:fillRef idx="0"/>
          <a:effectRef idx="0"/>
          <a:fontRef idx="minor"/>
        </p:style>
      </p:sp>
      <p:sp>
        <p:nvSpPr>
          <p:cNvPr id="1999" name="CustomShape 1856"/>
          <p:cNvSpPr/>
          <p:nvPr/>
        </p:nvSpPr>
        <p:spPr>
          <a:xfrm>
            <a:off x="2306520" y="3984480"/>
            <a:ext cx="6480" cy="10440"/>
          </a:xfrm>
          <a:custGeom>
            <a:avLst/>
            <a:gdLst/>
            <a:ahLst/>
            <a:rect l="l" t="t" r="r" b="b"/>
            <a:pathLst>
              <a:path w="6857" h="10667">
                <a:moveTo>
                  <a:pt x="6857" y="0"/>
                </a:moveTo>
                <a:lnTo>
                  <a:pt x="0" y="10668"/>
                </a:lnTo>
              </a:path>
            </a:pathLst>
          </a:custGeom>
          <a:noFill/>
          <a:ln w="12954">
            <a:solidFill>
              <a:srgbClr val="3c90a3"/>
            </a:solidFill>
            <a:round/>
          </a:ln>
        </p:spPr>
        <p:style>
          <a:lnRef idx="0"/>
          <a:fillRef idx="0"/>
          <a:effectRef idx="0"/>
          <a:fontRef idx="minor"/>
        </p:style>
      </p:sp>
      <p:sp>
        <p:nvSpPr>
          <p:cNvPr id="2000" name="CustomShape 1857"/>
          <p:cNvSpPr/>
          <p:nvPr/>
        </p:nvSpPr>
        <p:spPr>
          <a:xfrm>
            <a:off x="2299680" y="3995280"/>
            <a:ext cx="6480" cy="11160"/>
          </a:xfrm>
          <a:custGeom>
            <a:avLst/>
            <a:gdLst/>
            <a:ahLst/>
            <a:rect l="l" t="t" r="r" b="b"/>
            <a:pathLst>
              <a:path w="6857" h="11429">
                <a:moveTo>
                  <a:pt x="6857" y="0"/>
                </a:moveTo>
                <a:lnTo>
                  <a:pt x="0" y="11430"/>
                </a:lnTo>
              </a:path>
            </a:pathLst>
          </a:custGeom>
          <a:noFill/>
          <a:ln w="12954">
            <a:solidFill>
              <a:srgbClr val="3d91a5"/>
            </a:solidFill>
            <a:round/>
          </a:ln>
        </p:spPr>
        <p:style>
          <a:lnRef idx="0"/>
          <a:fillRef idx="0"/>
          <a:effectRef idx="0"/>
          <a:fontRef idx="minor"/>
        </p:style>
      </p:sp>
      <p:sp>
        <p:nvSpPr>
          <p:cNvPr id="2001" name="CustomShape 1858"/>
          <p:cNvSpPr/>
          <p:nvPr/>
        </p:nvSpPr>
        <p:spPr>
          <a:xfrm>
            <a:off x="2293560" y="4006440"/>
            <a:ext cx="5760" cy="11880"/>
          </a:xfrm>
          <a:custGeom>
            <a:avLst/>
            <a:gdLst/>
            <a:ahLst/>
            <a:rect l="l" t="t" r="r" b="b"/>
            <a:pathLst>
              <a:path w="6095" h="12191">
                <a:moveTo>
                  <a:pt x="6095" y="0"/>
                </a:moveTo>
                <a:lnTo>
                  <a:pt x="0" y="12192"/>
                </a:lnTo>
              </a:path>
            </a:pathLst>
          </a:custGeom>
          <a:noFill/>
          <a:ln w="12954">
            <a:solidFill>
              <a:srgbClr val="3d92a5"/>
            </a:solidFill>
            <a:round/>
          </a:ln>
        </p:spPr>
        <p:style>
          <a:lnRef idx="0"/>
          <a:fillRef idx="0"/>
          <a:effectRef idx="0"/>
          <a:fontRef idx="minor"/>
        </p:style>
      </p:sp>
      <p:sp>
        <p:nvSpPr>
          <p:cNvPr id="2002" name="CustomShape 1859"/>
          <p:cNvSpPr/>
          <p:nvPr/>
        </p:nvSpPr>
        <p:spPr>
          <a:xfrm>
            <a:off x="2288160" y="4018680"/>
            <a:ext cx="5040" cy="13320"/>
          </a:xfrm>
          <a:custGeom>
            <a:avLst/>
            <a:gdLst/>
            <a:ahLst/>
            <a:rect l="l" t="t" r="r" b="b"/>
            <a:pathLst>
              <a:path w="5333" h="13715">
                <a:moveTo>
                  <a:pt x="5333" y="0"/>
                </a:moveTo>
                <a:lnTo>
                  <a:pt x="0" y="13716"/>
                </a:lnTo>
              </a:path>
            </a:pathLst>
          </a:custGeom>
          <a:noFill/>
          <a:ln w="12954">
            <a:solidFill>
              <a:srgbClr val="3d92a6"/>
            </a:solidFill>
            <a:round/>
          </a:ln>
        </p:spPr>
        <p:style>
          <a:lnRef idx="0"/>
          <a:fillRef idx="0"/>
          <a:effectRef idx="0"/>
          <a:fontRef idx="minor"/>
        </p:style>
      </p:sp>
      <p:sp>
        <p:nvSpPr>
          <p:cNvPr id="2003" name="CustomShape 1860"/>
          <p:cNvSpPr/>
          <p:nvPr/>
        </p:nvSpPr>
        <p:spPr>
          <a:xfrm>
            <a:off x="2279160" y="4032360"/>
            <a:ext cx="8640" cy="22680"/>
          </a:xfrm>
          <a:custGeom>
            <a:avLst/>
            <a:gdLst/>
            <a:ahLst/>
            <a:rect l="l" t="t" r="r" b="b"/>
            <a:pathLst>
              <a:path w="9143" h="22860">
                <a:moveTo>
                  <a:pt x="9143" y="0"/>
                </a:moveTo>
                <a:lnTo>
                  <a:pt x="0" y="22860"/>
                </a:lnTo>
              </a:path>
            </a:pathLst>
          </a:custGeom>
          <a:noFill/>
          <a:ln w="12954">
            <a:solidFill>
              <a:srgbClr val="3e92a8"/>
            </a:solidFill>
            <a:round/>
          </a:ln>
        </p:spPr>
        <p:style>
          <a:lnRef idx="0"/>
          <a:fillRef idx="0"/>
          <a:effectRef idx="0"/>
          <a:fontRef idx="minor"/>
        </p:style>
      </p:sp>
      <p:sp>
        <p:nvSpPr>
          <p:cNvPr id="2004" name="CustomShape 1861"/>
          <p:cNvSpPr/>
          <p:nvPr/>
        </p:nvSpPr>
        <p:spPr>
          <a:xfrm>
            <a:off x="2264760" y="4055400"/>
            <a:ext cx="14040" cy="49320"/>
          </a:xfrm>
          <a:custGeom>
            <a:avLst/>
            <a:gdLst/>
            <a:ahLst/>
            <a:rect l="l" t="t" r="r" b="b"/>
            <a:pathLst>
              <a:path w="14477" h="49529">
                <a:moveTo>
                  <a:pt x="14477" y="0"/>
                </a:moveTo>
                <a:lnTo>
                  <a:pt x="6857" y="24384"/>
                </a:lnTo>
                <a:lnTo>
                  <a:pt x="0" y="49530"/>
                </a:lnTo>
              </a:path>
            </a:pathLst>
          </a:custGeom>
          <a:noFill/>
          <a:ln w="12954">
            <a:solidFill>
              <a:srgbClr val="3e93a9"/>
            </a:solidFill>
            <a:round/>
          </a:ln>
        </p:spPr>
        <p:style>
          <a:lnRef idx="0"/>
          <a:fillRef idx="0"/>
          <a:effectRef idx="0"/>
          <a:fontRef idx="minor"/>
        </p:style>
      </p:sp>
      <p:sp>
        <p:nvSpPr>
          <p:cNvPr id="2005" name="CustomShape 1862"/>
          <p:cNvSpPr/>
          <p:nvPr/>
        </p:nvSpPr>
        <p:spPr>
          <a:xfrm>
            <a:off x="2259360" y="4104720"/>
            <a:ext cx="5040" cy="25560"/>
          </a:xfrm>
          <a:custGeom>
            <a:avLst/>
            <a:gdLst/>
            <a:ahLst/>
            <a:rect l="l" t="t" r="r" b="b"/>
            <a:pathLst>
              <a:path w="5333" h="25908">
                <a:moveTo>
                  <a:pt x="5333" y="0"/>
                </a:moveTo>
                <a:lnTo>
                  <a:pt x="0" y="25908"/>
                </a:lnTo>
              </a:path>
            </a:pathLst>
          </a:custGeom>
          <a:noFill/>
          <a:ln w="12953">
            <a:solidFill>
              <a:srgbClr val="3f94aa"/>
            </a:solidFill>
            <a:round/>
          </a:ln>
        </p:spPr>
        <p:style>
          <a:lnRef idx="0"/>
          <a:fillRef idx="0"/>
          <a:effectRef idx="0"/>
          <a:fontRef idx="minor"/>
        </p:style>
      </p:sp>
      <p:sp>
        <p:nvSpPr>
          <p:cNvPr id="2006" name="CustomShape 1863"/>
          <p:cNvSpPr/>
          <p:nvPr/>
        </p:nvSpPr>
        <p:spPr>
          <a:xfrm>
            <a:off x="2254680" y="4130640"/>
            <a:ext cx="4320" cy="26280"/>
          </a:xfrm>
          <a:custGeom>
            <a:avLst/>
            <a:gdLst/>
            <a:ahLst/>
            <a:rect l="l" t="t" r="r" b="b"/>
            <a:pathLst>
              <a:path w="4572" h="26670">
                <a:moveTo>
                  <a:pt x="4572" y="0"/>
                </a:moveTo>
                <a:lnTo>
                  <a:pt x="0" y="26670"/>
                </a:lnTo>
              </a:path>
            </a:pathLst>
          </a:custGeom>
          <a:noFill/>
          <a:ln w="12954">
            <a:solidFill>
              <a:srgbClr val="4094aa"/>
            </a:solidFill>
            <a:round/>
          </a:ln>
        </p:spPr>
        <p:style>
          <a:lnRef idx="0"/>
          <a:fillRef idx="0"/>
          <a:effectRef idx="0"/>
          <a:fontRef idx="minor"/>
        </p:style>
      </p:sp>
      <p:sp>
        <p:nvSpPr>
          <p:cNvPr id="2007" name="CustomShape 1864"/>
          <p:cNvSpPr/>
          <p:nvPr/>
        </p:nvSpPr>
        <p:spPr>
          <a:xfrm>
            <a:off x="2249280" y="4157640"/>
            <a:ext cx="5040" cy="144360"/>
          </a:xfrm>
          <a:custGeom>
            <a:avLst/>
            <a:gdLst/>
            <a:ahLst/>
            <a:rect l="l" t="t" r="r" b="b"/>
            <a:pathLst>
              <a:path w="5333" h="144779">
                <a:moveTo>
                  <a:pt x="5333" y="0"/>
                </a:moveTo>
                <a:lnTo>
                  <a:pt x="2285" y="27432"/>
                </a:lnTo>
                <a:lnTo>
                  <a:pt x="761" y="55626"/>
                </a:lnTo>
                <a:lnTo>
                  <a:pt x="0" y="85344"/>
                </a:lnTo>
                <a:lnTo>
                  <a:pt x="761" y="115823"/>
                </a:lnTo>
                <a:lnTo>
                  <a:pt x="3047" y="144780"/>
                </a:lnTo>
              </a:path>
            </a:pathLst>
          </a:custGeom>
          <a:noFill/>
          <a:ln w="12954">
            <a:solidFill>
              <a:srgbClr val="4094ab"/>
            </a:solidFill>
            <a:round/>
          </a:ln>
        </p:spPr>
        <p:style>
          <a:lnRef idx="0"/>
          <a:fillRef idx="0"/>
          <a:effectRef idx="0"/>
          <a:fontRef idx="minor"/>
        </p:style>
      </p:sp>
      <p:sp>
        <p:nvSpPr>
          <p:cNvPr id="2008" name="CustomShape 1865"/>
          <p:cNvSpPr/>
          <p:nvPr/>
        </p:nvSpPr>
        <p:spPr>
          <a:xfrm>
            <a:off x="2252520" y="4302360"/>
            <a:ext cx="7200" cy="55440"/>
          </a:xfrm>
          <a:custGeom>
            <a:avLst/>
            <a:gdLst/>
            <a:ahLst/>
            <a:rect l="l" t="t" r="r" b="b"/>
            <a:pathLst>
              <a:path w="7619" h="55625">
                <a:moveTo>
                  <a:pt x="0" y="0"/>
                </a:moveTo>
                <a:lnTo>
                  <a:pt x="3048" y="28194"/>
                </a:lnTo>
                <a:lnTo>
                  <a:pt x="7620" y="55626"/>
                </a:lnTo>
              </a:path>
            </a:pathLst>
          </a:custGeom>
          <a:noFill/>
          <a:ln w="12954">
            <a:solidFill>
              <a:srgbClr val="4094aa"/>
            </a:solidFill>
            <a:round/>
          </a:ln>
        </p:spPr>
        <p:style>
          <a:lnRef idx="0"/>
          <a:fillRef idx="0"/>
          <a:effectRef idx="0"/>
          <a:fontRef idx="minor"/>
        </p:style>
      </p:sp>
      <p:sp>
        <p:nvSpPr>
          <p:cNvPr id="2009" name="CustomShape 1866"/>
          <p:cNvSpPr/>
          <p:nvPr/>
        </p:nvSpPr>
        <p:spPr>
          <a:xfrm>
            <a:off x="2260080" y="4357800"/>
            <a:ext cx="5760" cy="25560"/>
          </a:xfrm>
          <a:custGeom>
            <a:avLst/>
            <a:gdLst/>
            <a:ahLst/>
            <a:rect l="l" t="t" r="r" b="b"/>
            <a:pathLst>
              <a:path w="6095" h="25908">
                <a:moveTo>
                  <a:pt x="0" y="0"/>
                </a:moveTo>
                <a:lnTo>
                  <a:pt x="6096" y="25908"/>
                </a:lnTo>
              </a:path>
            </a:pathLst>
          </a:custGeom>
          <a:noFill/>
          <a:ln w="12953">
            <a:solidFill>
              <a:srgbClr val="3e93aa"/>
            </a:solidFill>
            <a:round/>
          </a:ln>
        </p:spPr>
        <p:style>
          <a:lnRef idx="0"/>
          <a:fillRef idx="0"/>
          <a:effectRef idx="0"/>
          <a:fontRef idx="minor"/>
        </p:style>
      </p:sp>
      <p:sp>
        <p:nvSpPr>
          <p:cNvPr id="2010" name="CustomShape 1867"/>
          <p:cNvSpPr/>
          <p:nvPr/>
        </p:nvSpPr>
        <p:spPr>
          <a:xfrm>
            <a:off x="2266200" y="4383720"/>
            <a:ext cx="6480" cy="24840"/>
          </a:xfrm>
          <a:custGeom>
            <a:avLst/>
            <a:gdLst/>
            <a:ahLst/>
            <a:rect l="l" t="t" r="r" b="b"/>
            <a:pathLst>
              <a:path w="6857" h="25146">
                <a:moveTo>
                  <a:pt x="0" y="0"/>
                </a:moveTo>
                <a:lnTo>
                  <a:pt x="6858" y="25146"/>
                </a:lnTo>
              </a:path>
            </a:pathLst>
          </a:custGeom>
          <a:noFill/>
          <a:ln w="12954">
            <a:solidFill>
              <a:srgbClr val="3e93a9"/>
            </a:solidFill>
            <a:round/>
          </a:ln>
        </p:spPr>
        <p:style>
          <a:lnRef idx="0"/>
          <a:fillRef idx="0"/>
          <a:effectRef idx="0"/>
          <a:fontRef idx="minor"/>
        </p:style>
      </p:sp>
      <p:sp>
        <p:nvSpPr>
          <p:cNvPr id="2011" name="CustomShape 1868"/>
          <p:cNvSpPr/>
          <p:nvPr/>
        </p:nvSpPr>
        <p:spPr>
          <a:xfrm>
            <a:off x="2273040" y="4408920"/>
            <a:ext cx="8640" cy="23400"/>
          </a:xfrm>
          <a:custGeom>
            <a:avLst/>
            <a:gdLst/>
            <a:ahLst/>
            <a:rect l="l" t="t" r="r" b="b"/>
            <a:pathLst>
              <a:path w="9143" h="23622">
                <a:moveTo>
                  <a:pt x="0" y="0"/>
                </a:moveTo>
                <a:lnTo>
                  <a:pt x="9144" y="23622"/>
                </a:lnTo>
              </a:path>
            </a:pathLst>
          </a:custGeom>
          <a:noFill/>
          <a:ln w="12954">
            <a:solidFill>
              <a:srgbClr val="3e92a8"/>
            </a:solidFill>
            <a:round/>
          </a:ln>
        </p:spPr>
        <p:style>
          <a:lnRef idx="0"/>
          <a:fillRef idx="0"/>
          <a:effectRef idx="0"/>
          <a:fontRef idx="minor"/>
        </p:style>
      </p:sp>
      <p:sp>
        <p:nvSpPr>
          <p:cNvPr id="2012" name="CustomShape 1869"/>
          <p:cNvSpPr/>
          <p:nvPr/>
        </p:nvSpPr>
        <p:spPr>
          <a:xfrm>
            <a:off x="2282040" y="4432680"/>
            <a:ext cx="9720" cy="21600"/>
          </a:xfrm>
          <a:custGeom>
            <a:avLst/>
            <a:gdLst/>
            <a:ahLst/>
            <a:rect l="l" t="t" r="r" b="b"/>
            <a:pathLst>
              <a:path w="9906" h="22098">
                <a:moveTo>
                  <a:pt x="0" y="0"/>
                </a:moveTo>
                <a:lnTo>
                  <a:pt x="9906" y="22098"/>
                </a:lnTo>
              </a:path>
            </a:pathLst>
          </a:custGeom>
          <a:noFill/>
          <a:ln w="12954">
            <a:solidFill>
              <a:srgbClr val="3d92a6"/>
            </a:solidFill>
            <a:round/>
          </a:ln>
        </p:spPr>
        <p:style>
          <a:lnRef idx="0"/>
          <a:fillRef idx="0"/>
          <a:effectRef idx="0"/>
          <a:fontRef idx="minor"/>
        </p:style>
      </p:sp>
      <p:sp>
        <p:nvSpPr>
          <p:cNvPr id="2013" name="CustomShape 1870"/>
          <p:cNvSpPr/>
          <p:nvPr/>
        </p:nvSpPr>
        <p:spPr>
          <a:xfrm>
            <a:off x="2292120" y="4454640"/>
            <a:ext cx="5040" cy="11160"/>
          </a:xfrm>
          <a:custGeom>
            <a:avLst/>
            <a:gdLst/>
            <a:ahLst/>
            <a:rect l="l" t="t" r="r" b="b"/>
            <a:pathLst>
              <a:path w="5333" h="11429">
                <a:moveTo>
                  <a:pt x="0" y="0"/>
                </a:moveTo>
                <a:lnTo>
                  <a:pt x="5334" y="11430"/>
                </a:lnTo>
              </a:path>
            </a:pathLst>
          </a:custGeom>
          <a:noFill/>
          <a:ln w="12954">
            <a:solidFill>
              <a:srgbClr val="3d92a5"/>
            </a:solidFill>
            <a:round/>
          </a:ln>
        </p:spPr>
        <p:style>
          <a:lnRef idx="0"/>
          <a:fillRef idx="0"/>
          <a:effectRef idx="0"/>
          <a:fontRef idx="minor"/>
        </p:style>
      </p:sp>
      <p:sp>
        <p:nvSpPr>
          <p:cNvPr id="2014" name="CustomShape 1871"/>
          <p:cNvSpPr/>
          <p:nvPr/>
        </p:nvSpPr>
        <p:spPr>
          <a:xfrm>
            <a:off x="2297520" y="4466160"/>
            <a:ext cx="5040" cy="9720"/>
          </a:xfrm>
          <a:custGeom>
            <a:avLst/>
            <a:gdLst/>
            <a:ahLst/>
            <a:rect l="l" t="t" r="r" b="b"/>
            <a:pathLst>
              <a:path w="5333" h="9905">
                <a:moveTo>
                  <a:pt x="0" y="0"/>
                </a:moveTo>
                <a:lnTo>
                  <a:pt x="5334" y="9906"/>
                </a:lnTo>
              </a:path>
            </a:pathLst>
          </a:custGeom>
          <a:noFill/>
          <a:ln w="12954">
            <a:solidFill>
              <a:srgbClr val="3d91a5"/>
            </a:solidFill>
            <a:round/>
          </a:ln>
        </p:spPr>
        <p:style>
          <a:lnRef idx="0"/>
          <a:fillRef idx="0"/>
          <a:effectRef idx="0"/>
          <a:fontRef idx="minor"/>
        </p:style>
      </p:sp>
      <p:sp>
        <p:nvSpPr>
          <p:cNvPr id="2015" name="CustomShape 1872"/>
          <p:cNvSpPr/>
          <p:nvPr/>
        </p:nvSpPr>
        <p:spPr>
          <a:xfrm>
            <a:off x="2302920" y="4475880"/>
            <a:ext cx="5760" cy="8640"/>
          </a:xfrm>
          <a:custGeom>
            <a:avLst/>
            <a:gdLst/>
            <a:ahLst/>
            <a:rect l="l" t="t" r="r" b="b"/>
            <a:pathLst>
              <a:path w="6095" h="9144">
                <a:moveTo>
                  <a:pt x="0" y="0"/>
                </a:moveTo>
                <a:lnTo>
                  <a:pt x="6096" y="9144"/>
                </a:lnTo>
              </a:path>
            </a:pathLst>
          </a:custGeom>
          <a:noFill/>
          <a:ln w="12954">
            <a:solidFill>
              <a:srgbClr val="3c90a4"/>
            </a:solidFill>
            <a:round/>
          </a:ln>
        </p:spPr>
        <p:style>
          <a:lnRef idx="0"/>
          <a:fillRef idx="0"/>
          <a:effectRef idx="0"/>
          <a:fontRef idx="minor"/>
        </p:style>
      </p:sp>
      <p:sp>
        <p:nvSpPr>
          <p:cNvPr id="2016" name="CustomShape 1873"/>
          <p:cNvSpPr/>
          <p:nvPr/>
        </p:nvSpPr>
        <p:spPr>
          <a:xfrm>
            <a:off x="2309040" y="4485240"/>
            <a:ext cx="5760" cy="7920"/>
          </a:xfrm>
          <a:custGeom>
            <a:avLst/>
            <a:gdLst/>
            <a:ahLst/>
            <a:rect l="l" t="t" r="r" b="b"/>
            <a:pathLst>
              <a:path w="6095" h="8382">
                <a:moveTo>
                  <a:pt x="0" y="0"/>
                </a:moveTo>
                <a:lnTo>
                  <a:pt x="6096" y="8382"/>
                </a:lnTo>
              </a:path>
            </a:pathLst>
          </a:custGeom>
          <a:noFill/>
          <a:ln w="12953">
            <a:solidFill>
              <a:srgbClr val="3c8fa2"/>
            </a:solidFill>
            <a:round/>
          </a:ln>
        </p:spPr>
        <p:style>
          <a:lnRef idx="0"/>
          <a:fillRef idx="0"/>
          <a:effectRef idx="0"/>
          <a:fontRef idx="minor"/>
        </p:style>
      </p:sp>
      <p:sp>
        <p:nvSpPr>
          <p:cNvPr id="2017" name="CustomShape 1874"/>
          <p:cNvSpPr/>
          <p:nvPr/>
        </p:nvSpPr>
        <p:spPr>
          <a:xfrm>
            <a:off x="2314800" y="4493520"/>
            <a:ext cx="5760" cy="7920"/>
          </a:xfrm>
          <a:custGeom>
            <a:avLst/>
            <a:gdLst/>
            <a:ahLst/>
            <a:rect l="l" t="t" r="r" b="b"/>
            <a:pathLst>
              <a:path w="6095" h="8382">
                <a:moveTo>
                  <a:pt x="0" y="0"/>
                </a:moveTo>
                <a:lnTo>
                  <a:pt x="6096" y="8382"/>
                </a:lnTo>
              </a:path>
            </a:pathLst>
          </a:custGeom>
          <a:noFill/>
          <a:ln w="12953">
            <a:solidFill>
              <a:srgbClr val="3b8ea1"/>
            </a:solidFill>
            <a:round/>
          </a:ln>
        </p:spPr>
        <p:style>
          <a:lnRef idx="0"/>
          <a:fillRef idx="0"/>
          <a:effectRef idx="0"/>
          <a:fontRef idx="minor"/>
        </p:style>
      </p:sp>
      <p:sp>
        <p:nvSpPr>
          <p:cNvPr id="2018" name="CustomShape 1875"/>
          <p:cNvSpPr/>
          <p:nvPr/>
        </p:nvSpPr>
        <p:spPr>
          <a:xfrm>
            <a:off x="2320920" y="4501800"/>
            <a:ext cx="5760" cy="6480"/>
          </a:xfrm>
          <a:custGeom>
            <a:avLst/>
            <a:gdLst/>
            <a:ahLst/>
            <a:rect l="l" t="t" r="r" b="b"/>
            <a:pathLst>
              <a:path w="6095" h="6858">
                <a:moveTo>
                  <a:pt x="0" y="0"/>
                </a:moveTo>
                <a:lnTo>
                  <a:pt x="6096" y="6858"/>
                </a:lnTo>
              </a:path>
            </a:pathLst>
          </a:custGeom>
          <a:noFill/>
          <a:ln w="12954">
            <a:solidFill>
              <a:srgbClr val="3b8b9f"/>
            </a:solidFill>
            <a:round/>
          </a:ln>
        </p:spPr>
        <p:style>
          <a:lnRef idx="0"/>
          <a:fillRef idx="0"/>
          <a:effectRef idx="0"/>
          <a:fontRef idx="minor"/>
        </p:style>
      </p:sp>
      <p:sp>
        <p:nvSpPr>
          <p:cNvPr id="2019" name="CustomShape 1876"/>
          <p:cNvSpPr/>
          <p:nvPr/>
        </p:nvSpPr>
        <p:spPr>
          <a:xfrm>
            <a:off x="2327040" y="4508640"/>
            <a:ext cx="6480" cy="6480"/>
          </a:xfrm>
          <a:custGeom>
            <a:avLst/>
            <a:gdLst/>
            <a:ahLst/>
            <a:rect l="l" t="t" r="r" b="b"/>
            <a:pathLst>
              <a:path w="6857" h="6858">
                <a:moveTo>
                  <a:pt x="0" y="0"/>
                </a:moveTo>
                <a:lnTo>
                  <a:pt x="6858" y="6858"/>
                </a:lnTo>
              </a:path>
            </a:pathLst>
          </a:custGeom>
          <a:noFill/>
          <a:ln w="12954">
            <a:solidFill>
              <a:srgbClr val="3a899e"/>
            </a:solidFill>
            <a:round/>
          </a:ln>
        </p:spPr>
        <p:style>
          <a:lnRef idx="0"/>
          <a:fillRef idx="0"/>
          <a:effectRef idx="0"/>
          <a:fontRef idx="minor"/>
        </p:style>
      </p:sp>
      <p:sp>
        <p:nvSpPr>
          <p:cNvPr id="2020" name="CustomShape 1877"/>
          <p:cNvSpPr/>
          <p:nvPr/>
        </p:nvSpPr>
        <p:spPr>
          <a:xfrm>
            <a:off x="2333880" y="4515480"/>
            <a:ext cx="6480" cy="5040"/>
          </a:xfrm>
          <a:custGeom>
            <a:avLst/>
            <a:gdLst/>
            <a:ahLst/>
            <a:rect l="l" t="t" r="r" b="b"/>
            <a:pathLst>
              <a:path w="6857" h="5334">
                <a:moveTo>
                  <a:pt x="0" y="0"/>
                </a:moveTo>
                <a:lnTo>
                  <a:pt x="6858" y="5333"/>
                </a:lnTo>
              </a:path>
            </a:pathLst>
          </a:custGeom>
          <a:noFill/>
          <a:ln w="12954">
            <a:solidFill>
              <a:srgbClr val="3a879c"/>
            </a:solidFill>
            <a:round/>
          </a:ln>
        </p:spPr>
        <p:style>
          <a:lnRef idx="0"/>
          <a:fillRef idx="0"/>
          <a:effectRef idx="0"/>
          <a:fontRef idx="minor"/>
        </p:style>
      </p:sp>
      <p:sp>
        <p:nvSpPr>
          <p:cNvPr id="2021" name="CustomShape 1878"/>
          <p:cNvSpPr/>
          <p:nvPr/>
        </p:nvSpPr>
        <p:spPr>
          <a:xfrm>
            <a:off x="2340720" y="4520880"/>
            <a:ext cx="7200" cy="5040"/>
          </a:xfrm>
          <a:custGeom>
            <a:avLst/>
            <a:gdLst/>
            <a:ahLst/>
            <a:rect l="l" t="t" r="r" b="b"/>
            <a:pathLst>
              <a:path w="7619" h="5334">
                <a:moveTo>
                  <a:pt x="0" y="0"/>
                </a:moveTo>
                <a:lnTo>
                  <a:pt x="7620" y="5333"/>
                </a:lnTo>
              </a:path>
            </a:pathLst>
          </a:custGeom>
          <a:noFill/>
          <a:ln w="12954">
            <a:solidFill>
              <a:srgbClr val="398599"/>
            </a:solidFill>
            <a:round/>
          </a:ln>
        </p:spPr>
        <p:style>
          <a:lnRef idx="0"/>
          <a:fillRef idx="0"/>
          <a:effectRef idx="0"/>
          <a:fontRef idx="minor"/>
        </p:style>
      </p:sp>
      <p:sp>
        <p:nvSpPr>
          <p:cNvPr id="2022" name="CustomShape 1879"/>
          <p:cNvSpPr/>
          <p:nvPr/>
        </p:nvSpPr>
        <p:spPr>
          <a:xfrm>
            <a:off x="2348640" y="4526280"/>
            <a:ext cx="7200" cy="4320"/>
          </a:xfrm>
          <a:custGeom>
            <a:avLst/>
            <a:gdLst/>
            <a:ahLst/>
            <a:rect l="l" t="t" r="r" b="b"/>
            <a:pathLst>
              <a:path w="7619" h="4572">
                <a:moveTo>
                  <a:pt x="0" y="0"/>
                </a:moveTo>
                <a:lnTo>
                  <a:pt x="7620" y="4571"/>
                </a:lnTo>
              </a:path>
            </a:pathLst>
          </a:custGeom>
          <a:noFill/>
          <a:ln w="12954">
            <a:solidFill>
              <a:srgbClr val="388496"/>
            </a:solidFill>
            <a:round/>
          </a:ln>
        </p:spPr>
        <p:style>
          <a:lnRef idx="0"/>
          <a:fillRef idx="0"/>
          <a:effectRef idx="0"/>
          <a:fontRef idx="minor"/>
        </p:style>
      </p:sp>
      <p:sp>
        <p:nvSpPr>
          <p:cNvPr id="2023" name="CustomShape 1880"/>
          <p:cNvSpPr/>
          <p:nvPr/>
        </p:nvSpPr>
        <p:spPr>
          <a:xfrm>
            <a:off x="2356200" y="4530960"/>
            <a:ext cx="7200" cy="3600"/>
          </a:xfrm>
          <a:custGeom>
            <a:avLst/>
            <a:gdLst/>
            <a:ahLst/>
            <a:rect l="l" t="t" r="r" b="b"/>
            <a:pathLst>
              <a:path w="7619" h="3810">
                <a:moveTo>
                  <a:pt x="0" y="0"/>
                </a:moveTo>
                <a:lnTo>
                  <a:pt x="7620" y="3809"/>
                </a:lnTo>
              </a:path>
            </a:pathLst>
          </a:custGeom>
          <a:noFill/>
          <a:ln w="12954">
            <a:solidFill>
              <a:srgbClr val="378193"/>
            </a:solidFill>
            <a:round/>
          </a:ln>
        </p:spPr>
        <p:style>
          <a:lnRef idx="0"/>
          <a:fillRef idx="0"/>
          <a:effectRef idx="0"/>
          <a:fontRef idx="minor"/>
        </p:style>
      </p:sp>
      <p:sp>
        <p:nvSpPr>
          <p:cNvPr id="2024" name="CustomShape 1881"/>
          <p:cNvSpPr/>
          <p:nvPr/>
        </p:nvSpPr>
        <p:spPr>
          <a:xfrm>
            <a:off x="2363760" y="4534560"/>
            <a:ext cx="7200" cy="2520"/>
          </a:xfrm>
          <a:custGeom>
            <a:avLst/>
            <a:gdLst/>
            <a:ahLst/>
            <a:rect l="l" t="t" r="r" b="b"/>
            <a:pathLst>
              <a:path w="7619" h="3048">
                <a:moveTo>
                  <a:pt x="0" y="0"/>
                </a:moveTo>
                <a:lnTo>
                  <a:pt x="7620" y="3047"/>
                </a:lnTo>
              </a:path>
            </a:pathLst>
          </a:custGeom>
          <a:noFill/>
          <a:ln w="12954">
            <a:solidFill>
              <a:srgbClr val="357d91"/>
            </a:solidFill>
            <a:round/>
          </a:ln>
        </p:spPr>
        <p:style>
          <a:lnRef idx="0"/>
          <a:fillRef idx="0"/>
          <a:effectRef idx="0"/>
          <a:fontRef idx="minor"/>
        </p:style>
      </p:sp>
      <p:sp>
        <p:nvSpPr>
          <p:cNvPr id="2025" name="CustomShape 1882"/>
          <p:cNvSpPr/>
          <p:nvPr/>
        </p:nvSpPr>
        <p:spPr>
          <a:xfrm>
            <a:off x="2371320" y="4537800"/>
            <a:ext cx="7920" cy="1800"/>
          </a:xfrm>
          <a:custGeom>
            <a:avLst/>
            <a:gdLst/>
            <a:ahLst/>
            <a:rect l="l" t="t" r="r" b="b"/>
            <a:pathLst>
              <a:path w="8381" h="2286">
                <a:moveTo>
                  <a:pt x="0" y="0"/>
                </a:moveTo>
                <a:lnTo>
                  <a:pt x="8382" y="2285"/>
                </a:lnTo>
              </a:path>
            </a:pathLst>
          </a:custGeom>
          <a:noFill/>
          <a:ln w="12954">
            <a:solidFill>
              <a:srgbClr val="347b8c"/>
            </a:solidFill>
            <a:round/>
          </a:ln>
        </p:spPr>
        <p:style>
          <a:lnRef idx="0"/>
          <a:fillRef idx="0"/>
          <a:effectRef idx="0"/>
          <a:fontRef idx="minor"/>
        </p:style>
      </p:sp>
      <p:sp>
        <p:nvSpPr>
          <p:cNvPr id="2026" name="CustomShape 1883"/>
          <p:cNvSpPr/>
          <p:nvPr/>
        </p:nvSpPr>
        <p:spPr>
          <a:xfrm>
            <a:off x="2379600" y="4539960"/>
            <a:ext cx="7920" cy="1800"/>
          </a:xfrm>
          <a:custGeom>
            <a:avLst/>
            <a:gdLst/>
            <a:ahLst/>
            <a:rect l="l" t="t" r="r" b="b"/>
            <a:pathLst>
              <a:path w="8381" h="2286">
                <a:moveTo>
                  <a:pt x="0" y="0"/>
                </a:moveTo>
                <a:lnTo>
                  <a:pt x="8382" y="2285"/>
                </a:lnTo>
              </a:path>
            </a:pathLst>
          </a:custGeom>
          <a:noFill/>
          <a:ln w="12954">
            <a:solidFill>
              <a:srgbClr val="327989"/>
            </a:solidFill>
            <a:round/>
          </a:ln>
        </p:spPr>
        <p:style>
          <a:lnRef idx="0"/>
          <a:fillRef idx="0"/>
          <a:effectRef idx="0"/>
          <a:fontRef idx="minor"/>
        </p:style>
      </p:sp>
      <p:sp>
        <p:nvSpPr>
          <p:cNvPr id="2027" name="CustomShape 1884"/>
          <p:cNvSpPr/>
          <p:nvPr/>
        </p:nvSpPr>
        <p:spPr>
          <a:xfrm>
            <a:off x="2388240" y="4542120"/>
            <a:ext cx="7920" cy="360"/>
          </a:xfrm>
          <a:custGeom>
            <a:avLst/>
            <a:gdLst/>
            <a:ahLst/>
            <a:rect l="l" t="t" r="r" b="b"/>
            <a:pathLst>
              <a:path w="8381" h="762">
                <a:moveTo>
                  <a:pt x="0" y="0"/>
                </a:moveTo>
                <a:lnTo>
                  <a:pt x="8382" y="761"/>
                </a:lnTo>
              </a:path>
            </a:pathLst>
          </a:custGeom>
          <a:noFill/>
          <a:ln w="12954">
            <a:solidFill>
              <a:srgbClr val="347a8c"/>
            </a:solidFill>
            <a:round/>
          </a:ln>
        </p:spPr>
        <p:style>
          <a:lnRef idx="0"/>
          <a:fillRef idx="0"/>
          <a:effectRef idx="0"/>
          <a:fontRef idx="minor"/>
        </p:style>
      </p:sp>
      <p:sp>
        <p:nvSpPr>
          <p:cNvPr id="2028" name="CustomShape 1885"/>
          <p:cNvSpPr/>
          <p:nvPr/>
        </p:nvSpPr>
        <p:spPr>
          <a:xfrm>
            <a:off x="2396520" y="4543200"/>
            <a:ext cx="7920" cy="360"/>
          </a:xfrm>
          <a:custGeom>
            <a:avLst/>
            <a:gdLst/>
            <a:ahLst/>
            <a:rect l="l" t="t" r="r" b="b"/>
            <a:pathLst>
              <a:path w="8381" h="0">
                <a:moveTo>
                  <a:pt x="0" y="0"/>
                </a:moveTo>
                <a:lnTo>
                  <a:pt x="8382" y="0"/>
                </a:lnTo>
              </a:path>
            </a:pathLst>
          </a:custGeom>
          <a:noFill/>
          <a:ln w="12954">
            <a:solidFill>
              <a:srgbClr val="357d90"/>
            </a:solidFill>
            <a:round/>
          </a:ln>
        </p:spPr>
        <p:style>
          <a:lnRef idx="0"/>
          <a:fillRef idx="0"/>
          <a:effectRef idx="0"/>
          <a:fontRef idx="minor"/>
        </p:style>
      </p:sp>
      <p:sp>
        <p:nvSpPr>
          <p:cNvPr id="2029" name="CustomShape 1886"/>
          <p:cNvSpPr/>
          <p:nvPr/>
        </p:nvSpPr>
        <p:spPr>
          <a:xfrm>
            <a:off x="2404800" y="4543200"/>
            <a:ext cx="10440" cy="360"/>
          </a:xfrm>
          <a:custGeom>
            <a:avLst/>
            <a:gdLst/>
            <a:ahLst/>
            <a:rect l="l" t="t" r="r" b="b"/>
            <a:pathLst>
              <a:path w="10668" h="0">
                <a:moveTo>
                  <a:pt x="0" y="0"/>
                </a:moveTo>
                <a:lnTo>
                  <a:pt x="10668" y="0"/>
                </a:lnTo>
              </a:path>
            </a:pathLst>
          </a:custGeom>
          <a:noFill/>
          <a:ln w="12954">
            <a:solidFill>
              <a:srgbClr val="378293"/>
            </a:solidFill>
            <a:round/>
          </a:ln>
        </p:spPr>
        <p:style>
          <a:lnRef idx="0"/>
          <a:fillRef idx="0"/>
          <a:effectRef idx="0"/>
          <a:fontRef idx="minor"/>
        </p:style>
      </p:sp>
      <p:sp>
        <p:nvSpPr>
          <p:cNvPr id="2030" name="CustomShape 1887"/>
          <p:cNvSpPr/>
          <p:nvPr/>
        </p:nvSpPr>
        <p:spPr>
          <a:xfrm>
            <a:off x="2415600" y="4540680"/>
            <a:ext cx="10440" cy="1800"/>
          </a:xfrm>
          <a:custGeom>
            <a:avLst/>
            <a:gdLst/>
            <a:ahLst/>
            <a:rect l="l" t="t" r="r" b="b"/>
            <a:pathLst>
              <a:path w="10668" h="2286">
                <a:moveTo>
                  <a:pt x="0" y="2286"/>
                </a:moveTo>
                <a:lnTo>
                  <a:pt x="10668" y="0"/>
                </a:lnTo>
              </a:path>
            </a:pathLst>
          </a:custGeom>
          <a:noFill/>
          <a:ln w="12954">
            <a:solidFill>
              <a:srgbClr val="398598"/>
            </a:solidFill>
            <a:round/>
          </a:ln>
        </p:spPr>
        <p:style>
          <a:lnRef idx="0"/>
          <a:fillRef idx="0"/>
          <a:effectRef idx="0"/>
          <a:fontRef idx="minor"/>
        </p:style>
      </p:sp>
      <p:sp>
        <p:nvSpPr>
          <p:cNvPr id="2031" name="CustomShape 1888"/>
          <p:cNvSpPr/>
          <p:nvPr/>
        </p:nvSpPr>
        <p:spPr>
          <a:xfrm>
            <a:off x="2426040" y="4537800"/>
            <a:ext cx="9720" cy="2520"/>
          </a:xfrm>
          <a:custGeom>
            <a:avLst/>
            <a:gdLst/>
            <a:ahLst/>
            <a:rect l="l" t="t" r="r" b="b"/>
            <a:pathLst>
              <a:path w="9906" h="3048">
                <a:moveTo>
                  <a:pt x="0" y="3048"/>
                </a:moveTo>
                <a:lnTo>
                  <a:pt x="9906" y="0"/>
                </a:lnTo>
              </a:path>
            </a:pathLst>
          </a:custGeom>
          <a:noFill/>
          <a:ln w="12954">
            <a:solidFill>
              <a:srgbClr val="3b899d"/>
            </a:solidFill>
            <a:round/>
          </a:ln>
        </p:spPr>
        <p:style>
          <a:lnRef idx="0"/>
          <a:fillRef idx="0"/>
          <a:effectRef idx="0"/>
          <a:fontRef idx="minor"/>
        </p:style>
      </p:sp>
      <p:sp>
        <p:nvSpPr>
          <p:cNvPr id="2032" name="CustomShape 1889"/>
          <p:cNvSpPr/>
          <p:nvPr/>
        </p:nvSpPr>
        <p:spPr>
          <a:xfrm>
            <a:off x="2436120" y="4533840"/>
            <a:ext cx="9720" cy="3600"/>
          </a:xfrm>
          <a:custGeom>
            <a:avLst/>
            <a:gdLst/>
            <a:ahLst/>
            <a:rect l="l" t="t" r="r" b="b"/>
            <a:pathLst>
              <a:path w="9906" h="3810">
                <a:moveTo>
                  <a:pt x="0" y="3810"/>
                </a:moveTo>
                <a:lnTo>
                  <a:pt x="9906" y="0"/>
                </a:lnTo>
              </a:path>
            </a:pathLst>
          </a:custGeom>
          <a:noFill/>
          <a:ln w="12953">
            <a:solidFill>
              <a:srgbClr val="3b8da1"/>
            </a:solidFill>
            <a:round/>
          </a:ln>
        </p:spPr>
        <p:style>
          <a:lnRef idx="0"/>
          <a:fillRef idx="0"/>
          <a:effectRef idx="0"/>
          <a:fontRef idx="minor"/>
        </p:style>
      </p:sp>
      <p:sp>
        <p:nvSpPr>
          <p:cNvPr id="2033" name="CustomShape 1890"/>
          <p:cNvSpPr/>
          <p:nvPr/>
        </p:nvSpPr>
        <p:spPr>
          <a:xfrm>
            <a:off x="2446200" y="4528440"/>
            <a:ext cx="9720" cy="5040"/>
          </a:xfrm>
          <a:custGeom>
            <a:avLst/>
            <a:gdLst/>
            <a:ahLst/>
            <a:rect l="l" t="t" r="r" b="b"/>
            <a:pathLst>
              <a:path w="9906" h="5334">
                <a:moveTo>
                  <a:pt x="0" y="5333"/>
                </a:moveTo>
                <a:lnTo>
                  <a:pt x="9906" y="0"/>
                </a:lnTo>
              </a:path>
            </a:pathLst>
          </a:custGeom>
          <a:noFill/>
          <a:ln w="12954">
            <a:solidFill>
              <a:srgbClr val="3d91a5"/>
            </a:solidFill>
            <a:round/>
          </a:ln>
        </p:spPr>
        <p:style>
          <a:lnRef idx="0"/>
          <a:fillRef idx="0"/>
          <a:effectRef idx="0"/>
          <a:fontRef idx="minor"/>
        </p:style>
      </p:sp>
      <p:sp>
        <p:nvSpPr>
          <p:cNvPr id="2034" name="CustomShape 1891"/>
          <p:cNvSpPr/>
          <p:nvPr/>
        </p:nvSpPr>
        <p:spPr>
          <a:xfrm>
            <a:off x="2455920" y="4521600"/>
            <a:ext cx="9720" cy="6480"/>
          </a:xfrm>
          <a:custGeom>
            <a:avLst/>
            <a:gdLst/>
            <a:ahLst/>
            <a:rect l="l" t="t" r="r" b="b"/>
            <a:pathLst>
              <a:path w="9906" h="6858">
                <a:moveTo>
                  <a:pt x="0" y="6857"/>
                </a:moveTo>
                <a:lnTo>
                  <a:pt x="9906" y="0"/>
                </a:lnTo>
              </a:path>
            </a:pathLst>
          </a:custGeom>
          <a:noFill/>
          <a:ln w="12953">
            <a:solidFill>
              <a:srgbClr val="3e93a9"/>
            </a:solidFill>
            <a:round/>
          </a:ln>
        </p:spPr>
        <p:style>
          <a:lnRef idx="0"/>
          <a:fillRef idx="0"/>
          <a:effectRef idx="0"/>
          <a:fontRef idx="minor"/>
        </p:style>
      </p:sp>
      <p:sp>
        <p:nvSpPr>
          <p:cNvPr id="2035" name="CustomShape 1892"/>
          <p:cNvSpPr/>
          <p:nvPr/>
        </p:nvSpPr>
        <p:spPr>
          <a:xfrm>
            <a:off x="2466000" y="4514040"/>
            <a:ext cx="8640" cy="7200"/>
          </a:xfrm>
          <a:custGeom>
            <a:avLst/>
            <a:gdLst/>
            <a:ahLst/>
            <a:rect l="l" t="t" r="r" b="b"/>
            <a:pathLst>
              <a:path w="9143" h="7620">
                <a:moveTo>
                  <a:pt x="0" y="7620"/>
                </a:moveTo>
                <a:lnTo>
                  <a:pt x="9144" y="0"/>
                </a:lnTo>
              </a:path>
            </a:pathLst>
          </a:custGeom>
          <a:noFill/>
          <a:ln w="12954">
            <a:solidFill>
              <a:srgbClr val="4096ac"/>
            </a:solidFill>
            <a:round/>
          </a:ln>
        </p:spPr>
        <p:style>
          <a:lnRef idx="0"/>
          <a:fillRef idx="0"/>
          <a:effectRef idx="0"/>
          <a:fontRef idx="minor"/>
        </p:style>
      </p:sp>
      <p:sp>
        <p:nvSpPr>
          <p:cNvPr id="2036" name="CustomShape 1893"/>
          <p:cNvSpPr/>
          <p:nvPr/>
        </p:nvSpPr>
        <p:spPr>
          <a:xfrm>
            <a:off x="2475000" y="4505040"/>
            <a:ext cx="9720" cy="8640"/>
          </a:xfrm>
          <a:custGeom>
            <a:avLst/>
            <a:gdLst/>
            <a:ahLst/>
            <a:rect l="l" t="t" r="r" b="b"/>
            <a:pathLst>
              <a:path w="9906" h="9144">
                <a:moveTo>
                  <a:pt x="0" y="9144"/>
                </a:moveTo>
                <a:lnTo>
                  <a:pt x="9906" y="0"/>
                </a:lnTo>
              </a:path>
            </a:pathLst>
          </a:custGeom>
          <a:noFill/>
          <a:ln w="12954">
            <a:solidFill>
              <a:srgbClr val="4198ae"/>
            </a:solidFill>
            <a:round/>
          </a:ln>
        </p:spPr>
        <p:style>
          <a:lnRef idx="0"/>
          <a:fillRef idx="0"/>
          <a:effectRef idx="0"/>
          <a:fontRef idx="minor"/>
        </p:style>
      </p:sp>
      <p:sp>
        <p:nvSpPr>
          <p:cNvPr id="2037" name="CustomShape 1894"/>
          <p:cNvSpPr/>
          <p:nvPr/>
        </p:nvSpPr>
        <p:spPr>
          <a:xfrm>
            <a:off x="2484720" y="4494960"/>
            <a:ext cx="8640" cy="9720"/>
          </a:xfrm>
          <a:custGeom>
            <a:avLst/>
            <a:gdLst/>
            <a:ahLst/>
            <a:rect l="l" t="t" r="r" b="b"/>
            <a:pathLst>
              <a:path w="9143" h="9905">
                <a:moveTo>
                  <a:pt x="0" y="9906"/>
                </a:moveTo>
                <a:lnTo>
                  <a:pt x="9144" y="0"/>
                </a:lnTo>
              </a:path>
            </a:pathLst>
          </a:custGeom>
          <a:noFill/>
          <a:ln w="12954">
            <a:solidFill>
              <a:srgbClr val="429bb0"/>
            </a:solidFill>
            <a:round/>
          </a:ln>
        </p:spPr>
        <p:style>
          <a:lnRef idx="0"/>
          <a:fillRef idx="0"/>
          <a:effectRef idx="0"/>
          <a:fontRef idx="minor"/>
        </p:style>
      </p:sp>
      <p:sp>
        <p:nvSpPr>
          <p:cNvPr id="2038" name="CustomShape 1895"/>
          <p:cNvSpPr/>
          <p:nvPr/>
        </p:nvSpPr>
        <p:spPr>
          <a:xfrm>
            <a:off x="2494080" y="4483440"/>
            <a:ext cx="7920" cy="11160"/>
          </a:xfrm>
          <a:custGeom>
            <a:avLst/>
            <a:gdLst/>
            <a:ahLst/>
            <a:rect l="l" t="t" r="r" b="b"/>
            <a:pathLst>
              <a:path w="8381" h="11429">
                <a:moveTo>
                  <a:pt x="0" y="11429"/>
                </a:moveTo>
                <a:lnTo>
                  <a:pt x="8382" y="0"/>
                </a:lnTo>
              </a:path>
            </a:pathLst>
          </a:custGeom>
          <a:noFill/>
          <a:ln w="12954">
            <a:solidFill>
              <a:srgbClr val="439cb2"/>
            </a:solidFill>
            <a:round/>
          </a:ln>
        </p:spPr>
        <p:style>
          <a:lnRef idx="0"/>
          <a:fillRef idx="0"/>
          <a:effectRef idx="0"/>
          <a:fontRef idx="minor"/>
        </p:style>
      </p:sp>
      <p:sp>
        <p:nvSpPr>
          <p:cNvPr id="2039" name="CustomShape 1896"/>
          <p:cNvSpPr/>
          <p:nvPr/>
        </p:nvSpPr>
        <p:spPr>
          <a:xfrm>
            <a:off x="2502360" y="4471560"/>
            <a:ext cx="7920" cy="11880"/>
          </a:xfrm>
          <a:custGeom>
            <a:avLst/>
            <a:gdLst/>
            <a:ahLst/>
            <a:rect l="l" t="t" r="r" b="b"/>
            <a:pathLst>
              <a:path w="8381" h="12191">
                <a:moveTo>
                  <a:pt x="0" y="12192"/>
                </a:moveTo>
                <a:lnTo>
                  <a:pt x="8381" y="0"/>
                </a:lnTo>
              </a:path>
            </a:pathLst>
          </a:custGeom>
          <a:noFill/>
          <a:ln w="12954">
            <a:solidFill>
              <a:srgbClr val="439eb4"/>
            </a:solidFill>
            <a:round/>
          </a:ln>
        </p:spPr>
        <p:style>
          <a:lnRef idx="0"/>
          <a:fillRef idx="0"/>
          <a:effectRef idx="0"/>
          <a:fontRef idx="minor"/>
        </p:style>
      </p:sp>
      <p:sp>
        <p:nvSpPr>
          <p:cNvPr id="2040" name="CustomShape 1897"/>
          <p:cNvSpPr/>
          <p:nvPr/>
        </p:nvSpPr>
        <p:spPr>
          <a:xfrm>
            <a:off x="2510640" y="4457880"/>
            <a:ext cx="7200" cy="13320"/>
          </a:xfrm>
          <a:custGeom>
            <a:avLst/>
            <a:gdLst/>
            <a:ahLst/>
            <a:rect l="l" t="t" r="r" b="b"/>
            <a:pathLst>
              <a:path w="7619" h="13715">
                <a:moveTo>
                  <a:pt x="0" y="13716"/>
                </a:moveTo>
                <a:lnTo>
                  <a:pt x="7619" y="0"/>
                </a:lnTo>
              </a:path>
            </a:pathLst>
          </a:custGeom>
          <a:noFill/>
          <a:ln w="12954">
            <a:solidFill>
              <a:srgbClr val="449fb6"/>
            </a:solidFill>
            <a:round/>
          </a:ln>
        </p:spPr>
        <p:style>
          <a:lnRef idx="0"/>
          <a:fillRef idx="0"/>
          <a:effectRef idx="0"/>
          <a:fontRef idx="minor"/>
        </p:style>
      </p:sp>
      <p:sp>
        <p:nvSpPr>
          <p:cNvPr id="2041" name="CustomShape 1898"/>
          <p:cNvSpPr/>
          <p:nvPr/>
        </p:nvSpPr>
        <p:spPr>
          <a:xfrm>
            <a:off x="2518560" y="4442400"/>
            <a:ext cx="7200" cy="14760"/>
          </a:xfrm>
          <a:custGeom>
            <a:avLst/>
            <a:gdLst/>
            <a:ahLst/>
            <a:rect l="l" t="t" r="r" b="b"/>
            <a:pathLst>
              <a:path w="7619" h="15239">
                <a:moveTo>
                  <a:pt x="0" y="15239"/>
                </a:moveTo>
                <a:lnTo>
                  <a:pt x="7619" y="0"/>
                </a:lnTo>
              </a:path>
            </a:pathLst>
          </a:custGeom>
          <a:noFill/>
          <a:ln w="12954">
            <a:solidFill>
              <a:srgbClr val="449fb7"/>
            </a:solidFill>
            <a:round/>
          </a:ln>
        </p:spPr>
        <p:style>
          <a:lnRef idx="0"/>
          <a:fillRef idx="0"/>
          <a:effectRef idx="0"/>
          <a:fontRef idx="minor"/>
        </p:style>
      </p:sp>
      <p:sp>
        <p:nvSpPr>
          <p:cNvPr id="2042" name="CustomShape 1899"/>
          <p:cNvSpPr/>
          <p:nvPr/>
        </p:nvSpPr>
        <p:spPr>
          <a:xfrm>
            <a:off x="2526120" y="4408920"/>
            <a:ext cx="14040" cy="33120"/>
          </a:xfrm>
          <a:custGeom>
            <a:avLst/>
            <a:gdLst/>
            <a:ahLst/>
            <a:rect l="l" t="t" r="r" b="b"/>
            <a:pathLst>
              <a:path w="14477" h="33527">
                <a:moveTo>
                  <a:pt x="0" y="33527"/>
                </a:moveTo>
                <a:lnTo>
                  <a:pt x="7619" y="17525"/>
                </a:lnTo>
                <a:lnTo>
                  <a:pt x="14477" y="0"/>
                </a:lnTo>
              </a:path>
            </a:pathLst>
          </a:custGeom>
          <a:noFill/>
          <a:ln w="12953">
            <a:solidFill>
              <a:srgbClr val="45a0b8"/>
            </a:solidFill>
            <a:round/>
          </a:ln>
        </p:spPr>
        <p:style>
          <a:lnRef idx="0"/>
          <a:fillRef idx="0"/>
          <a:effectRef idx="0"/>
          <a:fontRef idx="minor"/>
        </p:style>
      </p:sp>
      <p:sp>
        <p:nvSpPr>
          <p:cNvPr id="2043" name="CustomShape 1900"/>
          <p:cNvSpPr/>
          <p:nvPr/>
        </p:nvSpPr>
        <p:spPr>
          <a:xfrm>
            <a:off x="2540520" y="4389840"/>
            <a:ext cx="5760" cy="18720"/>
          </a:xfrm>
          <a:custGeom>
            <a:avLst/>
            <a:gdLst/>
            <a:ahLst/>
            <a:rect l="l" t="t" r="r" b="b"/>
            <a:pathLst>
              <a:path w="6095" h="19050">
                <a:moveTo>
                  <a:pt x="0" y="19050"/>
                </a:moveTo>
                <a:lnTo>
                  <a:pt x="6095" y="0"/>
                </a:lnTo>
              </a:path>
            </a:pathLst>
          </a:custGeom>
          <a:noFill/>
          <a:ln w="12954">
            <a:solidFill>
              <a:srgbClr val="45a1b8"/>
            </a:solidFill>
            <a:round/>
          </a:ln>
        </p:spPr>
        <p:style>
          <a:lnRef idx="0"/>
          <a:fillRef idx="0"/>
          <a:effectRef idx="0"/>
          <a:fontRef idx="minor"/>
        </p:style>
      </p:sp>
      <p:sp>
        <p:nvSpPr>
          <p:cNvPr id="2044" name="CustomShape 1901"/>
          <p:cNvSpPr/>
          <p:nvPr/>
        </p:nvSpPr>
        <p:spPr>
          <a:xfrm>
            <a:off x="2535120" y="4374720"/>
            <a:ext cx="11160" cy="14760"/>
          </a:xfrm>
          <a:custGeom>
            <a:avLst/>
            <a:gdLst/>
            <a:ahLst/>
            <a:rect l="l" t="t" r="r" b="b"/>
            <a:pathLst>
              <a:path w="11430" h="15239">
                <a:moveTo>
                  <a:pt x="11430" y="15239"/>
                </a:moveTo>
                <a:lnTo>
                  <a:pt x="0" y="0"/>
                </a:lnTo>
              </a:path>
            </a:pathLst>
          </a:custGeom>
          <a:noFill/>
          <a:ln w="12954">
            <a:solidFill>
              <a:srgbClr val="439cb2"/>
            </a:solidFill>
            <a:round/>
          </a:ln>
        </p:spPr>
        <p:style>
          <a:lnRef idx="0"/>
          <a:fillRef idx="0"/>
          <a:effectRef idx="0"/>
          <a:fontRef idx="minor"/>
        </p:style>
      </p:sp>
      <p:sp>
        <p:nvSpPr>
          <p:cNvPr id="2045" name="CustomShape 1902"/>
          <p:cNvSpPr/>
          <p:nvPr/>
        </p:nvSpPr>
        <p:spPr>
          <a:xfrm>
            <a:off x="2590200" y="3515040"/>
            <a:ext cx="306000" cy="161280"/>
          </a:xfrm>
          <a:custGeom>
            <a:avLst/>
            <a:gdLst/>
            <a:ahLst/>
            <a:rect l="l" t="t" r="r" b="b"/>
            <a:pathLst>
              <a:path w="306324" h="161544">
                <a:moveTo>
                  <a:pt x="144018" y="161544"/>
                </a:moveTo>
                <a:lnTo>
                  <a:pt x="306324" y="0"/>
                </a:lnTo>
                <a:lnTo>
                  <a:pt x="161544" y="0"/>
                </a:lnTo>
                <a:lnTo>
                  <a:pt x="0" y="161544"/>
                </a:lnTo>
                <a:lnTo>
                  <a:pt x="144018" y="161544"/>
                </a:lnTo>
                <a:close/>
              </a:path>
            </a:pathLst>
          </a:custGeom>
          <a:solidFill>
            <a:srgbClr val="3b9797"/>
          </a:solidFill>
          <a:ln w="0">
            <a:noFill/>
          </a:ln>
        </p:spPr>
        <p:style>
          <a:lnRef idx="0"/>
          <a:fillRef idx="0"/>
          <a:effectRef idx="0"/>
          <a:fontRef idx="minor"/>
        </p:style>
      </p:sp>
      <p:sp>
        <p:nvSpPr>
          <p:cNvPr id="2046" name="CustomShape 1903"/>
          <p:cNvSpPr/>
          <p:nvPr/>
        </p:nvSpPr>
        <p:spPr>
          <a:xfrm>
            <a:off x="2734200" y="3515040"/>
            <a:ext cx="162000" cy="161280"/>
          </a:xfrm>
          <a:custGeom>
            <a:avLst/>
            <a:gdLst/>
            <a:ahLst/>
            <a:rect l="l" t="t" r="r" b="b"/>
            <a:pathLst>
              <a:path w="162306" h="161544">
                <a:moveTo>
                  <a:pt x="0" y="161544"/>
                </a:moveTo>
                <a:lnTo>
                  <a:pt x="162306" y="0"/>
                </a:lnTo>
              </a:path>
            </a:pathLst>
          </a:custGeom>
          <a:noFill/>
          <a:ln w="762">
            <a:solidFill>
              <a:srgbClr val="3b9797"/>
            </a:solidFill>
            <a:round/>
          </a:ln>
        </p:spPr>
        <p:style>
          <a:lnRef idx="0"/>
          <a:fillRef idx="0"/>
          <a:effectRef idx="0"/>
          <a:fontRef idx="minor"/>
        </p:style>
      </p:sp>
      <p:sp>
        <p:nvSpPr>
          <p:cNvPr id="2047" name="CustomShape 1904"/>
          <p:cNvSpPr/>
          <p:nvPr/>
        </p:nvSpPr>
        <p:spPr>
          <a:xfrm>
            <a:off x="2608920" y="4330440"/>
            <a:ext cx="164880" cy="164160"/>
          </a:xfrm>
          <a:custGeom>
            <a:avLst/>
            <a:gdLst/>
            <a:ahLst/>
            <a:rect l="l" t="t" r="r" b="b"/>
            <a:pathLst>
              <a:path w="165354" h="164591">
                <a:moveTo>
                  <a:pt x="3810" y="161544"/>
                </a:moveTo>
                <a:lnTo>
                  <a:pt x="165354" y="0"/>
                </a:lnTo>
                <a:lnTo>
                  <a:pt x="161544" y="3048"/>
                </a:lnTo>
                <a:lnTo>
                  <a:pt x="0" y="164592"/>
                </a:lnTo>
                <a:lnTo>
                  <a:pt x="3810" y="161544"/>
                </a:lnTo>
                <a:close/>
              </a:path>
            </a:pathLst>
          </a:custGeom>
          <a:solidFill>
            <a:srgbClr val="51cbcb"/>
          </a:solidFill>
          <a:ln w="0">
            <a:noFill/>
          </a:ln>
        </p:spPr>
        <p:style>
          <a:lnRef idx="0"/>
          <a:fillRef idx="0"/>
          <a:effectRef idx="0"/>
          <a:fontRef idx="minor"/>
        </p:style>
      </p:sp>
      <p:sp>
        <p:nvSpPr>
          <p:cNvPr id="2048" name="CustomShape 1905"/>
          <p:cNvSpPr/>
          <p:nvPr/>
        </p:nvSpPr>
        <p:spPr>
          <a:xfrm>
            <a:off x="2612880" y="433044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049" name="CustomShape 1906"/>
          <p:cNvSpPr/>
          <p:nvPr/>
        </p:nvSpPr>
        <p:spPr>
          <a:xfrm>
            <a:off x="2605320" y="4333320"/>
            <a:ext cx="164880" cy="164160"/>
          </a:xfrm>
          <a:custGeom>
            <a:avLst/>
            <a:gdLst/>
            <a:ahLst/>
            <a:rect l="l" t="t" r="r" b="b"/>
            <a:pathLst>
              <a:path w="165354" h="164591">
                <a:moveTo>
                  <a:pt x="3810" y="161544"/>
                </a:moveTo>
                <a:lnTo>
                  <a:pt x="165354" y="0"/>
                </a:lnTo>
                <a:lnTo>
                  <a:pt x="161544" y="3048"/>
                </a:lnTo>
                <a:lnTo>
                  <a:pt x="0" y="164592"/>
                </a:lnTo>
                <a:lnTo>
                  <a:pt x="3810" y="161544"/>
                </a:lnTo>
                <a:close/>
              </a:path>
            </a:pathLst>
          </a:custGeom>
          <a:solidFill>
            <a:srgbClr val="4ec4c4"/>
          </a:solidFill>
          <a:ln w="0">
            <a:noFill/>
          </a:ln>
        </p:spPr>
        <p:style>
          <a:lnRef idx="0"/>
          <a:fillRef idx="0"/>
          <a:effectRef idx="0"/>
          <a:fontRef idx="minor"/>
        </p:style>
      </p:sp>
      <p:sp>
        <p:nvSpPr>
          <p:cNvPr id="2050" name="CustomShape 1907"/>
          <p:cNvSpPr/>
          <p:nvPr/>
        </p:nvSpPr>
        <p:spPr>
          <a:xfrm>
            <a:off x="2608920" y="433332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2051" name="CustomShape 1908"/>
          <p:cNvSpPr/>
          <p:nvPr/>
        </p:nvSpPr>
        <p:spPr>
          <a:xfrm>
            <a:off x="2600640" y="4336560"/>
            <a:ext cx="165600" cy="163440"/>
          </a:xfrm>
          <a:custGeom>
            <a:avLst/>
            <a:gdLst/>
            <a:ahLst/>
            <a:rect l="l" t="t" r="r" b="b"/>
            <a:pathLst>
              <a:path w="166116" h="163829">
                <a:moveTo>
                  <a:pt x="4572" y="161543"/>
                </a:moveTo>
                <a:lnTo>
                  <a:pt x="166116" y="0"/>
                </a:lnTo>
                <a:lnTo>
                  <a:pt x="161544" y="2285"/>
                </a:lnTo>
                <a:lnTo>
                  <a:pt x="0" y="163829"/>
                </a:lnTo>
                <a:lnTo>
                  <a:pt x="4572" y="161543"/>
                </a:lnTo>
                <a:close/>
              </a:path>
            </a:pathLst>
          </a:custGeom>
          <a:solidFill>
            <a:srgbClr val="4abbbb"/>
          </a:solidFill>
          <a:ln w="0">
            <a:noFill/>
          </a:ln>
        </p:spPr>
        <p:style>
          <a:lnRef idx="0"/>
          <a:fillRef idx="0"/>
          <a:effectRef idx="0"/>
          <a:fontRef idx="minor"/>
        </p:style>
      </p:sp>
      <p:sp>
        <p:nvSpPr>
          <p:cNvPr id="2052" name="CustomShape 1909"/>
          <p:cNvSpPr/>
          <p:nvPr/>
        </p:nvSpPr>
        <p:spPr>
          <a:xfrm>
            <a:off x="2605320" y="4336560"/>
            <a:ext cx="161280" cy="161280"/>
          </a:xfrm>
          <a:custGeom>
            <a:avLst/>
            <a:gdLst/>
            <a:ahLst/>
            <a:rect l="l" t="t" r="r" b="b"/>
            <a:pathLst>
              <a:path w="161544" h="161544">
                <a:moveTo>
                  <a:pt x="0" y="161543"/>
                </a:moveTo>
                <a:lnTo>
                  <a:pt x="161544" y="0"/>
                </a:lnTo>
              </a:path>
            </a:pathLst>
          </a:custGeom>
          <a:noFill/>
          <a:ln w="762">
            <a:solidFill>
              <a:srgbClr val="4abbbb"/>
            </a:solidFill>
            <a:round/>
          </a:ln>
        </p:spPr>
        <p:style>
          <a:lnRef idx="0"/>
          <a:fillRef idx="0"/>
          <a:effectRef idx="0"/>
          <a:fontRef idx="minor"/>
        </p:style>
      </p:sp>
      <p:sp>
        <p:nvSpPr>
          <p:cNvPr id="2053" name="CustomShape 1910"/>
          <p:cNvSpPr/>
          <p:nvPr/>
        </p:nvSpPr>
        <p:spPr>
          <a:xfrm>
            <a:off x="2595240" y="4338720"/>
            <a:ext cx="166680" cy="162720"/>
          </a:xfrm>
          <a:custGeom>
            <a:avLst/>
            <a:gdLst/>
            <a:ahLst/>
            <a:rect l="l" t="t" r="r" b="b"/>
            <a:pathLst>
              <a:path w="166877" h="163067">
                <a:moveTo>
                  <a:pt x="5333" y="161543"/>
                </a:moveTo>
                <a:lnTo>
                  <a:pt x="166877" y="0"/>
                </a:lnTo>
                <a:lnTo>
                  <a:pt x="161543" y="1523"/>
                </a:lnTo>
                <a:lnTo>
                  <a:pt x="0" y="163067"/>
                </a:lnTo>
                <a:lnTo>
                  <a:pt x="5333" y="161543"/>
                </a:lnTo>
                <a:close/>
              </a:path>
            </a:pathLst>
          </a:custGeom>
          <a:solidFill>
            <a:srgbClr val="47b4b4"/>
          </a:solidFill>
          <a:ln w="0">
            <a:noFill/>
          </a:ln>
        </p:spPr>
        <p:style>
          <a:lnRef idx="0"/>
          <a:fillRef idx="0"/>
          <a:effectRef idx="0"/>
          <a:fontRef idx="minor"/>
        </p:style>
      </p:sp>
      <p:sp>
        <p:nvSpPr>
          <p:cNvPr id="2054" name="CustomShape 1911"/>
          <p:cNvSpPr/>
          <p:nvPr/>
        </p:nvSpPr>
        <p:spPr>
          <a:xfrm>
            <a:off x="2600640" y="4338720"/>
            <a:ext cx="161280" cy="161280"/>
          </a:xfrm>
          <a:custGeom>
            <a:avLst/>
            <a:gdLst/>
            <a:ahLst/>
            <a:rect l="l" t="t" r="r" b="b"/>
            <a:pathLst>
              <a:path w="161544" h="161544">
                <a:moveTo>
                  <a:pt x="0" y="161543"/>
                </a:moveTo>
                <a:lnTo>
                  <a:pt x="161544" y="0"/>
                </a:lnTo>
              </a:path>
            </a:pathLst>
          </a:custGeom>
          <a:noFill/>
          <a:ln w="762">
            <a:solidFill>
              <a:srgbClr val="47b4b4"/>
            </a:solidFill>
            <a:round/>
          </a:ln>
        </p:spPr>
        <p:style>
          <a:lnRef idx="0"/>
          <a:fillRef idx="0"/>
          <a:effectRef idx="0"/>
          <a:fontRef idx="minor"/>
        </p:style>
      </p:sp>
      <p:sp>
        <p:nvSpPr>
          <p:cNvPr id="2055" name="CustomShape 1912"/>
          <p:cNvSpPr/>
          <p:nvPr/>
        </p:nvSpPr>
        <p:spPr>
          <a:xfrm>
            <a:off x="2597760" y="4338720"/>
            <a:ext cx="164160" cy="162000"/>
          </a:xfrm>
          <a:custGeom>
            <a:avLst/>
            <a:gdLst/>
            <a:ahLst/>
            <a:rect l="l" t="t" r="r" b="b"/>
            <a:pathLst>
              <a:path w="164592" h="162305">
                <a:moveTo>
                  <a:pt x="3048" y="161543"/>
                </a:moveTo>
                <a:lnTo>
                  <a:pt x="164592" y="0"/>
                </a:lnTo>
                <a:lnTo>
                  <a:pt x="161544" y="761"/>
                </a:lnTo>
                <a:lnTo>
                  <a:pt x="0" y="162305"/>
                </a:lnTo>
                <a:lnTo>
                  <a:pt x="3048" y="161543"/>
                </a:lnTo>
                <a:close/>
              </a:path>
            </a:pathLst>
          </a:custGeom>
          <a:solidFill>
            <a:srgbClr val="47b4b4"/>
          </a:solidFill>
          <a:ln w="0">
            <a:noFill/>
          </a:ln>
        </p:spPr>
        <p:style>
          <a:lnRef idx="0"/>
          <a:fillRef idx="0"/>
          <a:effectRef idx="0"/>
          <a:fontRef idx="minor"/>
        </p:style>
      </p:sp>
      <p:sp>
        <p:nvSpPr>
          <p:cNvPr id="2056" name="CustomShape 1913"/>
          <p:cNvSpPr/>
          <p:nvPr/>
        </p:nvSpPr>
        <p:spPr>
          <a:xfrm>
            <a:off x="2595240" y="433944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6afaf"/>
          </a:solidFill>
          <a:ln w="0">
            <a:noFill/>
          </a:ln>
        </p:spPr>
        <p:style>
          <a:lnRef idx="0"/>
          <a:fillRef idx="0"/>
          <a:effectRef idx="0"/>
          <a:fontRef idx="minor"/>
        </p:style>
      </p:sp>
      <p:sp>
        <p:nvSpPr>
          <p:cNvPr id="2057" name="CustomShape 1914"/>
          <p:cNvSpPr/>
          <p:nvPr/>
        </p:nvSpPr>
        <p:spPr>
          <a:xfrm>
            <a:off x="2590200" y="4340520"/>
            <a:ext cx="166680" cy="162720"/>
          </a:xfrm>
          <a:custGeom>
            <a:avLst/>
            <a:gdLst/>
            <a:ahLst/>
            <a:rect l="l" t="t" r="r" b="b"/>
            <a:pathLst>
              <a:path w="166878" h="163067">
                <a:moveTo>
                  <a:pt x="5333" y="161544"/>
                </a:moveTo>
                <a:lnTo>
                  <a:pt x="166877" y="0"/>
                </a:lnTo>
                <a:lnTo>
                  <a:pt x="161543" y="1524"/>
                </a:lnTo>
                <a:lnTo>
                  <a:pt x="0" y="163068"/>
                </a:lnTo>
                <a:lnTo>
                  <a:pt x="5333" y="161544"/>
                </a:lnTo>
                <a:close/>
              </a:path>
            </a:pathLst>
          </a:custGeom>
          <a:solidFill>
            <a:srgbClr val="44acac"/>
          </a:solidFill>
          <a:ln w="0">
            <a:noFill/>
          </a:ln>
        </p:spPr>
        <p:style>
          <a:lnRef idx="0"/>
          <a:fillRef idx="0"/>
          <a:effectRef idx="0"/>
          <a:fontRef idx="minor"/>
        </p:style>
      </p:sp>
      <p:sp>
        <p:nvSpPr>
          <p:cNvPr id="2058" name="CustomShape 1915"/>
          <p:cNvSpPr/>
          <p:nvPr/>
        </p:nvSpPr>
        <p:spPr>
          <a:xfrm>
            <a:off x="2595240" y="434052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2059" name="CustomShape 1916"/>
          <p:cNvSpPr/>
          <p:nvPr/>
        </p:nvSpPr>
        <p:spPr>
          <a:xfrm>
            <a:off x="2593080" y="434052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4acac"/>
          </a:solidFill>
          <a:ln w="0">
            <a:noFill/>
          </a:ln>
        </p:spPr>
        <p:style>
          <a:lnRef idx="0"/>
          <a:fillRef idx="0"/>
          <a:effectRef idx="0"/>
          <a:fontRef idx="minor"/>
        </p:style>
      </p:sp>
      <p:sp>
        <p:nvSpPr>
          <p:cNvPr id="2060" name="CustomShape 1917"/>
          <p:cNvSpPr/>
          <p:nvPr/>
        </p:nvSpPr>
        <p:spPr>
          <a:xfrm>
            <a:off x="2590200" y="4341240"/>
            <a:ext cx="164160" cy="162000"/>
          </a:xfrm>
          <a:custGeom>
            <a:avLst/>
            <a:gdLst/>
            <a:ahLst/>
            <a:rect l="l" t="t" r="r" b="b"/>
            <a:pathLst>
              <a:path w="164592" h="162305">
                <a:moveTo>
                  <a:pt x="3048" y="161544"/>
                </a:moveTo>
                <a:lnTo>
                  <a:pt x="164592" y="0"/>
                </a:lnTo>
                <a:lnTo>
                  <a:pt x="161544" y="762"/>
                </a:lnTo>
                <a:lnTo>
                  <a:pt x="0" y="162306"/>
                </a:lnTo>
                <a:lnTo>
                  <a:pt x="3048" y="161544"/>
                </a:lnTo>
                <a:close/>
              </a:path>
            </a:pathLst>
          </a:custGeom>
          <a:solidFill>
            <a:srgbClr val="43aaaa"/>
          </a:solidFill>
          <a:ln w="0">
            <a:noFill/>
          </a:ln>
        </p:spPr>
        <p:style>
          <a:lnRef idx="0"/>
          <a:fillRef idx="0"/>
          <a:effectRef idx="0"/>
          <a:fontRef idx="minor"/>
        </p:style>
      </p:sp>
      <p:sp>
        <p:nvSpPr>
          <p:cNvPr id="2061" name="CustomShape 1918"/>
          <p:cNvSpPr/>
          <p:nvPr/>
        </p:nvSpPr>
        <p:spPr>
          <a:xfrm>
            <a:off x="2773080" y="4341960"/>
            <a:ext cx="161280" cy="183240"/>
          </a:xfrm>
          <a:custGeom>
            <a:avLst/>
            <a:gdLst/>
            <a:ahLst/>
            <a:rect l="l" t="t" r="r" b="b"/>
            <a:pathLst>
              <a:path w="161544" h="183641">
                <a:moveTo>
                  <a:pt x="0" y="183641"/>
                </a:moveTo>
                <a:lnTo>
                  <a:pt x="161544" y="22097"/>
                </a:lnTo>
                <a:lnTo>
                  <a:pt x="161544" y="0"/>
                </a:lnTo>
                <a:lnTo>
                  <a:pt x="0" y="161543"/>
                </a:lnTo>
                <a:lnTo>
                  <a:pt x="0" y="183641"/>
                </a:lnTo>
                <a:close/>
              </a:path>
            </a:pathLst>
          </a:custGeom>
          <a:solidFill>
            <a:srgbClr val="59e0e0"/>
          </a:solidFill>
          <a:ln w="0">
            <a:noFill/>
          </a:ln>
        </p:spPr>
        <p:style>
          <a:lnRef idx="0"/>
          <a:fillRef idx="0"/>
          <a:effectRef idx="0"/>
          <a:fontRef idx="minor"/>
        </p:style>
      </p:sp>
      <p:sp>
        <p:nvSpPr>
          <p:cNvPr id="2062" name="CustomShape 1919"/>
          <p:cNvSpPr/>
          <p:nvPr/>
        </p:nvSpPr>
        <p:spPr>
          <a:xfrm>
            <a:off x="2773080" y="4363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063" name="CustomShape 1920"/>
          <p:cNvSpPr/>
          <p:nvPr/>
        </p:nvSpPr>
        <p:spPr>
          <a:xfrm>
            <a:off x="2762280" y="4338720"/>
            <a:ext cx="171720" cy="164160"/>
          </a:xfrm>
          <a:custGeom>
            <a:avLst/>
            <a:gdLst/>
            <a:ahLst/>
            <a:rect l="l" t="t" r="r" b="b"/>
            <a:pathLst>
              <a:path w="172212" h="164591">
                <a:moveTo>
                  <a:pt x="10668" y="164592"/>
                </a:moveTo>
                <a:lnTo>
                  <a:pt x="172212" y="3048"/>
                </a:lnTo>
                <a:lnTo>
                  <a:pt x="161544" y="0"/>
                </a:lnTo>
                <a:lnTo>
                  <a:pt x="0" y="161544"/>
                </a:lnTo>
                <a:lnTo>
                  <a:pt x="10668" y="164592"/>
                </a:lnTo>
                <a:close/>
              </a:path>
            </a:pathLst>
          </a:custGeom>
          <a:solidFill>
            <a:srgbClr val="44acac"/>
          </a:solidFill>
          <a:ln w="0">
            <a:noFill/>
          </a:ln>
        </p:spPr>
        <p:style>
          <a:lnRef idx="0"/>
          <a:fillRef idx="0"/>
          <a:effectRef idx="0"/>
          <a:fontRef idx="minor"/>
        </p:style>
      </p:sp>
      <p:sp>
        <p:nvSpPr>
          <p:cNvPr id="2064" name="CustomShape 1921"/>
          <p:cNvSpPr/>
          <p:nvPr/>
        </p:nvSpPr>
        <p:spPr>
          <a:xfrm>
            <a:off x="2773080" y="434196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2065" name="CustomShape 1922"/>
          <p:cNvSpPr/>
          <p:nvPr/>
        </p:nvSpPr>
        <p:spPr>
          <a:xfrm>
            <a:off x="2770560" y="4341240"/>
            <a:ext cx="163440" cy="162000"/>
          </a:xfrm>
          <a:custGeom>
            <a:avLst/>
            <a:gdLst/>
            <a:ahLst/>
            <a:rect l="l" t="t" r="r" b="b"/>
            <a:pathLst>
              <a:path w="163830" h="162305">
                <a:moveTo>
                  <a:pt x="2286" y="162305"/>
                </a:moveTo>
                <a:lnTo>
                  <a:pt x="163830" y="761"/>
                </a:lnTo>
                <a:lnTo>
                  <a:pt x="161544" y="0"/>
                </a:lnTo>
                <a:lnTo>
                  <a:pt x="0" y="161543"/>
                </a:lnTo>
                <a:lnTo>
                  <a:pt x="2286" y="162305"/>
                </a:lnTo>
                <a:close/>
              </a:path>
            </a:pathLst>
          </a:custGeom>
          <a:solidFill>
            <a:srgbClr val="44acac"/>
          </a:solidFill>
          <a:ln w="0">
            <a:noFill/>
          </a:ln>
        </p:spPr>
        <p:style>
          <a:lnRef idx="0"/>
          <a:fillRef idx="0"/>
          <a:effectRef idx="0"/>
          <a:fontRef idx="minor"/>
        </p:style>
      </p:sp>
      <p:sp>
        <p:nvSpPr>
          <p:cNvPr id="2066" name="CustomShape 1923"/>
          <p:cNvSpPr/>
          <p:nvPr/>
        </p:nvSpPr>
        <p:spPr>
          <a:xfrm>
            <a:off x="2769120" y="43405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4acac"/>
          </a:solidFill>
          <a:ln w="0">
            <a:noFill/>
          </a:ln>
        </p:spPr>
        <p:style>
          <a:lnRef idx="0"/>
          <a:fillRef idx="0"/>
          <a:effectRef idx="0"/>
          <a:fontRef idx="minor"/>
        </p:style>
      </p:sp>
      <p:sp>
        <p:nvSpPr>
          <p:cNvPr id="2067" name="CustomShape 1924"/>
          <p:cNvSpPr/>
          <p:nvPr/>
        </p:nvSpPr>
        <p:spPr>
          <a:xfrm>
            <a:off x="2766960" y="4339440"/>
            <a:ext cx="163440" cy="162000"/>
          </a:xfrm>
          <a:custGeom>
            <a:avLst/>
            <a:gdLst/>
            <a:ahLst/>
            <a:rect l="l" t="t" r="r" b="b"/>
            <a:pathLst>
              <a:path w="163830" h="162305">
                <a:moveTo>
                  <a:pt x="2286" y="162305"/>
                </a:moveTo>
                <a:lnTo>
                  <a:pt x="163830" y="761"/>
                </a:lnTo>
                <a:lnTo>
                  <a:pt x="161544" y="0"/>
                </a:lnTo>
                <a:lnTo>
                  <a:pt x="0" y="161543"/>
                </a:lnTo>
                <a:lnTo>
                  <a:pt x="2286" y="162305"/>
                </a:lnTo>
                <a:close/>
              </a:path>
            </a:pathLst>
          </a:custGeom>
          <a:solidFill>
            <a:srgbClr val="44adad"/>
          </a:solidFill>
          <a:ln w="0">
            <a:noFill/>
          </a:ln>
        </p:spPr>
        <p:style>
          <a:lnRef idx="0"/>
          <a:fillRef idx="0"/>
          <a:effectRef idx="0"/>
          <a:fontRef idx="minor"/>
        </p:style>
      </p:sp>
      <p:sp>
        <p:nvSpPr>
          <p:cNvPr id="2068" name="CustomShape 1925"/>
          <p:cNvSpPr/>
          <p:nvPr/>
        </p:nvSpPr>
        <p:spPr>
          <a:xfrm>
            <a:off x="2764440" y="4338720"/>
            <a:ext cx="163440" cy="162000"/>
          </a:xfrm>
          <a:custGeom>
            <a:avLst/>
            <a:gdLst/>
            <a:ahLst/>
            <a:rect l="l" t="t" r="r" b="b"/>
            <a:pathLst>
              <a:path w="163830" h="162305">
                <a:moveTo>
                  <a:pt x="2286" y="162305"/>
                </a:moveTo>
                <a:lnTo>
                  <a:pt x="163830" y="761"/>
                </a:lnTo>
                <a:lnTo>
                  <a:pt x="161544" y="0"/>
                </a:lnTo>
                <a:lnTo>
                  <a:pt x="0" y="161543"/>
                </a:lnTo>
                <a:lnTo>
                  <a:pt x="2286" y="162305"/>
                </a:lnTo>
                <a:close/>
              </a:path>
            </a:pathLst>
          </a:custGeom>
          <a:solidFill>
            <a:srgbClr val="45aeae"/>
          </a:solidFill>
          <a:ln w="0">
            <a:noFill/>
          </a:ln>
        </p:spPr>
        <p:style>
          <a:lnRef idx="0"/>
          <a:fillRef idx="0"/>
          <a:effectRef idx="0"/>
          <a:fontRef idx="minor"/>
        </p:style>
      </p:sp>
      <p:sp>
        <p:nvSpPr>
          <p:cNvPr id="2069" name="CustomShape 1926"/>
          <p:cNvSpPr/>
          <p:nvPr/>
        </p:nvSpPr>
        <p:spPr>
          <a:xfrm>
            <a:off x="2762280" y="433872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45afaf"/>
          </a:solidFill>
          <a:ln w="0">
            <a:noFill/>
          </a:ln>
        </p:spPr>
        <p:style>
          <a:lnRef idx="0"/>
          <a:fillRef idx="0"/>
          <a:effectRef idx="0"/>
          <a:fontRef idx="minor"/>
        </p:style>
      </p:sp>
      <p:sp>
        <p:nvSpPr>
          <p:cNvPr id="2070" name="CustomShape 1927"/>
          <p:cNvSpPr/>
          <p:nvPr/>
        </p:nvSpPr>
        <p:spPr>
          <a:xfrm>
            <a:off x="2757600" y="4336560"/>
            <a:ext cx="165600" cy="163440"/>
          </a:xfrm>
          <a:custGeom>
            <a:avLst/>
            <a:gdLst/>
            <a:ahLst/>
            <a:rect l="l" t="t" r="r" b="b"/>
            <a:pathLst>
              <a:path w="166116" h="163829">
                <a:moveTo>
                  <a:pt x="4572" y="163830"/>
                </a:moveTo>
                <a:lnTo>
                  <a:pt x="166116" y="2286"/>
                </a:lnTo>
                <a:lnTo>
                  <a:pt x="161544" y="0"/>
                </a:lnTo>
                <a:lnTo>
                  <a:pt x="0" y="161544"/>
                </a:lnTo>
                <a:lnTo>
                  <a:pt x="4572" y="163830"/>
                </a:lnTo>
                <a:close/>
              </a:path>
            </a:pathLst>
          </a:custGeom>
          <a:solidFill>
            <a:srgbClr val="46b0b0"/>
          </a:solidFill>
          <a:ln w="0">
            <a:noFill/>
          </a:ln>
        </p:spPr>
        <p:style>
          <a:lnRef idx="0"/>
          <a:fillRef idx="0"/>
          <a:effectRef idx="0"/>
          <a:fontRef idx="minor"/>
        </p:style>
      </p:sp>
      <p:sp>
        <p:nvSpPr>
          <p:cNvPr id="2071" name="CustomShape 1928"/>
          <p:cNvSpPr/>
          <p:nvPr/>
        </p:nvSpPr>
        <p:spPr>
          <a:xfrm>
            <a:off x="2762280" y="4338720"/>
            <a:ext cx="161280" cy="161280"/>
          </a:xfrm>
          <a:custGeom>
            <a:avLst/>
            <a:gdLst/>
            <a:ahLst/>
            <a:rect l="l" t="t" r="r" b="b"/>
            <a:pathLst>
              <a:path w="161544" h="161544">
                <a:moveTo>
                  <a:pt x="0" y="161543"/>
                </a:moveTo>
                <a:lnTo>
                  <a:pt x="161544" y="0"/>
                </a:lnTo>
              </a:path>
            </a:pathLst>
          </a:custGeom>
          <a:noFill/>
          <a:ln w="762">
            <a:solidFill>
              <a:srgbClr val="46b0b0"/>
            </a:solidFill>
            <a:round/>
          </a:ln>
        </p:spPr>
        <p:style>
          <a:lnRef idx="0"/>
          <a:fillRef idx="0"/>
          <a:effectRef idx="0"/>
          <a:fontRef idx="minor"/>
        </p:style>
      </p:sp>
      <p:sp>
        <p:nvSpPr>
          <p:cNvPr id="2072" name="CustomShape 1929"/>
          <p:cNvSpPr/>
          <p:nvPr/>
        </p:nvSpPr>
        <p:spPr>
          <a:xfrm>
            <a:off x="2761560" y="43380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6b0b0"/>
          </a:solidFill>
          <a:ln w="0">
            <a:noFill/>
          </a:ln>
        </p:spPr>
        <p:style>
          <a:lnRef idx="0"/>
          <a:fillRef idx="0"/>
          <a:effectRef idx="0"/>
          <a:fontRef idx="minor"/>
        </p:style>
      </p:sp>
      <p:sp>
        <p:nvSpPr>
          <p:cNvPr id="2073" name="CustomShape 1930"/>
          <p:cNvSpPr/>
          <p:nvPr/>
        </p:nvSpPr>
        <p:spPr>
          <a:xfrm>
            <a:off x="2760120" y="43372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2b2"/>
          </a:solidFill>
          <a:ln w="0">
            <a:noFill/>
          </a:ln>
        </p:spPr>
        <p:style>
          <a:lnRef idx="0"/>
          <a:fillRef idx="0"/>
          <a:effectRef idx="0"/>
          <a:fontRef idx="minor"/>
        </p:style>
      </p:sp>
      <p:sp>
        <p:nvSpPr>
          <p:cNvPr id="2074" name="CustomShape 1931"/>
          <p:cNvSpPr/>
          <p:nvPr/>
        </p:nvSpPr>
        <p:spPr>
          <a:xfrm>
            <a:off x="2758320" y="4337280"/>
            <a:ext cx="162720" cy="161280"/>
          </a:xfrm>
          <a:custGeom>
            <a:avLst/>
            <a:gdLst/>
            <a:ahLst/>
            <a:rect l="l" t="t" r="r" b="b"/>
            <a:pathLst>
              <a:path w="163068" h="161544">
                <a:moveTo>
                  <a:pt x="1524" y="161543"/>
                </a:moveTo>
                <a:lnTo>
                  <a:pt x="163068" y="0"/>
                </a:lnTo>
                <a:lnTo>
                  <a:pt x="162306" y="0"/>
                </a:lnTo>
                <a:lnTo>
                  <a:pt x="0" y="161543"/>
                </a:lnTo>
                <a:lnTo>
                  <a:pt x="1524" y="161543"/>
                </a:lnTo>
                <a:close/>
              </a:path>
            </a:pathLst>
          </a:custGeom>
          <a:solidFill>
            <a:srgbClr val="47b5b5"/>
          </a:solidFill>
          <a:ln w="0">
            <a:noFill/>
          </a:ln>
        </p:spPr>
        <p:style>
          <a:lnRef idx="0"/>
          <a:fillRef idx="0"/>
          <a:effectRef idx="0"/>
          <a:fontRef idx="minor"/>
        </p:style>
      </p:sp>
      <p:sp>
        <p:nvSpPr>
          <p:cNvPr id="2075" name="CustomShape 1932"/>
          <p:cNvSpPr/>
          <p:nvPr/>
        </p:nvSpPr>
        <p:spPr>
          <a:xfrm>
            <a:off x="2757600" y="433656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8b7b7"/>
          </a:solidFill>
          <a:ln w="0">
            <a:noFill/>
          </a:ln>
        </p:spPr>
        <p:style>
          <a:lnRef idx="0"/>
          <a:fillRef idx="0"/>
          <a:effectRef idx="0"/>
          <a:fontRef idx="minor"/>
        </p:style>
      </p:sp>
      <p:sp>
        <p:nvSpPr>
          <p:cNvPr id="2076" name="CustomShape 1933"/>
          <p:cNvSpPr/>
          <p:nvPr/>
        </p:nvSpPr>
        <p:spPr>
          <a:xfrm>
            <a:off x="2754000" y="4334400"/>
            <a:ext cx="164880" cy="163440"/>
          </a:xfrm>
          <a:custGeom>
            <a:avLst/>
            <a:gdLst/>
            <a:ahLst/>
            <a:rect l="l" t="t" r="r" b="b"/>
            <a:pathLst>
              <a:path w="165354" h="163829">
                <a:moveTo>
                  <a:pt x="3810" y="163830"/>
                </a:moveTo>
                <a:lnTo>
                  <a:pt x="165354" y="2286"/>
                </a:lnTo>
                <a:lnTo>
                  <a:pt x="161544" y="0"/>
                </a:lnTo>
                <a:lnTo>
                  <a:pt x="0" y="161544"/>
                </a:lnTo>
                <a:lnTo>
                  <a:pt x="3810" y="163830"/>
                </a:lnTo>
                <a:close/>
              </a:path>
            </a:pathLst>
          </a:custGeom>
          <a:solidFill>
            <a:srgbClr val="49b8b8"/>
          </a:solidFill>
          <a:ln w="0">
            <a:noFill/>
          </a:ln>
        </p:spPr>
        <p:style>
          <a:lnRef idx="0"/>
          <a:fillRef idx="0"/>
          <a:effectRef idx="0"/>
          <a:fontRef idx="minor"/>
        </p:style>
      </p:sp>
      <p:sp>
        <p:nvSpPr>
          <p:cNvPr id="2077" name="CustomShape 1934"/>
          <p:cNvSpPr/>
          <p:nvPr/>
        </p:nvSpPr>
        <p:spPr>
          <a:xfrm>
            <a:off x="2757600" y="4336560"/>
            <a:ext cx="161280" cy="161280"/>
          </a:xfrm>
          <a:custGeom>
            <a:avLst/>
            <a:gdLst/>
            <a:ahLst/>
            <a:rect l="l" t="t" r="r" b="b"/>
            <a:pathLst>
              <a:path w="161544" h="161544">
                <a:moveTo>
                  <a:pt x="0" y="161543"/>
                </a:moveTo>
                <a:lnTo>
                  <a:pt x="161544" y="0"/>
                </a:lnTo>
              </a:path>
            </a:pathLst>
          </a:custGeom>
          <a:noFill/>
          <a:ln w="762">
            <a:solidFill>
              <a:srgbClr val="49b8b8"/>
            </a:solidFill>
            <a:round/>
          </a:ln>
        </p:spPr>
        <p:style>
          <a:lnRef idx="0"/>
          <a:fillRef idx="0"/>
          <a:effectRef idx="0"/>
          <a:fontRef idx="minor"/>
        </p:style>
      </p:sp>
      <p:sp>
        <p:nvSpPr>
          <p:cNvPr id="2078" name="CustomShape 1935"/>
          <p:cNvSpPr/>
          <p:nvPr/>
        </p:nvSpPr>
        <p:spPr>
          <a:xfrm>
            <a:off x="2756880" y="43358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9b8b8"/>
          </a:solidFill>
          <a:ln w="0">
            <a:noFill/>
          </a:ln>
        </p:spPr>
        <p:style>
          <a:lnRef idx="0"/>
          <a:fillRef idx="0"/>
          <a:effectRef idx="0"/>
          <a:fontRef idx="minor"/>
        </p:style>
      </p:sp>
      <p:sp>
        <p:nvSpPr>
          <p:cNvPr id="2079" name="CustomShape 1936"/>
          <p:cNvSpPr/>
          <p:nvPr/>
        </p:nvSpPr>
        <p:spPr>
          <a:xfrm>
            <a:off x="2755440" y="43351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9baba"/>
          </a:solidFill>
          <a:ln w="0">
            <a:noFill/>
          </a:ln>
        </p:spPr>
        <p:style>
          <a:lnRef idx="0"/>
          <a:fillRef idx="0"/>
          <a:effectRef idx="0"/>
          <a:fontRef idx="minor"/>
        </p:style>
      </p:sp>
      <p:sp>
        <p:nvSpPr>
          <p:cNvPr id="2080" name="CustomShape 1937"/>
          <p:cNvSpPr/>
          <p:nvPr/>
        </p:nvSpPr>
        <p:spPr>
          <a:xfrm>
            <a:off x="2754720" y="4334400"/>
            <a:ext cx="162000" cy="162000"/>
          </a:xfrm>
          <a:custGeom>
            <a:avLst/>
            <a:gdLst/>
            <a:ahLst/>
            <a:rect l="l" t="t" r="r" b="b"/>
            <a:pathLst>
              <a:path w="162306" h="162305">
                <a:moveTo>
                  <a:pt x="762" y="162305"/>
                </a:moveTo>
                <a:lnTo>
                  <a:pt x="162306" y="761"/>
                </a:lnTo>
                <a:lnTo>
                  <a:pt x="161544" y="0"/>
                </a:lnTo>
                <a:lnTo>
                  <a:pt x="0" y="162305"/>
                </a:lnTo>
                <a:lnTo>
                  <a:pt x="762" y="162305"/>
                </a:lnTo>
                <a:close/>
              </a:path>
            </a:pathLst>
          </a:custGeom>
          <a:solidFill>
            <a:srgbClr val="4abcbc"/>
          </a:solidFill>
          <a:ln w="0">
            <a:noFill/>
          </a:ln>
        </p:spPr>
        <p:style>
          <a:lnRef idx="0"/>
          <a:fillRef idx="0"/>
          <a:effectRef idx="0"/>
          <a:fontRef idx="minor"/>
        </p:style>
      </p:sp>
      <p:sp>
        <p:nvSpPr>
          <p:cNvPr id="2081" name="CustomShape 1938"/>
          <p:cNvSpPr/>
          <p:nvPr/>
        </p:nvSpPr>
        <p:spPr>
          <a:xfrm>
            <a:off x="2754000" y="4334400"/>
            <a:ext cx="162000" cy="162000"/>
          </a:xfrm>
          <a:custGeom>
            <a:avLst/>
            <a:gdLst/>
            <a:ahLst/>
            <a:rect l="l" t="t" r="r" b="b"/>
            <a:pathLst>
              <a:path w="162306" h="162305">
                <a:moveTo>
                  <a:pt x="762" y="162305"/>
                </a:moveTo>
                <a:lnTo>
                  <a:pt x="162306" y="0"/>
                </a:lnTo>
                <a:lnTo>
                  <a:pt x="161544" y="0"/>
                </a:lnTo>
                <a:lnTo>
                  <a:pt x="0" y="161543"/>
                </a:lnTo>
                <a:lnTo>
                  <a:pt x="762" y="162305"/>
                </a:lnTo>
                <a:close/>
              </a:path>
            </a:pathLst>
          </a:custGeom>
          <a:solidFill>
            <a:srgbClr val="4cbebe"/>
          </a:solidFill>
          <a:ln w="0">
            <a:noFill/>
          </a:ln>
        </p:spPr>
        <p:style>
          <a:lnRef idx="0"/>
          <a:fillRef idx="0"/>
          <a:effectRef idx="0"/>
          <a:fontRef idx="minor"/>
        </p:style>
      </p:sp>
      <p:sp>
        <p:nvSpPr>
          <p:cNvPr id="2082" name="CustomShape 1939"/>
          <p:cNvSpPr/>
          <p:nvPr/>
        </p:nvSpPr>
        <p:spPr>
          <a:xfrm>
            <a:off x="2750040" y="4331160"/>
            <a:ext cx="164880" cy="164160"/>
          </a:xfrm>
          <a:custGeom>
            <a:avLst/>
            <a:gdLst/>
            <a:ahLst/>
            <a:rect l="l" t="t" r="r" b="b"/>
            <a:pathLst>
              <a:path w="165354" h="164591">
                <a:moveTo>
                  <a:pt x="3810" y="164592"/>
                </a:moveTo>
                <a:lnTo>
                  <a:pt x="165354" y="3048"/>
                </a:lnTo>
                <a:lnTo>
                  <a:pt x="161544" y="0"/>
                </a:lnTo>
                <a:lnTo>
                  <a:pt x="0" y="161544"/>
                </a:lnTo>
                <a:lnTo>
                  <a:pt x="3810" y="164592"/>
                </a:lnTo>
                <a:close/>
              </a:path>
            </a:pathLst>
          </a:custGeom>
          <a:solidFill>
            <a:srgbClr val="4dc1c1"/>
          </a:solidFill>
          <a:ln w="0">
            <a:noFill/>
          </a:ln>
        </p:spPr>
        <p:style>
          <a:lnRef idx="0"/>
          <a:fillRef idx="0"/>
          <a:effectRef idx="0"/>
          <a:fontRef idx="minor"/>
        </p:style>
      </p:sp>
      <p:sp>
        <p:nvSpPr>
          <p:cNvPr id="2083" name="CustomShape 1940"/>
          <p:cNvSpPr/>
          <p:nvPr/>
        </p:nvSpPr>
        <p:spPr>
          <a:xfrm>
            <a:off x="2754000" y="4334400"/>
            <a:ext cx="161280" cy="161280"/>
          </a:xfrm>
          <a:custGeom>
            <a:avLst/>
            <a:gdLst/>
            <a:ahLst/>
            <a:rect l="l" t="t" r="r" b="b"/>
            <a:pathLst>
              <a:path w="161544" h="161544">
                <a:moveTo>
                  <a:pt x="0" y="161544"/>
                </a:moveTo>
                <a:lnTo>
                  <a:pt x="161544" y="0"/>
                </a:lnTo>
              </a:path>
            </a:pathLst>
          </a:custGeom>
          <a:noFill/>
          <a:ln w="762">
            <a:solidFill>
              <a:srgbClr val="4dc1c1"/>
            </a:solidFill>
            <a:round/>
          </a:ln>
        </p:spPr>
        <p:style>
          <a:lnRef idx="0"/>
          <a:fillRef idx="0"/>
          <a:effectRef idx="0"/>
          <a:fontRef idx="minor"/>
        </p:style>
      </p:sp>
      <p:sp>
        <p:nvSpPr>
          <p:cNvPr id="2084" name="CustomShape 1941"/>
          <p:cNvSpPr/>
          <p:nvPr/>
        </p:nvSpPr>
        <p:spPr>
          <a:xfrm>
            <a:off x="2752200" y="43333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dc1c1"/>
          </a:solidFill>
          <a:ln w="0">
            <a:noFill/>
          </a:ln>
        </p:spPr>
        <p:style>
          <a:lnRef idx="0"/>
          <a:fillRef idx="0"/>
          <a:effectRef idx="0"/>
          <a:fontRef idx="minor"/>
        </p:style>
      </p:sp>
      <p:sp>
        <p:nvSpPr>
          <p:cNvPr id="2085" name="CustomShape 1942"/>
          <p:cNvSpPr/>
          <p:nvPr/>
        </p:nvSpPr>
        <p:spPr>
          <a:xfrm>
            <a:off x="2751480" y="43326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2c2"/>
          </a:solidFill>
          <a:ln w="0">
            <a:noFill/>
          </a:ln>
        </p:spPr>
        <p:style>
          <a:lnRef idx="0"/>
          <a:fillRef idx="0"/>
          <a:effectRef idx="0"/>
          <a:fontRef idx="minor"/>
        </p:style>
      </p:sp>
      <p:sp>
        <p:nvSpPr>
          <p:cNvPr id="2086" name="CustomShape 1943"/>
          <p:cNvSpPr/>
          <p:nvPr/>
        </p:nvSpPr>
        <p:spPr>
          <a:xfrm>
            <a:off x="2750760" y="43318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ec4c4"/>
          </a:solidFill>
          <a:ln w="0">
            <a:noFill/>
          </a:ln>
        </p:spPr>
        <p:style>
          <a:lnRef idx="0"/>
          <a:fillRef idx="0"/>
          <a:effectRef idx="0"/>
          <a:fontRef idx="minor"/>
        </p:style>
      </p:sp>
      <p:sp>
        <p:nvSpPr>
          <p:cNvPr id="2087" name="CustomShape 1944"/>
          <p:cNvSpPr/>
          <p:nvPr/>
        </p:nvSpPr>
        <p:spPr>
          <a:xfrm>
            <a:off x="2750040" y="43311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fc5c5"/>
          </a:solidFill>
          <a:ln w="0">
            <a:noFill/>
          </a:ln>
        </p:spPr>
        <p:style>
          <a:lnRef idx="0"/>
          <a:fillRef idx="0"/>
          <a:effectRef idx="0"/>
          <a:fontRef idx="minor"/>
        </p:style>
      </p:sp>
      <p:sp>
        <p:nvSpPr>
          <p:cNvPr id="2088" name="CustomShape 1945"/>
          <p:cNvSpPr/>
          <p:nvPr/>
        </p:nvSpPr>
        <p:spPr>
          <a:xfrm>
            <a:off x="2747160" y="4328280"/>
            <a:ext cx="164160" cy="164160"/>
          </a:xfrm>
          <a:custGeom>
            <a:avLst/>
            <a:gdLst/>
            <a:ahLst/>
            <a:rect l="l" t="t" r="r" b="b"/>
            <a:pathLst>
              <a:path w="164592" h="164591">
                <a:moveTo>
                  <a:pt x="3048" y="164591"/>
                </a:moveTo>
                <a:lnTo>
                  <a:pt x="164592" y="3047"/>
                </a:lnTo>
                <a:lnTo>
                  <a:pt x="161544" y="0"/>
                </a:lnTo>
                <a:lnTo>
                  <a:pt x="0" y="161543"/>
                </a:lnTo>
                <a:lnTo>
                  <a:pt x="3048" y="164591"/>
                </a:lnTo>
                <a:close/>
              </a:path>
            </a:pathLst>
          </a:custGeom>
          <a:solidFill>
            <a:srgbClr val="50c7c7"/>
          </a:solidFill>
          <a:ln w="0">
            <a:noFill/>
          </a:ln>
        </p:spPr>
        <p:style>
          <a:lnRef idx="0"/>
          <a:fillRef idx="0"/>
          <a:effectRef idx="0"/>
          <a:fontRef idx="minor"/>
        </p:style>
      </p:sp>
      <p:sp>
        <p:nvSpPr>
          <p:cNvPr id="2089" name="CustomShape 1946"/>
          <p:cNvSpPr/>
          <p:nvPr/>
        </p:nvSpPr>
        <p:spPr>
          <a:xfrm>
            <a:off x="2750040" y="433116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2090" name="CustomShape 1947"/>
          <p:cNvSpPr/>
          <p:nvPr/>
        </p:nvSpPr>
        <p:spPr>
          <a:xfrm>
            <a:off x="2749320" y="43304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7c7"/>
          </a:solidFill>
          <a:ln w="0">
            <a:noFill/>
          </a:ln>
        </p:spPr>
        <p:style>
          <a:lnRef idx="0"/>
          <a:fillRef idx="0"/>
          <a:effectRef idx="0"/>
          <a:fontRef idx="minor"/>
        </p:style>
      </p:sp>
      <p:sp>
        <p:nvSpPr>
          <p:cNvPr id="2091" name="CustomShape 1948"/>
          <p:cNvSpPr/>
          <p:nvPr/>
        </p:nvSpPr>
        <p:spPr>
          <a:xfrm>
            <a:off x="2748600" y="43297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0c9c9"/>
          </a:solidFill>
          <a:ln w="0">
            <a:noFill/>
          </a:ln>
        </p:spPr>
        <p:style>
          <a:lnRef idx="0"/>
          <a:fillRef idx="0"/>
          <a:effectRef idx="0"/>
          <a:fontRef idx="minor"/>
        </p:style>
      </p:sp>
      <p:sp>
        <p:nvSpPr>
          <p:cNvPr id="2092" name="CustomShape 1949"/>
          <p:cNvSpPr/>
          <p:nvPr/>
        </p:nvSpPr>
        <p:spPr>
          <a:xfrm>
            <a:off x="2747880" y="43290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1cbcb"/>
          </a:solidFill>
          <a:ln w="0">
            <a:noFill/>
          </a:ln>
        </p:spPr>
        <p:style>
          <a:lnRef idx="0"/>
          <a:fillRef idx="0"/>
          <a:effectRef idx="0"/>
          <a:fontRef idx="minor"/>
        </p:style>
      </p:sp>
      <p:sp>
        <p:nvSpPr>
          <p:cNvPr id="2093" name="CustomShape 1950"/>
          <p:cNvSpPr/>
          <p:nvPr/>
        </p:nvSpPr>
        <p:spPr>
          <a:xfrm>
            <a:off x="2747160" y="43282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cece"/>
          </a:solidFill>
          <a:ln w="0">
            <a:noFill/>
          </a:ln>
        </p:spPr>
        <p:style>
          <a:lnRef idx="0"/>
          <a:fillRef idx="0"/>
          <a:effectRef idx="0"/>
          <a:fontRef idx="minor"/>
        </p:style>
      </p:sp>
      <p:sp>
        <p:nvSpPr>
          <p:cNvPr id="2094" name="CustomShape 1951"/>
          <p:cNvSpPr/>
          <p:nvPr/>
        </p:nvSpPr>
        <p:spPr>
          <a:xfrm>
            <a:off x="2743920" y="4324320"/>
            <a:ext cx="164160" cy="164880"/>
          </a:xfrm>
          <a:custGeom>
            <a:avLst/>
            <a:gdLst/>
            <a:ahLst/>
            <a:rect l="l" t="t" r="r" b="b"/>
            <a:pathLst>
              <a:path w="164592" h="165353">
                <a:moveTo>
                  <a:pt x="3048" y="165353"/>
                </a:moveTo>
                <a:lnTo>
                  <a:pt x="164592" y="3809"/>
                </a:lnTo>
                <a:lnTo>
                  <a:pt x="161544" y="0"/>
                </a:lnTo>
                <a:lnTo>
                  <a:pt x="0" y="161543"/>
                </a:lnTo>
                <a:lnTo>
                  <a:pt x="3048" y="165353"/>
                </a:lnTo>
                <a:close/>
              </a:path>
            </a:pathLst>
          </a:custGeom>
          <a:solidFill>
            <a:srgbClr val="52d0d0"/>
          </a:solidFill>
          <a:ln w="0">
            <a:noFill/>
          </a:ln>
        </p:spPr>
        <p:style>
          <a:lnRef idx="0"/>
          <a:fillRef idx="0"/>
          <a:effectRef idx="0"/>
          <a:fontRef idx="minor"/>
        </p:style>
      </p:sp>
      <p:sp>
        <p:nvSpPr>
          <p:cNvPr id="2095" name="CustomShape 1952"/>
          <p:cNvSpPr/>
          <p:nvPr/>
        </p:nvSpPr>
        <p:spPr>
          <a:xfrm>
            <a:off x="2747160" y="432828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2096" name="CustomShape 1953"/>
          <p:cNvSpPr/>
          <p:nvPr/>
        </p:nvSpPr>
        <p:spPr>
          <a:xfrm>
            <a:off x="2746080" y="432648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2d0d0"/>
          </a:solidFill>
          <a:ln w="0">
            <a:noFill/>
          </a:ln>
        </p:spPr>
        <p:style>
          <a:lnRef idx="0"/>
          <a:fillRef idx="0"/>
          <a:effectRef idx="0"/>
          <a:fontRef idx="minor"/>
        </p:style>
      </p:sp>
      <p:sp>
        <p:nvSpPr>
          <p:cNvPr id="2097" name="CustomShape 1954"/>
          <p:cNvSpPr/>
          <p:nvPr/>
        </p:nvSpPr>
        <p:spPr>
          <a:xfrm>
            <a:off x="2745360" y="432576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2d1d1"/>
          </a:solidFill>
          <a:ln w="0">
            <a:noFill/>
          </a:ln>
        </p:spPr>
        <p:style>
          <a:lnRef idx="0"/>
          <a:fillRef idx="0"/>
          <a:effectRef idx="0"/>
          <a:fontRef idx="minor"/>
        </p:style>
      </p:sp>
      <p:sp>
        <p:nvSpPr>
          <p:cNvPr id="2098" name="CustomShape 1955"/>
          <p:cNvSpPr/>
          <p:nvPr/>
        </p:nvSpPr>
        <p:spPr>
          <a:xfrm>
            <a:off x="2744640" y="43250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2d2"/>
          </a:solidFill>
          <a:ln w="0">
            <a:noFill/>
          </a:ln>
        </p:spPr>
        <p:style>
          <a:lnRef idx="0"/>
          <a:fillRef idx="0"/>
          <a:effectRef idx="0"/>
          <a:fontRef idx="minor"/>
        </p:style>
      </p:sp>
      <p:sp>
        <p:nvSpPr>
          <p:cNvPr id="2099" name="CustomShape 1956"/>
          <p:cNvSpPr/>
          <p:nvPr/>
        </p:nvSpPr>
        <p:spPr>
          <a:xfrm>
            <a:off x="2743920" y="43243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3d3"/>
          </a:solidFill>
          <a:ln w="0">
            <a:noFill/>
          </a:ln>
        </p:spPr>
        <p:style>
          <a:lnRef idx="0"/>
          <a:fillRef idx="0"/>
          <a:effectRef idx="0"/>
          <a:fontRef idx="minor"/>
        </p:style>
      </p:sp>
      <p:sp>
        <p:nvSpPr>
          <p:cNvPr id="2100" name="CustomShape 1957"/>
          <p:cNvSpPr/>
          <p:nvPr/>
        </p:nvSpPr>
        <p:spPr>
          <a:xfrm>
            <a:off x="2741760" y="4320720"/>
            <a:ext cx="163440" cy="164880"/>
          </a:xfrm>
          <a:custGeom>
            <a:avLst/>
            <a:gdLst/>
            <a:ahLst/>
            <a:rect l="l" t="t" r="r" b="b"/>
            <a:pathLst>
              <a:path w="163830" h="165353">
                <a:moveTo>
                  <a:pt x="2286" y="165354"/>
                </a:moveTo>
                <a:lnTo>
                  <a:pt x="163830" y="3810"/>
                </a:lnTo>
                <a:lnTo>
                  <a:pt x="162306" y="0"/>
                </a:lnTo>
                <a:lnTo>
                  <a:pt x="0" y="161544"/>
                </a:lnTo>
                <a:lnTo>
                  <a:pt x="2286" y="165354"/>
                </a:lnTo>
                <a:close/>
              </a:path>
            </a:pathLst>
          </a:custGeom>
          <a:solidFill>
            <a:srgbClr val="54d5d5"/>
          </a:solidFill>
          <a:ln w="0">
            <a:noFill/>
          </a:ln>
        </p:spPr>
        <p:style>
          <a:lnRef idx="0"/>
          <a:fillRef idx="0"/>
          <a:effectRef idx="0"/>
          <a:fontRef idx="minor"/>
        </p:style>
      </p:sp>
      <p:sp>
        <p:nvSpPr>
          <p:cNvPr id="2101" name="CustomShape 1958"/>
          <p:cNvSpPr/>
          <p:nvPr/>
        </p:nvSpPr>
        <p:spPr>
          <a:xfrm>
            <a:off x="2743920" y="432432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2102" name="CustomShape 1959"/>
          <p:cNvSpPr/>
          <p:nvPr/>
        </p:nvSpPr>
        <p:spPr>
          <a:xfrm>
            <a:off x="2743200" y="432288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4d5d5"/>
          </a:solidFill>
          <a:ln w="0">
            <a:noFill/>
          </a:ln>
        </p:spPr>
        <p:style>
          <a:lnRef idx="0"/>
          <a:fillRef idx="0"/>
          <a:effectRef idx="0"/>
          <a:fontRef idx="minor"/>
        </p:style>
      </p:sp>
      <p:sp>
        <p:nvSpPr>
          <p:cNvPr id="2103" name="CustomShape 1960"/>
          <p:cNvSpPr/>
          <p:nvPr/>
        </p:nvSpPr>
        <p:spPr>
          <a:xfrm>
            <a:off x="2742480" y="432144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4d6d6"/>
          </a:solidFill>
          <a:ln w="0">
            <a:noFill/>
          </a:ln>
        </p:spPr>
        <p:style>
          <a:lnRef idx="0"/>
          <a:fillRef idx="0"/>
          <a:effectRef idx="0"/>
          <a:fontRef idx="minor"/>
        </p:style>
      </p:sp>
      <p:sp>
        <p:nvSpPr>
          <p:cNvPr id="2104" name="CustomShape 1961"/>
          <p:cNvSpPr/>
          <p:nvPr/>
        </p:nvSpPr>
        <p:spPr>
          <a:xfrm>
            <a:off x="2741760" y="4320360"/>
            <a:ext cx="162000" cy="162720"/>
          </a:xfrm>
          <a:custGeom>
            <a:avLst/>
            <a:gdLst/>
            <a:ahLst/>
            <a:rect l="l" t="t" r="r" b="b"/>
            <a:pathLst>
              <a:path w="162306" h="163067">
                <a:moveTo>
                  <a:pt x="762" y="163068"/>
                </a:moveTo>
                <a:lnTo>
                  <a:pt x="162306" y="762"/>
                </a:lnTo>
                <a:lnTo>
                  <a:pt x="162306" y="0"/>
                </a:lnTo>
                <a:lnTo>
                  <a:pt x="0" y="161544"/>
                </a:lnTo>
                <a:lnTo>
                  <a:pt x="762" y="163068"/>
                </a:lnTo>
                <a:close/>
              </a:path>
            </a:pathLst>
          </a:custGeom>
          <a:solidFill>
            <a:srgbClr val="56d8d8"/>
          </a:solidFill>
          <a:ln w="0">
            <a:noFill/>
          </a:ln>
        </p:spPr>
        <p:style>
          <a:lnRef idx="0"/>
          <a:fillRef idx="0"/>
          <a:effectRef idx="0"/>
          <a:fontRef idx="minor"/>
        </p:style>
      </p:sp>
      <p:sp>
        <p:nvSpPr>
          <p:cNvPr id="2105" name="CustomShape 1962"/>
          <p:cNvSpPr/>
          <p:nvPr/>
        </p:nvSpPr>
        <p:spPr>
          <a:xfrm>
            <a:off x="2740320" y="4315320"/>
            <a:ext cx="163440" cy="166680"/>
          </a:xfrm>
          <a:custGeom>
            <a:avLst/>
            <a:gdLst/>
            <a:ahLst/>
            <a:rect l="l" t="t" r="r" b="b"/>
            <a:pathLst>
              <a:path w="163830" h="166877">
                <a:moveTo>
                  <a:pt x="1524" y="166877"/>
                </a:moveTo>
                <a:lnTo>
                  <a:pt x="163830" y="5333"/>
                </a:lnTo>
                <a:lnTo>
                  <a:pt x="161544" y="0"/>
                </a:lnTo>
                <a:lnTo>
                  <a:pt x="0" y="161543"/>
                </a:lnTo>
                <a:lnTo>
                  <a:pt x="1524" y="166877"/>
                </a:lnTo>
                <a:close/>
              </a:path>
            </a:pathLst>
          </a:custGeom>
          <a:solidFill>
            <a:srgbClr val="57dbdb"/>
          </a:solidFill>
          <a:ln w="0">
            <a:noFill/>
          </a:ln>
        </p:spPr>
        <p:style>
          <a:lnRef idx="0"/>
          <a:fillRef idx="0"/>
          <a:effectRef idx="0"/>
          <a:fontRef idx="minor"/>
        </p:style>
      </p:sp>
      <p:sp>
        <p:nvSpPr>
          <p:cNvPr id="2106" name="CustomShape 1963"/>
          <p:cNvSpPr/>
          <p:nvPr/>
        </p:nvSpPr>
        <p:spPr>
          <a:xfrm>
            <a:off x="2741760" y="4320360"/>
            <a:ext cx="162000" cy="161280"/>
          </a:xfrm>
          <a:custGeom>
            <a:avLst/>
            <a:gdLst/>
            <a:ahLst/>
            <a:rect l="l" t="t" r="r" b="b"/>
            <a:pathLst>
              <a:path w="162306" h="161544">
                <a:moveTo>
                  <a:pt x="0" y="161544"/>
                </a:moveTo>
                <a:lnTo>
                  <a:pt x="162306" y="0"/>
                </a:lnTo>
              </a:path>
            </a:pathLst>
          </a:custGeom>
          <a:noFill/>
          <a:ln w="762">
            <a:solidFill>
              <a:srgbClr val="57dbdb"/>
            </a:solidFill>
            <a:round/>
          </a:ln>
        </p:spPr>
        <p:style>
          <a:lnRef idx="0"/>
          <a:fillRef idx="0"/>
          <a:effectRef idx="0"/>
          <a:fontRef idx="minor"/>
        </p:style>
      </p:sp>
      <p:sp>
        <p:nvSpPr>
          <p:cNvPr id="2107" name="CustomShape 1964"/>
          <p:cNvSpPr/>
          <p:nvPr/>
        </p:nvSpPr>
        <p:spPr>
          <a:xfrm>
            <a:off x="2741760" y="4318920"/>
            <a:ext cx="162000" cy="162720"/>
          </a:xfrm>
          <a:custGeom>
            <a:avLst/>
            <a:gdLst/>
            <a:ahLst/>
            <a:rect l="l" t="t" r="r" b="b"/>
            <a:pathLst>
              <a:path w="162306" h="163067">
                <a:moveTo>
                  <a:pt x="0" y="163068"/>
                </a:moveTo>
                <a:lnTo>
                  <a:pt x="162306" y="1524"/>
                </a:lnTo>
                <a:lnTo>
                  <a:pt x="161544" y="0"/>
                </a:lnTo>
                <a:lnTo>
                  <a:pt x="0" y="161544"/>
                </a:lnTo>
                <a:lnTo>
                  <a:pt x="0" y="163068"/>
                </a:lnTo>
                <a:close/>
              </a:path>
            </a:pathLst>
          </a:custGeom>
          <a:solidFill>
            <a:srgbClr val="57dbdb"/>
          </a:solidFill>
          <a:ln w="0">
            <a:noFill/>
          </a:ln>
        </p:spPr>
        <p:style>
          <a:lnRef idx="0"/>
          <a:fillRef idx="0"/>
          <a:effectRef idx="0"/>
          <a:fontRef idx="minor"/>
        </p:style>
      </p:sp>
      <p:sp>
        <p:nvSpPr>
          <p:cNvPr id="2108" name="CustomShape 1965"/>
          <p:cNvSpPr/>
          <p:nvPr/>
        </p:nvSpPr>
        <p:spPr>
          <a:xfrm>
            <a:off x="2741040" y="4316760"/>
            <a:ext cx="162000" cy="163440"/>
          </a:xfrm>
          <a:custGeom>
            <a:avLst/>
            <a:gdLst/>
            <a:ahLst/>
            <a:rect l="l" t="t" r="r" b="b"/>
            <a:pathLst>
              <a:path w="162306" h="163829">
                <a:moveTo>
                  <a:pt x="762" y="163829"/>
                </a:moveTo>
                <a:lnTo>
                  <a:pt x="162306" y="2285"/>
                </a:lnTo>
                <a:lnTo>
                  <a:pt x="161544" y="0"/>
                </a:lnTo>
                <a:lnTo>
                  <a:pt x="0" y="162305"/>
                </a:lnTo>
                <a:lnTo>
                  <a:pt x="762" y="163829"/>
                </a:lnTo>
                <a:close/>
              </a:path>
            </a:pathLst>
          </a:custGeom>
          <a:solidFill>
            <a:srgbClr val="57dcdc"/>
          </a:solidFill>
          <a:ln w="0">
            <a:noFill/>
          </a:ln>
        </p:spPr>
        <p:style>
          <a:lnRef idx="0"/>
          <a:fillRef idx="0"/>
          <a:effectRef idx="0"/>
          <a:fontRef idx="minor"/>
        </p:style>
      </p:sp>
      <p:sp>
        <p:nvSpPr>
          <p:cNvPr id="2109" name="CustomShape 1966"/>
          <p:cNvSpPr/>
          <p:nvPr/>
        </p:nvSpPr>
        <p:spPr>
          <a:xfrm>
            <a:off x="2740320" y="4315320"/>
            <a:ext cx="162000" cy="163440"/>
          </a:xfrm>
          <a:custGeom>
            <a:avLst/>
            <a:gdLst/>
            <a:ahLst/>
            <a:rect l="l" t="t" r="r" b="b"/>
            <a:pathLst>
              <a:path w="162306" h="163829">
                <a:moveTo>
                  <a:pt x="762" y="163830"/>
                </a:moveTo>
                <a:lnTo>
                  <a:pt x="162306" y="1524"/>
                </a:lnTo>
                <a:lnTo>
                  <a:pt x="161544" y="0"/>
                </a:lnTo>
                <a:lnTo>
                  <a:pt x="0" y="161544"/>
                </a:lnTo>
                <a:lnTo>
                  <a:pt x="762" y="163830"/>
                </a:lnTo>
                <a:close/>
              </a:path>
            </a:pathLst>
          </a:custGeom>
          <a:solidFill>
            <a:srgbClr val="56dddd"/>
          </a:solidFill>
          <a:ln w="0">
            <a:noFill/>
          </a:ln>
        </p:spPr>
        <p:style>
          <a:lnRef idx="0"/>
          <a:fillRef idx="0"/>
          <a:effectRef idx="0"/>
          <a:fontRef idx="minor"/>
        </p:style>
      </p:sp>
      <p:sp>
        <p:nvSpPr>
          <p:cNvPr id="2110" name="CustomShape 1967"/>
          <p:cNvSpPr/>
          <p:nvPr/>
        </p:nvSpPr>
        <p:spPr>
          <a:xfrm>
            <a:off x="2738520" y="430920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7dede"/>
          </a:solidFill>
          <a:ln w="0">
            <a:noFill/>
          </a:ln>
        </p:spPr>
        <p:style>
          <a:lnRef idx="0"/>
          <a:fillRef idx="0"/>
          <a:effectRef idx="0"/>
          <a:fontRef idx="minor"/>
        </p:style>
      </p:sp>
      <p:sp>
        <p:nvSpPr>
          <p:cNvPr id="2111" name="CustomShape 1968"/>
          <p:cNvSpPr/>
          <p:nvPr/>
        </p:nvSpPr>
        <p:spPr>
          <a:xfrm>
            <a:off x="2740320" y="4315320"/>
            <a:ext cx="161280" cy="161280"/>
          </a:xfrm>
          <a:custGeom>
            <a:avLst/>
            <a:gdLst/>
            <a:ahLst/>
            <a:rect l="l" t="t" r="r" b="b"/>
            <a:pathLst>
              <a:path w="161544" h="161544">
                <a:moveTo>
                  <a:pt x="0" y="161544"/>
                </a:moveTo>
                <a:lnTo>
                  <a:pt x="161544" y="0"/>
                </a:lnTo>
              </a:path>
            </a:pathLst>
          </a:custGeom>
          <a:noFill/>
          <a:ln w="762">
            <a:solidFill>
              <a:srgbClr val="57dede"/>
            </a:solidFill>
            <a:round/>
          </a:ln>
        </p:spPr>
        <p:style>
          <a:lnRef idx="0"/>
          <a:fillRef idx="0"/>
          <a:effectRef idx="0"/>
          <a:fontRef idx="minor"/>
        </p:style>
      </p:sp>
      <p:sp>
        <p:nvSpPr>
          <p:cNvPr id="2112" name="CustomShape 1969"/>
          <p:cNvSpPr/>
          <p:nvPr/>
        </p:nvSpPr>
        <p:spPr>
          <a:xfrm>
            <a:off x="2736360" y="4291560"/>
            <a:ext cx="163440" cy="178560"/>
          </a:xfrm>
          <a:custGeom>
            <a:avLst/>
            <a:gdLst/>
            <a:ahLst/>
            <a:rect l="l" t="t" r="r" b="b"/>
            <a:pathLst>
              <a:path w="163830" h="179070">
                <a:moveTo>
                  <a:pt x="2286" y="179070"/>
                </a:moveTo>
                <a:lnTo>
                  <a:pt x="163830" y="17526"/>
                </a:lnTo>
                <a:lnTo>
                  <a:pt x="161544" y="0"/>
                </a:lnTo>
                <a:lnTo>
                  <a:pt x="0" y="161544"/>
                </a:lnTo>
                <a:lnTo>
                  <a:pt x="2286" y="179070"/>
                </a:lnTo>
                <a:close/>
              </a:path>
            </a:pathLst>
          </a:custGeom>
          <a:solidFill>
            <a:srgbClr val="58dfdf"/>
          </a:solidFill>
          <a:ln w="0">
            <a:noFill/>
          </a:ln>
        </p:spPr>
        <p:style>
          <a:lnRef idx="0"/>
          <a:fillRef idx="0"/>
          <a:effectRef idx="0"/>
          <a:fontRef idx="minor"/>
        </p:style>
      </p:sp>
      <p:sp>
        <p:nvSpPr>
          <p:cNvPr id="2113" name="CustomShape 1970"/>
          <p:cNvSpPr/>
          <p:nvPr/>
        </p:nvSpPr>
        <p:spPr>
          <a:xfrm>
            <a:off x="2738520" y="43092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114" name="CustomShape 1971"/>
          <p:cNvSpPr/>
          <p:nvPr/>
        </p:nvSpPr>
        <p:spPr>
          <a:xfrm>
            <a:off x="2734920" y="4267080"/>
            <a:ext cx="162720" cy="185400"/>
          </a:xfrm>
          <a:custGeom>
            <a:avLst/>
            <a:gdLst/>
            <a:ahLst/>
            <a:rect l="l" t="t" r="r" b="b"/>
            <a:pathLst>
              <a:path w="163068" h="185927">
                <a:moveTo>
                  <a:pt x="1524" y="185927"/>
                </a:moveTo>
                <a:lnTo>
                  <a:pt x="163068" y="24383"/>
                </a:lnTo>
                <a:lnTo>
                  <a:pt x="161544" y="0"/>
                </a:lnTo>
                <a:lnTo>
                  <a:pt x="0" y="161543"/>
                </a:lnTo>
                <a:lnTo>
                  <a:pt x="1524" y="185927"/>
                </a:lnTo>
                <a:close/>
              </a:path>
            </a:pathLst>
          </a:custGeom>
          <a:solidFill>
            <a:srgbClr val="58dfdf"/>
          </a:solidFill>
          <a:ln w="0">
            <a:noFill/>
          </a:ln>
        </p:spPr>
        <p:style>
          <a:lnRef idx="0"/>
          <a:fillRef idx="0"/>
          <a:effectRef idx="0"/>
          <a:fontRef idx="minor"/>
        </p:style>
      </p:sp>
      <p:sp>
        <p:nvSpPr>
          <p:cNvPr id="2115" name="CustomShape 1972"/>
          <p:cNvSpPr/>
          <p:nvPr/>
        </p:nvSpPr>
        <p:spPr>
          <a:xfrm>
            <a:off x="2736360" y="42915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116" name="CustomShape 1973"/>
          <p:cNvSpPr/>
          <p:nvPr/>
        </p:nvSpPr>
        <p:spPr>
          <a:xfrm>
            <a:off x="2734200" y="4236840"/>
            <a:ext cx="162000" cy="191520"/>
          </a:xfrm>
          <a:custGeom>
            <a:avLst/>
            <a:gdLst/>
            <a:ahLst/>
            <a:rect l="l" t="t" r="r" b="b"/>
            <a:pathLst>
              <a:path w="162306" h="192024">
                <a:moveTo>
                  <a:pt x="762" y="192024"/>
                </a:moveTo>
                <a:lnTo>
                  <a:pt x="162306" y="30480"/>
                </a:lnTo>
                <a:lnTo>
                  <a:pt x="162306" y="0"/>
                </a:lnTo>
                <a:lnTo>
                  <a:pt x="0" y="162306"/>
                </a:lnTo>
                <a:lnTo>
                  <a:pt x="762" y="192024"/>
                </a:lnTo>
                <a:close/>
              </a:path>
            </a:pathLst>
          </a:custGeom>
          <a:solidFill>
            <a:srgbClr val="59e0e0"/>
          </a:solidFill>
          <a:ln w="0">
            <a:noFill/>
          </a:ln>
        </p:spPr>
        <p:style>
          <a:lnRef idx="0"/>
          <a:fillRef idx="0"/>
          <a:effectRef idx="0"/>
          <a:fontRef idx="minor"/>
        </p:style>
      </p:sp>
      <p:sp>
        <p:nvSpPr>
          <p:cNvPr id="2117" name="CustomShape 1974"/>
          <p:cNvSpPr/>
          <p:nvPr/>
        </p:nvSpPr>
        <p:spPr>
          <a:xfrm>
            <a:off x="2734920" y="42670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118" name="CustomShape 1975"/>
          <p:cNvSpPr/>
          <p:nvPr/>
        </p:nvSpPr>
        <p:spPr>
          <a:xfrm>
            <a:off x="2734200" y="4131720"/>
            <a:ext cx="162000" cy="267120"/>
          </a:xfrm>
          <a:custGeom>
            <a:avLst/>
            <a:gdLst/>
            <a:ahLst/>
            <a:rect l="l" t="t" r="r" b="b"/>
            <a:pathLst>
              <a:path w="162306" h="267462">
                <a:moveTo>
                  <a:pt x="0" y="267462"/>
                </a:moveTo>
                <a:lnTo>
                  <a:pt x="162306" y="105156"/>
                </a:lnTo>
                <a:lnTo>
                  <a:pt x="162305" y="0"/>
                </a:lnTo>
                <a:lnTo>
                  <a:pt x="0" y="162306"/>
                </a:lnTo>
                <a:lnTo>
                  <a:pt x="0" y="267462"/>
                </a:lnTo>
                <a:close/>
              </a:path>
            </a:pathLst>
          </a:custGeom>
          <a:solidFill>
            <a:srgbClr val="59e0e0"/>
          </a:solidFill>
          <a:ln w="0">
            <a:noFill/>
          </a:ln>
        </p:spPr>
        <p:style>
          <a:lnRef idx="0"/>
          <a:fillRef idx="0"/>
          <a:effectRef idx="0"/>
          <a:fontRef idx="minor"/>
        </p:style>
      </p:sp>
      <p:sp>
        <p:nvSpPr>
          <p:cNvPr id="2119" name="CustomShape 1976"/>
          <p:cNvSpPr/>
          <p:nvPr/>
        </p:nvSpPr>
        <p:spPr>
          <a:xfrm>
            <a:off x="2734200" y="4236840"/>
            <a:ext cx="162000" cy="162000"/>
          </a:xfrm>
          <a:custGeom>
            <a:avLst/>
            <a:gdLst/>
            <a:ahLst/>
            <a:rect l="l" t="t" r="r" b="b"/>
            <a:pathLst>
              <a:path w="162306" h="162305">
                <a:moveTo>
                  <a:pt x="0" y="162305"/>
                </a:moveTo>
                <a:lnTo>
                  <a:pt x="162306" y="0"/>
                </a:lnTo>
              </a:path>
            </a:pathLst>
          </a:custGeom>
          <a:noFill/>
          <a:ln w="762">
            <a:solidFill>
              <a:srgbClr val="59e0e0"/>
            </a:solidFill>
            <a:round/>
          </a:ln>
        </p:spPr>
        <p:style>
          <a:lnRef idx="0"/>
          <a:fillRef idx="0"/>
          <a:effectRef idx="0"/>
          <a:fontRef idx="minor"/>
        </p:style>
      </p:sp>
      <p:sp>
        <p:nvSpPr>
          <p:cNvPr id="2120" name="CustomShape 1977"/>
          <p:cNvSpPr/>
          <p:nvPr/>
        </p:nvSpPr>
        <p:spPr>
          <a:xfrm>
            <a:off x="2734200" y="4095000"/>
            <a:ext cx="183960" cy="198360"/>
          </a:xfrm>
          <a:custGeom>
            <a:avLst/>
            <a:gdLst/>
            <a:ahLst/>
            <a:rect l="l" t="t" r="r" b="b"/>
            <a:pathLst>
              <a:path w="184404" h="198882">
                <a:moveTo>
                  <a:pt x="0" y="198881"/>
                </a:moveTo>
                <a:lnTo>
                  <a:pt x="162306" y="36575"/>
                </a:lnTo>
                <a:lnTo>
                  <a:pt x="184403" y="0"/>
                </a:lnTo>
                <a:lnTo>
                  <a:pt x="22859" y="161543"/>
                </a:lnTo>
                <a:lnTo>
                  <a:pt x="0" y="198881"/>
                </a:lnTo>
                <a:close/>
              </a:path>
            </a:pathLst>
          </a:custGeom>
          <a:solidFill>
            <a:srgbClr val="54d5d5"/>
          </a:solidFill>
          <a:ln w="0">
            <a:noFill/>
          </a:ln>
        </p:spPr>
        <p:style>
          <a:lnRef idx="0"/>
          <a:fillRef idx="0"/>
          <a:effectRef idx="0"/>
          <a:fontRef idx="minor"/>
        </p:style>
      </p:sp>
      <p:sp>
        <p:nvSpPr>
          <p:cNvPr id="2121" name="CustomShape 1978"/>
          <p:cNvSpPr/>
          <p:nvPr/>
        </p:nvSpPr>
        <p:spPr>
          <a:xfrm>
            <a:off x="2734200" y="4131720"/>
            <a:ext cx="162000" cy="162000"/>
          </a:xfrm>
          <a:custGeom>
            <a:avLst/>
            <a:gdLst/>
            <a:ahLst/>
            <a:rect l="l" t="t" r="r" b="b"/>
            <a:pathLst>
              <a:path w="162306" h="162305">
                <a:moveTo>
                  <a:pt x="0" y="162305"/>
                </a:moveTo>
                <a:lnTo>
                  <a:pt x="162306" y="0"/>
                </a:lnTo>
              </a:path>
            </a:pathLst>
          </a:custGeom>
          <a:noFill/>
          <a:ln w="762">
            <a:solidFill>
              <a:srgbClr val="54d5d5"/>
            </a:solidFill>
            <a:round/>
          </a:ln>
        </p:spPr>
        <p:style>
          <a:lnRef idx="0"/>
          <a:fillRef idx="0"/>
          <a:effectRef idx="0"/>
          <a:fontRef idx="minor"/>
        </p:style>
      </p:sp>
      <p:sp>
        <p:nvSpPr>
          <p:cNvPr id="2122" name="CustomShape 1979"/>
          <p:cNvSpPr/>
          <p:nvPr/>
        </p:nvSpPr>
        <p:spPr>
          <a:xfrm>
            <a:off x="2834640" y="4334400"/>
            <a:ext cx="164160" cy="164160"/>
          </a:xfrm>
          <a:custGeom>
            <a:avLst/>
            <a:gdLst/>
            <a:ahLst/>
            <a:rect l="l" t="t" r="r" b="b"/>
            <a:pathLst>
              <a:path w="164592" h="164591">
                <a:moveTo>
                  <a:pt x="3048" y="161544"/>
                </a:moveTo>
                <a:lnTo>
                  <a:pt x="0" y="164592"/>
                </a:lnTo>
                <a:lnTo>
                  <a:pt x="164592" y="0"/>
                </a:lnTo>
                <a:lnTo>
                  <a:pt x="3048" y="161544"/>
                </a:lnTo>
                <a:close/>
              </a:path>
            </a:pathLst>
          </a:custGeom>
          <a:solidFill>
            <a:srgbClr val="51cbcb"/>
          </a:solidFill>
          <a:ln w="0">
            <a:noFill/>
          </a:ln>
        </p:spPr>
        <p:style>
          <a:lnRef idx="0"/>
          <a:fillRef idx="0"/>
          <a:effectRef idx="0"/>
          <a:fontRef idx="minor"/>
        </p:style>
      </p:sp>
      <p:sp>
        <p:nvSpPr>
          <p:cNvPr id="2123" name="CustomShape 1980"/>
          <p:cNvSpPr/>
          <p:nvPr/>
        </p:nvSpPr>
        <p:spPr>
          <a:xfrm>
            <a:off x="2837520" y="433440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124" name="CustomShape 1981"/>
          <p:cNvSpPr/>
          <p:nvPr/>
        </p:nvSpPr>
        <p:spPr>
          <a:xfrm>
            <a:off x="2830680" y="4337280"/>
            <a:ext cx="164880" cy="163440"/>
          </a:xfrm>
          <a:custGeom>
            <a:avLst/>
            <a:gdLst/>
            <a:ahLst/>
            <a:rect l="l" t="t" r="r" b="b"/>
            <a:pathLst>
              <a:path w="165354" h="163829">
                <a:moveTo>
                  <a:pt x="3810" y="161543"/>
                </a:moveTo>
                <a:lnTo>
                  <a:pt x="165354" y="0"/>
                </a:lnTo>
                <a:lnTo>
                  <a:pt x="161544" y="2285"/>
                </a:lnTo>
                <a:lnTo>
                  <a:pt x="0" y="163829"/>
                </a:lnTo>
                <a:lnTo>
                  <a:pt x="3810" y="161543"/>
                </a:lnTo>
                <a:close/>
              </a:path>
            </a:pathLst>
          </a:custGeom>
          <a:solidFill>
            <a:srgbClr val="4ec4c4"/>
          </a:solidFill>
          <a:ln w="0">
            <a:noFill/>
          </a:ln>
        </p:spPr>
        <p:style>
          <a:lnRef idx="0"/>
          <a:fillRef idx="0"/>
          <a:effectRef idx="0"/>
          <a:fontRef idx="minor"/>
        </p:style>
      </p:sp>
      <p:sp>
        <p:nvSpPr>
          <p:cNvPr id="2125" name="CustomShape 1982"/>
          <p:cNvSpPr/>
          <p:nvPr/>
        </p:nvSpPr>
        <p:spPr>
          <a:xfrm>
            <a:off x="2834640" y="4337280"/>
            <a:ext cx="161280" cy="161280"/>
          </a:xfrm>
          <a:custGeom>
            <a:avLst/>
            <a:gdLst/>
            <a:ahLst/>
            <a:rect l="l" t="t" r="r" b="b"/>
            <a:pathLst>
              <a:path w="161544" h="161544">
                <a:moveTo>
                  <a:pt x="0" y="161543"/>
                </a:moveTo>
                <a:lnTo>
                  <a:pt x="161544" y="0"/>
                </a:lnTo>
              </a:path>
            </a:pathLst>
          </a:custGeom>
          <a:noFill/>
          <a:ln w="762">
            <a:solidFill>
              <a:srgbClr val="4ec4c4"/>
            </a:solidFill>
            <a:round/>
          </a:ln>
        </p:spPr>
        <p:style>
          <a:lnRef idx="0"/>
          <a:fillRef idx="0"/>
          <a:effectRef idx="0"/>
          <a:fontRef idx="minor"/>
        </p:style>
      </p:sp>
      <p:sp>
        <p:nvSpPr>
          <p:cNvPr id="2126" name="CustomShape 1983"/>
          <p:cNvSpPr/>
          <p:nvPr/>
        </p:nvSpPr>
        <p:spPr>
          <a:xfrm>
            <a:off x="2825640" y="4339440"/>
            <a:ext cx="166680" cy="162720"/>
          </a:xfrm>
          <a:custGeom>
            <a:avLst/>
            <a:gdLst/>
            <a:ahLst/>
            <a:rect l="l" t="t" r="r" b="b"/>
            <a:pathLst>
              <a:path w="166878" h="163067">
                <a:moveTo>
                  <a:pt x="5333" y="161544"/>
                </a:moveTo>
                <a:lnTo>
                  <a:pt x="166877" y="0"/>
                </a:lnTo>
                <a:lnTo>
                  <a:pt x="161543" y="1524"/>
                </a:lnTo>
                <a:lnTo>
                  <a:pt x="0" y="163068"/>
                </a:lnTo>
                <a:lnTo>
                  <a:pt x="5333" y="161544"/>
                </a:lnTo>
                <a:close/>
              </a:path>
            </a:pathLst>
          </a:custGeom>
          <a:solidFill>
            <a:srgbClr val="47b4b4"/>
          </a:solidFill>
          <a:ln w="0">
            <a:noFill/>
          </a:ln>
        </p:spPr>
        <p:style>
          <a:lnRef idx="0"/>
          <a:fillRef idx="0"/>
          <a:effectRef idx="0"/>
          <a:fontRef idx="minor"/>
        </p:style>
      </p:sp>
      <p:sp>
        <p:nvSpPr>
          <p:cNvPr id="2127" name="CustomShape 1984"/>
          <p:cNvSpPr/>
          <p:nvPr/>
        </p:nvSpPr>
        <p:spPr>
          <a:xfrm>
            <a:off x="2830680" y="4339440"/>
            <a:ext cx="161280" cy="161280"/>
          </a:xfrm>
          <a:custGeom>
            <a:avLst/>
            <a:gdLst/>
            <a:ahLst/>
            <a:rect l="l" t="t" r="r" b="b"/>
            <a:pathLst>
              <a:path w="161544" h="161544">
                <a:moveTo>
                  <a:pt x="0" y="161544"/>
                </a:moveTo>
                <a:lnTo>
                  <a:pt x="161544" y="0"/>
                </a:lnTo>
              </a:path>
            </a:pathLst>
          </a:custGeom>
          <a:noFill/>
          <a:ln w="762">
            <a:solidFill>
              <a:srgbClr val="47b4b4"/>
            </a:solidFill>
            <a:round/>
          </a:ln>
        </p:spPr>
        <p:style>
          <a:lnRef idx="0"/>
          <a:fillRef idx="0"/>
          <a:effectRef idx="0"/>
          <a:fontRef idx="minor"/>
        </p:style>
      </p:sp>
      <p:sp>
        <p:nvSpPr>
          <p:cNvPr id="2128" name="CustomShape 1985"/>
          <p:cNvSpPr/>
          <p:nvPr/>
        </p:nvSpPr>
        <p:spPr>
          <a:xfrm>
            <a:off x="2827800" y="4339440"/>
            <a:ext cx="164160" cy="162000"/>
          </a:xfrm>
          <a:custGeom>
            <a:avLst/>
            <a:gdLst/>
            <a:ahLst/>
            <a:rect l="l" t="t" r="r" b="b"/>
            <a:pathLst>
              <a:path w="164592" h="162305">
                <a:moveTo>
                  <a:pt x="3048" y="161544"/>
                </a:moveTo>
                <a:lnTo>
                  <a:pt x="164592" y="0"/>
                </a:lnTo>
                <a:lnTo>
                  <a:pt x="162306" y="762"/>
                </a:lnTo>
                <a:lnTo>
                  <a:pt x="0" y="162306"/>
                </a:lnTo>
                <a:lnTo>
                  <a:pt x="3048" y="161544"/>
                </a:lnTo>
                <a:close/>
              </a:path>
            </a:pathLst>
          </a:custGeom>
          <a:solidFill>
            <a:srgbClr val="47b4b4"/>
          </a:solidFill>
          <a:ln w="0">
            <a:noFill/>
          </a:ln>
        </p:spPr>
        <p:style>
          <a:lnRef idx="0"/>
          <a:fillRef idx="0"/>
          <a:effectRef idx="0"/>
          <a:fontRef idx="minor"/>
        </p:style>
      </p:sp>
      <p:sp>
        <p:nvSpPr>
          <p:cNvPr id="2129" name="CustomShape 1986"/>
          <p:cNvSpPr/>
          <p:nvPr/>
        </p:nvSpPr>
        <p:spPr>
          <a:xfrm>
            <a:off x="2825640" y="4340520"/>
            <a:ext cx="164160" cy="162000"/>
          </a:xfrm>
          <a:custGeom>
            <a:avLst/>
            <a:gdLst/>
            <a:ahLst/>
            <a:rect l="l" t="t" r="r" b="b"/>
            <a:pathLst>
              <a:path w="164592" h="162305">
                <a:moveTo>
                  <a:pt x="2286" y="161544"/>
                </a:moveTo>
                <a:lnTo>
                  <a:pt x="164592" y="0"/>
                </a:lnTo>
                <a:lnTo>
                  <a:pt x="161544" y="762"/>
                </a:lnTo>
                <a:lnTo>
                  <a:pt x="0" y="162306"/>
                </a:lnTo>
                <a:lnTo>
                  <a:pt x="2286" y="161544"/>
                </a:lnTo>
                <a:close/>
              </a:path>
            </a:pathLst>
          </a:custGeom>
          <a:solidFill>
            <a:srgbClr val="45acac"/>
          </a:solidFill>
          <a:ln w="0">
            <a:noFill/>
          </a:ln>
        </p:spPr>
        <p:style>
          <a:lnRef idx="0"/>
          <a:fillRef idx="0"/>
          <a:effectRef idx="0"/>
          <a:fontRef idx="minor"/>
        </p:style>
      </p:sp>
      <p:sp>
        <p:nvSpPr>
          <p:cNvPr id="2130" name="CustomShape 1987"/>
          <p:cNvSpPr/>
          <p:nvPr/>
        </p:nvSpPr>
        <p:spPr>
          <a:xfrm>
            <a:off x="2820240" y="4341240"/>
            <a:ext cx="166680" cy="162000"/>
          </a:xfrm>
          <a:custGeom>
            <a:avLst/>
            <a:gdLst/>
            <a:ahLst/>
            <a:rect l="l" t="t" r="r" b="b"/>
            <a:pathLst>
              <a:path w="166878" h="162305">
                <a:moveTo>
                  <a:pt x="5333" y="161544"/>
                </a:moveTo>
                <a:lnTo>
                  <a:pt x="166877" y="0"/>
                </a:lnTo>
                <a:lnTo>
                  <a:pt x="161543" y="762"/>
                </a:lnTo>
                <a:lnTo>
                  <a:pt x="0" y="162306"/>
                </a:lnTo>
                <a:lnTo>
                  <a:pt x="5333" y="161544"/>
                </a:lnTo>
                <a:close/>
              </a:path>
            </a:pathLst>
          </a:custGeom>
          <a:solidFill>
            <a:srgbClr val="41a4a4"/>
          </a:solidFill>
          <a:ln w="0">
            <a:noFill/>
          </a:ln>
        </p:spPr>
        <p:style>
          <a:lnRef idx="0"/>
          <a:fillRef idx="0"/>
          <a:effectRef idx="0"/>
          <a:fontRef idx="minor"/>
        </p:style>
      </p:sp>
      <p:sp>
        <p:nvSpPr>
          <p:cNvPr id="2131" name="CustomShape 1988"/>
          <p:cNvSpPr/>
          <p:nvPr/>
        </p:nvSpPr>
        <p:spPr>
          <a:xfrm>
            <a:off x="2825640" y="4341240"/>
            <a:ext cx="161280" cy="161280"/>
          </a:xfrm>
          <a:custGeom>
            <a:avLst/>
            <a:gdLst/>
            <a:ahLst/>
            <a:rect l="l" t="t" r="r" b="b"/>
            <a:pathLst>
              <a:path w="161544" h="161544">
                <a:moveTo>
                  <a:pt x="0" y="161544"/>
                </a:moveTo>
                <a:lnTo>
                  <a:pt x="161544" y="0"/>
                </a:lnTo>
              </a:path>
            </a:pathLst>
          </a:custGeom>
          <a:noFill/>
          <a:ln w="762">
            <a:solidFill>
              <a:srgbClr val="41a4a4"/>
            </a:solidFill>
            <a:round/>
          </a:ln>
        </p:spPr>
        <p:style>
          <a:lnRef idx="0"/>
          <a:fillRef idx="0"/>
          <a:effectRef idx="0"/>
          <a:fontRef idx="minor"/>
        </p:style>
      </p:sp>
      <p:sp>
        <p:nvSpPr>
          <p:cNvPr id="2132" name="CustomShape 1989"/>
          <p:cNvSpPr/>
          <p:nvPr/>
        </p:nvSpPr>
        <p:spPr>
          <a:xfrm>
            <a:off x="2823840" y="434124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1a4a4"/>
          </a:solidFill>
          <a:ln w="0">
            <a:noFill/>
          </a:ln>
        </p:spPr>
        <p:style>
          <a:lnRef idx="0"/>
          <a:fillRef idx="0"/>
          <a:effectRef idx="0"/>
          <a:fontRef idx="minor"/>
        </p:style>
      </p:sp>
      <p:sp>
        <p:nvSpPr>
          <p:cNvPr id="2133" name="CustomShape 1990"/>
          <p:cNvSpPr/>
          <p:nvPr/>
        </p:nvSpPr>
        <p:spPr>
          <a:xfrm>
            <a:off x="2821680" y="4341240"/>
            <a:ext cx="163440" cy="162000"/>
          </a:xfrm>
          <a:custGeom>
            <a:avLst/>
            <a:gdLst/>
            <a:ahLst/>
            <a:rect l="l" t="t" r="r" b="b"/>
            <a:pathLst>
              <a:path w="163830" h="162305">
                <a:moveTo>
                  <a:pt x="2286" y="161544"/>
                </a:moveTo>
                <a:lnTo>
                  <a:pt x="163830" y="0"/>
                </a:lnTo>
                <a:lnTo>
                  <a:pt x="161544" y="0"/>
                </a:lnTo>
                <a:lnTo>
                  <a:pt x="0" y="162306"/>
                </a:lnTo>
                <a:lnTo>
                  <a:pt x="2286" y="161544"/>
                </a:lnTo>
                <a:close/>
              </a:path>
            </a:pathLst>
          </a:custGeom>
          <a:solidFill>
            <a:srgbClr val="40a1a1"/>
          </a:solidFill>
          <a:ln w="0">
            <a:noFill/>
          </a:ln>
        </p:spPr>
        <p:style>
          <a:lnRef idx="0"/>
          <a:fillRef idx="0"/>
          <a:effectRef idx="0"/>
          <a:fontRef idx="minor"/>
        </p:style>
      </p:sp>
      <p:sp>
        <p:nvSpPr>
          <p:cNvPr id="2134" name="CustomShape 1991"/>
          <p:cNvSpPr/>
          <p:nvPr/>
        </p:nvSpPr>
        <p:spPr>
          <a:xfrm>
            <a:off x="2820240" y="4341240"/>
            <a:ext cx="162720" cy="162000"/>
          </a:xfrm>
          <a:custGeom>
            <a:avLst/>
            <a:gdLst/>
            <a:ahLst/>
            <a:rect l="l" t="t" r="r" b="b"/>
            <a:pathLst>
              <a:path w="163068" h="162305">
                <a:moveTo>
                  <a:pt x="1524" y="162305"/>
                </a:moveTo>
                <a:lnTo>
                  <a:pt x="163068" y="0"/>
                </a:lnTo>
                <a:lnTo>
                  <a:pt x="161544" y="761"/>
                </a:lnTo>
                <a:lnTo>
                  <a:pt x="0" y="162305"/>
                </a:lnTo>
                <a:lnTo>
                  <a:pt x="1524" y="162305"/>
                </a:lnTo>
                <a:close/>
              </a:path>
            </a:pathLst>
          </a:custGeom>
          <a:solidFill>
            <a:srgbClr val="3f9f9f"/>
          </a:solidFill>
          <a:ln w="0">
            <a:noFill/>
          </a:ln>
        </p:spPr>
        <p:style>
          <a:lnRef idx="0"/>
          <a:fillRef idx="0"/>
          <a:effectRef idx="0"/>
          <a:fontRef idx="minor"/>
        </p:style>
      </p:sp>
      <p:sp>
        <p:nvSpPr>
          <p:cNvPr id="2135" name="CustomShape 1992"/>
          <p:cNvSpPr/>
          <p:nvPr/>
        </p:nvSpPr>
        <p:spPr>
          <a:xfrm>
            <a:off x="2734200" y="3515040"/>
            <a:ext cx="162000" cy="719640"/>
          </a:xfrm>
          <a:custGeom>
            <a:avLst/>
            <a:gdLst/>
            <a:ahLst/>
            <a:rect l="l" t="t" r="r" b="b"/>
            <a:pathLst>
              <a:path w="162306" h="720089">
                <a:moveTo>
                  <a:pt x="0" y="720089"/>
                </a:moveTo>
                <a:lnTo>
                  <a:pt x="162306" y="558545"/>
                </a:lnTo>
                <a:lnTo>
                  <a:pt x="162305" y="0"/>
                </a:lnTo>
                <a:lnTo>
                  <a:pt x="0" y="161543"/>
                </a:lnTo>
                <a:lnTo>
                  <a:pt x="0" y="720089"/>
                </a:lnTo>
                <a:close/>
              </a:path>
            </a:pathLst>
          </a:custGeom>
          <a:solidFill>
            <a:srgbClr val="59e0e0"/>
          </a:solidFill>
          <a:ln w="0">
            <a:noFill/>
          </a:ln>
        </p:spPr>
        <p:style>
          <a:lnRef idx="0"/>
          <a:fillRef idx="0"/>
          <a:effectRef idx="0"/>
          <a:fontRef idx="minor"/>
        </p:style>
      </p:sp>
      <p:sp>
        <p:nvSpPr>
          <p:cNvPr id="2136" name="CustomShape 1993"/>
          <p:cNvSpPr/>
          <p:nvPr/>
        </p:nvSpPr>
        <p:spPr>
          <a:xfrm>
            <a:off x="2734200" y="4073760"/>
            <a:ext cx="162000" cy="161280"/>
          </a:xfrm>
          <a:custGeom>
            <a:avLst/>
            <a:gdLst/>
            <a:ahLst/>
            <a:rect l="l" t="t" r="r" b="b"/>
            <a:pathLst>
              <a:path w="162306" h="161544">
                <a:moveTo>
                  <a:pt x="0" y="161544"/>
                </a:moveTo>
                <a:lnTo>
                  <a:pt x="162306" y="0"/>
                </a:lnTo>
              </a:path>
            </a:pathLst>
          </a:custGeom>
          <a:noFill/>
          <a:ln w="762">
            <a:solidFill>
              <a:srgbClr val="59e0e0"/>
            </a:solidFill>
            <a:round/>
          </a:ln>
        </p:spPr>
        <p:style>
          <a:lnRef idx="0"/>
          <a:fillRef idx="0"/>
          <a:effectRef idx="0"/>
          <a:fontRef idx="minor"/>
        </p:style>
      </p:sp>
      <p:sp>
        <p:nvSpPr>
          <p:cNvPr id="2137" name="CustomShape 1994"/>
          <p:cNvSpPr/>
          <p:nvPr/>
        </p:nvSpPr>
        <p:spPr>
          <a:xfrm>
            <a:off x="3003120" y="4341960"/>
            <a:ext cx="161280" cy="183240"/>
          </a:xfrm>
          <a:custGeom>
            <a:avLst/>
            <a:gdLst/>
            <a:ahLst/>
            <a:rect l="l" t="t" r="r" b="b"/>
            <a:pathLst>
              <a:path w="161544" h="183641">
                <a:moveTo>
                  <a:pt x="0" y="183641"/>
                </a:moveTo>
                <a:lnTo>
                  <a:pt x="161544" y="22097"/>
                </a:lnTo>
                <a:lnTo>
                  <a:pt x="161544" y="0"/>
                </a:lnTo>
                <a:lnTo>
                  <a:pt x="0" y="161543"/>
                </a:lnTo>
                <a:lnTo>
                  <a:pt x="0" y="183641"/>
                </a:lnTo>
                <a:close/>
              </a:path>
            </a:pathLst>
          </a:custGeom>
          <a:solidFill>
            <a:srgbClr val="59e0e0"/>
          </a:solidFill>
          <a:ln w="0">
            <a:noFill/>
          </a:ln>
        </p:spPr>
        <p:style>
          <a:lnRef idx="0"/>
          <a:fillRef idx="0"/>
          <a:effectRef idx="0"/>
          <a:fontRef idx="minor"/>
        </p:style>
      </p:sp>
      <p:sp>
        <p:nvSpPr>
          <p:cNvPr id="2138" name="CustomShape 1995"/>
          <p:cNvSpPr/>
          <p:nvPr/>
        </p:nvSpPr>
        <p:spPr>
          <a:xfrm>
            <a:off x="3003120" y="4363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139" name="CustomShape 1996"/>
          <p:cNvSpPr/>
          <p:nvPr/>
        </p:nvSpPr>
        <p:spPr>
          <a:xfrm>
            <a:off x="2998440" y="4340520"/>
            <a:ext cx="165600" cy="162720"/>
          </a:xfrm>
          <a:custGeom>
            <a:avLst/>
            <a:gdLst/>
            <a:ahLst/>
            <a:rect l="l" t="t" r="r" b="b"/>
            <a:pathLst>
              <a:path w="166116" h="163067">
                <a:moveTo>
                  <a:pt x="4572" y="163068"/>
                </a:moveTo>
                <a:lnTo>
                  <a:pt x="166116" y="1524"/>
                </a:lnTo>
                <a:lnTo>
                  <a:pt x="161544" y="0"/>
                </a:lnTo>
                <a:lnTo>
                  <a:pt x="0" y="161544"/>
                </a:lnTo>
                <a:lnTo>
                  <a:pt x="4572" y="163068"/>
                </a:lnTo>
                <a:close/>
              </a:path>
            </a:pathLst>
          </a:custGeom>
          <a:solidFill>
            <a:srgbClr val="41a5a5"/>
          </a:solidFill>
          <a:ln w="0">
            <a:noFill/>
          </a:ln>
        </p:spPr>
        <p:style>
          <a:lnRef idx="0"/>
          <a:fillRef idx="0"/>
          <a:effectRef idx="0"/>
          <a:fontRef idx="minor"/>
        </p:style>
      </p:sp>
      <p:sp>
        <p:nvSpPr>
          <p:cNvPr id="2140" name="CustomShape 1997"/>
          <p:cNvSpPr/>
          <p:nvPr/>
        </p:nvSpPr>
        <p:spPr>
          <a:xfrm>
            <a:off x="3003120" y="4341960"/>
            <a:ext cx="161280" cy="161280"/>
          </a:xfrm>
          <a:custGeom>
            <a:avLst/>
            <a:gdLst/>
            <a:ahLst/>
            <a:rect l="l" t="t" r="r" b="b"/>
            <a:pathLst>
              <a:path w="161544" h="161544">
                <a:moveTo>
                  <a:pt x="0" y="161544"/>
                </a:moveTo>
                <a:lnTo>
                  <a:pt x="161544" y="0"/>
                </a:lnTo>
              </a:path>
            </a:pathLst>
          </a:custGeom>
          <a:noFill/>
          <a:ln w="762">
            <a:solidFill>
              <a:srgbClr val="41a5a5"/>
            </a:solidFill>
            <a:round/>
          </a:ln>
        </p:spPr>
        <p:style>
          <a:lnRef idx="0"/>
          <a:fillRef idx="0"/>
          <a:effectRef idx="0"/>
          <a:fontRef idx="minor"/>
        </p:style>
      </p:sp>
      <p:sp>
        <p:nvSpPr>
          <p:cNvPr id="2141" name="CustomShape 1998"/>
          <p:cNvSpPr/>
          <p:nvPr/>
        </p:nvSpPr>
        <p:spPr>
          <a:xfrm>
            <a:off x="3001680" y="43412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1a5a5"/>
          </a:solidFill>
          <a:ln w="0">
            <a:noFill/>
          </a:ln>
        </p:spPr>
        <p:style>
          <a:lnRef idx="0"/>
          <a:fillRef idx="0"/>
          <a:effectRef idx="0"/>
          <a:fontRef idx="minor"/>
        </p:style>
      </p:sp>
      <p:sp>
        <p:nvSpPr>
          <p:cNvPr id="2142" name="CustomShape 1999"/>
          <p:cNvSpPr/>
          <p:nvPr/>
        </p:nvSpPr>
        <p:spPr>
          <a:xfrm>
            <a:off x="2999880" y="434124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1a7a6"/>
          </a:solidFill>
          <a:ln w="0">
            <a:noFill/>
          </a:ln>
        </p:spPr>
        <p:style>
          <a:lnRef idx="0"/>
          <a:fillRef idx="0"/>
          <a:effectRef idx="0"/>
          <a:fontRef idx="minor"/>
        </p:style>
      </p:sp>
      <p:sp>
        <p:nvSpPr>
          <p:cNvPr id="2143" name="CustomShape 2000"/>
          <p:cNvSpPr/>
          <p:nvPr/>
        </p:nvSpPr>
        <p:spPr>
          <a:xfrm>
            <a:off x="2998440" y="43405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2a8a8"/>
          </a:solidFill>
          <a:ln w="0">
            <a:noFill/>
          </a:ln>
        </p:spPr>
        <p:style>
          <a:lnRef idx="0"/>
          <a:fillRef idx="0"/>
          <a:effectRef idx="0"/>
          <a:fontRef idx="minor"/>
        </p:style>
      </p:sp>
      <p:sp>
        <p:nvSpPr>
          <p:cNvPr id="2144" name="CustomShape 2001"/>
          <p:cNvSpPr/>
          <p:nvPr/>
        </p:nvSpPr>
        <p:spPr>
          <a:xfrm>
            <a:off x="2993760" y="4338720"/>
            <a:ext cx="165600" cy="162720"/>
          </a:xfrm>
          <a:custGeom>
            <a:avLst/>
            <a:gdLst/>
            <a:ahLst/>
            <a:rect l="l" t="t" r="r" b="b"/>
            <a:pathLst>
              <a:path w="166116" h="163067">
                <a:moveTo>
                  <a:pt x="4572" y="163068"/>
                </a:moveTo>
                <a:lnTo>
                  <a:pt x="166116" y="1524"/>
                </a:lnTo>
                <a:lnTo>
                  <a:pt x="161544" y="0"/>
                </a:lnTo>
                <a:lnTo>
                  <a:pt x="0" y="161544"/>
                </a:lnTo>
                <a:lnTo>
                  <a:pt x="4572" y="163068"/>
                </a:lnTo>
                <a:close/>
              </a:path>
            </a:pathLst>
          </a:custGeom>
          <a:solidFill>
            <a:srgbClr val="44aaaa"/>
          </a:solidFill>
          <a:ln w="0">
            <a:noFill/>
          </a:ln>
        </p:spPr>
        <p:style>
          <a:lnRef idx="0"/>
          <a:fillRef idx="0"/>
          <a:effectRef idx="0"/>
          <a:fontRef idx="minor"/>
        </p:style>
      </p:sp>
      <p:sp>
        <p:nvSpPr>
          <p:cNvPr id="2145" name="CustomShape 2002"/>
          <p:cNvSpPr/>
          <p:nvPr/>
        </p:nvSpPr>
        <p:spPr>
          <a:xfrm>
            <a:off x="2998440" y="4340520"/>
            <a:ext cx="161280" cy="161280"/>
          </a:xfrm>
          <a:custGeom>
            <a:avLst/>
            <a:gdLst/>
            <a:ahLst/>
            <a:rect l="l" t="t" r="r" b="b"/>
            <a:pathLst>
              <a:path w="161544" h="161544">
                <a:moveTo>
                  <a:pt x="0" y="161544"/>
                </a:moveTo>
                <a:lnTo>
                  <a:pt x="161544" y="0"/>
                </a:lnTo>
              </a:path>
            </a:pathLst>
          </a:custGeom>
          <a:noFill/>
          <a:ln w="762">
            <a:solidFill>
              <a:srgbClr val="44aaaa"/>
            </a:solidFill>
            <a:round/>
          </a:ln>
        </p:spPr>
        <p:style>
          <a:lnRef idx="0"/>
          <a:fillRef idx="0"/>
          <a:effectRef idx="0"/>
          <a:fontRef idx="minor"/>
        </p:style>
      </p:sp>
      <p:sp>
        <p:nvSpPr>
          <p:cNvPr id="2146" name="CustomShape 2003"/>
          <p:cNvSpPr/>
          <p:nvPr/>
        </p:nvSpPr>
        <p:spPr>
          <a:xfrm>
            <a:off x="2997000" y="434052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4aaaa"/>
          </a:solidFill>
          <a:ln w="0">
            <a:noFill/>
          </a:ln>
        </p:spPr>
        <p:style>
          <a:lnRef idx="0"/>
          <a:fillRef idx="0"/>
          <a:effectRef idx="0"/>
          <a:fontRef idx="minor"/>
        </p:style>
      </p:sp>
      <p:sp>
        <p:nvSpPr>
          <p:cNvPr id="2147" name="CustomShape 2004"/>
          <p:cNvSpPr/>
          <p:nvPr/>
        </p:nvSpPr>
        <p:spPr>
          <a:xfrm>
            <a:off x="2995560" y="43394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5acac"/>
          </a:solidFill>
          <a:ln w="0">
            <a:noFill/>
          </a:ln>
        </p:spPr>
        <p:style>
          <a:lnRef idx="0"/>
          <a:fillRef idx="0"/>
          <a:effectRef idx="0"/>
          <a:fontRef idx="minor"/>
        </p:style>
      </p:sp>
      <p:sp>
        <p:nvSpPr>
          <p:cNvPr id="2148" name="CustomShape 2005"/>
          <p:cNvSpPr/>
          <p:nvPr/>
        </p:nvSpPr>
        <p:spPr>
          <a:xfrm>
            <a:off x="2993760" y="43387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afaf"/>
          </a:solidFill>
          <a:ln w="0">
            <a:noFill/>
          </a:ln>
        </p:spPr>
        <p:style>
          <a:lnRef idx="0"/>
          <a:fillRef idx="0"/>
          <a:effectRef idx="0"/>
          <a:fontRef idx="minor"/>
        </p:style>
      </p:sp>
      <p:sp>
        <p:nvSpPr>
          <p:cNvPr id="2149" name="CustomShape 2006"/>
          <p:cNvSpPr/>
          <p:nvPr/>
        </p:nvSpPr>
        <p:spPr>
          <a:xfrm>
            <a:off x="2989440" y="4337280"/>
            <a:ext cx="165600" cy="162720"/>
          </a:xfrm>
          <a:custGeom>
            <a:avLst/>
            <a:gdLst/>
            <a:ahLst/>
            <a:rect l="l" t="t" r="r" b="b"/>
            <a:pathLst>
              <a:path w="166116" h="163067">
                <a:moveTo>
                  <a:pt x="4572" y="163067"/>
                </a:moveTo>
                <a:lnTo>
                  <a:pt x="166116" y="1523"/>
                </a:lnTo>
                <a:lnTo>
                  <a:pt x="161544" y="0"/>
                </a:lnTo>
                <a:lnTo>
                  <a:pt x="0" y="161543"/>
                </a:lnTo>
                <a:lnTo>
                  <a:pt x="4572" y="163067"/>
                </a:lnTo>
                <a:close/>
              </a:path>
            </a:pathLst>
          </a:custGeom>
          <a:solidFill>
            <a:srgbClr val="46b2b2"/>
          </a:solidFill>
          <a:ln w="0">
            <a:noFill/>
          </a:ln>
        </p:spPr>
        <p:style>
          <a:lnRef idx="0"/>
          <a:fillRef idx="0"/>
          <a:effectRef idx="0"/>
          <a:fontRef idx="minor"/>
        </p:style>
      </p:sp>
      <p:sp>
        <p:nvSpPr>
          <p:cNvPr id="2150" name="CustomShape 2007"/>
          <p:cNvSpPr/>
          <p:nvPr/>
        </p:nvSpPr>
        <p:spPr>
          <a:xfrm>
            <a:off x="2993760" y="4338720"/>
            <a:ext cx="161280" cy="161280"/>
          </a:xfrm>
          <a:custGeom>
            <a:avLst/>
            <a:gdLst/>
            <a:ahLst/>
            <a:rect l="l" t="t" r="r" b="b"/>
            <a:pathLst>
              <a:path w="161544" h="161544">
                <a:moveTo>
                  <a:pt x="0" y="161543"/>
                </a:moveTo>
                <a:lnTo>
                  <a:pt x="161544" y="0"/>
                </a:lnTo>
              </a:path>
            </a:pathLst>
          </a:custGeom>
          <a:noFill/>
          <a:ln w="762">
            <a:solidFill>
              <a:srgbClr val="46b2b2"/>
            </a:solidFill>
            <a:round/>
          </a:ln>
        </p:spPr>
        <p:style>
          <a:lnRef idx="0"/>
          <a:fillRef idx="0"/>
          <a:effectRef idx="0"/>
          <a:fontRef idx="minor"/>
        </p:style>
      </p:sp>
      <p:sp>
        <p:nvSpPr>
          <p:cNvPr id="2151" name="CustomShape 2008"/>
          <p:cNvSpPr/>
          <p:nvPr/>
        </p:nvSpPr>
        <p:spPr>
          <a:xfrm>
            <a:off x="2992320" y="433872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6b2b2"/>
          </a:solidFill>
          <a:ln w="0">
            <a:noFill/>
          </a:ln>
        </p:spPr>
        <p:style>
          <a:lnRef idx="0"/>
          <a:fillRef idx="0"/>
          <a:effectRef idx="0"/>
          <a:fontRef idx="minor"/>
        </p:style>
      </p:sp>
      <p:sp>
        <p:nvSpPr>
          <p:cNvPr id="2152" name="CustomShape 2009"/>
          <p:cNvSpPr/>
          <p:nvPr/>
        </p:nvSpPr>
        <p:spPr>
          <a:xfrm>
            <a:off x="2991600" y="43380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6b5b5"/>
          </a:solidFill>
          <a:ln w="0">
            <a:noFill/>
          </a:ln>
        </p:spPr>
        <p:style>
          <a:lnRef idx="0"/>
          <a:fillRef idx="0"/>
          <a:effectRef idx="0"/>
          <a:fontRef idx="minor"/>
        </p:style>
      </p:sp>
      <p:sp>
        <p:nvSpPr>
          <p:cNvPr id="2153" name="CustomShape 2010"/>
          <p:cNvSpPr/>
          <p:nvPr/>
        </p:nvSpPr>
        <p:spPr>
          <a:xfrm>
            <a:off x="2990160" y="43372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7b7b7"/>
          </a:solidFill>
          <a:ln w="0">
            <a:noFill/>
          </a:ln>
        </p:spPr>
        <p:style>
          <a:lnRef idx="0"/>
          <a:fillRef idx="0"/>
          <a:effectRef idx="0"/>
          <a:fontRef idx="minor"/>
        </p:style>
      </p:sp>
      <p:sp>
        <p:nvSpPr>
          <p:cNvPr id="2154" name="CustomShape 2011"/>
          <p:cNvSpPr/>
          <p:nvPr/>
        </p:nvSpPr>
        <p:spPr>
          <a:xfrm>
            <a:off x="2989440" y="4337280"/>
            <a:ext cx="162000" cy="161280"/>
          </a:xfrm>
          <a:custGeom>
            <a:avLst/>
            <a:gdLst/>
            <a:ahLst/>
            <a:rect l="l" t="t" r="r" b="b"/>
            <a:pathLst>
              <a:path w="162306" h="161544">
                <a:moveTo>
                  <a:pt x="762" y="161543"/>
                </a:moveTo>
                <a:lnTo>
                  <a:pt x="162306" y="0"/>
                </a:lnTo>
                <a:lnTo>
                  <a:pt x="161544" y="0"/>
                </a:lnTo>
                <a:lnTo>
                  <a:pt x="0" y="161543"/>
                </a:lnTo>
                <a:lnTo>
                  <a:pt x="762" y="161543"/>
                </a:lnTo>
                <a:close/>
              </a:path>
            </a:pathLst>
          </a:custGeom>
          <a:solidFill>
            <a:srgbClr val="48b8b8"/>
          </a:solidFill>
          <a:ln w="0">
            <a:noFill/>
          </a:ln>
        </p:spPr>
        <p:style>
          <a:lnRef idx="0"/>
          <a:fillRef idx="0"/>
          <a:effectRef idx="0"/>
          <a:fontRef idx="minor"/>
        </p:style>
      </p:sp>
      <p:sp>
        <p:nvSpPr>
          <p:cNvPr id="2155" name="CustomShape 2012"/>
          <p:cNvSpPr/>
          <p:nvPr/>
        </p:nvSpPr>
        <p:spPr>
          <a:xfrm>
            <a:off x="2984760" y="4334400"/>
            <a:ext cx="165600" cy="164160"/>
          </a:xfrm>
          <a:custGeom>
            <a:avLst/>
            <a:gdLst/>
            <a:ahLst/>
            <a:rect l="l" t="t" r="r" b="b"/>
            <a:pathLst>
              <a:path w="166116" h="164591">
                <a:moveTo>
                  <a:pt x="4572" y="164591"/>
                </a:moveTo>
                <a:lnTo>
                  <a:pt x="166116" y="3047"/>
                </a:lnTo>
                <a:lnTo>
                  <a:pt x="161544" y="0"/>
                </a:lnTo>
                <a:lnTo>
                  <a:pt x="0" y="161543"/>
                </a:lnTo>
                <a:lnTo>
                  <a:pt x="4572" y="164591"/>
                </a:lnTo>
                <a:close/>
              </a:path>
            </a:pathLst>
          </a:custGeom>
          <a:solidFill>
            <a:srgbClr val="49baba"/>
          </a:solidFill>
          <a:ln w="0">
            <a:noFill/>
          </a:ln>
        </p:spPr>
        <p:style>
          <a:lnRef idx="0"/>
          <a:fillRef idx="0"/>
          <a:effectRef idx="0"/>
          <a:fontRef idx="minor"/>
        </p:style>
      </p:sp>
      <p:sp>
        <p:nvSpPr>
          <p:cNvPr id="2156" name="CustomShape 2013"/>
          <p:cNvSpPr/>
          <p:nvPr/>
        </p:nvSpPr>
        <p:spPr>
          <a:xfrm>
            <a:off x="2989440" y="4337280"/>
            <a:ext cx="161280" cy="161280"/>
          </a:xfrm>
          <a:custGeom>
            <a:avLst/>
            <a:gdLst/>
            <a:ahLst/>
            <a:rect l="l" t="t" r="r" b="b"/>
            <a:pathLst>
              <a:path w="161544" h="161544">
                <a:moveTo>
                  <a:pt x="0" y="161543"/>
                </a:moveTo>
                <a:lnTo>
                  <a:pt x="161544" y="0"/>
                </a:lnTo>
              </a:path>
            </a:pathLst>
          </a:custGeom>
          <a:noFill/>
          <a:ln w="762">
            <a:solidFill>
              <a:srgbClr val="49baba"/>
            </a:solidFill>
            <a:round/>
          </a:ln>
        </p:spPr>
        <p:style>
          <a:lnRef idx="0"/>
          <a:fillRef idx="0"/>
          <a:effectRef idx="0"/>
          <a:fontRef idx="minor"/>
        </p:style>
      </p:sp>
      <p:sp>
        <p:nvSpPr>
          <p:cNvPr id="2157" name="CustomShape 2014"/>
          <p:cNvSpPr/>
          <p:nvPr/>
        </p:nvSpPr>
        <p:spPr>
          <a:xfrm>
            <a:off x="2987640" y="433656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9baba"/>
          </a:solidFill>
          <a:ln w="0">
            <a:noFill/>
          </a:ln>
        </p:spPr>
        <p:style>
          <a:lnRef idx="0"/>
          <a:fillRef idx="0"/>
          <a:effectRef idx="0"/>
          <a:fontRef idx="minor"/>
        </p:style>
      </p:sp>
      <p:sp>
        <p:nvSpPr>
          <p:cNvPr id="2158" name="CustomShape 2015"/>
          <p:cNvSpPr/>
          <p:nvPr/>
        </p:nvSpPr>
        <p:spPr>
          <a:xfrm>
            <a:off x="2986920" y="433584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9bbbb"/>
          </a:solidFill>
          <a:ln w="0">
            <a:noFill/>
          </a:ln>
        </p:spPr>
        <p:style>
          <a:lnRef idx="0"/>
          <a:fillRef idx="0"/>
          <a:effectRef idx="0"/>
          <a:fontRef idx="minor"/>
        </p:style>
      </p:sp>
      <p:sp>
        <p:nvSpPr>
          <p:cNvPr id="2159" name="CustomShape 2016"/>
          <p:cNvSpPr/>
          <p:nvPr/>
        </p:nvSpPr>
        <p:spPr>
          <a:xfrm>
            <a:off x="2986200" y="43351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abdbd"/>
          </a:solidFill>
          <a:ln w="0">
            <a:noFill/>
          </a:ln>
        </p:spPr>
        <p:style>
          <a:lnRef idx="0"/>
          <a:fillRef idx="0"/>
          <a:effectRef idx="0"/>
          <a:fontRef idx="minor"/>
        </p:style>
      </p:sp>
      <p:sp>
        <p:nvSpPr>
          <p:cNvPr id="2160" name="CustomShape 2017"/>
          <p:cNvSpPr/>
          <p:nvPr/>
        </p:nvSpPr>
        <p:spPr>
          <a:xfrm>
            <a:off x="2984760" y="43344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cbfc0"/>
          </a:solidFill>
          <a:ln w="0">
            <a:noFill/>
          </a:ln>
        </p:spPr>
        <p:style>
          <a:lnRef idx="0"/>
          <a:fillRef idx="0"/>
          <a:effectRef idx="0"/>
          <a:fontRef idx="minor"/>
        </p:style>
      </p:sp>
      <p:sp>
        <p:nvSpPr>
          <p:cNvPr id="2161" name="CustomShape 2018"/>
          <p:cNvSpPr/>
          <p:nvPr/>
        </p:nvSpPr>
        <p:spPr>
          <a:xfrm>
            <a:off x="2980800" y="4331160"/>
            <a:ext cx="164880" cy="164160"/>
          </a:xfrm>
          <a:custGeom>
            <a:avLst/>
            <a:gdLst/>
            <a:ahLst/>
            <a:rect l="l" t="t" r="r" b="b"/>
            <a:pathLst>
              <a:path w="165354" h="164591">
                <a:moveTo>
                  <a:pt x="3810" y="164592"/>
                </a:moveTo>
                <a:lnTo>
                  <a:pt x="165354" y="3048"/>
                </a:lnTo>
                <a:lnTo>
                  <a:pt x="161544" y="0"/>
                </a:lnTo>
                <a:lnTo>
                  <a:pt x="0" y="161544"/>
                </a:lnTo>
                <a:lnTo>
                  <a:pt x="3810" y="164592"/>
                </a:lnTo>
                <a:close/>
              </a:path>
            </a:pathLst>
          </a:custGeom>
          <a:solidFill>
            <a:srgbClr val="4dc2c2"/>
          </a:solidFill>
          <a:ln w="0">
            <a:noFill/>
          </a:ln>
        </p:spPr>
        <p:style>
          <a:lnRef idx="0"/>
          <a:fillRef idx="0"/>
          <a:effectRef idx="0"/>
          <a:fontRef idx="minor"/>
        </p:style>
      </p:sp>
      <p:sp>
        <p:nvSpPr>
          <p:cNvPr id="2162" name="CustomShape 2019"/>
          <p:cNvSpPr/>
          <p:nvPr/>
        </p:nvSpPr>
        <p:spPr>
          <a:xfrm>
            <a:off x="2984760" y="4334400"/>
            <a:ext cx="161280" cy="161280"/>
          </a:xfrm>
          <a:custGeom>
            <a:avLst/>
            <a:gdLst/>
            <a:ahLst/>
            <a:rect l="l" t="t" r="r" b="b"/>
            <a:pathLst>
              <a:path w="161544" h="161544">
                <a:moveTo>
                  <a:pt x="0" y="161544"/>
                </a:moveTo>
                <a:lnTo>
                  <a:pt x="161544" y="0"/>
                </a:lnTo>
              </a:path>
            </a:pathLst>
          </a:custGeom>
          <a:noFill/>
          <a:ln w="762">
            <a:solidFill>
              <a:srgbClr val="4dc2c2"/>
            </a:solidFill>
            <a:round/>
          </a:ln>
        </p:spPr>
        <p:style>
          <a:lnRef idx="0"/>
          <a:fillRef idx="0"/>
          <a:effectRef idx="0"/>
          <a:fontRef idx="minor"/>
        </p:style>
      </p:sp>
      <p:sp>
        <p:nvSpPr>
          <p:cNvPr id="2163" name="CustomShape 2020"/>
          <p:cNvSpPr/>
          <p:nvPr/>
        </p:nvSpPr>
        <p:spPr>
          <a:xfrm>
            <a:off x="2984040" y="43333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2c2"/>
          </a:solidFill>
          <a:ln w="0">
            <a:noFill/>
          </a:ln>
        </p:spPr>
        <p:style>
          <a:lnRef idx="0"/>
          <a:fillRef idx="0"/>
          <a:effectRef idx="0"/>
          <a:fontRef idx="minor"/>
        </p:style>
      </p:sp>
      <p:sp>
        <p:nvSpPr>
          <p:cNvPr id="2164" name="CustomShape 2021"/>
          <p:cNvSpPr/>
          <p:nvPr/>
        </p:nvSpPr>
        <p:spPr>
          <a:xfrm>
            <a:off x="2983320" y="43326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3c3"/>
          </a:solidFill>
          <a:ln w="0">
            <a:noFill/>
          </a:ln>
        </p:spPr>
        <p:style>
          <a:lnRef idx="0"/>
          <a:fillRef idx="0"/>
          <a:effectRef idx="0"/>
          <a:fontRef idx="minor"/>
        </p:style>
      </p:sp>
      <p:sp>
        <p:nvSpPr>
          <p:cNvPr id="2165" name="CustomShape 2022"/>
          <p:cNvSpPr/>
          <p:nvPr/>
        </p:nvSpPr>
        <p:spPr>
          <a:xfrm>
            <a:off x="2981880" y="433188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ec5c5"/>
          </a:solidFill>
          <a:ln w="0">
            <a:noFill/>
          </a:ln>
        </p:spPr>
        <p:style>
          <a:lnRef idx="0"/>
          <a:fillRef idx="0"/>
          <a:effectRef idx="0"/>
          <a:fontRef idx="minor"/>
        </p:style>
      </p:sp>
      <p:sp>
        <p:nvSpPr>
          <p:cNvPr id="2166" name="CustomShape 2023"/>
          <p:cNvSpPr/>
          <p:nvPr/>
        </p:nvSpPr>
        <p:spPr>
          <a:xfrm>
            <a:off x="2980800" y="4331160"/>
            <a:ext cx="162720" cy="162000"/>
          </a:xfrm>
          <a:custGeom>
            <a:avLst/>
            <a:gdLst/>
            <a:ahLst/>
            <a:rect l="l" t="t" r="r" b="b"/>
            <a:pathLst>
              <a:path w="163068" h="162305">
                <a:moveTo>
                  <a:pt x="762" y="162306"/>
                </a:moveTo>
                <a:lnTo>
                  <a:pt x="163068" y="762"/>
                </a:lnTo>
                <a:lnTo>
                  <a:pt x="161544" y="0"/>
                </a:lnTo>
                <a:lnTo>
                  <a:pt x="0" y="161544"/>
                </a:lnTo>
                <a:lnTo>
                  <a:pt x="762" y="162306"/>
                </a:lnTo>
                <a:close/>
              </a:path>
            </a:pathLst>
          </a:custGeom>
          <a:solidFill>
            <a:srgbClr val="4fc6c6"/>
          </a:solidFill>
          <a:ln w="0">
            <a:noFill/>
          </a:ln>
        </p:spPr>
        <p:style>
          <a:lnRef idx="0"/>
          <a:fillRef idx="0"/>
          <a:effectRef idx="0"/>
          <a:fontRef idx="minor"/>
        </p:style>
      </p:sp>
      <p:sp>
        <p:nvSpPr>
          <p:cNvPr id="2167" name="CustomShape 2024"/>
          <p:cNvSpPr/>
          <p:nvPr/>
        </p:nvSpPr>
        <p:spPr>
          <a:xfrm>
            <a:off x="2977200" y="4327560"/>
            <a:ext cx="164880" cy="164880"/>
          </a:xfrm>
          <a:custGeom>
            <a:avLst/>
            <a:gdLst/>
            <a:ahLst/>
            <a:rect l="l" t="t" r="r" b="b"/>
            <a:pathLst>
              <a:path w="165354" h="165353">
                <a:moveTo>
                  <a:pt x="3810" y="165354"/>
                </a:moveTo>
                <a:lnTo>
                  <a:pt x="165354" y="3810"/>
                </a:lnTo>
                <a:lnTo>
                  <a:pt x="161544" y="0"/>
                </a:lnTo>
                <a:lnTo>
                  <a:pt x="0" y="161544"/>
                </a:lnTo>
                <a:lnTo>
                  <a:pt x="3810" y="165354"/>
                </a:lnTo>
                <a:close/>
              </a:path>
            </a:pathLst>
          </a:custGeom>
          <a:solidFill>
            <a:srgbClr val="50c8c8"/>
          </a:solidFill>
          <a:ln w="0">
            <a:noFill/>
          </a:ln>
        </p:spPr>
        <p:style>
          <a:lnRef idx="0"/>
          <a:fillRef idx="0"/>
          <a:effectRef idx="0"/>
          <a:fontRef idx="minor"/>
        </p:style>
      </p:sp>
      <p:sp>
        <p:nvSpPr>
          <p:cNvPr id="2168" name="CustomShape 2025"/>
          <p:cNvSpPr/>
          <p:nvPr/>
        </p:nvSpPr>
        <p:spPr>
          <a:xfrm>
            <a:off x="2980800" y="4331160"/>
            <a:ext cx="161280" cy="161280"/>
          </a:xfrm>
          <a:custGeom>
            <a:avLst/>
            <a:gdLst/>
            <a:ahLst/>
            <a:rect l="l" t="t" r="r" b="b"/>
            <a:pathLst>
              <a:path w="161544" h="161544">
                <a:moveTo>
                  <a:pt x="0" y="161543"/>
                </a:moveTo>
                <a:lnTo>
                  <a:pt x="161544" y="0"/>
                </a:lnTo>
              </a:path>
            </a:pathLst>
          </a:custGeom>
          <a:noFill/>
          <a:ln w="762">
            <a:solidFill>
              <a:srgbClr val="50c8c8"/>
            </a:solidFill>
            <a:round/>
          </a:ln>
        </p:spPr>
        <p:style>
          <a:lnRef idx="0"/>
          <a:fillRef idx="0"/>
          <a:effectRef idx="0"/>
          <a:fontRef idx="minor"/>
        </p:style>
      </p:sp>
      <p:sp>
        <p:nvSpPr>
          <p:cNvPr id="2169" name="CustomShape 2026"/>
          <p:cNvSpPr/>
          <p:nvPr/>
        </p:nvSpPr>
        <p:spPr>
          <a:xfrm>
            <a:off x="2980080" y="43304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8c8"/>
          </a:solidFill>
          <a:ln w="0">
            <a:noFill/>
          </a:ln>
        </p:spPr>
        <p:style>
          <a:lnRef idx="0"/>
          <a:fillRef idx="0"/>
          <a:effectRef idx="0"/>
          <a:fontRef idx="minor"/>
        </p:style>
      </p:sp>
      <p:sp>
        <p:nvSpPr>
          <p:cNvPr id="2170" name="CustomShape 2027"/>
          <p:cNvSpPr/>
          <p:nvPr/>
        </p:nvSpPr>
        <p:spPr>
          <a:xfrm>
            <a:off x="2979360" y="432900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0c9c9"/>
          </a:solidFill>
          <a:ln w="0">
            <a:noFill/>
          </a:ln>
        </p:spPr>
        <p:style>
          <a:lnRef idx="0"/>
          <a:fillRef idx="0"/>
          <a:effectRef idx="0"/>
          <a:fontRef idx="minor"/>
        </p:style>
      </p:sp>
      <p:sp>
        <p:nvSpPr>
          <p:cNvPr id="2171" name="CustomShape 2028"/>
          <p:cNvSpPr/>
          <p:nvPr/>
        </p:nvSpPr>
        <p:spPr>
          <a:xfrm>
            <a:off x="2977920" y="4328280"/>
            <a:ext cx="162720" cy="162720"/>
          </a:xfrm>
          <a:custGeom>
            <a:avLst/>
            <a:gdLst/>
            <a:ahLst/>
            <a:rect l="l" t="t" r="r" b="b"/>
            <a:pathLst>
              <a:path w="163068" h="163067">
                <a:moveTo>
                  <a:pt x="1524" y="163067"/>
                </a:moveTo>
                <a:lnTo>
                  <a:pt x="163068" y="761"/>
                </a:lnTo>
                <a:lnTo>
                  <a:pt x="162306" y="0"/>
                </a:lnTo>
                <a:lnTo>
                  <a:pt x="0" y="161543"/>
                </a:lnTo>
                <a:lnTo>
                  <a:pt x="1524" y="163067"/>
                </a:lnTo>
                <a:close/>
              </a:path>
            </a:pathLst>
          </a:custGeom>
          <a:solidFill>
            <a:srgbClr val="51cbcb"/>
          </a:solidFill>
          <a:ln w="0">
            <a:noFill/>
          </a:ln>
        </p:spPr>
        <p:style>
          <a:lnRef idx="0"/>
          <a:fillRef idx="0"/>
          <a:effectRef idx="0"/>
          <a:fontRef idx="minor"/>
        </p:style>
      </p:sp>
      <p:sp>
        <p:nvSpPr>
          <p:cNvPr id="2172" name="CustomShape 2029"/>
          <p:cNvSpPr/>
          <p:nvPr/>
        </p:nvSpPr>
        <p:spPr>
          <a:xfrm>
            <a:off x="2977200" y="4327560"/>
            <a:ext cx="162720" cy="162000"/>
          </a:xfrm>
          <a:custGeom>
            <a:avLst/>
            <a:gdLst/>
            <a:ahLst/>
            <a:rect l="l" t="t" r="r" b="b"/>
            <a:pathLst>
              <a:path w="163068" h="162305">
                <a:moveTo>
                  <a:pt x="762" y="162305"/>
                </a:moveTo>
                <a:lnTo>
                  <a:pt x="163068" y="761"/>
                </a:lnTo>
                <a:lnTo>
                  <a:pt x="161544" y="0"/>
                </a:lnTo>
                <a:lnTo>
                  <a:pt x="0" y="161543"/>
                </a:lnTo>
                <a:lnTo>
                  <a:pt x="762" y="162305"/>
                </a:lnTo>
                <a:close/>
              </a:path>
            </a:pathLst>
          </a:custGeom>
          <a:solidFill>
            <a:srgbClr val="51cdcd"/>
          </a:solidFill>
          <a:ln w="0">
            <a:noFill/>
          </a:ln>
        </p:spPr>
        <p:style>
          <a:lnRef idx="0"/>
          <a:fillRef idx="0"/>
          <a:effectRef idx="0"/>
          <a:fontRef idx="minor"/>
        </p:style>
      </p:sp>
      <p:sp>
        <p:nvSpPr>
          <p:cNvPr id="2173" name="CustomShape 2030"/>
          <p:cNvSpPr/>
          <p:nvPr/>
        </p:nvSpPr>
        <p:spPr>
          <a:xfrm>
            <a:off x="2973960" y="4322880"/>
            <a:ext cx="164160" cy="165600"/>
          </a:xfrm>
          <a:custGeom>
            <a:avLst/>
            <a:gdLst/>
            <a:ahLst/>
            <a:rect l="l" t="t" r="r" b="b"/>
            <a:pathLst>
              <a:path w="164592" h="166115">
                <a:moveTo>
                  <a:pt x="3048" y="166116"/>
                </a:moveTo>
                <a:lnTo>
                  <a:pt x="164592" y="4572"/>
                </a:lnTo>
                <a:lnTo>
                  <a:pt x="161544" y="0"/>
                </a:lnTo>
                <a:lnTo>
                  <a:pt x="0" y="161544"/>
                </a:lnTo>
                <a:lnTo>
                  <a:pt x="3048" y="166116"/>
                </a:lnTo>
                <a:close/>
              </a:path>
            </a:pathLst>
          </a:custGeom>
          <a:solidFill>
            <a:srgbClr val="52cfcf"/>
          </a:solidFill>
          <a:ln w="0">
            <a:noFill/>
          </a:ln>
        </p:spPr>
        <p:style>
          <a:lnRef idx="0"/>
          <a:fillRef idx="0"/>
          <a:effectRef idx="0"/>
          <a:fontRef idx="minor"/>
        </p:style>
      </p:sp>
      <p:sp>
        <p:nvSpPr>
          <p:cNvPr id="2174" name="CustomShape 2031"/>
          <p:cNvSpPr/>
          <p:nvPr/>
        </p:nvSpPr>
        <p:spPr>
          <a:xfrm>
            <a:off x="2977200" y="4327560"/>
            <a:ext cx="161280" cy="161280"/>
          </a:xfrm>
          <a:custGeom>
            <a:avLst/>
            <a:gdLst/>
            <a:ahLst/>
            <a:rect l="l" t="t" r="r" b="b"/>
            <a:pathLst>
              <a:path w="161544" h="161544">
                <a:moveTo>
                  <a:pt x="0" y="161544"/>
                </a:moveTo>
                <a:lnTo>
                  <a:pt x="161544" y="0"/>
                </a:lnTo>
              </a:path>
            </a:pathLst>
          </a:custGeom>
          <a:noFill/>
          <a:ln w="762">
            <a:solidFill>
              <a:srgbClr val="52cfcf"/>
            </a:solidFill>
            <a:round/>
          </a:ln>
        </p:spPr>
        <p:style>
          <a:lnRef idx="0"/>
          <a:fillRef idx="0"/>
          <a:effectRef idx="0"/>
          <a:fontRef idx="minor"/>
        </p:style>
      </p:sp>
      <p:sp>
        <p:nvSpPr>
          <p:cNvPr id="2175" name="CustomShape 2032"/>
          <p:cNvSpPr/>
          <p:nvPr/>
        </p:nvSpPr>
        <p:spPr>
          <a:xfrm>
            <a:off x="2976480" y="432576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2cfcf"/>
          </a:solidFill>
          <a:ln w="0">
            <a:noFill/>
          </a:ln>
        </p:spPr>
        <p:style>
          <a:lnRef idx="0"/>
          <a:fillRef idx="0"/>
          <a:effectRef idx="0"/>
          <a:fontRef idx="minor"/>
        </p:style>
      </p:sp>
      <p:sp>
        <p:nvSpPr>
          <p:cNvPr id="2176" name="CustomShape 2033"/>
          <p:cNvSpPr/>
          <p:nvPr/>
        </p:nvSpPr>
        <p:spPr>
          <a:xfrm>
            <a:off x="2975760" y="432504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2d0d0"/>
          </a:solidFill>
          <a:ln w="0">
            <a:noFill/>
          </a:ln>
        </p:spPr>
        <p:style>
          <a:lnRef idx="0"/>
          <a:fillRef idx="0"/>
          <a:effectRef idx="0"/>
          <a:fontRef idx="minor"/>
        </p:style>
      </p:sp>
      <p:sp>
        <p:nvSpPr>
          <p:cNvPr id="2177" name="CustomShape 2034"/>
          <p:cNvSpPr/>
          <p:nvPr/>
        </p:nvSpPr>
        <p:spPr>
          <a:xfrm>
            <a:off x="2974680" y="432360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2d1d1"/>
          </a:solidFill>
          <a:ln w="0">
            <a:noFill/>
          </a:ln>
        </p:spPr>
        <p:style>
          <a:lnRef idx="0"/>
          <a:fillRef idx="0"/>
          <a:effectRef idx="0"/>
          <a:fontRef idx="minor"/>
        </p:style>
      </p:sp>
      <p:sp>
        <p:nvSpPr>
          <p:cNvPr id="2178" name="CustomShape 2035"/>
          <p:cNvSpPr/>
          <p:nvPr/>
        </p:nvSpPr>
        <p:spPr>
          <a:xfrm>
            <a:off x="2973960" y="4322880"/>
            <a:ext cx="162000" cy="162720"/>
          </a:xfrm>
          <a:custGeom>
            <a:avLst/>
            <a:gdLst/>
            <a:ahLst/>
            <a:rect l="l" t="t" r="r" b="b"/>
            <a:pathLst>
              <a:path w="162306" h="163067">
                <a:moveTo>
                  <a:pt x="762" y="163067"/>
                </a:moveTo>
                <a:lnTo>
                  <a:pt x="162306" y="761"/>
                </a:lnTo>
                <a:lnTo>
                  <a:pt x="161544" y="0"/>
                </a:lnTo>
                <a:lnTo>
                  <a:pt x="0" y="161543"/>
                </a:lnTo>
                <a:lnTo>
                  <a:pt x="762" y="163067"/>
                </a:lnTo>
                <a:close/>
              </a:path>
            </a:pathLst>
          </a:custGeom>
          <a:solidFill>
            <a:srgbClr val="52d2d2"/>
          </a:solidFill>
          <a:ln w="0">
            <a:noFill/>
          </a:ln>
        </p:spPr>
        <p:style>
          <a:lnRef idx="0"/>
          <a:fillRef idx="0"/>
          <a:effectRef idx="0"/>
          <a:fontRef idx="minor"/>
        </p:style>
      </p:sp>
      <p:sp>
        <p:nvSpPr>
          <p:cNvPr id="2179" name="CustomShape 2036"/>
          <p:cNvSpPr/>
          <p:nvPr/>
        </p:nvSpPr>
        <p:spPr>
          <a:xfrm>
            <a:off x="2970360" y="4317480"/>
            <a:ext cx="164880" cy="166680"/>
          </a:xfrm>
          <a:custGeom>
            <a:avLst/>
            <a:gdLst/>
            <a:ahLst/>
            <a:rect l="l" t="t" r="r" b="b"/>
            <a:pathLst>
              <a:path w="165354" h="166877">
                <a:moveTo>
                  <a:pt x="3810" y="166877"/>
                </a:moveTo>
                <a:lnTo>
                  <a:pt x="165354" y="5333"/>
                </a:lnTo>
                <a:lnTo>
                  <a:pt x="161544" y="0"/>
                </a:lnTo>
                <a:lnTo>
                  <a:pt x="0" y="161543"/>
                </a:lnTo>
                <a:lnTo>
                  <a:pt x="3810" y="166877"/>
                </a:lnTo>
                <a:close/>
              </a:path>
            </a:pathLst>
          </a:custGeom>
          <a:solidFill>
            <a:srgbClr val="53d2d2"/>
          </a:solidFill>
          <a:ln w="0">
            <a:noFill/>
          </a:ln>
        </p:spPr>
        <p:style>
          <a:lnRef idx="0"/>
          <a:fillRef idx="0"/>
          <a:effectRef idx="0"/>
          <a:fontRef idx="minor"/>
        </p:style>
      </p:sp>
      <p:sp>
        <p:nvSpPr>
          <p:cNvPr id="2180" name="CustomShape 2037"/>
          <p:cNvSpPr/>
          <p:nvPr/>
        </p:nvSpPr>
        <p:spPr>
          <a:xfrm>
            <a:off x="2973960" y="432288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2181" name="CustomShape 2038"/>
          <p:cNvSpPr/>
          <p:nvPr/>
        </p:nvSpPr>
        <p:spPr>
          <a:xfrm>
            <a:off x="2973240" y="432144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3d2d2"/>
          </a:solidFill>
          <a:ln w="0">
            <a:noFill/>
          </a:ln>
        </p:spPr>
        <p:style>
          <a:lnRef idx="0"/>
          <a:fillRef idx="0"/>
          <a:effectRef idx="0"/>
          <a:fontRef idx="minor"/>
        </p:style>
      </p:sp>
      <p:sp>
        <p:nvSpPr>
          <p:cNvPr id="2182" name="CustomShape 2039"/>
          <p:cNvSpPr/>
          <p:nvPr/>
        </p:nvSpPr>
        <p:spPr>
          <a:xfrm>
            <a:off x="2971800" y="432036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53d3d3"/>
          </a:solidFill>
          <a:ln w="0">
            <a:noFill/>
          </a:ln>
        </p:spPr>
        <p:style>
          <a:lnRef idx="0"/>
          <a:fillRef idx="0"/>
          <a:effectRef idx="0"/>
          <a:fontRef idx="minor"/>
        </p:style>
      </p:sp>
      <p:sp>
        <p:nvSpPr>
          <p:cNvPr id="2183" name="CustomShape 2040"/>
          <p:cNvSpPr/>
          <p:nvPr/>
        </p:nvSpPr>
        <p:spPr>
          <a:xfrm>
            <a:off x="2971080" y="4318920"/>
            <a:ext cx="162720" cy="162720"/>
          </a:xfrm>
          <a:custGeom>
            <a:avLst/>
            <a:gdLst/>
            <a:ahLst/>
            <a:rect l="l" t="t" r="r" b="b"/>
            <a:pathLst>
              <a:path w="163068" h="163067">
                <a:moveTo>
                  <a:pt x="762" y="163068"/>
                </a:moveTo>
                <a:lnTo>
                  <a:pt x="163068" y="1524"/>
                </a:lnTo>
                <a:lnTo>
                  <a:pt x="162306" y="0"/>
                </a:lnTo>
                <a:lnTo>
                  <a:pt x="0" y="161544"/>
                </a:lnTo>
                <a:lnTo>
                  <a:pt x="762" y="163068"/>
                </a:lnTo>
                <a:close/>
              </a:path>
            </a:pathLst>
          </a:custGeom>
          <a:solidFill>
            <a:srgbClr val="54d4d4"/>
          </a:solidFill>
          <a:ln w="0">
            <a:noFill/>
          </a:ln>
        </p:spPr>
        <p:style>
          <a:lnRef idx="0"/>
          <a:fillRef idx="0"/>
          <a:effectRef idx="0"/>
          <a:fontRef idx="minor"/>
        </p:style>
      </p:sp>
      <p:sp>
        <p:nvSpPr>
          <p:cNvPr id="2184" name="CustomShape 2041"/>
          <p:cNvSpPr/>
          <p:nvPr/>
        </p:nvSpPr>
        <p:spPr>
          <a:xfrm>
            <a:off x="2970360" y="4317480"/>
            <a:ext cx="162720" cy="162720"/>
          </a:xfrm>
          <a:custGeom>
            <a:avLst/>
            <a:gdLst/>
            <a:ahLst/>
            <a:rect l="l" t="t" r="r" b="b"/>
            <a:pathLst>
              <a:path w="163068" h="163067">
                <a:moveTo>
                  <a:pt x="762" y="163068"/>
                </a:moveTo>
                <a:lnTo>
                  <a:pt x="163068" y="1524"/>
                </a:lnTo>
                <a:lnTo>
                  <a:pt x="161544" y="0"/>
                </a:lnTo>
                <a:lnTo>
                  <a:pt x="0" y="161544"/>
                </a:lnTo>
                <a:lnTo>
                  <a:pt x="762" y="163068"/>
                </a:lnTo>
                <a:close/>
              </a:path>
            </a:pathLst>
          </a:custGeom>
          <a:solidFill>
            <a:srgbClr val="54d5d5"/>
          </a:solidFill>
          <a:ln w="0">
            <a:noFill/>
          </a:ln>
        </p:spPr>
        <p:style>
          <a:lnRef idx="0"/>
          <a:fillRef idx="0"/>
          <a:effectRef idx="0"/>
          <a:fontRef idx="minor"/>
        </p:style>
      </p:sp>
      <p:sp>
        <p:nvSpPr>
          <p:cNvPr id="2185" name="CustomShape 2042"/>
          <p:cNvSpPr/>
          <p:nvPr/>
        </p:nvSpPr>
        <p:spPr>
          <a:xfrm>
            <a:off x="2963520" y="4303800"/>
            <a:ext cx="168120" cy="174960"/>
          </a:xfrm>
          <a:custGeom>
            <a:avLst/>
            <a:gdLst/>
            <a:ahLst/>
            <a:rect l="l" t="t" r="r" b="b"/>
            <a:pathLst>
              <a:path w="168401" h="175260">
                <a:moveTo>
                  <a:pt x="6857" y="175260"/>
                </a:moveTo>
                <a:lnTo>
                  <a:pt x="168401" y="13716"/>
                </a:lnTo>
                <a:lnTo>
                  <a:pt x="161543" y="0"/>
                </a:lnTo>
                <a:lnTo>
                  <a:pt x="0" y="161544"/>
                </a:lnTo>
                <a:lnTo>
                  <a:pt x="6857" y="175260"/>
                </a:lnTo>
                <a:close/>
              </a:path>
            </a:pathLst>
          </a:custGeom>
          <a:solidFill>
            <a:srgbClr val="55d6d6"/>
          </a:solidFill>
          <a:ln w="0">
            <a:noFill/>
          </a:ln>
        </p:spPr>
        <p:style>
          <a:lnRef idx="0"/>
          <a:fillRef idx="0"/>
          <a:effectRef idx="0"/>
          <a:fontRef idx="minor"/>
        </p:style>
      </p:sp>
      <p:sp>
        <p:nvSpPr>
          <p:cNvPr id="2186" name="CustomShape 2043"/>
          <p:cNvSpPr/>
          <p:nvPr/>
        </p:nvSpPr>
        <p:spPr>
          <a:xfrm>
            <a:off x="2970360" y="431748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2187" name="CustomShape 2044"/>
          <p:cNvSpPr/>
          <p:nvPr/>
        </p:nvSpPr>
        <p:spPr>
          <a:xfrm>
            <a:off x="2966400" y="4310640"/>
            <a:ext cx="164880" cy="168120"/>
          </a:xfrm>
          <a:custGeom>
            <a:avLst/>
            <a:gdLst/>
            <a:ahLst/>
            <a:rect l="l" t="t" r="r" b="b"/>
            <a:pathLst>
              <a:path w="165354" h="168401">
                <a:moveTo>
                  <a:pt x="3810" y="168401"/>
                </a:moveTo>
                <a:lnTo>
                  <a:pt x="165354" y="6857"/>
                </a:lnTo>
                <a:lnTo>
                  <a:pt x="162306" y="0"/>
                </a:lnTo>
                <a:lnTo>
                  <a:pt x="0" y="161543"/>
                </a:lnTo>
                <a:lnTo>
                  <a:pt x="3810" y="168401"/>
                </a:lnTo>
                <a:close/>
              </a:path>
            </a:pathLst>
          </a:custGeom>
          <a:solidFill>
            <a:srgbClr val="55d6d6"/>
          </a:solidFill>
          <a:ln w="0">
            <a:noFill/>
          </a:ln>
        </p:spPr>
        <p:style>
          <a:lnRef idx="0"/>
          <a:fillRef idx="0"/>
          <a:effectRef idx="0"/>
          <a:fontRef idx="minor"/>
        </p:style>
      </p:sp>
      <p:sp>
        <p:nvSpPr>
          <p:cNvPr id="2188" name="CustomShape 2045"/>
          <p:cNvSpPr/>
          <p:nvPr/>
        </p:nvSpPr>
        <p:spPr>
          <a:xfrm>
            <a:off x="2963520" y="4303800"/>
            <a:ext cx="164880" cy="168120"/>
          </a:xfrm>
          <a:custGeom>
            <a:avLst/>
            <a:gdLst/>
            <a:ahLst/>
            <a:rect l="l" t="t" r="r" b="b"/>
            <a:pathLst>
              <a:path w="165354" h="168401">
                <a:moveTo>
                  <a:pt x="3048" y="168401"/>
                </a:moveTo>
                <a:lnTo>
                  <a:pt x="165354" y="6857"/>
                </a:lnTo>
                <a:lnTo>
                  <a:pt x="161544" y="0"/>
                </a:lnTo>
                <a:lnTo>
                  <a:pt x="0" y="161543"/>
                </a:lnTo>
                <a:lnTo>
                  <a:pt x="3048" y="168401"/>
                </a:lnTo>
                <a:close/>
              </a:path>
            </a:pathLst>
          </a:custGeom>
          <a:solidFill>
            <a:srgbClr val="55d7d7"/>
          </a:solidFill>
          <a:ln w="0">
            <a:noFill/>
          </a:ln>
        </p:spPr>
        <p:style>
          <a:lnRef idx="0"/>
          <a:fillRef idx="0"/>
          <a:effectRef idx="0"/>
          <a:fontRef idx="minor"/>
        </p:style>
      </p:sp>
      <p:sp>
        <p:nvSpPr>
          <p:cNvPr id="2189" name="CustomShape 2046"/>
          <p:cNvSpPr/>
          <p:nvPr/>
        </p:nvSpPr>
        <p:spPr>
          <a:xfrm>
            <a:off x="2950560" y="4276440"/>
            <a:ext cx="174240" cy="188640"/>
          </a:xfrm>
          <a:custGeom>
            <a:avLst/>
            <a:gdLst/>
            <a:ahLst/>
            <a:rect l="l" t="t" r="r" b="b"/>
            <a:pathLst>
              <a:path w="174498" h="188975">
                <a:moveTo>
                  <a:pt x="12954" y="188975"/>
                </a:moveTo>
                <a:lnTo>
                  <a:pt x="174498" y="27431"/>
                </a:lnTo>
                <a:lnTo>
                  <a:pt x="161544" y="0"/>
                </a:lnTo>
                <a:lnTo>
                  <a:pt x="0" y="161543"/>
                </a:lnTo>
                <a:lnTo>
                  <a:pt x="12954" y="188975"/>
                </a:lnTo>
                <a:close/>
              </a:path>
            </a:pathLst>
          </a:custGeom>
          <a:solidFill>
            <a:srgbClr val="57d8d8"/>
          </a:solidFill>
          <a:ln w="0">
            <a:noFill/>
          </a:ln>
        </p:spPr>
        <p:style>
          <a:lnRef idx="0"/>
          <a:fillRef idx="0"/>
          <a:effectRef idx="0"/>
          <a:fontRef idx="minor"/>
        </p:style>
      </p:sp>
      <p:sp>
        <p:nvSpPr>
          <p:cNvPr id="2190" name="CustomShape 2047"/>
          <p:cNvSpPr/>
          <p:nvPr/>
        </p:nvSpPr>
        <p:spPr>
          <a:xfrm>
            <a:off x="2963520" y="4303800"/>
            <a:ext cx="161280" cy="161280"/>
          </a:xfrm>
          <a:custGeom>
            <a:avLst/>
            <a:gdLst/>
            <a:ahLst/>
            <a:rect l="l" t="t" r="r" b="b"/>
            <a:pathLst>
              <a:path w="161544" h="161544">
                <a:moveTo>
                  <a:pt x="0" y="161544"/>
                </a:moveTo>
                <a:lnTo>
                  <a:pt x="161544" y="0"/>
                </a:lnTo>
              </a:path>
            </a:pathLst>
          </a:custGeom>
          <a:noFill/>
          <a:ln w="762">
            <a:solidFill>
              <a:srgbClr val="57d8d8"/>
            </a:solidFill>
            <a:round/>
          </a:ln>
        </p:spPr>
        <p:style>
          <a:lnRef idx="0"/>
          <a:fillRef idx="0"/>
          <a:effectRef idx="0"/>
          <a:fontRef idx="minor"/>
        </p:style>
      </p:sp>
      <p:sp>
        <p:nvSpPr>
          <p:cNvPr id="2191" name="CustomShape 2048"/>
          <p:cNvSpPr/>
          <p:nvPr/>
        </p:nvSpPr>
        <p:spPr>
          <a:xfrm>
            <a:off x="2932920" y="4235040"/>
            <a:ext cx="178560" cy="202320"/>
          </a:xfrm>
          <a:custGeom>
            <a:avLst/>
            <a:gdLst/>
            <a:ahLst/>
            <a:rect l="l" t="t" r="r" b="b"/>
            <a:pathLst>
              <a:path w="179069" h="202691">
                <a:moveTo>
                  <a:pt x="17525" y="202692"/>
                </a:moveTo>
                <a:lnTo>
                  <a:pt x="179069" y="41148"/>
                </a:lnTo>
                <a:lnTo>
                  <a:pt x="161543" y="0"/>
                </a:lnTo>
                <a:lnTo>
                  <a:pt x="0" y="161544"/>
                </a:lnTo>
                <a:lnTo>
                  <a:pt x="17525" y="202692"/>
                </a:lnTo>
                <a:close/>
              </a:path>
            </a:pathLst>
          </a:custGeom>
          <a:solidFill>
            <a:srgbClr val="57dada"/>
          </a:solidFill>
          <a:ln w="0">
            <a:noFill/>
          </a:ln>
        </p:spPr>
        <p:style>
          <a:lnRef idx="0"/>
          <a:fillRef idx="0"/>
          <a:effectRef idx="0"/>
          <a:fontRef idx="minor"/>
        </p:style>
      </p:sp>
      <p:sp>
        <p:nvSpPr>
          <p:cNvPr id="2192" name="CustomShape 2049"/>
          <p:cNvSpPr/>
          <p:nvPr/>
        </p:nvSpPr>
        <p:spPr>
          <a:xfrm>
            <a:off x="2950560" y="427644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2193" name="CustomShape 2050"/>
          <p:cNvSpPr/>
          <p:nvPr/>
        </p:nvSpPr>
        <p:spPr>
          <a:xfrm>
            <a:off x="2910960" y="4180320"/>
            <a:ext cx="183240" cy="216000"/>
          </a:xfrm>
          <a:custGeom>
            <a:avLst/>
            <a:gdLst/>
            <a:ahLst/>
            <a:rect l="l" t="t" r="r" b="b"/>
            <a:pathLst>
              <a:path w="183642" h="216408">
                <a:moveTo>
                  <a:pt x="22098" y="216407"/>
                </a:moveTo>
                <a:lnTo>
                  <a:pt x="183642" y="54863"/>
                </a:lnTo>
                <a:lnTo>
                  <a:pt x="161544" y="0"/>
                </a:lnTo>
                <a:lnTo>
                  <a:pt x="0" y="161543"/>
                </a:lnTo>
                <a:lnTo>
                  <a:pt x="22098" y="216407"/>
                </a:lnTo>
                <a:close/>
              </a:path>
            </a:pathLst>
          </a:custGeom>
          <a:solidFill>
            <a:srgbClr val="57dbdb"/>
          </a:solidFill>
          <a:ln w="0">
            <a:noFill/>
          </a:ln>
        </p:spPr>
        <p:style>
          <a:lnRef idx="0"/>
          <a:fillRef idx="0"/>
          <a:effectRef idx="0"/>
          <a:fontRef idx="minor"/>
        </p:style>
      </p:sp>
      <p:sp>
        <p:nvSpPr>
          <p:cNvPr id="2194" name="CustomShape 2051"/>
          <p:cNvSpPr/>
          <p:nvPr/>
        </p:nvSpPr>
        <p:spPr>
          <a:xfrm>
            <a:off x="2932920" y="423504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2195" name="CustomShape 2052"/>
          <p:cNvSpPr/>
          <p:nvPr/>
        </p:nvSpPr>
        <p:spPr>
          <a:xfrm>
            <a:off x="2868840" y="4079160"/>
            <a:ext cx="203040" cy="262440"/>
          </a:xfrm>
          <a:custGeom>
            <a:avLst/>
            <a:gdLst/>
            <a:ahLst/>
            <a:rect l="l" t="t" r="r" b="b"/>
            <a:pathLst>
              <a:path w="203454" h="262889">
                <a:moveTo>
                  <a:pt x="41910" y="262889"/>
                </a:moveTo>
                <a:lnTo>
                  <a:pt x="203454" y="101345"/>
                </a:lnTo>
                <a:lnTo>
                  <a:pt x="161544" y="0"/>
                </a:lnTo>
                <a:lnTo>
                  <a:pt x="0" y="161543"/>
                </a:lnTo>
                <a:lnTo>
                  <a:pt x="41910" y="262889"/>
                </a:lnTo>
                <a:close/>
              </a:path>
            </a:pathLst>
          </a:custGeom>
          <a:solidFill>
            <a:srgbClr val="57dbdb"/>
          </a:solidFill>
          <a:ln w="0">
            <a:noFill/>
          </a:ln>
        </p:spPr>
        <p:style>
          <a:lnRef idx="0"/>
          <a:fillRef idx="0"/>
          <a:effectRef idx="0"/>
          <a:fontRef idx="minor"/>
        </p:style>
      </p:sp>
      <p:sp>
        <p:nvSpPr>
          <p:cNvPr id="2196" name="CustomShape 2053"/>
          <p:cNvSpPr/>
          <p:nvPr/>
        </p:nvSpPr>
        <p:spPr>
          <a:xfrm>
            <a:off x="2910960" y="418032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2197" name="CustomShape 2054"/>
          <p:cNvSpPr/>
          <p:nvPr/>
        </p:nvSpPr>
        <p:spPr>
          <a:xfrm>
            <a:off x="2827080" y="3978360"/>
            <a:ext cx="203040" cy="261720"/>
          </a:xfrm>
          <a:custGeom>
            <a:avLst/>
            <a:gdLst/>
            <a:ahLst/>
            <a:rect l="l" t="t" r="r" b="b"/>
            <a:pathLst>
              <a:path w="203454" h="262127">
                <a:moveTo>
                  <a:pt x="41910" y="262127"/>
                </a:moveTo>
                <a:lnTo>
                  <a:pt x="203454" y="100583"/>
                </a:lnTo>
                <a:lnTo>
                  <a:pt x="161544" y="0"/>
                </a:lnTo>
                <a:lnTo>
                  <a:pt x="0" y="161543"/>
                </a:lnTo>
                <a:lnTo>
                  <a:pt x="41910" y="262127"/>
                </a:lnTo>
                <a:close/>
              </a:path>
            </a:pathLst>
          </a:custGeom>
          <a:solidFill>
            <a:srgbClr val="57dbdb"/>
          </a:solidFill>
          <a:ln w="0">
            <a:noFill/>
          </a:ln>
        </p:spPr>
        <p:style>
          <a:lnRef idx="0"/>
          <a:fillRef idx="0"/>
          <a:effectRef idx="0"/>
          <a:fontRef idx="minor"/>
        </p:style>
      </p:sp>
      <p:sp>
        <p:nvSpPr>
          <p:cNvPr id="2198" name="CustomShape 2055"/>
          <p:cNvSpPr/>
          <p:nvPr/>
        </p:nvSpPr>
        <p:spPr>
          <a:xfrm>
            <a:off x="2868840" y="40791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2199" name="CustomShape 2056"/>
          <p:cNvSpPr/>
          <p:nvPr/>
        </p:nvSpPr>
        <p:spPr>
          <a:xfrm>
            <a:off x="2827080" y="3916080"/>
            <a:ext cx="200160" cy="223560"/>
          </a:xfrm>
          <a:custGeom>
            <a:avLst/>
            <a:gdLst/>
            <a:ahLst/>
            <a:rect l="l" t="t" r="r" b="b"/>
            <a:pathLst>
              <a:path w="200406" h="224027">
                <a:moveTo>
                  <a:pt x="0" y="224027"/>
                </a:moveTo>
                <a:lnTo>
                  <a:pt x="161544" y="62483"/>
                </a:lnTo>
                <a:lnTo>
                  <a:pt x="200405" y="0"/>
                </a:lnTo>
                <a:lnTo>
                  <a:pt x="38861" y="161543"/>
                </a:lnTo>
                <a:lnTo>
                  <a:pt x="0" y="224027"/>
                </a:lnTo>
                <a:close/>
              </a:path>
            </a:pathLst>
          </a:custGeom>
          <a:solidFill>
            <a:srgbClr val="54d5d5"/>
          </a:solidFill>
          <a:ln w="0">
            <a:noFill/>
          </a:ln>
        </p:spPr>
        <p:style>
          <a:lnRef idx="0"/>
          <a:fillRef idx="0"/>
          <a:effectRef idx="0"/>
          <a:fontRef idx="minor"/>
        </p:style>
      </p:sp>
      <p:sp>
        <p:nvSpPr>
          <p:cNvPr id="2200" name="CustomShape 2057"/>
          <p:cNvSpPr/>
          <p:nvPr/>
        </p:nvSpPr>
        <p:spPr>
          <a:xfrm>
            <a:off x="2827080" y="397836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2201" name="CustomShape 2058"/>
          <p:cNvSpPr/>
          <p:nvPr/>
        </p:nvSpPr>
        <p:spPr>
          <a:xfrm>
            <a:off x="2865960" y="3880080"/>
            <a:ext cx="183960" cy="196920"/>
          </a:xfrm>
          <a:custGeom>
            <a:avLst/>
            <a:gdLst/>
            <a:ahLst/>
            <a:rect l="l" t="t" r="r" b="b"/>
            <a:pathLst>
              <a:path w="184404" h="197358">
                <a:moveTo>
                  <a:pt x="0" y="197357"/>
                </a:moveTo>
                <a:lnTo>
                  <a:pt x="161544" y="35813"/>
                </a:lnTo>
                <a:lnTo>
                  <a:pt x="184403" y="0"/>
                </a:lnTo>
                <a:lnTo>
                  <a:pt x="22859" y="161543"/>
                </a:lnTo>
                <a:lnTo>
                  <a:pt x="0" y="197357"/>
                </a:lnTo>
                <a:close/>
              </a:path>
            </a:pathLst>
          </a:custGeom>
          <a:solidFill>
            <a:srgbClr val="54d5d5"/>
          </a:solidFill>
          <a:ln w="0">
            <a:noFill/>
          </a:ln>
        </p:spPr>
        <p:style>
          <a:lnRef idx="0"/>
          <a:fillRef idx="0"/>
          <a:effectRef idx="0"/>
          <a:fontRef idx="minor"/>
        </p:style>
      </p:sp>
      <p:sp>
        <p:nvSpPr>
          <p:cNvPr id="2202" name="CustomShape 2059"/>
          <p:cNvSpPr/>
          <p:nvPr/>
        </p:nvSpPr>
        <p:spPr>
          <a:xfrm>
            <a:off x="2865960" y="391608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2203" name="CustomShape 2060"/>
          <p:cNvSpPr/>
          <p:nvPr/>
        </p:nvSpPr>
        <p:spPr>
          <a:xfrm>
            <a:off x="2888640" y="3852000"/>
            <a:ext cx="179640" cy="189360"/>
          </a:xfrm>
          <a:custGeom>
            <a:avLst/>
            <a:gdLst/>
            <a:ahLst/>
            <a:rect l="l" t="t" r="r" b="b"/>
            <a:pathLst>
              <a:path w="179831" h="189737">
                <a:moveTo>
                  <a:pt x="0" y="189737"/>
                </a:moveTo>
                <a:lnTo>
                  <a:pt x="161544" y="28193"/>
                </a:lnTo>
                <a:lnTo>
                  <a:pt x="179831" y="0"/>
                </a:lnTo>
                <a:lnTo>
                  <a:pt x="18287" y="161543"/>
                </a:lnTo>
                <a:lnTo>
                  <a:pt x="0" y="189737"/>
                </a:lnTo>
                <a:close/>
              </a:path>
            </a:pathLst>
          </a:custGeom>
          <a:solidFill>
            <a:srgbClr val="54d4d4"/>
          </a:solidFill>
          <a:ln w="0">
            <a:noFill/>
          </a:ln>
        </p:spPr>
        <p:style>
          <a:lnRef idx="0"/>
          <a:fillRef idx="0"/>
          <a:effectRef idx="0"/>
          <a:fontRef idx="minor"/>
        </p:style>
      </p:sp>
      <p:sp>
        <p:nvSpPr>
          <p:cNvPr id="2204" name="CustomShape 2061"/>
          <p:cNvSpPr/>
          <p:nvPr/>
        </p:nvSpPr>
        <p:spPr>
          <a:xfrm>
            <a:off x="2888640" y="3880080"/>
            <a:ext cx="161280" cy="161280"/>
          </a:xfrm>
          <a:custGeom>
            <a:avLst/>
            <a:gdLst/>
            <a:ahLst/>
            <a:rect l="l" t="t" r="r" b="b"/>
            <a:pathLst>
              <a:path w="161544" h="161544">
                <a:moveTo>
                  <a:pt x="0" y="161543"/>
                </a:moveTo>
                <a:lnTo>
                  <a:pt x="161544" y="0"/>
                </a:lnTo>
              </a:path>
            </a:pathLst>
          </a:custGeom>
          <a:noFill/>
          <a:ln w="762">
            <a:solidFill>
              <a:srgbClr val="54d4d4"/>
            </a:solidFill>
            <a:round/>
          </a:ln>
        </p:spPr>
        <p:style>
          <a:lnRef idx="0"/>
          <a:fillRef idx="0"/>
          <a:effectRef idx="0"/>
          <a:fontRef idx="minor"/>
        </p:style>
      </p:sp>
      <p:sp>
        <p:nvSpPr>
          <p:cNvPr id="2205" name="CustomShape 2062"/>
          <p:cNvSpPr/>
          <p:nvPr/>
        </p:nvSpPr>
        <p:spPr>
          <a:xfrm>
            <a:off x="2888640" y="3865680"/>
            <a:ext cx="170280" cy="175680"/>
          </a:xfrm>
          <a:custGeom>
            <a:avLst/>
            <a:gdLst/>
            <a:ahLst/>
            <a:rect l="l" t="t" r="r" b="b"/>
            <a:pathLst>
              <a:path w="170687" h="176022">
                <a:moveTo>
                  <a:pt x="0" y="176022"/>
                </a:moveTo>
                <a:lnTo>
                  <a:pt x="161544" y="14478"/>
                </a:lnTo>
                <a:lnTo>
                  <a:pt x="170688" y="0"/>
                </a:lnTo>
                <a:lnTo>
                  <a:pt x="9143" y="161544"/>
                </a:lnTo>
                <a:lnTo>
                  <a:pt x="0" y="176022"/>
                </a:lnTo>
                <a:close/>
              </a:path>
            </a:pathLst>
          </a:custGeom>
          <a:solidFill>
            <a:srgbClr val="54d4d4"/>
          </a:solidFill>
          <a:ln w="0">
            <a:noFill/>
          </a:ln>
        </p:spPr>
        <p:style>
          <a:lnRef idx="0"/>
          <a:fillRef idx="0"/>
          <a:effectRef idx="0"/>
          <a:fontRef idx="minor"/>
        </p:style>
      </p:sp>
      <p:sp>
        <p:nvSpPr>
          <p:cNvPr id="2206" name="CustomShape 2063"/>
          <p:cNvSpPr/>
          <p:nvPr/>
        </p:nvSpPr>
        <p:spPr>
          <a:xfrm>
            <a:off x="2898000" y="3852000"/>
            <a:ext cx="170280" cy="174960"/>
          </a:xfrm>
          <a:custGeom>
            <a:avLst/>
            <a:gdLst/>
            <a:ahLst/>
            <a:rect l="l" t="t" r="r" b="b"/>
            <a:pathLst>
              <a:path w="170687" h="175260">
                <a:moveTo>
                  <a:pt x="0" y="175260"/>
                </a:moveTo>
                <a:lnTo>
                  <a:pt x="161544" y="13716"/>
                </a:lnTo>
                <a:lnTo>
                  <a:pt x="170688" y="0"/>
                </a:lnTo>
                <a:lnTo>
                  <a:pt x="9143" y="161544"/>
                </a:lnTo>
                <a:lnTo>
                  <a:pt x="0" y="175260"/>
                </a:lnTo>
                <a:close/>
              </a:path>
            </a:pathLst>
          </a:custGeom>
          <a:solidFill>
            <a:srgbClr val="53d3d3"/>
          </a:solidFill>
          <a:ln w="0">
            <a:noFill/>
          </a:ln>
        </p:spPr>
        <p:style>
          <a:lnRef idx="0"/>
          <a:fillRef idx="0"/>
          <a:effectRef idx="0"/>
          <a:fontRef idx="minor"/>
        </p:style>
      </p:sp>
      <p:sp>
        <p:nvSpPr>
          <p:cNvPr id="2207" name="CustomShape 2064"/>
          <p:cNvSpPr/>
          <p:nvPr/>
        </p:nvSpPr>
        <p:spPr>
          <a:xfrm>
            <a:off x="2907000" y="3831480"/>
            <a:ext cx="176400" cy="181800"/>
          </a:xfrm>
          <a:custGeom>
            <a:avLst/>
            <a:gdLst/>
            <a:ahLst/>
            <a:rect l="l" t="t" r="r" b="b"/>
            <a:pathLst>
              <a:path w="176783" h="182117">
                <a:moveTo>
                  <a:pt x="0" y="182118"/>
                </a:moveTo>
                <a:lnTo>
                  <a:pt x="161544" y="20574"/>
                </a:lnTo>
                <a:lnTo>
                  <a:pt x="176784" y="0"/>
                </a:lnTo>
                <a:lnTo>
                  <a:pt x="15240" y="161544"/>
                </a:lnTo>
                <a:lnTo>
                  <a:pt x="0" y="182118"/>
                </a:lnTo>
                <a:close/>
              </a:path>
            </a:pathLst>
          </a:custGeom>
          <a:solidFill>
            <a:srgbClr val="53d2d2"/>
          </a:solidFill>
          <a:ln w="0">
            <a:noFill/>
          </a:ln>
        </p:spPr>
        <p:style>
          <a:lnRef idx="0"/>
          <a:fillRef idx="0"/>
          <a:effectRef idx="0"/>
          <a:fontRef idx="minor"/>
        </p:style>
      </p:sp>
      <p:sp>
        <p:nvSpPr>
          <p:cNvPr id="2208" name="CustomShape 2065"/>
          <p:cNvSpPr/>
          <p:nvPr/>
        </p:nvSpPr>
        <p:spPr>
          <a:xfrm>
            <a:off x="2907000" y="38520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2209" name="CustomShape 2066"/>
          <p:cNvSpPr/>
          <p:nvPr/>
        </p:nvSpPr>
        <p:spPr>
          <a:xfrm>
            <a:off x="2907000" y="3841920"/>
            <a:ext cx="168840" cy="171000"/>
          </a:xfrm>
          <a:custGeom>
            <a:avLst/>
            <a:gdLst/>
            <a:ahLst/>
            <a:rect l="l" t="t" r="r" b="b"/>
            <a:pathLst>
              <a:path w="169163" h="171450">
                <a:moveTo>
                  <a:pt x="0" y="171450"/>
                </a:moveTo>
                <a:lnTo>
                  <a:pt x="161544" y="9905"/>
                </a:lnTo>
                <a:lnTo>
                  <a:pt x="169164" y="0"/>
                </a:lnTo>
                <a:lnTo>
                  <a:pt x="7620" y="161544"/>
                </a:lnTo>
                <a:lnTo>
                  <a:pt x="0" y="171450"/>
                </a:lnTo>
                <a:close/>
              </a:path>
            </a:pathLst>
          </a:custGeom>
          <a:solidFill>
            <a:srgbClr val="53d2d2"/>
          </a:solidFill>
          <a:ln w="0">
            <a:noFill/>
          </a:ln>
        </p:spPr>
        <p:style>
          <a:lnRef idx="0"/>
          <a:fillRef idx="0"/>
          <a:effectRef idx="0"/>
          <a:fontRef idx="minor"/>
        </p:style>
      </p:sp>
      <p:sp>
        <p:nvSpPr>
          <p:cNvPr id="2210" name="CustomShape 2067"/>
          <p:cNvSpPr/>
          <p:nvPr/>
        </p:nvSpPr>
        <p:spPr>
          <a:xfrm>
            <a:off x="2914560" y="3831480"/>
            <a:ext cx="168840" cy="171720"/>
          </a:xfrm>
          <a:custGeom>
            <a:avLst/>
            <a:gdLst/>
            <a:ahLst/>
            <a:rect l="l" t="t" r="r" b="b"/>
            <a:pathLst>
              <a:path w="169163" h="172212">
                <a:moveTo>
                  <a:pt x="0" y="172212"/>
                </a:moveTo>
                <a:lnTo>
                  <a:pt x="161544" y="10668"/>
                </a:lnTo>
                <a:lnTo>
                  <a:pt x="169164" y="0"/>
                </a:lnTo>
                <a:lnTo>
                  <a:pt x="7620" y="161544"/>
                </a:lnTo>
                <a:lnTo>
                  <a:pt x="0" y="172212"/>
                </a:lnTo>
                <a:close/>
              </a:path>
            </a:pathLst>
          </a:custGeom>
          <a:solidFill>
            <a:srgbClr val="52d2d2"/>
          </a:solidFill>
          <a:ln w="0">
            <a:noFill/>
          </a:ln>
        </p:spPr>
        <p:style>
          <a:lnRef idx="0"/>
          <a:fillRef idx="0"/>
          <a:effectRef idx="0"/>
          <a:fontRef idx="minor"/>
        </p:style>
      </p:sp>
      <p:sp>
        <p:nvSpPr>
          <p:cNvPr id="2211" name="CustomShape 2068"/>
          <p:cNvSpPr/>
          <p:nvPr/>
        </p:nvSpPr>
        <p:spPr>
          <a:xfrm>
            <a:off x="2922120" y="3824640"/>
            <a:ext cx="166680" cy="168120"/>
          </a:xfrm>
          <a:custGeom>
            <a:avLst/>
            <a:gdLst/>
            <a:ahLst/>
            <a:rect l="l" t="t" r="r" b="b"/>
            <a:pathLst>
              <a:path w="166877" h="168401">
                <a:moveTo>
                  <a:pt x="0" y="168401"/>
                </a:moveTo>
                <a:lnTo>
                  <a:pt x="161544" y="6857"/>
                </a:lnTo>
                <a:lnTo>
                  <a:pt x="166878" y="0"/>
                </a:lnTo>
                <a:lnTo>
                  <a:pt x="5333" y="161543"/>
                </a:lnTo>
                <a:lnTo>
                  <a:pt x="0" y="168401"/>
                </a:lnTo>
                <a:close/>
              </a:path>
            </a:pathLst>
          </a:custGeom>
          <a:solidFill>
            <a:srgbClr val="52d1d1"/>
          </a:solidFill>
          <a:ln w="0">
            <a:noFill/>
          </a:ln>
        </p:spPr>
        <p:style>
          <a:lnRef idx="0"/>
          <a:fillRef idx="0"/>
          <a:effectRef idx="0"/>
          <a:fontRef idx="minor"/>
        </p:style>
      </p:sp>
      <p:sp>
        <p:nvSpPr>
          <p:cNvPr id="2212" name="CustomShape 2069"/>
          <p:cNvSpPr/>
          <p:nvPr/>
        </p:nvSpPr>
        <p:spPr>
          <a:xfrm>
            <a:off x="2922120" y="3831480"/>
            <a:ext cx="161280" cy="161280"/>
          </a:xfrm>
          <a:custGeom>
            <a:avLst/>
            <a:gdLst/>
            <a:ahLst/>
            <a:rect l="l" t="t" r="r" b="b"/>
            <a:pathLst>
              <a:path w="161544" h="161544">
                <a:moveTo>
                  <a:pt x="0" y="161544"/>
                </a:moveTo>
                <a:lnTo>
                  <a:pt x="161544" y="0"/>
                </a:lnTo>
              </a:path>
            </a:pathLst>
          </a:custGeom>
          <a:noFill/>
          <a:ln w="762">
            <a:solidFill>
              <a:srgbClr val="52d1d1"/>
            </a:solidFill>
            <a:round/>
          </a:ln>
        </p:spPr>
        <p:style>
          <a:lnRef idx="0"/>
          <a:fillRef idx="0"/>
          <a:effectRef idx="0"/>
          <a:fontRef idx="minor"/>
        </p:style>
      </p:sp>
      <p:sp>
        <p:nvSpPr>
          <p:cNvPr id="2213" name="CustomShape 2070"/>
          <p:cNvSpPr/>
          <p:nvPr/>
        </p:nvSpPr>
        <p:spPr>
          <a:xfrm>
            <a:off x="2927520" y="3819960"/>
            <a:ext cx="166680" cy="165600"/>
          </a:xfrm>
          <a:custGeom>
            <a:avLst/>
            <a:gdLst/>
            <a:ahLst/>
            <a:rect l="l" t="t" r="r" b="b"/>
            <a:pathLst>
              <a:path w="166877" h="166115">
                <a:moveTo>
                  <a:pt x="0" y="166115"/>
                </a:moveTo>
                <a:lnTo>
                  <a:pt x="5334" y="161543"/>
                </a:lnTo>
                <a:lnTo>
                  <a:pt x="166878" y="0"/>
                </a:lnTo>
                <a:lnTo>
                  <a:pt x="161544" y="4571"/>
                </a:lnTo>
                <a:lnTo>
                  <a:pt x="0" y="166115"/>
                </a:lnTo>
                <a:close/>
              </a:path>
            </a:pathLst>
          </a:custGeom>
          <a:solidFill>
            <a:srgbClr val="52cece"/>
          </a:solidFill>
          <a:ln w="0">
            <a:noFill/>
          </a:ln>
        </p:spPr>
        <p:style>
          <a:lnRef idx="0"/>
          <a:fillRef idx="0"/>
          <a:effectRef idx="0"/>
          <a:fontRef idx="minor"/>
        </p:style>
      </p:sp>
      <p:sp>
        <p:nvSpPr>
          <p:cNvPr id="2214" name="CustomShape 2071"/>
          <p:cNvSpPr/>
          <p:nvPr/>
        </p:nvSpPr>
        <p:spPr>
          <a:xfrm>
            <a:off x="2927520" y="3824640"/>
            <a:ext cx="161280" cy="161280"/>
          </a:xfrm>
          <a:custGeom>
            <a:avLst/>
            <a:gdLst/>
            <a:ahLst/>
            <a:rect l="l" t="t" r="r" b="b"/>
            <a:pathLst>
              <a:path w="161544" h="161544">
                <a:moveTo>
                  <a:pt x="0" y="161543"/>
                </a:moveTo>
                <a:lnTo>
                  <a:pt x="161544" y="0"/>
                </a:lnTo>
              </a:path>
            </a:pathLst>
          </a:custGeom>
          <a:noFill/>
          <a:ln w="762">
            <a:solidFill>
              <a:srgbClr val="52cece"/>
            </a:solidFill>
            <a:round/>
          </a:ln>
        </p:spPr>
        <p:style>
          <a:lnRef idx="0"/>
          <a:fillRef idx="0"/>
          <a:effectRef idx="0"/>
          <a:fontRef idx="minor"/>
        </p:style>
      </p:sp>
      <p:sp>
        <p:nvSpPr>
          <p:cNvPr id="2215" name="CustomShape 2072"/>
          <p:cNvSpPr/>
          <p:nvPr/>
        </p:nvSpPr>
        <p:spPr>
          <a:xfrm>
            <a:off x="2972520" y="3778920"/>
            <a:ext cx="161280" cy="184680"/>
          </a:xfrm>
          <a:custGeom>
            <a:avLst/>
            <a:gdLst/>
            <a:ahLst/>
            <a:rect l="l" t="t" r="r" b="b"/>
            <a:pathLst>
              <a:path w="161544" h="185165">
                <a:moveTo>
                  <a:pt x="0" y="185166"/>
                </a:moveTo>
                <a:lnTo>
                  <a:pt x="161544" y="22860"/>
                </a:lnTo>
                <a:lnTo>
                  <a:pt x="161544" y="0"/>
                </a:lnTo>
                <a:lnTo>
                  <a:pt x="0" y="161544"/>
                </a:lnTo>
                <a:lnTo>
                  <a:pt x="0" y="185166"/>
                </a:lnTo>
                <a:close/>
              </a:path>
            </a:pathLst>
          </a:custGeom>
          <a:solidFill>
            <a:srgbClr val="59e0e0"/>
          </a:solidFill>
          <a:ln w="0">
            <a:noFill/>
          </a:ln>
        </p:spPr>
        <p:style>
          <a:lnRef idx="0"/>
          <a:fillRef idx="0"/>
          <a:effectRef idx="0"/>
          <a:fontRef idx="minor"/>
        </p:style>
      </p:sp>
      <p:sp>
        <p:nvSpPr>
          <p:cNvPr id="2216" name="CustomShape 2073"/>
          <p:cNvSpPr/>
          <p:nvPr/>
        </p:nvSpPr>
        <p:spPr>
          <a:xfrm>
            <a:off x="2972520" y="3801600"/>
            <a:ext cx="161280" cy="162000"/>
          </a:xfrm>
          <a:custGeom>
            <a:avLst/>
            <a:gdLst/>
            <a:ahLst/>
            <a:rect l="l" t="t" r="r" b="b"/>
            <a:pathLst>
              <a:path w="161544" h="162305">
                <a:moveTo>
                  <a:pt x="0" y="162305"/>
                </a:moveTo>
                <a:lnTo>
                  <a:pt x="161544" y="0"/>
                </a:lnTo>
              </a:path>
            </a:pathLst>
          </a:custGeom>
          <a:noFill/>
          <a:ln w="762">
            <a:solidFill>
              <a:srgbClr val="59e0e0"/>
            </a:solidFill>
            <a:round/>
          </a:ln>
        </p:spPr>
        <p:style>
          <a:lnRef idx="0"/>
          <a:fillRef idx="0"/>
          <a:effectRef idx="0"/>
          <a:fontRef idx="minor"/>
        </p:style>
      </p:sp>
      <p:sp>
        <p:nvSpPr>
          <p:cNvPr id="2217" name="CustomShape 2074"/>
          <p:cNvSpPr/>
          <p:nvPr/>
        </p:nvSpPr>
        <p:spPr>
          <a:xfrm>
            <a:off x="2813400" y="3778920"/>
            <a:ext cx="320400" cy="161280"/>
          </a:xfrm>
          <a:custGeom>
            <a:avLst/>
            <a:gdLst/>
            <a:ahLst/>
            <a:rect l="l" t="t" r="r" b="b"/>
            <a:pathLst>
              <a:path w="320801" h="161544">
                <a:moveTo>
                  <a:pt x="159257" y="161543"/>
                </a:moveTo>
                <a:lnTo>
                  <a:pt x="320801" y="0"/>
                </a:lnTo>
                <a:lnTo>
                  <a:pt x="162305" y="0"/>
                </a:lnTo>
                <a:lnTo>
                  <a:pt x="0" y="161543"/>
                </a:lnTo>
                <a:lnTo>
                  <a:pt x="159257" y="161543"/>
                </a:lnTo>
                <a:close/>
              </a:path>
            </a:pathLst>
          </a:custGeom>
          <a:solidFill>
            <a:srgbClr val="3b9797"/>
          </a:solidFill>
          <a:ln w="0">
            <a:noFill/>
          </a:ln>
        </p:spPr>
        <p:style>
          <a:lnRef idx="0"/>
          <a:fillRef idx="0"/>
          <a:effectRef idx="0"/>
          <a:fontRef idx="minor"/>
        </p:style>
      </p:sp>
      <p:sp>
        <p:nvSpPr>
          <p:cNvPr id="2218" name="CustomShape 2075"/>
          <p:cNvSpPr/>
          <p:nvPr/>
        </p:nvSpPr>
        <p:spPr>
          <a:xfrm>
            <a:off x="2972520" y="3778920"/>
            <a:ext cx="161280" cy="161280"/>
          </a:xfrm>
          <a:custGeom>
            <a:avLst/>
            <a:gdLst/>
            <a:ahLst/>
            <a:rect l="l" t="t" r="r" b="b"/>
            <a:pathLst>
              <a:path w="161544" h="161544">
                <a:moveTo>
                  <a:pt x="0" y="161543"/>
                </a:moveTo>
                <a:lnTo>
                  <a:pt x="161544" y="0"/>
                </a:lnTo>
              </a:path>
            </a:pathLst>
          </a:custGeom>
          <a:noFill/>
          <a:ln w="762">
            <a:solidFill>
              <a:srgbClr val="3b9797"/>
            </a:solidFill>
            <a:round/>
          </a:ln>
        </p:spPr>
        <p:style>
          <a:lnRef idx="0"/>
          <a:fillRef idx="0"/>
          <a:effectRef idx="0"/>
          <a:fontRef idx="minor"/>
        </p:style>
      </p:sp>
      <p:sp>
        <p:nvSpPr>
          <p:cNvPr id="2219" name="CustomShape 2076"/>
          <p:cNvSpPr/>
          <p:nvPr/>
        </p:nvSpPr>
        <p:spPr>
          <a:xfrm>
            <a:off x="2590200" y="3676680"/>
            <a:ext cx="412560" cy="848520"/>
          </a:xfrm>
          <a:custGeom>
            <a:avLst/>
            <a:gdLst/>
            <a:ahLst/>
            <a:rect l="l" t="t" r="r" b="b"/>
            <a:pathLst>
              <a:path w="413004" h="848868">
                <a:moveTo>
                  <a:pt x="17224" y="819789"/>
                </a:moveTo>
                <a:lnTo>
                  <a:pt x="10668" y="823722"/>
                </a:lnTo>
                <a:lnTo>
                  <a:pt x="0" y="826769"/>
                </a:lnTo>
                <a:lnTo>
                  <a:pt x="0" y="848868"/>
                </a:lnTo>
                <a:lnTo>
                  <a:pt x="182880" y="848868"/>
                </a:lnTo>
                <a:lnTo>
                  <a:pt x="182880" y="826769"/>
                </a:lnTo>
                <a:lnTo>
                  <a:pt x="172212" y="823722"/>
                </a:lnTo>
                <a:lnTo>
                  <a:pt x="161537" y="817353"/>
                </a:lnTo>
                <a:lnTo>
                  <a:pt x="154110" y="808818"/>
                </a:lnTo>
                <a:lnTo>
                  <a:pt x="149352" y="798563"/>
                </a:lnTo>
                <a:lnTo>
                  <a:pt x="146689" y="787034"/>
                </a:lnTo>
                <a:lnTo>
                  <a:pt x="145541" y="774675"/>
                </a:lnTo>
                <a:lnTo>
                  <a:pt x="145334" y="761933"/>
                </a:lnTo>
                <a:lnTo>
                  <a:pt x="145490" y="749254"/>
                </a:lnTo>
                <a:lnTo>
                  <a:pt x="145432" y="737083"/>
                </a:lnTo>
                <a:lnTo>
                  <a:pt x="144583" y="725865"/>
                </a:lnTo>
                <a:lnTo>
                  <a:pt x="144018" y="722376"/>
                </a:lnTo>
                <a:lnTo>
                  <a:pt x="144018" y="617220"/>
                </a:lnTo>
                <a:lnTo>
                  <a:pt x="166878" y="579882"/>
                </a:lnTo>
                <a:lnTo>
                  <a:pt x="201930" y="664464"/>
                </a:lnTo>
                <a:lnTo>
                  <a:pt x="236982" y="749808"/>
                </a:lnTo>
                <a:lnTo>
                  <a:pt x="243840" y="767334"/>
                </a:lnTo>
                <a:lnTo>
                  <a:pt x="249174" y="782574"/>
                </a:lnTo>
                <a:lnTo>
                  <a:pt x="252222" y="794004"/>
                </a:lnTo>
                <a:lnTo>
                  <a:pt x="252984" y="802386"/>
                </a:lnTo>
                <a:lnTo>
                  <a:pt x="252984" y="806958"/>
                </a:lnTo>
                <a:lnTo>
                  <a:pt x="251460" y="810768"/>
                </a:lnTo>
                <a:lnTo>
                  <a:pt x="249936" y="815340"/>
                </a:lnTo>
                <a:lnTo>
                  <a:pt x="247650" y="819150"/>
                </a:lnTo>
                <a:lnTo>
                  <a:pt x="244602" y="822197"/>
                </a:lnTo>
                <a:lnTo>
                  <a:pt x="240792" y="824484"/>
                </a:lnTo>
                <a:lnTo>
                  <a:pt x="235458" y="826008"/>
                </a:lnTo>
                <a:lnTo>
                  <a:pt x="230124" y="826769"/>
                </a:lnTo>
                <a:lnTo>
                  <a:pt x="230124" y="848868"/>
                </a:lnTo>
                <a:lnTo>
                  <a:pt x="413004" y="848868"/>
                </a:lnTo>
                <a:lnTo>
                  <a:pt x="413004" y="826769"/>
                </a:lnTo>
                <a:lnTo>
                  <a:pt x="399288" y="822197"/>
                </a:lnTo>
                <a:lnTo>
                  <a:pt x="394716" y="819150"/>
                </a:lnTo>
                <a:lnTo>
                  <a:pt x="390906" y="816102"/>
                </a:lnTo>
                <a:lnTo>
                  <a:pt x="387096" y="812292"/>
                </a:lnTo>
                <a:lnTo>
                  <a:pt x="384048" y="807720"/>
                </a:lnTo>
                <a:lnTo>
                  <a:pt x="380238" y="802386"/>
                </a:lnTo>
                <a:lnTo>
                  <a:pt x="373380" y="788670"/>
                </a:lnTo>
                <a:lnTo>
                  <a:pt x="360426" y="761238"/>
                </a:lnTo>
                <a:lnTo>
                  <a:pt x="342900" y="720090"/>
                </a:lnTo>
                <a:lnTo>
                  <a:pt x="320802" y="665226"/>
                </a:lnTo>
                <a:lnTo>
                  <a:pt x="278892" y="563880"/>
                </a:lnTo>
                <a:lnTo>
                  <a:pt x="236982" y="463295"/>
                </a:lnTo>
                <a:lnTo>
                  <a:pt x="275844" y="400812"/>
                </a:lnTo>
                <a:lnTo>
                  <a:pt x="283356" y="390938"/>
                </a:lnTo>
                <a:lnTo>
                  <a:pt x="290402" y="380242"/>
                </a:lnTo>
                <a:lnTo>
                  <a:pt x="297170" y="368993"/>
                </a:lnTo>
                <a:lnTo>
                  <a:pt x="303847" y="357460"/>
                </a:lnTo>
                <a:lnTo>
                  <a:pt x="310624" y="345913"/>
                </a:lnTo>
                <a:lnTo>
                  <a:pt x="317688" y="334620"/>
                </a:lnTo>
                <a:lnTo>
                  <a:pt x="325227" y="323852"/>
                </a:lnTo>
                <a:lnTo>
                  <a:pt x="333431" y="313878"/>
                </a:lnTo>
                <a:lnTo>
                  <a:pt x="342488" y="304968"/>
                </a:lnTo>
                <a:lnTo>
                  <a:pt x="352587" y="297390"/>
                </a:lnTo>
                <a:lnTo>
                  <a:pt x="363915" y="291414"/>
                </a:lnTo>
                <a:lnTo>
                  <a:pt x="371094" y="288798"/>
                </a:lnTo>
                <a:lnTo>
                  <a:pt x="382524" y="287274"/>
                </a:lnTo>
                <a:lnTo>
                  <a:pt x="382524" y="263652"/>
                </a:lnTo>
                <a:lnTo>
                  <a:pt x="223266" y="263652"/>
                </a:lnTo>
                <a:lnTo>
                  <a:pt x="223266" y="287274"/>
                </a:lnTo>
                <a:lnTo>
                  <a:pt x="234696" y="289560"/>
                </a:lnTo>
                <a:lnTo>
                  <a:pt x="243840" y="293370"/>
                </a:lnTo>
                <a:lnTo>
                  <a:pt x="254858" y="301878"/>
                </a:lnTo>
                <a:lnTo>
                  <a:pt x="261122" y="312713"/>
                </a:lnTo>
                <a:lnTo>
                  <a:pt x="263945" y="325634"/>
                </a:lnTo>
                <a:lnTo>
                  <a:pt x="264414" y="331470"/>
                </a:lnTo>
                <a:lnTo>
                  <a:pt x="264414" y="339852"/>
                </a:lnTo>
                <a:lnTo>
                  <a:pt x="262890" y="348996"/>
                </a:lnTo>
                <a:lnTo>
                  <a:pt x="260026" y="361483"/>
                </a:lnTo>
                <a:lnTo>
                  <a:pt x="255664" y="373432"/>
                </a:lnTo>
                <a:lnTo>
                  <a:pt x="250168" y="384952"/>
                </a:lnTo>
                <a:lnTo>
                  <a:pt x="243906" y="396155"/>
                </a:lnTo>
                <a:lnTo>
                  <a:pt x="237244" y="407150"/>
                </a:lnTo>
                <a:lnTo>
                  <a:pt x="230546" y="418050"/>
                </a:lnTo>
                <a:lnTo>
                  <a:pt x="226314" y="425195"/>
                </a:lnTo>
                <a:lnTo>
                  <a:pt x="185166" y="492252"/>
                </a:lnTo>
                <a:lnTo>
                  <a:pt x="144018" y="558546"/>
                </a:lnTo>
                <a:lnTo>
                  <a:pt x="144018" y="0"/>
                </a:lnTo>
                <a:lnTo>
                  <a:pt x="0" y="0"/>
                </a:lnTo>
                <a:lnTo>
                  <a:pt x="0" y="23622"/>
                </a:lnTo>
                <a:lnTo>
                  <a:pt x="10668" y="26670"/>
                </a:lnTo>
                <a:lnTo>
                  <a:pt x="15240" y="28956"/>
                </a:lnTo>
                <a:lnTo>
                  <a:pt x="24830" y="36296"/>
                </a:lnTo>
                <a:lnTo>
                  <a:pt x="31258" y="45652"/>
                </a:lnTo>
                <a:lnTo>
                  <a:pt x="35127" y="56566"/>
                </a:lnTo>
                <a:lnTo>
                  <a:pt x="37041" y="68579"/>
                </a:lnTo>
                <a:lnTo>
                  <a:pt x="37603" y="81233"/>
                </a:lnTo>
                <a:lnTo>
                  <a:pt x="37419" y="94070"/>
                </a:lnTo>
                <a:lnTo>
                  <a:pt x="37093" y="106631"/>
                </a:lnTo>
                <a:lnTo>
                  <a:pt x="37227" y="118459"/>
                </a:lnTo>
                <a:lnTo>
                  <a:pt x="38100" y="127254"/>
                </a:lnTo>
                <a:lnTo>
                  <a:pt x="38100" y="752094"/>
                </a:lnTo>
                <a:lnTo>
                  <a:pt x="36975" y="765937"/>
                </a:lnTo>
                <a:lnTo>
                  <a:pt x="36307" y="778813"/>
                </a:lnTo>
                <a:lnTo>
                  <a:pt x="35048" y="790679"/>
                </a:lnTo>
                <a:lnTo>
                  <a:pt x="32147" y="801493"/>
                </a:lnTo>
                <a:lnTo>
                  <a:pt x="26555" y="811210"/>
                </a:lnTo>
                <a:lnTo>
                  <a:pt x="17224" y="819789"/>
                </a:lnTo>
                <a:close/>
              </a:path>
            </a:pathLst>
          </a:custGeom>
          <a:solidFill>
            <a:srgbClr val="274e75"/>
          </a:solidFill>
          <a:ln w="0">
            <a:noFill/>
          </a:ln>
        </p:spPr>
        <p:style>
          <a:lnRef idx="0"/>
          <a:fillRef idx="0"/>
          <a:effectRef idx="0"/>
          <a:fontRef idx="minor"/>
        </p:style>
      </p:sp>
      <p:sp>
        <p:nvSpPr>
          <p:cNvPr id="2220" name="CustomShape 2077"/>
          <p:cNvSpPr/>
          <p:nvPr/>
        </p:nvSpPr>
        <p:spPr>
          <a:xfrm>
            <a:off x="2590200" y="3676680"/>
            <a:ext cx="143640" cy="360"/>
          </a:xfrm>
          <a:custGeom>
            <a:avLst/>
            <a:gdLst/>
            <a:ahLst/>
            <a:rect l="l" t="t" r="r" b="b"/>
            <a:pathLst>
              <a:path w="144018" h="0">
                <a:moveTo>
                  <a:pt x="144018" y="0"/>
                </a:moveTo>
                <a:lnTo>
                  <a:pt x="0" y="0"/>
                </a:lnTo>
              </a:path>
            </a:pathLst>
          </a:custGeom>
          <a:noFill/>
          <a:ln w="12954">
            <a:solidFill>
              <a:srgbClr val="358092"/>
            </a:solidFill>
            <a:round/>
          </a:ln>
        </p:spPr>
        <p:style>
          <a:lnRef idx="0"/>
          <a:fillRef idx="0"/>
          <a:effectRef idx="0"/>
          <a:fontRef idx="minor"/>
        </p:style>
      </p:sp>
      <p:sp>
        <p:nvSpPr>
          <p:cNvPr id="2221" name="CustomShape 2078"/>
          <p:cNvSpPr/>
          <p:nvPr/>
        </p:nvSpPr>
        <p:spPr>
          <a:xfrm>
            <a:off x="2590200" y="367668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2222" name="CustomShape 2079"/>
          <p:cNvSpPr/>
          <p:nvPr/>
        </p:nvSpPr>
        <p:spPr>
          <a:xfrm>
            <a:off x="2590200" y="3700440"/>
            <a:ext cx="10440" cy="2520"/>
          </a:xfrm>
          <a:custGeom>
            <a:avLst/>
            <a:gdLst/>
            <a:ahLst/>
            <a:rect l="l" t="t" r="r" b="b"/>
            <a:pathLst>
              <a:path w="10668" h="3048">
                <a:moveTo>
                  <a:pt x="0" y="0"/>
                </a:moveTo>
                <a:lnTo>
                  <a:pt x="10668" y="3047"/>
                </a:lnTo>
              </a:path>
            </a:pathLst>
          </a:custGeom>
          <a:noFill/>
          <a:ln w="12954">
            <a:solidFill>
              <a:srgbClr val="347b8c"/>
            </a:solidFill>
            <a:round/>
          </a:ln>
        </p:spPr>
        <p:style>
          <a:lnRef idx="0"/>
          <a:fillRef idx="0"/>
          <a:effectRef idx="0"/>
          <a:fontRef idx="minor"/>
        </p:style>
      </p:sp>
      <p:sp>
        <p:nvSpPr>
          <p:cNvPr id="2223" name="CustomShape 2080"/>
          <p:cNvSpPr/>
          <p:nvPr/>
        </p:nvSpPr>
        <p:spPr>
          <a:xfrm>
            <a:off x="2600640" y="3703320"/>
            <a:ext cx="4320" cy="1800"/>
          </a:xfrm>
          <a:custGeom>
            <a:avLst/>
            <a:gdLst/>
            <a:ahLst/>
            <a:rect l="l" t="t" r="r" b="b"/>
            <a:pathLst>
              <a:path w="4572" h="2286">
                <a:moveTo>
                  <a:pt x="0" y="0"/>
                </a:moveTo>
                <a:lnTo>
                  <a:pt x="4572" y="2285"/>
                </a:lnTo>
              </a:path>
            </a:pathLst>
          </a:custGeom>
          <a:noFill/>
          <a:ln w="12954">
            <a:solidFill>
              <a:srgbClr val="368092"/>
            </a:solidFill>
            <a:round/>
          </a:ln>
        </p:spPr>
        <p:style>
          <a:lnRef idx="0"/>
          <a:fillRef idx="0"/>
          <a:effectRef idx="0"/>
          <a:fontRef idx="minor"/>
        </p:style>
      </p:sp>
      <p:sp>
        <p:nvSpPr>
          <p:cNvPr id="2224" name="CustomShape 2081"/>
          <p:cNvSpPr/>
          <p:nvPr/>
        </p:nvSpPr>
        <p:spPr>
          <a:xfrm>
            <a:off x="2605320" y="3705480"/>
            <a:ext cx="4320" cy="1800"/>
          </a:xfrm>
          <a:custGeom>
            <a:avLst/>
            <a:gdLst/>
            <a:ahLst/>
            <a:rect l="l" t="t" r="r" b="b"/>
            <a:pathLst>
              <a:path w="4572" h="2286">
                <a:moveTo>
                  <a:pt x="0" y="0"/>
                </a:moveTo>
                <a:lnTo>
                  <a:pt x="4572" y="2285"/>
                </a:lnTo>
              </a:path>
            </a:pathLst>
          </a:custGeom>
          <a:noFill/>
          <a:ln w="12954">
            <a:solidFill>
              <a:srgbClr val="388496"/>
            </a:solidFill>
            <a:round/>
          </a:ln>
        </p:spPr>
        <p:style>
          <a:lnRef idx="0"/>
          <a:fillRef idx="0"/>
          <a:effectRef idx="0"/>
          <a:fontRef idx="minor"/>
        </p:style>
      </p:sp>
      <p:sp>
        <p:nvSpPr>
          <p:cNvPr id="2225" name="CustomShape 2082"/>
          <p:cNvSpPr/>
          <p:nvPr/>
        </p:nvSpPr>
        <p:spPr>
          <a:xfrm>
            <a:off x="2610000" y="3708000"/>
            <a:ext cx="2520" cy="2520"/>
          </a:xfrm>
          <a:custGeom>
            <a:avLst/>
            <a:gdLst/>
            <a:ahLst/>
            <a:rect l="l" t="t" r="r" b="b"/>
            <a:pathLst>
              <a:path w="3048" h="3048">
                <a:moveTo>
                  <a:pt x="0" y="0"/>
                </a:moveTo>
                <a:lnTo>
                  <a:pt x="3048" y="3047"/>
                </a:lnTo>
              </a:path>
            </a:pathLst>
          </a:custGeom>
          <a:noFill/>
          <a:ln w="12954">
            <a:solidFill>
              <a:srgbClr val="3a879b"/>
            </a:solidFill>
            <a:round/>
          </a:ln>
        </p:spPr>
        <p:style>
          <a:lnRef idx="0"/>
          <a:fillRef idx="0"/>
          <a:effectRef idx="0"/>
          <a:fontRef idx="minor"/>
        </p:style>
      </p:sp>
      <p:sp>
        <p:nvSpPr>
          <p:cNvPr id="2226" name="CustomShape 2083"/>
          <p:cNvSpPr/>
          <p:nvPr/>
        </p:nvSpPr>
        <p:spPr>
          <a:xfrm>
            <a:off x="2612880" y="3710880"/>
            <a:ext cx="3600" cy="2520"/>
          </a:xfrm>
          <a:custGeom>
            <a:avLst/>
            <a:gdLst/>
            <a:ahLst/>
            <a:rect l="l" t="t" r="r" b="b"/>
            <a:pathLst>
              <a:path w="3810" h="3048">
                <a:moveTo>
                  <a:pt x="0" y="0"/>
                </a:moveTo>
                <a:lnTo>
                  <a:pt x="3810" y="3047"/>
                </a:lnTo>
              </a:path>
            </a:pathLst>
          </a:custGeom>
          <a:noFill/>
          <a:ln w="12954">
            <a:solidFill>
              <a:srgbClr val="3a8a9f"/>
            </a:solidFill>
            <a:round/>
          </a:ln>
        </p:spPr>
        <p:style>
          <a:lnRef idx="0"/>
          <a:fillRef idx="0"/>
          <a:effectRef idx="0"/>
          <a:fontRef idx="minor"/>
        </p:style>
      </p:sp>
      <p:sp>
        <p:nvSpPr>
          <p:cNvPr id="2227" name="CustomShape 2084"/>
          <p:cNvSpPr/>
          <p:nvPr/>
        </p:nvSpPr>
        <p:spPr>
          <a:xfrm>
            <a:off x="2616840" y="3714120"/>
            <a:ext cx="1800" cy="3600"/>
          </a:xfrm>
          <a:custGeom>
            <a:avLst/>
            <a:gdLst/>
            <a:ahLst/>
            <a:rect l="l" t="t" r="r" b="b"/>
            <a:pathLst>
              <a:path w="2286" h="3810">
                <a:moveTo>
                  <a:pt x="0" y="0"/>
                </a:moveTo>
                <a:lnTo>
                  <a:pt x="2286" y="3810"/>
                </a:lnTo>
              </a:path>
            </a:pathLst>
          </a:custGeom>
          <a:noFill/>
          <a:ln w="12954">
            <a:solidFill>
              <a:srgbClr val="3c8ea2"/>
            </a:solidFill>
            <a:round/>
          </a:ln>
        </p:spPr>
        <p:style>
          <a:lnRef idx="0"/>
          <a:fillRef idx="0"/>
          <a:effectRef idx="0"/>
          <a:fontRef idx="minor"/>
        </p:style>
      </p:sp>
      <p:sp>
        <p:nvSpPr>
          <p:cNvPr id="2228" name="CustomShape 2085"/>
          <p:cNvSpPr/>
          <p:nvPr/>
        </p:nvSpPr>
        <p:spPr>
          <a:xfrm>
            <a:off x="2619000" y="3717720"/>
            <a:ext cx="1800" cy="3600"/>
          </a:xfrm>
          <a:custGeom>
            <a:avLst/>
            <a:gdLst/>
            <a:ahLst/>
            <a:rect l="l" t="t" r="r" b="b"/>
            <a:pathLst>
              <a:path w="2286" h="3810">
                <a:moveTo>
                  <a:pt x="0" y="0"/>
                </a:moveTo>
                <a:lnTo>
                  <a:pt x="2286" y="3810"/>
                </a:lnTo>
              </a:path>
            </a:pathLst>
          </a:custGeom>
          <a:noFill/>
          <a:ln w="12954">
            <a:solidFill>
              <a:srgbClr val="3d91a5"/>
            </a:solidFill>
            <a:round/>
          </a:ln>
        </p:spPr>
        <p:style>
          <a:lnRef idx="0"/>
          <a:fillRef idx="0"/>
          <a:effectRef idx="0"/>
          <a:fontRef idx="minor"/>
        </p:style>
      </p:sp>
      <p:sp>
        <p:nvSpPr>
          <p:cNvPr id="2229" name="CustomShape 2086"/>
          <p:cNvSpPr/>
          <p:nvPr/>
        </p:nvSpPr>
        <p:spPr>
          <a:xfrm>
            <a:off x="2621160" y="3721680"/>
            <a:ext cx="1080" cy="4320"/>
          </a:xfrm>
          <a:custGeom>
            <a:avLst/>
            <a:gdLst/>
            <a:ahLst/>
            <a:rect l="l" t="t" r="r" b="b"/>
            <a:pathLst>
              <a:path w="1524" h="4572">
                <a:moveTo>
                  <a:pt x="0" y="0"/>
                </a:moveTo>
                <a:lnTo>
                  <a:pt x="1524" y="4572"/>
                </a:lnTo>
              </a:path>
            </a:pathLst>
          </a:custGeom>
          <a:noFill/>
          <a:ln w="12954">
            <a:solidFill>
              <a:srgbClr val="3e92a8"/>
            </a:solidFill>
            <a:round/>
          </a:ln>
        </p:spPr>
        <p:style>
          <a:lnRef idx="0"/>
          <a:fillRef idx="0"/>
          <a:effectRef idx="0"/>
          <a:fontRef idx="minor"/>
        </p:style>
      </p:sp>
      <p:sp>
        <p:nvSpPr>
          <p:cNvPr id="2230" name="CustomShape 2087"/>
          <p:cNvSpPr/>
          <p:nvPr/>
        </p:nvSpPr>
        <p:spPr>
          <a:xfrm>
            <a:off x="2622960" y="3726000"/>
            <a:ext cx="1080" cy="5760"/>
          </a:xfrm>
          <a:custGeom>
            <a:avLst/>
            <a:gdLst/>
            <a:ahLst/>
            <a:rect l="l" t="t" r="r" b="b"/>
            <a:pathLst>
              <a:path w="1524" h="6096">
                <a:moveTo>
                  <a:pt x="0" y="0"/>
                </a:moveTo>
                <a:lnTo>
                  <a:pt x="1524" y="6096"/>
                </a:lnTo>
              </a:path>
            </a:pathLst>
          </a:custGeom>
          <a:noFill/>
          <a:ln w="12954">
            <a:solidFill>
              <a:srgbClr val="3e93aa"/>
            </a:solidFill>
            <a:round/>
          </a:ln>
        </p:spPr>
        <p:style>
          <a:lnRef idx="0"/>
          <a:fillRef idx="0"/>
          <a:effectRef idx="0"/>
          <a:fontRef idx="minor"/>
        </p:style>
      </p:sp>
      <p:sp>
        <p:nvSpPr>
          <p:cNvPr id="2231" name="CustomShape 2088"/>
          <p:cNvSpPr/>
          <p:nvPr/>
        </p:nvSpPr>
        <p:spPr>
          <a:xfrm>
            <a:off x="2624400" y="3732120"/>
            <a:ext cx="1800" cy="17280"/>
          </a:xfrm>
          <a:custGeom>
            <a:avLst/>
            <a:gdLst/>
            <a:ahLst/>
            <a:rect l="l" t="t" r="r" b="b"/>
            <a:pathLst>
              <a:path w="2286" h="17525">
                <a:moveTo>
                  <a:pt x="0" y="0"/>
                </a:moveTo>
                <a:lnTo>
                  <a:pt x="2286" y="17526"/>
                </a:lnTo>
              </a:path>
            </a:pathLst>
          </a:custGeom>
          <a:noFill/>
          <a:ln w="12954">
            <a:solidFill>
              <a:srgbClr val="4094aa"/>
            </a:solidFill>
            <a:round/>
          </a:ln>
        </p:spPr>
        <p:style>
          <a:lnRef idx="0"/>
          <a:fillRef idx="0"/>
          <a:effectRef idx="0"/>
          <a:fontRef idx="minor"/>
        </p:style>
      </p:sp>
      <p:sp>
        <p:nvSpPr>
          <p:cNvPr id="2232" name="CustomShape 2089"/>
          <p:cNvSpPr/>
          <p:nvPr/>
        </p:nvSpPr>
        <p:spPr>
          <a:xfrm>
            <a:off x="2626560" y="3749760"/>
            <a:ext cx="1080" cy="702360"/>
          </a:xfrm>
          <a:custGeom>
            <a:avLst/>
            <a:gdLst/>
            <a:ahLst/>
            <a:rect l="l" t="t" r="r" b="b"/>
            <a:pathLst>
              <a:path w="1524" h="702563">
                <a:moveTo>
                  <a:pt x="0" y="0"/>
                </a:moveTo>
                <a:lnTo>
                  <a:pt x="1524" y="24384"/>
                </a:lnTo>
                <a:lnTo>
                  <a:pt x="1524" y="54102"/>
                </a:lnTo>
                <a:lnTo>
                  <a:pt x="1524" y="649224"/>
                </a:lnTo>
                <a:lnTo>
                  <a:pt x="1524" y="678942"/>
                </a:lnTo>
                <a:lnTo>
                  <a:pt x="0" y="702564"/>
                </a:lnTo>
              </a:path>
            </a:pathLst>
          </a:custGeom>
          <a:noFill/>
          <a:ln w="12954">
            <a:solidFill>
              <a:srgbClr val="4094ab"/>
            </a:solidFill>
            <a:round/>
          </a:ln>
        </p:spPr>
        <p:style>
          <a:lnRef idx="0"/>
          <a:fillRef idx="0"/>
          <a:effectRef idx="0"/>
          <a:fontRef idx="minor"/>
        </p:style>
      </p:sp>
      <p:sp>
        <p:nvSpPr>
          <p:cNvPr id="2233" name="CustomShape 2090"/>
          <p:cNvSpPr/>
          <p:nvPr/>
        </p:nvSpPr>
        <p:spPr>
          <a:xfrm>
            <a:off x="2624400" y="4452480"/>
            <a:ext cx="1800" cy="16560"/>
          </a:xfrm>
          <a:custGeom>
            <a:avLst/>
            <a:gdLst/>
            <a:ahLst/>
            <a:rect l="l" t="t" r="r" b="b"/>
            <a:pathLst>
              <a:path w="2286" h="16763">
                <a:moveTo>
                  <a:pt x="2286" y="0"/>
                </a:moveTo>
                <a:lnTo>
                  <a:pt x="0" y="16764"/>
                </a:lnTo>
              </a:path>
            </a:pathLst>
          </a:custGeom>
          <a:noFill/>
          <a:ln w="12954">
            <a:solidFill>
              <a:srgbClr val="4094aa"/>
            </a:solidFill>
            <a:round/>
          </a:ln>
        </p:spPr>
        <p:style>
          <a:lnRef idx="0"/>
          <a:fillRef idx="0"/>
          <a:effectRef idx="0"/>
          <a:fontRef idx="minor"/>
        </p:style>
      </p:sp>
      <p:sp>
        <p:nvSpPr>
          <p:cNvPr id="2234" name="CustomShape 2091"/>
          <p:cNvSpPr/>
          <p:nvPr/>
        </p:nvSpPr>
        <p:spPr>
          <a:xfrm>
            <a:off x="2623680" y="4469040"/>
            <a:ext cx="360" cy="5760"/>
          </a:xfrm>
          <a:custGeom>
            <a:avLst/>
            <a:gdLst/>
            <a:ahLst/>
            <a:rect l="l" t="t" r="r" b="b"/>
            <a:pathLst>
              <a:path w="762" h="6096">
                <a:moveTo>
                  <a:pt x="762" y="0"/>
                </a:moveTo>
                <a:lnTo>
                  <a:pt x="0" y="6096"/>
                </a:lnTo>
              </a:path>
            </a:pathLst>
          </a:custGeom>
          <a:noFill/>
          <a:ln w="12954">
            <a:solidFill>
              <a:srgbClr val="3f94aa"/>
            </a:solidFill>
            <a:round/>
          </a:ln>
        </p:spPr>
        <p:style>
          <a:lnRef idx="0"/>
          <a:fillRef idx="0"/>
          <a:effectRef idx="0"/>
          <a:fontRef idx="minor"/>
        </p:style>
      </p:sp>
      <p:sp>
        <p:nvSpPr>
          <p:cNvPr id="2235" name="CustomShape 2092"/>
          <p:cNvSpPr/>
          <p:nvPr/>
        </p:nvSpPr>
        <p:spPr>
          <a:xfrm>
            <a:off x="2621880" y="4475160"/>
            <a:ext cx="1080" cy="3600"/>
          </a:xfrm>
          <a:custGeom>
            <a:avLst/>
            <a:gdLst/>
            <a:ahLst/>
            <a:rect l="l" t="t" r="r" b="b"/>
            <a:pathLst>
              <a:path w="1524" h="3810">
                <a:moveTo>
                  <a:pt x="1524" y="0"/>
                </a:moveTo>
                <a:lnTo>
                  <a:pt x="0" y="3810"/>
                </a:lnTo>
              </a:path>
            </a:pathLst>
          </a:custGeom>
          <a:noFill/>
          <a:ln w="12954">
            <a:solidFill>
              <a:srgbClr val="3e93a9"/>
            </a:solidFill>
            <a:round/>
          </a:ln>
        </p:spPr>
        <p:style>
          <a:lnRef idx="0"/>
          <a:fillRef idx="0"/>
          <a:effectRef idx="0"/>
          <a:fontRef idx="minor"/>
        </p:style>
      </p:sp>
      <p:sp>
        <p:nvSpPr>
          <p:cNvPr id="2236" name="CustomShape 2093"/>
          <p:cNvSpPr/>
          <p:nvPr/>
        </p:nvSpPr>
        <p:spPr>
          <a:xfrm>
            <a:off x="2619000" y="4479120"/>
            <a:ext cx="2520" cy="5040"/>
          </a:xfrm>
          <a:custGeom>
            <a:avLst/>
            <a:gdLst/>
            <a:ahLst/>
            <a:rect l="l" t="t" r="r" b="b"/>
            <a:pathLst>
              <a:path w="3048" h="5334">
                <a:moveTo>
                  <a:pt x="3048" y="0"/>
                </a:moveTo>
                <a:lnTo>
                  <a:pt x="0" y="5334"/>
                </a:lnTo>
              </a:path>
            </a:pathLst>
          </a:custGeom>
          <a:noFill/>
          <a:ln w="12954">
            <a:solidFill>
              <a:srgbClr val="3d91a5"/>
            </a:solidFill>
            <a:round/>
          </a:ln>
        </p:spPr>
        <p:style>
          <a:lnRef idx="0"/>
          <a:fillRef idx="0"/>
          <a:effectRef idx="0"/>
          <a:fontRef idx="minor"/>
        </p:style>
      </p:sp>
      <p:sp>
        <p:nvSpPr>
          <p:cNvPr id="2237" name="CustomShape 2094"/>
          <p:cNvSpPr/>
          <p:nvPr/>
        </p:nvSpPr>
        <p:spPr>
          <a:xfrm>
            <a:off x="2616120" y="4484520"/>
            <a:ext cx="2520" cy="3600"/>
          </a:xfrm>
          <a:custGeom>
            <a:avLst/>
            <a:gdLst/>
            <a:ahLst/>
            <a:rect l="l" t="t" r="r" b="b"/>
            <a:pathLst>
              <a:path w="3048" h="3810">
                <a:moveTo>
                  <a:pt x="3048" y="0"/>
                </a:moveTo>
                <a:lnTo>
                  <a:pt x="0" y="3810"/>
                </a:lnTo>
              </a:path>
            </a:pathLst>
          </a:custGeom>
          <a:noFill/>
          <a:ln w="12954">
            <a:solidFill>
              <a:srgbClr val="3c8fa2"/>
            </a:solidFill>
            <a:round/>
          </a:ln>
        </p:spPr>
        <p:style>
          <a:lnRef idx="0"/>
          <a:fillRef idx="0"/>
          <a:effectRef idx="0"/>
          <a:fontRef idx="minor"/>
        </p:style>
      </p:sp>
      <p:sp>
        <p:nvSpPr>
          <p:cNvPr id="2238" name="CustomShape 2095"/>
          <p:cNvSpPr/>
          <p:nvPr/>
        </p:nvSpPr>
        <p:spPr>
          <a:xfrm>
            <a:off x="2612880" y="4488120"/>
            <a:ext cx="2520" cy="3600"/>
          </a:xfrm>
          <a:custGeom>
            <a:avLst/>
            <a:gdLst/>
            <a:ahLst/>
            <a:rect l="l" t="t" r="r" b="b"/>
            <a:pathLst>
              <a:path w="3048" h="3810">
                <a:moveTo>
                  <a:pt x="3048" y="0"/>
                </a:moveTo>
                <a:lnTo>
                  <a:pt x="0" y="3810"/>
                </a:lnTo>
              </a:path>
            </a:pathLst>
          </a:custGeom>
          <a:noFill/>
          <a:ln w="12954">
            <a:solidFill>
              <a:srgbClr val="3b8b9f"/>
            </a:solidFill>
            <a:round/>
          </a:ln>
        </p:spPr>
        <p:style>
          <a:lnRef idx="0"/>
          <a:fillRef idx="0"/>
          <a:effectRef idx="0"/>
          <a:fontRef idx="minor"/>
        </p:style>
      </p:sp>
      <p:sp>
        <p:nvSpPr>
          <p:cNvPr id="2239" name="CustomShape 2096"/>
          <p:cNvSpPr/>
          <p:nvPr/>
        </p:nvSpPr>
        <p:spPr>
          <a:xfrm>
            <a:off x="2608920" y="4492080"/>
            <a:ext cx="3600" cy="2520"/>
          </a:xfrm>
          <a:custGeom>
            <a:avLst/>
            <a:gdLst/>
            <a:ahLst/>
            <a:rect l="l" t="t" r="r" b="b"/>
            <a:pathLst>
              <a:path w="3810" h="3048">
                <a:moveTo>
                  <a:pt x="3810" y="0"/>
                </a:moveTo>
                <a:lnTo>
                  <a:pt x="0" y="3048"/>
                </a:lnTo>
              </a:path>
            </a:pathLst>
          </a:custGeom>
          <a:noFill/>
          <a:ln w="12954">
            <a:solidFill>
              <a:srgbClr val="3a889c"/>
            </a:solidFill>
            <a:round/>
          </a:ln>
        </p:spPr>
        <p:style>
          <a:lnRef idx="0"/>
          <a:fillRef idx="0"/>
          <a:effectRef idx="0"/>
          <a:fontRef idx="minor"/>
        </p:style>
      </p:sp>
      <p:sp>
        <p:nvSpPr>
          <p:cNvPr id="2240" name="CustomShape 2097"/>
          <p:cNvSpPr/>
          <p:nvPr/>
        </p:nvSpPr>
        <p:spPr>
          <a:xfrm>
            <a:off x="2605320" y="4494960"/>
            <a:ext cx="3600" cy="2520"/>
          </a:xfrm>
          <a:custGeom>
            <a:avLst/>
            <a:gdLst/>
            <a:ahLst/>
            <a:rect l="l" t="t" r="r" b="b"/>
            <a:pathLst>
              <a:path w="3810" h="3048">
                <a:moveTo>
                  <a:pt x="3810" y="0"/>
                </a:moveTo>
                <a:lnTo>
                  <a:pt x="0" y="3048"/>
                </a:lnTo>
              </a:path>
            </a:pathLst>
          </a:custGeom>
          <a:noFill/>
          <a:ln w="12954">
            <a:solidFill>
              <a:srgbClr val="398597"/>
            </a:solidFill>
            <a:round/>
          </a:ln>
        </p:spPr>
        <p:style>
          <a:lnRef idx="0"/>
          <a:fillRef idx="0"/>
          <a:effectRef idx="0"/>
          <a:fontRef idx="minor"/>
        </p:style>
      </p:sp>
      <p:sp>
        <p:nvSpPr>
          <p:cNvPr id="2241" name="CustomShape 2098"/>
          <p:cNvSpPr/>
          <p:nvPr/>
        </p:nvSpPr>
        <p:spPr>
          <a:xfrm>
            <a:off x="2600640" y="4498200"/>
            <a:ext cx="4320" cy="1800"/>
          </a:xfrm>
          <a:custGeom>
            <a:avLst/>
            <a:gdLst/>
            <a:ahLst/>
            <a:rect l="l" t="t" r="r" b="b"/>
            <a:pathLst>
              <a:path w="4572" h="2286">
                <a:moveTo>
                  <a:pt x="4572" y="0"/>
                </a:moveTo>
                <a:lnTo>
                  <a:pt x="0" y="2286"/>
                </a:lnTo>
              </a:path>
            </a:pathLst>
          </a:custGeom>
          <a:noFill/>
          <a:ln w="12954">
            <a:solidFill>
              <a:srgbClr val="378193"/>
            </a:solidFill>
            <a:round/>
          </a:ln>
        </p:spPr>
        <p:style>
          <a:lnRef idx="0"/>
          <a:fillRef idx="0"/>
          <a:effectRef idx="0"/>
          <a:fontRef idx="minor"/>
        </p:style>
      </p:sp>
      <p:sp>
        <p:nvSpPr>
          <p:cNvPr id="2242" name="CustomShape 2099"/>
          <p:cNvSpPr/>
          <p:nvPr/>
        </p:nvSpPr>
        <p:spPr>
          <a:xfrm>
            <a:off x="2595240" y="4500360"/>
            <a:ext cx="5040" cy="1080"/>
          </a:xfrm>
          <a:custGeom>
            <a:avLst/>
            <a:gdLst/>
            <a:ahLst/>
            <a:rect l="l" t="t" r="r" b="b"/>
            <a:pathLst>
              <a:path w="5333" h="1524">
                <a:moveTo>
                  <a:pt x="5333" y="0"/>
                </a:moveTo>
                <a:lnTo>
                  <a:pt x="0" y="1524"/>
                </a:lnTo>
              </a:path>
            </a:pathLst>
          </a:custGeom>
          <a:noFill/>
          <a:ln w="12954">
            <a:solidFill>
              <a:srgbClr val="347c8f"/>
            </a:solidFill>
            <a:round/>
          </a:ln>
        </p:spPr>
        <p:style>
          <a:lnRef idx="0"/>
          <a:fillRef idx="0"/>
          <a:effectRef idx="0"/>
          <a:fontRef idx="minor"/>
        </p:style>
      </p:sp>
      <p:sp>
        <p:nvSpPr>
          <p:cNvPr id="2243" name="CustomShape 2100"/>
          <p:cNvSpPr/>
          <p:nvPr/>
        </p:nvSpPr>
        <p:spPr>
          <a:xfrm>
            <a:off x="2590200" y="4501800"/>
            <a:ext cx="5040" cy="1080"/>
          </a:xfrm>
          <a:custGeom>
            <a:avLst/>
            <a:gdLst/>
            <a:ahLst/>
            <a:rect l="l" t="t" r="r" b="b"/>
            <a:pathLst>
              <a:path w="5333" h="1524">
                <a:moveTo>
                  <a:pt x="5333" y="0"/>
                </a:moveTo>
                <a:lnTo>
                  <a:pt x="0" y="1524"/>
                </a:lnTo>
              </a:path>
            </a:pathLst>
          </a:custGeom>
          <a:noFill/>
          <a:ln w="12954">
            <a:solidFill>
              <a:srgbClr val="33798a"/>
            </a:solidFill>
            <a:round/>
          </a:ln>
        </p:spPr>
        <p:style>
          <a:lnRef idx="0"/>
          <a:fillRef idx="0"/>
          <a:effectRef idx="0"/>
          <a:fontRef idx="minor"/>
        </p:style>
      </p:sp>
      <p:sp>
        <p:nvSpPr>
          <p:cNvPr id="2244" name="CustomShape 2101"/>
          <p:cNvSpPr/>
          <p:nvPr/>
        </p:nvSpPr>
        <p:spPr>
          <a:xfrm>
            <a:off x="259020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2245" name="CustomShape 2102"/>
          <p:cNvSpPr/>
          <p:nvPr/>
        </p:nvSpPr>
        <p:spPr>
          <a:xfrm>
            <a:off x="2590200" y="4525560"/>
            <a:ext cx="182520" cy="360"/>
          </a:xfrm>
          <a:custGeom>
            <a:avLst/>
            <a:gdLst/>
            <a:ahLst/>
            <a:rect l="l" t="t" r="r" b="b"/>
            <a:pathLst>
              <a:path w="182880" h="0">
                <a:moveTo>
                  <a:pt x="0" y="0"/>
                </a:moveTo>
                <a:lnTo>
                  <a:pt x="182880" y="0"/>
                </a:lnTo>
              </a:path>
            </a:pathLst>
          </a:custGeom>
          <a:noFill/>
          <a:ln w="12954">
            <a:solidFill>
              <a:srgbClr val="358092"/>
            </a:solidFill>
            <a:round/>
          </a:ln>
        </p:spPr>
        <p:style>
          <a:lnRef idx="0"/>
          <a:fillRef idx="0"/>
          <a:effectRef idx="0"/>
          <a:fontRef idx="minor"/>
        </p:style>
      </p:sp>
      <p:sp>
        <p:nvSpPr>
          <p:cNvPr id="2246" name="CustomShape 2103"/>
          <p:cNvSpPr/>
          <p:nvPr/>
        </p:nvSpPr>
        <p:spPr>
          <a:xfrm>
            <a:off x="277308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2247" name="CustomShape 2104"/>
          <p:cNvSpPr/>
          <p:nvPr/>
        </p:nvSpPr>
        <p:spPr>
          <a:xfrm>
            <a:off x="2762280" y="4500360"/>
            <a:ext cx="10440" cy="2520"/>
          </a:xfrm>
          <a:custGeom>
            <a:avLst/>
            <a:gdLst/>
            <a:ahLst/>
            <a:rect l="l" t="t" r="r" b="b"/>
            <a:pathLst>
              <a:path w="10668" h="3048">
                <a:moveTo>
                  <a:pt x="10668" y="3048"/>
                </a:moveTo>
                <a:lnTo>
                  <a:pt x="0" y="0"/>
                </a:lnTo>
              </a:path>
            </a:pathLst>
          </a:custGeom>
          <a:noFill/>
          <a:ln w="12954">
            <a:solidFill>
              <a:srgbClr val="3b899d"/>
            </a:solidFill>
            <a:round/>
          </a:ln>
        </p:spPr>
        <p:style>
          <a:lnRef idx="0"/>
          <a:fillRef idx="0"/>
          <a:effectRef idx="0"/>
          <a:fontRef idx="minor"/>
        </p:style>
      </p:sp>
      <p:sp>
        <p:nvSpPr>
          <p:cNvPr id="2248" name="CustomShape 2105"/>
          <p:cNvSpPr/>
          <p:nvPr/>
        </p:nvSpPr>
        <p:spPr>
          <a:xfrm>
            <a:off x="2757600" y="4498200"/>
            <a:ext cx="4320" cy="1800"/>
          </a:xfrm>
          <a:custGeom>
            <a:avLst/>
            <a:gdLst/>
            <a:ahLst/>
            <a:rect l="l" t="t" r="r" b="b"/>
            <a:pathLst>
              <a:path w="4572" h="2286">
                <a:moveTo>
                  <a:pt x="4572" y="2286"/>
                </a:moveTo>
                <a:lnTo>
                  <a:pt x="0" y="0"/>
                </a:lnTo>
              </a:path>
            </a:pathLst>
          </a:custGeom>
          <a:noFill/>
          <a:ln w="12954">
            <a:solidFill>
              <a:srgbClr val="3c8ea2"/>
            </a:solidFill>
            <a:round/>
          </a:ln>
        </p:spPr>
        <p:style>
          <a:lnRef idx="0"/>
          <a:fillRef idx="0"/>
          <a:effectRef idx="0"/>
          <a:fontRef idx="minor"/>
        </p:style>
      </p:sp>
      <p:sp>
        <p:nvSpPr>
          <p:cNvPr id="2249" name="CustomShape 2106"/>
          <p:cNvSpPr/>
          <p:nvPr/>
        </p:nvSpPr>
        <p:spPr>
          <a:xfrm>
            <a:off x="2754000" y="4495680"/>
            <a:ext cx="3600" cy="1800"/>
          </a:xfrm>
          <a:custGeom>
            <a:avLst/>
            <a:gdLst/>
            <a:ahLst/>
            <a:rect l="l" t="t" r="r" b="b"/>
            <a:pathLst>
              <a:path w="3810" h="2286">
                <a:moveTo>
                  <a:pt x="3810" y="2286"/>
                </a:moveTo>
                <a:lnTo>
                  <a:pt x="0" y="0"/>
                </a:lnTo>
              </a:path>
            </a:pathLst>
          </a:custGeom>
          <a:noFill/>
          <a:ln w="12954">
            <a:solidFill>
              <a:srgbClr val="3d92a6"/>
            </a:solidFill>
            <a:round/>
          </a:ln>
        </p:spPr>
        <p:style>
          <a:lnRef idx="0"/>
          <a:fillRef idx="0"/>
          <a:effectRef idx="0"/>
          <a:fontRef idx="minor"/>
        </p:style>
      </p:sp>
      <p:sp>
        <p:nvSpPr>
          <p:cNvPr id="2250" name="CustomShape 2107"/>
          <p:cNvSpPr/>
          <p:nvPr/>
        </p:nvSpPr>
        <p:spPr>
          <a:xfrm>
            <a:off x="2750040" y="4492800"/>
            <a:ext cx="3600" cy="2520"/>
          </a:xfrm>
          <a:custGeom>
            <a:avLst/>
            <a:gdLst/>
            <a:ahLst/>
            <a:rect l="l" t="t" r="r" b="b"/>
            <a:pathLst>
              <a:path w="3810" h="3048">
                <a:moveTo>
                  <a:pt x="3810" y="3048"/>
                </a:moveTo>
                <a:lnTo>
                  <a:pt x="0" y="0"/>
                </a:lnTo>
              </a:path>
            </a:pathLst>
          </a:custGeom>
          <a:noFill/>
          <a:ln w="12954">
            <a:solidFill>
              <a:srgbClr val="4095ab"/>
            </a:solidFill>
            <a:round/>
          </a:ln>
        </p:spPr>
        <p:style>
          <a:lnRef idx="0"/>
          <a:fillRef idx="0"/>
          <a:effectRef idx="0"/>
          <a:fontRef idx="minor"/>
        </p:style>
      </p:sp>
      <p:sp>
        <p:nvSpPr>
          <p:cNvPr id="2251" name="CustomShape 2108"/>
          <p:cNvSpPr/>
          <p:nvPr/>
        </p:nvSpPr>
        <p:spPr>
          <a:xfrm>
            <a:off x="2747160" y="4489560"/>
            <a:ext cx="2520" cy="2520"/>
          </a:xfrm>
          <a:custGeom>
            <a:avLst/>
            <a:gdLst/>
            <a:ahLst/>
            <a:rect l="l" t="t" r="r" b="b"/>
            <a:pathLst>
              <a:path w="3048" h="3048">
                <a:moveTo>
                  <a:pt x="3048" y="3048"/>
                </a:moveTo>
                <a:lnTo>
                  <a:pt x="0" y="0"/>
                </a:lnTo>
              </a:path>
            </a:pathLst>
          </a:custGeom>
          <a:noFill/>
          <a:ln w="12954">
            <a:solidFill>
              <a:srgbClr val="4299af"/>
            </a:solidFill>
            <a:round/>
          </a:ln>
        </p:spPr>
        <p:style>
          <a:lnRef idx="0"/>
          <a:fillRef idx="0"/>
          <a:effectRef idx="0"/>
          <a:fontRef idx="minor"/>
        </p:style>
      </p:sp>
      <p:sp>
        <p:nvSpPr>
          <p:cNvPr id="2252" name="CustomShape 2109"/>
          <p:cNvSpPr/>
          <p:nvPr/>
        </p:nvSpPr>
        <p:spPr>
          <a:xfrm>
            <a:off x="2743920" y="4485960"/>
            <a:ext cx="2520" cy="3600"/>
          </a:xfrm>
          <a:custGeom>
            <a:avLst/>
            <a:gdLst/>
            <a:ahLst/>
            <a:rect l="l" t="t" r="r" b="b"/>
            <a:pathLst>
              <a:path w="3048" h="3810">
                <a:moveTo>
                  <a:pt x="3048" y="3810"/>
                </a:moveTo>
                <a:lnTo>
                  <a:pt x="0" y="0"/>
                </a:lnTo>
              </a:path>
            </a:pathLst>
          </a:custGeom>
          <a:noFill/>
          <a:ln w="12954">
            <a:solidFill>
              <a:srgbClr val="439db2"/>
            </a:solidFill>
            <a:round/>
          </a:ln>
        </p:spPr>
        <p:style>
          <a:lnRef idx="0"/>
          <a:fillRef idx="0"/>
          <a:effectRef idx="0"/>
          <a:fontRef idx="minor"/>
        </p:style>
      </p:sp>
      <p:sp>
        <p:nvSpPr>
          <p:cNvPr id="2253" name="CustomShape 2110"/>
          <p:cNvSpPr/>
          <p:nvPr/>
        </p:nvSpPr>
        <p:spPr>
          <a:xfrm>
            <a:off x="2741760" y="4482000"/>
            <a:ext cx="1800" cy="3600"/>
          </a:xfrm>
          <a:custGeom>
            <a:avLst/>
            <a:gdLst/>
            <a:ahLst/>
            <a:rect l="l" t="t" r="r" b="b"/>
            <a:pathLst>
              <a:path w="2286" h="3810">
                <a:moveTo>
                  <a:pt x="2286" y="3810"/>
                </a:moveTo>
                <a:lnTo>
                  <a:pt x="0" y="0"/>
                </a:lnTo>
              </a:path>
            </a:pathLst>
          </a:custGeom>
          <a:noFill/>
          <a:ln w="12954">
            <a:solidFill>
              <a:srgbClr val="449fb7"/>
            </a:solidFill>
            <a:round/>
          </a:ln>
        </p:spPr>
        <p:style>
          <a:lnRef idx="0"/>
          <a:fillRef idx="0"/>
          <a:effectRef idx="0"/>
          <a:fontRef idx="minor"/>
        </p:style>
      </p:sp>
      <p:sp>
        <p:nvSpPr>
          <p:cNvPr id="2254" name="CustomShape 2111"/>
          <p:cNvSpPr/>
          <p:nvPr/>
        </p:nvSpPr>
        <p:spPr>
          <a:xfrm>
            <a:off x="2740320" y="4476600"/>
            <a:ext cx="1080" cy="5040"/>
          </a:xfrm>
          <a:custGeom>
            <a:avLst/>
            <a:gdLst/>
            <a:ahLst/>
            <a:rect l="l" t="t" r="r" b="b"/>
            <a:pathLst>
              <a:path w="1524" h="5334">
                <a:moveTo>
                  <a:pt x="1524" y="5333"/>
                </a:moveTo>
                <a:lnTo>
                  <a:pt x="0" y="0"/>
                </a:lnTo>
              </a:path>
            </a:pathLst>
          </a:custGeom>
          <a:noFill/>
          <a:ln w="12954">
            <a:solidFill>
              <a:srgbClr val="45a1b8"/>
            </a:solidFill>
            <a:round/>
          </a:ln>
        </p:spPr>
        <p:style>
          <a:lnRef idx="0"/>
          <a:fillRef idx="0"/>
          <a:effectRef idx="0"/>
          <a:fontRef idx="minor"/>
        </p:style>
      </p:sp>
      <p:sp>
        <p:nvSpPr>
          <p:cNvPr id="2255" name="CustomShape 2112"/>
          <p:cNvSpPr/>
          <p:nvPr/>
        </p:nvSpPr>
        <p:spPr>
          <a:xfrm>
            <a:off x="2738520" y="4470480"/>
            <a:ext cx="1080" cy="5760"/>
          </a:xfrm>
          <a:custGeom>
            <a:avLst/>
            <a:gdLst/>
            <a:ahLst/>
            <a:rect l="l" t="t" r="r" b="b"/>
            <a:pathLst>
              <a:path w="1524" h="6096">
                <a:moveTo>
                  <a:pt x="1524" y="6096"/>
                </a:moveTo>
                <a:lnTo>
                  <a:pt x="0" y="0"/>
                </a:lnTo>
              </a:path>
            </a:pathLst>
          </a:custGeom>
          <a:noFill/>
          <a:ln w="12954">
            <a:solidFill>
              <a:srgbClr val="45a2b9"/>
            </a:solidFill>
            <a:round/>
          </a:ln>
        </p:spPr>
        <p:style>
          <a:lnRef idx="0"/>
          <a:fillRef idx="0"/>
          <a:effectRef idx="0"/>
          <a:fontRef idx="minor"/>
        </p:style>
      </p:sp>
      <p:sp>
        <p:nvSpPr>
          <p:cNvPr id="2256" name="CustomShape 2113"/>
          <p:cNvSpPr/>
          <p:nvPr/>
        </p:nvSpPr>
        <p:spPr>
          <a:xfrm>
            <a:off x="2736360" y="4453200"/>
            <a:ext cx="1800" cy="17280"/>
          </a:xfrm>
          <a:custGeom>
            <a:avLst/>
            <a:gdLst/>
            <a:ahLst/>
            <a:rect l="l" t="t" r="r" b="b"/>
            <a:pathLst>
              <a:path w="2286" h="17525">
                <a:moveTo>
                  <a:pt x="2286" y="17525"/>
                </a:moveTo>
                <a:lnTo>
                  <a:pt x="0" y="0"/>
                </a:lnTo>
              </a:path>
            </a:pathLst>
          </a:custGeom>
          <a:noFill/>
          <a:ln w="12954">
            <a:solidFill>
              <a:srgbClr val="46a2ba"/>
            </a:solidFill>
            <a:round/>
          </a:ln>
        </p:spPr>
        <p:style>
          <a:lnRef idx="0"/>
          <a:fillRef idx="0"/>
          <a:effectRef idx="0"/>
          <a:fontRef idx="minor"/>
        </p:style>
      </p:sp>
      <p:sp>
        <p:nvSpPr>
          <p:cNvPr id="2257" name="CustomShape 2114"/>
          <p:cNvSpPr/>
          <p:nvPr/>
        </p:nvSpPr>
        <p:spPr>
          <a:xfrm>
            <a:off x="2734200" y="4293720"/>
            <a:ext cx="1800" cy="158760"/>
          </a:xfrm>
          <a:custGeom>
            <a:avLst/>
            <a:gdLst/>
            <a:ahLst/>
            <a:rect l="l" t="t" r="r" b="b"/>
            <a:pathLst>
              <a:path w="2286" h="159258">
                <a:moveTo>
                  <a:pt x="2286" y="159258"/>
                </a:moveTo>
                <a:lnTo>
                  <a:pt x="762" y="134874"/>
                </a:lnTo>
                <a:lnTo>
                  <a:pt x="0" y="105156"/>
                </a:lnTo>
                <a:lnTo>
                  <a:pt x="0" y="0"/>
                </a:lnTo>
              </a:path>
            </a:pathLst>
          </a:custGeom>
          <a:noFill/>
          <a:ln w="12954">
            <a:solidFill>
              <a:srgbClr val="46a3ba"/>
            </a:solidFill>
            <a:round/>
          </a:ln>
        </p:spPr>
        <p:style>
          <a:lnRef idx="0"/>
          <a:fillRef idx="0"/>
          <a:effectRef idx="0"/>
          <a:fontRef idx="minor"/>
        </p:style>
      </p:sp>
      <p:sp>
        <p:nvSpPr>
          <p:cNvPr id="2258" name="CustomShape 2115"/>
          <p:cNvSpPr/>
          <p:nvPr/>
        </p:nvSpPr>
        <p:spPr>
          <a:xfrm>
            <a:off x="2734200" y="4256640"/>
            <a:ext cx="22320" cy="37080"/>
          </a:xfrm>
          <a:custGeom>
            <a:avLst/>
            <a:gdLst/>
            <a:ahLst/>
            <a:rect l="l" t="t" r="r" b="b"/>
            <a:pathLst>
              <a:path w="22860" h="37337">
                <a:moveTo>
                  <a:pt x="0" y="37337"/>
                </a:moveTo>
                <a:lnTo>
                  <a:pt x="22859" y="0"/>
                </a:lnTo>
              </a:path>
            </a:pathLst>
          </a:custGeom>
          <a:noFill/>
          <a:ln w="12954">
            <a:solidFill>
              <a:srgbClr val="449eb5"/>
            </a:solidFill>
            <a:round/>
          </a:ln>
        </p:spPr>
        <p:style>
          <a:lnRef idx="0"/>
          <a:fillRef idx="0"/>
          <a:effectRef idx="0"/>
          <a:fontRef idx="minor"/>
        </p:style>
      </p:sp>
      <p:sp>
        <p:nvSpPr>
          <p:cNvPr id="2259" name="CustomShape 2116"/>
          <p:cNvSpPr/>
          <p:nvPr/>
        </p:nvSpPr>
        <p:spPr>
          <a:xfrm>
            <a:off x="2756880" y="4256640"/>
            <a:ext cx="76680" cy="187200"/>
          </a:xfrm>
          <a:custGeom>
            <a:avLst/>
            <a:gdLst/>
            <a:ahLst/>
            <a:rect l="l" t="t" r="r" b="b"/>
            <a:pathLst>
              <a:path w="76962" h="187451">
                <a:moveTo>
                  <a:pt x="0" y="0"/>
                </a:moveTo>
                <a:lnTo>
                  <a:pt x="35052" y="84582"/>
                </a:lnTo>
                <a:lnTo>
                  <a:pt x="70104" y="169926"/>
                </a:lnTo>
                <a:lnTo>
                  <a:pt x="76962" y="187452"/>
                </a:lnTo>
              </a:path>
            </a:pathLst>
          </a:custGeom>
          <a:noFill/>
          <a:ln w="12954">
            <a:solidFill>
              <a:srgbClr val="3e92a8"/>
            </a:solidFill>
            <a:round/>
          </a:ln>
        </p:spPr>
        <p:style>
          <a:lnRef idx="0"/>
          <a:fillRef idx="0"/>
          <a:effectRef idx="0"/>
          <a:fontRef idx="minor"/>
        </p:style>
      </p:sp>
      <p:sp>
        <p:nvSpPr>
          <p:cNvPr id="2260" name="CustomShape 2117"/>
          <p:cNvSpPr/>
          <p:nvPr/>
        </p:nvSpPr>
        <p:spPr>
          <a:xfrm>
            <a:off x="2833920" y="4443840"/>
            <a:ext cx="7920" cy="26280"/>
          </a:xfrm>
          <a:custGeom>
            <a:avLst/>
            <a:gdLst/>
            <a:ahLst/>
            <a:rect l="l" t="t" r="r" b="b"/>
            <a:pathLst>
              <a:path w="8381" h="26670">
                <a:moveTo>
                  <a:pt x="0" y="0"/>
                </a:moveTo>
                <a:lnTo>
                  <a:pt x="5334" y="15240"/>
                </a:lnTo>
                <a:lnTo>
                  <a:pt x="8382" y="26670"/>
                </a:lnTo>
              </a:path>
            </a:pathLst>
          </a:custGeom>
          <a:noFill/>
          <a:ln w="12954">
            <a:solidFill>
              <a:srgbClr val="3e93a9"/>
            </a:solidFill>
            <a:round/>
          </a:ln>
        </p:spPr>
        <p:style>
          <a:lnRef idx="0"/>
          <a:fillRef idx="0"/>
          <a:effectRef idx="0"/>
          <a:fontRef idx="minor"/>
        </p:style>
      </p:sp>
      <p:sp>
        <p:nvSpPr>
          <p:cNvPr id="2261" name="CustomShape 2118"/>
          <p:cNvSpPr/>
          <p:nvPr/>
        </p:nvSpPr>
        <p:spPr>
          <a:xfrm>
            <a:off x="2842200" y="4470480"/>
            <a:ext cx="360" cy="7920"/>
          </a:xfrm>
          <a:custGeom>
            <a:avLst/>
            <a:gdLst/>
            <a:ahLst/>
            <a:rect l="l" t="t" r="r" b="b"/>
            <a:pathLst>
              <a:path w="762" h="8382">
                <a:moveTo>
                  <a:pt x="0" y="0"/>
                </a:moveTo>
                <a:lnTo>
                  <a:pt x="762" y="8382"/>
                </a:lnTo>
              </a:path>
            </a:pathLst>
          </a:custGeom>
          <a:noFill/>
          <a:ln w="12954">
            <a:solidFill>
              <a:srgbClr val="4094aa"/>
            </a:solidFill>
            <a:round/>
          </a:ln>
        </p:spPr>
        <p:style>
          <a:lnRef idx="0"/>
          <a:fillRef idx="0"/>
          <a:effectRef idx="0"/>
          <a:fontRef idx="minor"/>
        </p:style>
      </p:sp>
      <p:sp>
        <p:nvSpPr>
          <p:cNvPr id="2262" name="CustomShape 2119"/>
          <p:cNvSpPr/>
          <p:nvPr/>
        </p:nvSpPr>
        <p:spPr>
          <a:xfrm>
            <a:off x="2842920" y="4479120"/>
            <a:ext cx="360" cy="4320"/>
          </a:xfrm>
          <a:custGeom>
            <a:avLst/>
            <a:gdLst/>
            <a:ahLst/>
            <a:rect l="l" t="t" r="r" b="b"/>
            <a:pathLst>
              <a:path w="0" h="4572">
                <a:moveTo>
                  <a:pt x="0" y="0"/>
                </a:moveTo>
                <a:lnTo>
                  <a:pt x="0" y="4572"/>
                </a:lnTo>
              </a:path>
            </a:pathLst>
          </a:custGeom>
          <a:noFill/>
          <a:ln w="12954">
            <a:solidFill>
              <a:srgbClr val="4094ab"/>
            </a:solidFill>
            <a:round/>
          </a:ln>
        </p:spPr>
        <p:style>
          <a:lnRef idx="0"/>
          <a:fillRef idx="0"/>
          <a:effectRef idx="0"/>
          <a:fontRef idx="minor"/>
        </p:style>
      </p:sp>
      <p:sp>
        <p:nvSpPr>
          <p:cNvPr id="2263" name="CustomShape 2120"/>
          <p:cNvSpPr/>
          <p:nvPr/>
        </p:nvSpPr>
        <p:spPr>
          <a:xfrm>
            <a:off x="2841480" y="4483440"/>
            <a:ext cx="1080" cy="3600"/>
          </a:xfrm>
          <a:custGeom>
            <a:avLst/>
            <a:gdLst/>
            <a:ahLst/>
            <a:rect l="l" t="t" r="r" b="b"/>
            <a:pathLst>
              <a:path w="1524" h="3810">
                <a:moveTo>
                  <a:pt x="1524" y="0"/>
                </a:moveTo>
                <a:lnTo>
                  <a:pt x="0" y="3810"/>
                </a:lnTo>
              </a:path>
            </a:pathLst>
          </a:custGeom>
          <a:noFill/>
          <a:ln w="12954">
            <a:solidFill>
              <a:srgbClr val="3e93aa"/>
            </a:solidFill>
            <a:round/>
          </a:ln>
        </p:spPr>
        <p:style>
          <a:lnRef idx="0"/>
          <a:fillRef idx="0"/>
          <a:effectRef idx="0"/>
          <a:fontRef idx="minor"/>
        </p:style>
      </p:sp>
      <p:sp>
        <p:nvSpPr>
          <p:cNvPr id="2264" name="CustomShape 2121"/>
          <p:cNvSpPr/>
          <p:nvPr/>
        </p:nvSpPr>
        <p:spPr>
          <a:xfrm>
            <a:off x="2840040" y="4487400"/>
            <a:ext cx="1080" cy="4320"/>
          </a:xfrm>
          <a:custGeom>
            <a:avLst/>
            <a:gdLst/>
            <a:ahLst/>
            <a:rect l="l" t="t" r="r" b="b"/>
            <a:pathLst>
              <a:path w="1524" h="4572">
                <a:moveTo>
                  <a:pt x="1524" y="0"/>
                </a:moveTo>
                <a:lnTo>
                  <a:pt x="0" y="4572"/>
                </a:lnTo>
              </a:path>
            </a:pathLst>
          </a:custGeom>
          <a:noFill/>
          <a:ln w="12954">
            <a:solidFill>
              <a:srgbClr val="3e92a8"/>
            </a:solidFill>
            <a:round/>
          </a:ln>
        </p:spPr>
        <p:style>
          <a:lnRef idx="0"/>
          <a:fillRef idx="0"/>
          <a:effectRef idx="0"/>
          <a:fontRef idx="minor"/>
        </p:style>
      </p:sp>
      <p:sp>
        <p:nvSpPr>
          <p:cNvPr id="2265" name="CustomShape 2122"/>
          <p:cNvSpPr/>
          <p:nvPr/>
        </p:nvSpPr>
        <p:spPr>
          <a:xfrm>
            <a:off x="2837520" y="4492080"/>
            <a:ext cx="1800" cy="3600"/>
          </a:xfrm>
          <a:custGeom>
            <a:avLst/>
            <a:gdLst/>
            <a:ahLst/>
            <a:rect l="l" t="t" r="r" b="b"/>
            <a:pathLst>
              <a:path w="2286" h="3810">
                <a:moveTo>
                  <a:pt x="2286" y="0"/>
                </a:moveTo>
                <a:lnTo>
                  <a:pt x="0" y="3810"/>
                </a:lnTo>
              </a:path>
            </a:pathLst>
          </a:custGeom>
          <a:noFill/>
          <a:ln w="12954">
            <a:solidFill>
              <a:srgbClr val="3d91a4"/>
            </a:solidFill>
            <a:round/>
          </a:ln>
        </p:spPr>
        <p:style>
          <a:lnRef idx="0"/>
          <a:fillRef idx="0"/>
          <a:effectRef idx="0"/>
          <a:fontRef idx="minor"/>
        </p:style>
      </p:sp>
      <p:sp>
        <p:nvSpPr>
          <p:cNvPr id="2266" name="CustomShape 2123"/>
          <p:cNvSpPr/>
          <p:nvPr/>
        </p:nvSpPr>
        <p:spPr>
          <a:xfrm>
            <a:off x="2834640" y="4495680"/>
            <a:ext cx="2520" cy="2520"/>
          </a:xfrm>
          <a:custGeom>
            <a:avLst/>
            <a:gdLst/>
            <a:ahLst/>
            <a:rect l="l" t="t" r="r" b="b"/>
            <a:pathLst>
              <a:path w="3048" h="3048">
                <a:moveTo>
                  <a:pt x="3048" y="0"/>
                </a:moveTo>
                <a:lnTo>
                  <a:pt x="0" y="3048"/>
                </a:lnTo>
              </a:path>
            </a:pathLst>
          </a:custGeom>
          <a:noFill/>
          <a:ln w="12954">
            <a:solidFill>
              <a:srgbClr val="3a8a9f"/>
            </a:solidFill>
            <a:round/>
          </a:ln>
        </p:spPr>
        <p:style>
          <a:lnRef idx="0"/>
          <a:fillRef idx="0"/>
          <a:effectRef idx="0"/>
          <a:fontRef idx="minor"/>
        </p:style>
      </p:sp>
      <p:sp>
        <p:nvSpPr>
          <p:cNvPr id="2267" name="CustomShape 2124"/>
          <p:cNvSpPr/>
          <p:nvPr/>
        </p:nvSpPr>
        <p:spPr>
          <a:xfrm>
            <a:off x="2830680" y="4498920"/>
            <a:ext cx="3600" cy="1800"/>
          </a:xfrm>
          <a:custGeom>
            <a:avLst/>
            <a:gdLst/>
            <a:ahLst/>
            <a:rect l="l" t="t" r="r" b="b"/>
            <a:pathLst>
              <a:path w="3810" h="2286">
                <a:moveTo>
                  <a:pt x="3810" y="0"/>
                </a:moveTo>
                <a:lnTo>
                  <a:pt x="0" y="2286"/>
                </a:lnTo>
              </a:path>
            </a:pathLst>
          </a:custGeom>
          <a:noFill/>
          <a:ln w="12954">
            <a:solidFill>
              <a:srgbClr val="388395"/>
            </a:solidFill>
            <a:round/>
          </a:ln>
        </p:spPr>
        <p:style>
          <a:lnRef idx="0"/>
          <a:fillRef idx="0"/>
          <a:effectRef idx="0"/>
          <a:fontRef idx="minor"/>
        </p:style>
      </p:sp>
      <p:sp>
        <p:nvSpPr>
          <p:cNvPr id="2268" name="CustomShape 2125"/>
          <p:cNvSpPr/>
          <p:nvPr/>
        </p:nvSpPr>
        <p:spPr>
          <a:xfrm>
            <a:off x="2825640" y="4501080"/>
            <a:ext cx="5040" cy="1080"/>
          </a:xfrm>
          <a:custGeom>
            <a:avLst/>
            <a:gdLst/>
            <a:ahLst/>
            <a:rect l="l" t="t" r="r" b="b"/>
            <a:pathLst>
              <a:path w="5333" h="1524">
                <a:moveTo>
                  <a:pt x="5333" y="0"/>
                </a:moveTo>
                <a:lnTo>
                  <a:pt x="0" y="1524"/>
                </a:lnTo>
              </a:path>
            </a:pathLst>
          </a:custGeom>
          <a:noFill/>
          <a:ln w="12954">
            <a:solidFill>
              <a:srgbClr val="347a8c"/>
            </a:solidFill>
            <a:round/>
          </a:ln>
        </p:spPr>
        <p:style>
          <a:lnRef idx="0"/>
          <a:fillRef idx="0"/>
          <a:effectRef idx="0"/>
          <a:fontRef idx="minor"/>
        </p:style>
      </p:sp>
      <p:sp>
        <p:nvSpPr>
          <p:cNvPr id="2269" name="CustomShape 2126"/>
          <p:cNvSpPr/>
          <p:nvPr/>
        </p:nvSpPr>
        <p:spPr>
          <a:xfrm>
            <a:off x="2820240" y="4502520"/>
            <a:ext cx="5040" cy="360"/>
          </a:xfrm>
          <a:custGeom>
            <a:avLst/>
            <a:gdLst/>
            <a:ahLst/>
            <a:rect l="l" t="t" r="r" b="b"/>
            <a:pathLst>
              <a:path w="5333" h="762">
                <a:moveTo>
                  <a:pt x="5333" y="0"/>
                </a:moveTo>
                <a:lnTo>
                  <a:pt x="0" y="762"/>
                </a:lnTo>
              </a:path>
            </a:pathLst>
          </a:custGeom>
          <a:noFill/>
          <a:ln w="12954">
            <a:solidFill>
              <a:srgbClr val="347c8f"/>
            </a:solidFill>
            <a:round/>
          </a:ln>
        </p:spPr>
        <p:style>
          <a:lnRef idx="0"/>
          <a:fillRef idx="0"/>
          <a:effectRef idx="0"/>
          <a:fontRef idx="minor"/>
        </p:style>
      </p:sp>
      <p:sp>
        <p:nvSpPr>
          <p:cNvPr id="2270" name="CustomShape 2127"/>
          <p:cNvSpPr/>
          <p:nvPr/>
        </p:nvSpPr>
        <p:spPr>
          <a:xfrm>
            <a:off x="282024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2271" name="CustomShape 2128"/>
          <p:cNvSpPr/>
          <p:nvPr/>
        </p:nvSpPr>
        <p:spPr>
          <a:xfrm>
            <a:off x="2820240" y="4525560"/>
            <a:ext cx="182520" cy="360"/>
          </a:xfrm>
          <a:custGeom>
            <a:avLst/>
            <a:gdLst/>
            <a:ahLst/>
            <a:rect l="l" t="t" r="r" b="b"/>
            <a:pathLst>
              <a:path w="182880" h="0">
                <a:moveTo>
                  <a:pt x="0" y="0"/>
                </a:moveTo>
                <a:lnTo>
                  <a:pt x="182880" y="0"/>
                </a:lnTo>
              </a:path>
            </a:pathLst>
          </a:custGeom>
          <a:noFill/>
          <a:ln w="12954">
            <a:solidFill>
              <a:srgbClr val="358092"/>
            </a:solidFill>
            <a:round/>
          </a:ln>
        </p:spPr>
        <p:style>
          <a:lnRef idx="0"/>
          <a:fillRef idx="0"/>
          <a:effectRef idx="0"/>
          <a:fontRef idx="minor"/>
        </p:style>
      </p:sp>
      <p:sp>
        <p:nvSpPr>
          <p:cNvPr id="2272" name="CustomShape 2129"/>
          <p:cNvSpPr/>
          <p:nvPr/>
        </p:nvSpPr>
        <p:spPr>
          <a:xfrm>
            <a:off x="300312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2273" name="CustomShape 2130"/>
          <p:cNvSpPr/>
          <p:nvPr/>
        </p:nvSpPr>
        <p:spPr>
          <a:xfrm>
            <a:off x="2998440" y="4501800"/>
            <a:ext cx="4320" cy="1080"/>
          </a:xfrm>
          <a:custGeom>
            <a:avLst/>
            <a:gdLst/>
            <a:ahLst/>
            <a:rect l="l" t="t" r="r" b="b"/>
            <a:pathLst>
              <a:path w="4572" h="1524">
                <a:moveTo>
                  <a:pt x="4572" y="1524"/>
                </a:moveTo>
                <a:lnTo>
                  <a:pt x="0" y="0"/>
                </a:lnTo>
              </a:path>
            </a:pathLst>
          </a:custGeom>
          <a:noFill/>
          <a:ln w="12954">
            <a:solidFill>
              <a:srgbClr val="398699"/>
            </a:solidFill>
            <a:round/>
          </a:ln>
        </p:spPr>
        <p:style>
          <a:lnRef idx="0"/>
          <a:fillRef idx="0"/>
          <a:effectRef idx="0"/>
          <a:fontRef idx="minor"/>
        </p:style>
      </p:sp>
      <p:sp>
        <p:nvSpPr>
          <p:cNvPr id="2274" name="CustomShape 2131"/>
          <p:cNvSpPr/>
          <p:nvPr/>
        </p:nvSpPr>
        <p:spPr>
          <a:xfrm>
            <a:off x="2993760" y="4500360"/>
            <a:ext cx="4320" cy="1080"/>
          </a:xfrm>
          <a:custGeom>
            <a:avLst/>
            <a:gdLst/>
            <a:ahLst/>
            <a:rect l="l" t="t" r="r" b="b"/>
            <a:pathLst>
              <a:path w="4572" h="1524">
                <a:moveTo>
                  <a:pt x="4572" y="1524"/>
                </a:moveTo>
                <a:lnTo>
                  <a:pt x="0" y="0"/>
                </a:lnTo>
              </a:path>
            </a:pathLst>
          </a:custGeom>
          <a:noFill/>
          <a:ln w="12954">
            <a:solidFill>
              <a:srgbClr val="3a8a9f"/>
            </a:solidFill>
            <a:round/>
          </a:ln>
        </p:spPr>
        <p:style>
          <a:lnRef idx="0"/>
          <a:fillRef idx="0"/>
          <a:effectRef idx="0"/>
          <a:fontRef idx="minor"/>
        </p:style>
      </p:sp>
      <p:sp>
        <p:nvSpPr>
          <p:cNvPr id="2275" name="CustomShape 2132"/>
          <p:cNvSpPr/>
          <p:nvPr/>
        </p:nvSpPr>
        <p:spPr>
          <a:xfrm>
            <a:off x="2989440" y="4498920"/>
            <a:ext cx="4320" cy="1080"/>
          </a:xfrm>
          <a:custGeom>
            <a:avLst/>
            <a:gdLst/>
            <a:ahLst/>
            <a:rect l="l" t="t" r="r" b="b"/>
            <a:pathLst>
              <a:path w="4572" h="1524">
                <a:moveTo>
                  <a:pt x="4572" y="1524"/>
                </a:moveTo>
                <a:lnTo>
                  <a:pt x="0" y="0"/>
                </a:lnTo>
              </a:path>
            </a:pathLst>
          </a:custGeom>
          <a:noFill/>
          <a:ln w="12954">
            <a:solidFill>
              <a:srgbClr val="3c8fa3"/>
            </a:solidFill>
            <a:round/>
          </a:ln>
        </p:spPr>
        <p:style>
          <a:lnRef idx="0"/>
          <a:fillRef idx="0"/>
          <a:effectRef idx="0"/>
          <a:fontRef idx="minor"/>
        </p:style>
      </p:sp>
      <p:sp>
        <p:nvSpPr>
          <p:cNvPr id="2276" name="CustomShape 2133"/>
          <p:cNvSpPr/>
          <p:nvPr/>
        </p:nvSpPr>
        <p:spPr>
          <a:xfrm>
            <a:off x="2984760" y="4495680"/>
            <a:ext cx="4320" cy="2520"/>
          </a:xfrm>
          <a:custGeom>
            <a:avLst/>
            <a:gdLst/>
            <a:ahLst/>
            <a:rect l="l" t="t" r="r" b="b"/>
            <a:pathLst>
              <a:path w="4572" h="3048">
                <a:moveTo>
                  <a:pt x="4572" y="3048"/>
                </a:moveTo>
                <a:lnTo>
                  <a:pt x="0" y="0"/>
                </a:lnTo>
              </a:path>
            </a:pathLst>
          </a:custGeom>
          <a:noFill/>
          <a:ln w="12954">
            <a:solidFill>
              <a:srgbClr val="3e92a8"/>
            </a:solidFill>
            <a:round/>
          </a:ln>
        </p:spPr>
        <p:style>
          <a:lnRef idx="0"/>
          <a:fillRef idx="0"/>
          <a:effectRef idx="0"/>
          <a:fontRef idx="minor"/>
        </p:style>
      </p:sp>
      <p:sp>
        <p:nvSpPr>
          <p:cNvPr id="2277" name="CustomShape 2134"/>
          <p:cNvSpPr/>
          <p:nvPr/>
        </p:nvSpPr>
        <p:spPr>
          <a:xfrm>
            <a:off x="2980800" y="4492800"/>
            <a:ext cx="3600" cy="2520"/>
          </a:xfrm>
          <a:custGeom>
            <a:avLst/>
            <a:gdLst/>
            <a:ahLst/>
            <a:rect l="l" t="t" r="r" b="b"/>
            <a:pathLst>
              <a:path w="3810" h="3048">
                <a:moveTo>
                  <a:pt x="3810" y="3048"/>
                </a:moveTo>
                <a:lnTo>
                  <a:pt x="0" y="0"/>
                </a:lnTo>
              </a:path>
            </a:pathLst>
          </a:custGeom>
          <a:noFill/>
          <a:ln w="12954">
            <a:solidFill>
              <a:srgbClr val="4096ac"/>
            </a:solidFill>
            <a:round/>
          </a:ln>
        </p:spPr>
        <p:style>
          <a:lnRef idx="0"/>
          <a:fillRef idx="0"/>
          <a:effectRef idx="0"/>
          <a:fontRef idx="minor"/>
        </p:style>
      </p:sp>
      <p:sp>
        <p:nvSpPr>
          <p:cNvPr id="2278" name="CustomShape 2135"/>
          <p:cNvSpPr/>
          <p:nvPr/>
        </p:nvSpPr>
        <p:spPr>
          <a:xfrm>
            <a:off x="2977200" y="4488840"/>
            <a:ext cx="3600" cy="3600"/>
          </a:xfrm>
          <a:custGeom>
            <a:avLst/>
            <a:gdLst/>
            <a:ahLst/>
            <a:rect l="l" t="t" r="r" b="b"/>
            <a:pathLst>
              <a:path w="3810" h="3810">
                <a:moveTo>
                  <a:pt x="3810" y="3810"/>
                </a:moveTo>
                <a:lnTo>
                  <a:pt x="0" y="0"/>
                </a:lnTo>
              </a:path>
            </a:pathLst>
          </a:custGeom>
          <a:noFill/>
          <a:ln w="12954">
            <a:solidFill>
              <a:srgbClr val="4299af"/>
            </a:solidFill>
            <a:round/>
          </a:ln>
        </p:spPr>
        <p:style>
          <a:lnRef idx="0"/>
          <a:fillRef idx="0"/>
          <a:effectRef idx="0"/>
          <a:fontRef idx="minor"/>
        </p:style>
      </p:sp>
      <p:sp>
        <p:nvSpPr>
          <p:cNvPr id="2279" name="CustomShape 2136"/>
          <p:cNvSpPr/>
          <p:nvPr/>
        </p:nvSpPr>
        <p:spPr>
          <a:xfrm>
            <a:off x="2973960" y="4484520"/>
            <a:ext cx="2520" cy="4320"/>
          </a:xfrm>
          <a:custGeom>
            <a:avLst/>
            <a:gdLst/>
            <a:ahLst/>
            <a:rect l="l" t="t" r="r" b="b"/>
            <a:pathLst>
              <a:path w="3048" h="4572">
                <a:moveTo>
                  <a:pt x="3048" y="4572"/>
                </a:moveTo>
                <a:lnTo>
                  <a:pt x="0" y="0"/>
                </a:lnTo>
              </a:path>
            </a:pathLst>
          </a:custGeom>
          <a:noFill/>
          <a:ln w="12954">
            <a:solidFill>
              <a:srgbClr val="439cb1"/>
            </a:solidFill>
            <a:round/>
          </a:ln>
        </p:spPr>
        <p:style>
          <a:lnRef idx="0"/>
          <a:fillRef idx="0"/>
          <a:effectRef idx="0"/>
          <a:fontRef idx="minor"/>
        </p:style>
      </p:sp>
      <p:sp>
        <p:nvSpPr>
          <p:cNvPr id="2280" name="CustomShape 2137"/>
          <p:cNvSpPr/>
          <p:nvPr/>
        </p:nvSpPr>
        <p:spPr>
          <a:xfrm>
            <a:off x="2970360" y="4479120"/>
            <a:ext cx="3600" cy="5040"/>
          </a:xfrm>
          <a:custGeom>
            <a:avLst/>
            <a:gdLst/>
            <a:ahLst/>
            <a:rect l="l" t="t" r="r" b="b"/>
            <a:pathLst>
              <a:path w="3810" h="5334">
                <a:moveTo>
                  <a:pt x="3810" y="5333"/>
                </a:moveTo>
                <a:lnTo>
                  <a:pt x="0" y="0"/>
                </a:lnTo>
              </a:path>
            </a:pathLst>
          </a:custGeom>
          <a:noFill/>
          <a:ln w="12954">
            <a:solidFill>
              <a:srgbClr val="439eb5"/>
            </a:solidFill>
            <a:round/>
          </a:ln>
        </p:spPr>
        <p:style>
          <a:lnRef idx="0"/>
          <a:fillRef idx="0"/>
          <a:effectRef idx="0"/>
          <a:fontRef idx="minor"/>
        </p:style>
      </p:sp>
      <p:sp>
        <p:nvSpPr>
          <p:cNvPr id="2281" name="CustomShape 2138"/>
          <p:cNvSpPr/>
          <p:nvPr/>
        </p:nvSpPr>
        <p:spPr>
          <a:xfrm>
            <a:off x="2963520" y="4465440"/>
            <a:ext cx="6480" cy="13320"/>
          </a:xfrm>
          <a:custGeom>
            <a:avLst/>
            <a:gdLst/>
            <a:ahLst/>
            <a:rect l="l" t="t" r="r" b="b"/>
            <a:pathLst>
              <a:path w="6857" h="13715">
                <a:moveTo>
                  <a:pt x="6857" y="13715"/>
                </a:moveTo>
                <a:lnTo>
                  <a:pt x="0" y="0"/>
                </a:lnTo>
              </a:path>
            </a:pathLst>
          </a:custGeom>
          <a:noFill/>
          <a:ln w="12954">
            <a:solidFill>
              <a:srgbClr val="449fb7"/>
            </a:solidFill>
            <a:round/>
          </a:ln>
        </p:spPr>
        <p:style>
          <a:lnRef idx="0"/>
          <a:fillRef idx="0"/>
          <a:effectRef idx="0"/>
          <a:fontRef idx="minor"/>
        </p:style>
      </p:sp>
      <p:sp>
        <p:nvSpPr>
          <p:cNvPr id="2282" name="CustomShape 2139"/>
          <p:cNvSpPr/>
          <p:nvPr/>
        </p:nvSpPr>
        <p:spPr>
          <a:xfrm>
            <a:off x="2827080" y="4140000"/>
            <a:ext cx="136080" cy="325080"/>
          </a:xfrm>
          <a:custGeom>
            <a:avLst/>
            <a:gdLst/>
            <a:ahLst/>
            <a:rect l="l" t="t" r="r" b="b"/>
            <a:pathLst>
              <a:path w="136398" h="325374">
                <a:moveTo>
                  <a:pt x="136398" y="325374"/>
                </a:moveTo>
                <a:lnTo>
                  <a:pt x="123444" y="297942"/>
                </a:lnTo>
                <a:lnTo>
                  <a:pt x="105918" y="256794"/>
                </a:lnTo>
                <a:lnTo>
                  <a:pt x="83820" y="201930"/>
                </a:lnTo>
                <a:lnTo>
                  <a:pt x="41910" y="100584"/>
                </a:lnTo>
                <a:lnTo>
                  <a:pt x="0" y="0"/>
                </a:lnTo>
              </a:path>
            </a:pathLst>
          </a:custGeom>
          <a:noFill/>
          <a:ln w="12954">
            <a:solidFill>
              <a:srgbClr val="45a0b8"/>
            </a:solidFill>
            <a:round/>
          </a:ln>
        </p:spPr>
        <p:style>
          <a:lnRef idx="0"/>
          <a:fillRef idx="0"/>
          <a:effectRef idx="0"/>
          <a:fontRef idx="minor"/>
        </p:style>
      </p:sp>
      <p:sp>
        <p:nvSpPr>
          <p:cNvPr id="2283" name="CustomShape 2140"/>
          <p:cNvSpPr/>
          <p:nvPr/>
        </p:nvSpPr>
        <p:spPr>
          <a:xfrm>
            <a:off x="2827080" y="4041720"/>
            <a:ext cx="61200" cy="97920"/>
          </a:xfrm>
          <a:custGeom>
            <a:avLst/>
            <a:gdLst/>
            <a:ahLst/>
            <a:rect l="l" t="t" r="r" b="b"/>
            <a:pathLst>
              <a:path w="61722" h="98298">
                <a:moveTo>
                  <a:pt x="0" y="98298"/>
                </a:moveTo>
                <a:lnTo>
                  <a:pt x="38861" y="35814"/>
                </a:lnTo>
                <a:lnTo>
                  <a:pt x="61721" y="0"/>
                </a:lnTo>
              </a:path>
            </a:pathLst>
          </a:custGeom>
          <a:noFill/>
          <a:ln w="12954">
            <a:solidFill>
              <a:srgbClr val="449eb5"/>
            </a:solidFill>
            <a:round/>
          </a:ln>
        </p:spPr>
        <p:style>
          <a:lnRef idx="0"/>
          <a:fillRef idx="0"/>
          <a:effectRef idx="0"/>
          <a:fontRef idx="minor"/>
        </p:style>
      </p:sp>
      <p:sp>
        <p:nvSpPr>
          <p:cNvPr id="2284" name="CustomShape 2141"/>
          <p:cNvSpPr/>
          <p:nvPr/>
        </p:nvSpPr>
        <p:spPr>
          <a:xfrm>
            <a:off x="2888640" y="4013280"/>
            <a:ext cx="18000" cy="27720"/>
          </a:xfrm>
          <a:custGeom>
            <a:avLst/>
            <a:gdLst/>
            <a:ahLst/>
            <a:rect l="l" t="t" r="r" b="b"/>
            <a:pathLst>
              <a:path w="18287" h="28194">
                <a:moveTo>
                  <a:pt x="0" y="28193"/>
                </a:moveTo>
                <a:lnTo>
                  <a:pt x="18287" y="0"/>
                </a:lnTo>
              </a:path>
            </a:pathLst>
          </a:custGeom>
          <a:noFill/>
          <a:ln w="12954">
            <a:solidFill>
              <a:srgbClr val="439eb4"/>
            </a:solidFill>
            <a:round/>
          </a:ln>
        </p:spPr>
        <p:style>
          <a:lnRef idx="0"/>
          <a:fillRef idx="0"/>
          <a:effectRef idx="0"/>
          <a:fontRef idx="minor"/>
        </p:style>
      </p:sp>
      <p:sp>
        <p:nvSpPr>
          <p:cNvPr id="2285" name="CustomShape 2142"/>
          <p:cNvSpPr/>
          <p:nvPr/>
        </p:nvSpPr>
        <p:spPr>
          <a:xfrm>
            <a:off x="2907000" y="3992760"/>
            <a:ext cx="14760" cy="20160"/>
          </a:xfrm>
          <a:custGeom>
            <a:avLst/>
            <a:gdLst/>
            <a:ahLst/>
            <a:rect l="l" t="t" r="r" b="b"/>
            <a:pathLst>
              <a:path w="15239" h="20574">
                <a:moveTo>
                  <a:pt x="0" y="20574"/>
                </a:moveTo>
                <a:lnTo>
                  <a:pt x="15240" y="0"/>
                </a:lnTo>
              </a:path>
            </a:pathLst>
          </a:custGeom>
          <a:noFill/>
          <a:ln w="12953">
            <a:solidFill>
              <a:srgbClr val="439db2"/>
            </a:solidFill>
            <a:round/>
          </a:ln>
        </p:spPr>
        <p:style>
          <a:lnRef idx="0"/>
          <a:fillRef idx="0"/>
          <a:effectRef idx="0"/>
          <a:fontRef idx="minor"/>
        </p:style>
      </p:sp>
      <p:sp>
        <p:nvSpPr>
          <p:cNvPr id="2286" name="CustomShape 2143"/>
          <p:cNvSpPr/>
          <p:nvPr/>
        </p:nvSpPr>
        <p:spPr>
          <a:xfrm>
            <a:off x="2922120" y="3985920"/>
            <a:ext cx="5040" cy="6480"/>
          </a:xfrm>
          <a:custGeom>
            <a:avLst/>
            <a:gdLst/>
            <a:ahLst/>
            <a:rect l="l" t="t" r="r" b="b"/>
            <a:pathLst>
              <a:path w="5333" h="6858">
                <a:moveTo>
                  <a:pt x="0" y="6857"/>
                </a:moveTo>
                <a:lnTo>
                  <a:pt x="5333" y="0"/>
                </a:lnTo>
              </a:path>
            </a:pathLst>
          </a:custGeom>
          <a:noFill/>
          <a:ln w="12954">
            <a:solidFill>
              <a:srgbClr val="429bb1"/>
            </a:solidFill>
            <a:round/>
          </a:ln>
        </p:spPr>
        <p:style>
          <a:lnRef idx="0"/>
          <a:fillRef idx="0"/>
          <a:effectRef idx="0"/>
          <a:fontRef idx="minor"/>
        </p:style>
      </p:sp>
      <p:sp>
        <p:nvSpPr>
          <p:cNvPr id="2287" name="CustomShape 2144"/>
          <p:cNvSpPr/>
          <p:nvPr/>
        </p:nvSpPr>
        <p:spPr>
          <a:xfrm>
            <a:off x="2927520" y="3981600"/>
            <a:ext cx="5040" cy="4320"/>
          </a:xfrm>
          <a:custGeom>
            <a:avLst/>
            <a:gdLst/>
            <a:ahLst/>
            <a:rect l="l" t="t" r="r" b="b"/>
            <a:pathLst>
              <a:path w="5333" h="4572">
                <a:moveTo>
                  <a:pt x="0" y="4572"/>
                </a:moveTo>
                <a:lnTo>
                  <a:pt x="5334" y="0"/>
                </a:lnTo>
              </a:path>
            </a:pathLst>
          </a:custGeom>
          <a:noFill/>
          <a:ln w="12954">
            <a:solidFill>
              <a:srgbClr val="4299af"/>
            </a:solidFill>
            <a:round/>
          </a:ln>
        </p:spPr>
        <p:style>
          <a:lnRef idx="0"/>
          <a:fillRef idx="0"/>
          <a:effectRef idx="0"/>
          <a:fontRef idx="minor"/>
        </p:style>
      </p:sp>
      <p:sp>
        <p:nvSpPr>
          <p:cNvPr id="2288" name="CustomShape 2145"/>
          <p:cNvSpPr/>
          <p:nvPr/>
        </p:nvSpPr>
        <p:spPr>
          <a:xfrm>
            <a:off x="2932920" y="3973680"/>
            <a:ext cx="7920" cy="7200"/>
          </a:xfrm>
          <a:custGeom>
            <a:avLst/>
            <a:gdLst/>
            <a:ahLst/>
            <a:rect l="l" t="t" r="r" b="b"/>
            <a:pathLst>
              <a:path w="8381" h="7620">
                <a:moveTo>
                  <a:pt x="0" y="7620"/>
                </a:moveTo>
                <a:lnTo>
                  <a:pt x="8382" y="0"/>
                </a:lnTo>
              </a:path>
            </a:pathLst>
          </a:custGeom>
          <a:noFill/>
          <a:ln w="12953">
            <a:solidFill>
              <a:srgbClr val="4095ac"/>
            </a:solidFill>
            <a:round/>
          </a:ln>
        </p:spPr>
        <p:style>
          <a:lnRef idx="0"/>
          <a:fillRef idx="0"/>
          <a:effectRef idx="0"/>
          <a:fontRef idx="minor"/>
        </p:style>
      </p:sp>
      <p:sp>
        <p:nvSpPr>
          <p:cNvPr id="2289" name="CustomShape 2146"/>
          <p:cNvSpPr/>
          <p:nvPr/>
        </p:nvSpPr>
        <p:spPr>
          <a:xfrm>
            <a:off x="2941200" y="3968640"/>
            <a:ext cx="9720" cy="5040"/>
          </a:xfrm>
          <a:custGeom>
            <a:avLst/>
            <a:gdLst/>
            <a:ahLst/>
            <a:rect l="l" t="t" r="r" b="b"/>
            <a:pathLst>
              <a:path w="9906" h="5334">
                <a:moveTo>
                  <a:pt x="0" y="5333"/>
                </a:moveTo>
                <a:lnTo>
                  <a:pt x="9906" y="0"/>
                </a:lnTo>
              </a:path>
            </a:pathLst>
          </a:custGeom>
          <a:noFill/>
          <a:ln w="12954">
            <a:solidFill>
              <a:srgbClr val="3d91a5"/>
            </a:solidFill>
            <a:round/>
          </a:ln>
        </p:spPr>
        <p:style>
          <a:lnRef idx="0"/>
          <a:fillRef idx="0"/>
          <a:effectRef idx="0"/>
          <a:fontRef idx="minor"/>
        </p:style>
      </p:sp>
      <p:sp>
        <p:nvSpPr>
          <p:cNvPr id="2290" name="CustomShape 2147"/>
          <p:cNvSpPr/>
          <p:nvPr/>
        </p:nvSpPr>
        <p:spPr>
          <a:xfrm>
            <a:off x="2951280" y="3965400"/>
            <a:ext cx="9720" cy="2520"/>
          </a:xfrm>
          <a:custGeom>
            <a:avLst/>
            <a:gdLst/>
            <a:ahLst/>
            <a:rect l="l" t="t" r="r" b="b"/>
            <a:pathLst>
              <a:path w="9906" h="3048">
                <a:moveTo>
                  <a:pt x="0" y="3048"/>
                </a:moveTo>
                <a:lnTo>
                  <a:pt x="9906" y="0"/>
                </a:lnTo>
              </a:path>
            </a:pathLst>
          </a:custGeom>
          <a:noFill/>
          <a:ln w="12954">
            <a:solidFill>
              <a:srgbClr val="3a8a9f"/>
            </a:solidFill>
            <a:round/>
          </a:ln>
        </p:spPr>
        <p:style>
          <a:lnRef idx="0"/>
          <a:fillRef idx="0"/>
          <a:effectRef idx="0"/>
          <a:fontRef idx="minor"/>
        </p:style>
      </p:sp>
      <p:sp>
        <p:nvSpPr>
          <p:cNvPr id="2291" name="CustomShape 2148"/>
          <p:cNvSpPr/>
          <p:nvPr/>
        </p:nvSpPr>
        <p:spPr>
          <a:xfrm>
            <a:off x="2961000" y="3963960"/>
            <a:ext cx="11160" cy="1080"/>
          </a:xfrm>
          <a:custGeom>
            <a:avLst/>
            <a:gdLst/>
            <a:ahLst/>
            <a:rect l="l" t="t" r="r" b="b"/>
            <a:pathLst>
              <a:path w="11430" h="1524">
                <a:moveTo>
                  <a:pt x="0" y="1524"/>
                </a:moveTo>
                <a:lnTo>
                  <a:pt x="11430" y="0"/>
                </a:lnTo>
              </a:path>
            </a:pathLst>
          </a:custGeom>
          <a:noFill/>
          <a:ln w="12954">
            <a:solidFill>
              <a:srgbClr val="398598"/>
            </a:solidFill>
            <a:round/>
          </a:ln>
        </p:spPr>
        <p:style>
          <a:lnRef idx="0"/>
          <a:fillRef idx="0"/>
          <a:effectRef idx="0"/>
          <a:fontRef idx="minor"/>
        </p:style>
      </p:sp>
      <p:sp>
        <p:nvSpPr>
          <p:cNvPr id="2292" name="CustomShape 2149"/>
          <p:cNvSpPr/>
          <p:nvPr/>
        </p:nvSpPr>
        <p:spPr>
          <a:xfrm>
            <a:off x="2972520" y="3940200"/>
            <a:ext cx="360" cy="23400"/>
          </a:xfrm>
          <a:custGeom>
            <a:avLst/>
            <a:gdLst/>
            <a:ahLst/>
            <a:rect l="l" t="t" r="r" b="b"/>
            <a:pathLst>
              <a:path w="0" h="23622">
                <a:moveTo>
                  <a:pt x="0" y="23622"/>
                </a:moveTo>
                <a:lnTo>
                  <a:pt x="0" y="0"/>
                </a:lnTo>
              </a:path>
            </a:pathLst>
          </a:custGeom>
          <a:noFill/>
          <a:ln w="12954">
            <a:solidFill>
              <a:srgbClr val="46a3ba"/>
            </a:solidFill>
            <a:round/>
          </a:ln>
        </p:spPr>
        <p:style>
          <a:lnRef idx="0"/>
          <a:fillRef idx="0"/>
          <a:effectRef idx="0"/>
          <a:fontRef idx="minor"/>
        </p:style>
      </p:sp>
      <p:sp>
        <p:nvSpPr>
          <p:cNvPr id="2293" name="CustomShape 2150"/>
          <p:cNvSpPr/>
          <p:nvPr/>
        </p:nvSpPr>
        <p:spPr>
          <a:xfrm>
            <a:off x="2813400" y="3940200"/>
            <a:ext cx="158760" cy="360"/>
          </a:xfrm>
          <a:custGeom>
            <a:avLst/>
            <a:gdLst/>
            <a:ahLst/>
            <a:rect l="l" t="t" r="r" b="b"/>
            <a:pathLst>
              <a:path w="159257" h="0">
                <a:moveTo>
                  <a:pt x="159257" y="0"/>
                </a:moveTo>
                <a:lnTo>
                  <a:pt x="0" y="0"/>
                </a:lnTo>
              </a:path>
            </a:pathLst>
          </a:custGeom>
          <a:noFill/>
          <a:ln w="12954">
            <a:solidFill>
              <a:srgbClr val="358092"/>
            </a:solidFill>
            <a:round/>
          </a:ln>
        </p:spPr>
        <p:style>
          <a:lnRef idx="0"/>
          <a:fillRef idx="0"/>
          <a:effectRef idx="0"/>
          <a:fontRef idx="minor"/>
        </p:style>
      </p:sp>
      <p:sp>
        <p:nvSpPr>
          <p:cNvPr id="2294" name="CustomShape 2151"/>
          <p:cNvSpPr/>
          <p:nvPr/>
        </p:nvSpPr>
        <p:spPr>
          <a:xfrm>
            <a:off x="281340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2295" name="CustomShape 2152"/>
          <p:cNvSpPr/>
          <p:nvPr/>
        </p:nvSpPr>
        <p:spPr>
          <a:xfrm>
            <a:off x="2813400" y="3963960"/>
            <a:ext cx="11160" cy="1800"/>
          </a:xfrm>
          <a:custGeom>
            <a:avLst/>
            <a:gdLst/>
            <a:ahLst/>
            <a:rect l="l" t="t" r="r" b="b"/>
            <a:pathLst>
              <a:path w="11430" h="2286">
                <a:moveTo>
                  <a:pt x="0" y="0"/>
                </a:moveTo>
                <a:lnTo>
                  <a:pt x="11430" y="2285"/>
                </a:lnTo>
              </a:path>
            </a:pathLst>
          </a:custGeom>
          <a:noFill/>
          <a:ln w="12954">
            <a:solidFill>
              <a:srgbClr val="33798b"/>
            </a:solidFill>
            <a:round/>
          </a:ln>
        </p:spPr>
        <p:style>
          <a:lnRef idx="0"/>
          <a:fillRef idx="0"/>
          <a:effectRef idx="0"/>
          <a:fontRef idx="minor"/>
        </p:style>
      </p:sp>
      <p:sp>
        <p:nvSpPr>
          <p:cNvPr id="2296" name="CustomShape 2153"/>
          <p:cNvSpPr/>
          <p:nvPr/>
        </p:nvSpPr>
        <p:spPr>
          <a:xfrm>
            <a:off x="2824560" y="3966120"/>
            <a:ext cx="8640" cy="3600"/>
          </a:xfrm>
          <a:custGeom>
            <a:avLst/>
            <a:gdLst/>
            <a:ahLst/>
            <a:rect l="l" t="t" r="r" b="b"/>
            <a:pathLst>
              <a:path w="9143" h="3810">
                <a:moveTo>
                  <a:pt x="0" y="0"/>
                </a:moveTo>
                <a:lnTo>
                  <a:pt x="9144" y="3809"/>
                </a:lnTo>
              </a:path>
            </a:pathLst>
          </a:custGeom>
          <a:noFill/>
          <a:ln w="12954">
            <a:solidFill>
              <a:srgbClr val="357e91"/>
            </a:solidFill>
            <a:round/>
          </a:ln>
        </p:spPr>
        <p:style>
          <a:lnRef idx="0"/>
          <a:fillRef idx="0"/>
          <a:effectRef idx="0"/>
          <a:fontRef idx="minor"/>
        </p:style>
      </p:sp>
      <p:sp>
        <p:nvSpPr>
          <p:cNvPr id="2297" name="CustomShape 2154"/>
          <p:cNvSpPr/>
          <p:nvPr/>
        </p:nvSpPr>
        <p:spPr>
          <a:xfrm>
            <a:off x="2833920" y="3970080"/>
            <a:ext cx="6480" cy="4320"/>
          </a:xfrm>
          <a:custGeom>
            <a:avLst/>
            <a:gdLst/>
            <a:ahLst/>
            <a:rect l="l" t="t" r="r" b="b"/>
            <a:pathLst>
              <a:path w="6857" h="4572">
                <a:moveTo>
                  <a:pt x="0" y="0"/>
                </a:moveTo>
                <a:lnTo>
                  <a:pt x="6858" y="4571"/>
                </a:lnTo>
              </a:path>
            </a:pathLst>
          </a:custGeom>
          <a:noFill/>
          <a:ln w="12954">
            <a:solidFill>
              <a:srgbClr val="388496"/>
            </a:solidFill>
            <a:round/>
          </a:ln>
        </p:spPr>
        <p:style>
          <a:lnRef idx="0"/>
          <a:fillRef idx="0"/>
          <a:effectRef idx="0"/>
          <a:fontRef idx="minor"/>
        </p:style>
      </p:sp>
      <p:sp>
        <p:nvSpPr>
          <p:cNvPr id="2298" name="CustomShape 2155"/>
          <p:cNvSpPr/>
          <p:nvPr/>
        </p:nvSpPr>
        <p:spPr>
          <a:xfrm>
            <a:off x="2840760" y="3974760"/>
            <a:ext cx="5040" cy="5040"/>
          </a:xfrm>
          <a:custGeom>
            <a:avLst/>
            <a:gdLst/>
            <a:ahLst/>
            <a:rect l="l" t="t" r="r" b="b"/>
            <a:pathLst>
              <a:path w="5333" h="5334">
                <a:moveTo>
                  <a:pt x="0" y="0"/>
                </a:moveTo>
                <a:lnTo>
                  <a:pt x="5334" y="5334"/>
                </a:lnTo>
              </a:path>
            </a:pathLst>
          </a:custGeom>
          <a:noFill/>
          <a:ln w="12954">
            <a:solidFill>
              <a:srgbClr val="3a8a9f"/>
            </a:solidFill>
            <a:round/>
          </a:ln>
        </p:spPr>
        <p:style>
          <a:lnRef idx="0"/>
          <a:fillRef idx="0"/>
          <a:effectRef idx="0"/>
          <a:fontRef idx="minor"/>
        </p:style>
      </p:sp>
      <p:sp>
        <p:nvSpPr>
          <p:cNvPr id="2299" name="CustomShape 2156"/>
          <p:cNvSpPr/>
          <p:nvPr/>
        </p:nvSpPr>
        <p:spPr>
          <a:xfrm>
            <a:off x="2846160" y="3979800"/>
            <a:ext cx="3600" cy="5760"/>
          </a:xfrm>
          <a:custGeom>
            <a:avLst/>
            <a:gdLst/>
            <a:ahLst/>
            <a:rect l="l" t="t" r="r" b="b"/>
            <a:pathLst>
              <a:path w="3810" h="6096">
                <a:moveTo>
                  <a:pt x="0" y="0"/>
                </a:moveTo>
                <a:lnTo>
                  <a:pt x="3810" y="6096"/>
                </a:lnTo>
              </a:path>
            </a:pathLst>
          </a:custGeom>
          <a:noFill/>
          <a:ln w="12954">
            <a:solidFill>
              <a:srgbClr val="3d90a4"/>
            </a:solidFill>
            <a:round/>
          </a:ln>
        </p:spPr>
        <p:style>
          <a:lnRef idx="0"/>
          <a:fillRef idx="0"/>
          <a:effectRef idx="0"/>
          <a:fontRef idx="minor"/>
        </p:style>
      </p:sp>
      <p:sp>
        <p:nvSpPr>
          <p:cNvPr id="2300" name="CustomShape 2157"/>
          <p:cNvSpPr/>
          <p:nvPr/>
        </p:nvSpPr>
        <p:spPr>
          <a:xfrm>
            <a:off x="2849760" y="3985920"/>
            <a:ext cx="1800" cy="6480"/>
          </a:xfrm>
          <a:custGeom>
            <a:avLst/>
            <a:gdLst/>
            <a:ahLst/>
            <a:rect l="l" t="t" r="r" b="b"/>
            <a:pathLst>
              <a:path w="2286" h="6858">
                <a:moveTo>
                  <a:pt x="0" y="0"/>
                </a:moveTo>
                <a:lnTo>
                  <a:pt x="2286" y="6858"/>
                </a:lnTo>
              </a:path>
            </a:pathLst>
          </a:custGeom>
          <a:noFill/>
          <a:ln w="12954">
            <a:solidFill>
              <a:srgbClr val="3e92a8"/>
            </a:solidFill>
            <a:round/>
          </a:ln>
        </p:spPr>
        <p:style>
          <a:lnRef idx="0"/>
          <a:fillRef idx="0"/>
          <a:effectRef idx="0"/>
          <a:fontRef idx="minor"/>
        </p:style>
      </p:sp>
      <p:sp>
        <p:nvSpPr>
          <p:cNvPr id="2301" name="CustomShape 2158"/>
          <p:cNvSpPr/>
          <p:nvPr/>
        </p:nvSpPr>
        <p:spPr>
          <a:xfrm>
            <a:off x="2852280" y="3992760"/>
            <a:ext cx="1080" cy="6480"/>
          </a:xfrm>
          <a:custGeom>
            <a:avLst/>
            <a:gdLst/>
            <a:ahLst/>
            <a:rect l="l" t="t" r="r" b="b"/>
            <a:pathLst>
              <a:path w="1524" h="6858">
                <a:moveTo>
                  <a:pt x="0" y="0"/>
                </a:moveTo>
                <a:lnTo>
                  <a:pt x="1524" y="6858"/>
                </a:lnTo>
              </a:path>
            </a:pathLst>
          </a:custGeom>
          <a:noFill/>
          <a:ln w="12954">
            <a:solidFill>
              <a:srgbClr val="3f94aa"/>
            </a:solidFill>
            <a:round/>
          </a:ln>
        </p:spPr>
        <p:style>
          <a:lnRef idx="0"/>
          <a:fillRef idx="0"/>
          <a:effectRef idx="0"/>
          <a:fontRef idx="minor"/>
        </p:style>
      </p:sp>
      <p:sp>
        <p:nvSpPr>
          <p:cNvPr id="2302" name="CustomShape 2159"/>
          <p:cNvSpPr/>
          <p:nvPr/>
        </p:nvSpPr>
        <p:spPr>
          <a:xfrm>
            <a:off x="2853720" y="3999600"/>
            <a:ext cx="360" cy="16560"/>
          </a:xfrm>
          <a:custGeom>
            <a:avLst/>
            <a:gdLst/>
            <a:ahLst/>
            <a:rect l="l" t="t" r="r" b="b"/>
            <a:pathLst>
              <a:path w="762" h="16763">
                <a:moveTo>
                  <a:pt x="0" y="0"/>
                </a:moveTo>
                <a:lnTo>
                  <a:pt x="762" y="8382"/>
                </a:lnTo>
                <a:lnTo>
                  <a:pt x="762" y="16764"/>
                </a:lnTo>
              </a:path>
            </a:pathLst>
          </a:custGeom>
          <a:noFill/>
          <a:ln w="12954">
            <a:solidFill>
              <a:srgbClr val="4094ab"/>
            </a:solidFill>
            <a:round/>
          </a:ln>
        </p:spPr>
        <p:style>
          <a:lnRef idx="0"/>
          <a:fillRef idx="0"/>
          <a:effectRef idx="0"/>
          <a:fontRef idx="minor"/>
        </p:style>
      </p:sp>
      <p:sp>
        <p:nvSpPr>
          <p:cNvPr id="2303" name="CustomShape 2160"/>
          <p:cNvSpPr/>
          <p:nvPr/>
        </p:nvSpPr>
        <p:spPr>
          <a:xfrm>
            <a:off x="2853000" y="4016520"/>
            <a:ext cx="1080" cy="8640"/>
          </a:xfrm>
          <a:custGeom>
            <a:avLst/>
            <a:gdLst/>
            <a:ahLst/>
            <a:rect l="l" t="t" r="r" b="b"/>
            <a:pathLst>
              <a:path w="1524" h="9144">
                <a:moveTo>
                  <a:pt x="1524" y="0"/>
                </a:moveTo>
                <a:lnTo>
                  <a:pt x="0" y="9144"/>
                </a:lnTo>
              </a:path>
            </a:pathLst>
          </a:custGeom>
          <a:noFill/>
          <a:ln w="12954">
            <a:solidFill>
              <a:srgbClr val="4094aa"/>
            </a:solidFill>
            <a:round/>
          </a:ln>
        </p:spPr>
        <p:style>
          <a:lnRef idx="0"/>
          <a:fillRef idx="0"/>
          <a:effectRef idx="0"/>
          <a:fontRef idx="minor"/>
        </p:style>
      </p:sp>
      <p:sp>
        <p:nvSpPr>
          <p:cNvPr id="2304" name="CustomShape 2161"/>
          <p:cNvSpPr/>
          <p:nvPr/>
        </p:nvSpPr>
        <p:spPr>
          <a:xfrm>
            <a:off x="2851560" y="4025520"/>
            <a:ext cx="1080" cy="7920"/>
          </a:xfrm>
          <a:custGeom>
            <a:avLst/>
            <a:gdLst/>
            <a:ahLst/>
            <a:rect l="l" t="t" r="r" b="b"/>
            <a:pathLst>
              <a:path w="1524" h="8382">
                <a:moveTo>
                  <a:pt x="1524" y="0"/>
                </a:moveTo>
                <a:lnTo>
                  <a:pt x="0" y="8382"/>
                </a:lnTo>
              </a:path>
            </a:pathLst>
          </a:custGeom>
          <a:noFill/>
          <a:ln w="12954">
            <a:solidFill>
              <a:srgbClr val="3f94aa"/>
            </a:solidFill>
            <a:round/>
          </a:ln>
        </p:spPr>
        <p:style>
          <a:lnRef idx="0"/>
          <a:fillRef idx="0"/>
          <a:effectRef idx="0"/>
          <a:fontRef idx="minor"/>
        </p:style>
      </p:sp>
      <p:sp>
        <p:nvSpPr>
          <p:cNvPr id="2305" name="CustomShape 2162"/>
          <p:cNvSpPr/>
          <p:nvPr/>
        </p:nvSpPr>
        <p:spPr>
          <a:xfrm>
            <a:off x="2848320" y="4034160"/>
            <a:ext cx="2520" cy="8640"/>
          </a:xfrm>
          <a:custGeom>
            <a:avLst/>
            <a:gdLst/>
            <a:ahLst/>
            <a:rect l="l" t="t" r="r" b="b"/>
            <a:pathLst>
              <a:path w="3048" h="9144">
                <a:moveTo>
                  <a:pt x="3048" y="0"/>
                </a:moveTo>
                <a:lnTo>
                  <a:pt x="0" y="9144"/>
                </a:lnTo>
              </a:path>
            </a:pathLst>
          </a:custGeom>
          <a:noFill/>
          <a:ln w="12954">
            <a:solidFill>
              <a:srgbClr val="3e93a9"/>
            </a:solidFill>
            <a:round/>
          </a:ln>
        </p:spPr>
        <p:style>
          <a:lnRef idx="0"/>
          <a:fillRef idx="0"/>
          <a:effectRef idx="0"/>
          <a:fontRef idx="minor"/>
        </p:style>
      </p:sp>
      <p:sp>
        <p:nvSpPr>
          <p:cNvPr id="2306" name="CustomShape 2163"/>
          <p:cNvSpPr/>
          <p:nvPr/>
        </p:nvSpPr>
        <p:spPr>
          <a:xfrm>
            <a:off x="2843640" y="4043160"/>
            <a:ext cx="4320" cy="10440"/>
          </a:xfrm>
          <a:custGeom>
            <a:avLst/>
            <a:gdLst/>
            <a:ahLst/>
            <a:rect l="l" t="t" r="r" b="b"/>
            <a:pathLst>
              <a:path w="4572" h="10667">
                <a:moveTo>
                  <a:pt x="4572" y="0"/>
                </a:moveTo>
                <a:lnTo>
                  <a:pt x="0" y="10668"/>
                </a:lnTo>
              </a:path>
            </a:pathLst>
          </a:custGeom>
          <a:noFill/>
          <a:ln w="12954">
            <a:solidFill>
              <a:srgbClr val="3e92a8"/>
            </a:solidFill>
            <a:round/>
          </a:ln>
        </p:spPr>
        <p:style>
          <a:lnRef idx="0"/>
          <a:fillRef idx="0"/>
          <a:effectRef idx="0"/>
          <a:fontRef idx="minor"/>
        </p:style>
      </p:sp>
      <p:sp>
        <p:nvSpPr>
          <p:cNvPr id="2307" name="CustomShape 2164"/>
          <p:cNvSpPr/>
          <p:nvPr/>
        </p:nvSpPr>
        <p:spPr>
          <a:xfrm>
            <a:off x="2837520" y="4053960"/>
            <a:ext cx="5760" cy="12600"/>
          </a:xfrm>
          <a:custGeom>
            <a:avLst/>
            <a:gdLst/>
            <a:ahLst/>
            <a:rect l="l" t="t" r="r" b="b"/>
            <a:pathLst>
              <a:path w="6095" h="12953">
                <a:moveTo>
                  <a:pt x="6095" y="0"/>
                </a:moveTo>
                <a:lnTo>
                  <a:pt x="0" y="12954"/>
                </a:lnTo>
              </a:path>
            </a:pathLst>
          </a:custGeom>
          <a:noFill/>
          <a:ln w="12954">
            <a:solidFill>
              <a:srgbClr val="3d91a5"/>
            </a:solidFill>
            <a:round/>
          </a:ln>
        </p:spPr>
        <p:style>
          <a:lnRef idx="0"/>
          <a:fillRef idx="0"/>
          <a:effectRef idx="0"/>
          <a:fontRef idx="minor"/>
        </p:style>
      </p:sp>
      <p:sp>
        <p:nvSpPr>
          <p:cNvPr id="2308" name="CustomShape 2165"/>
          <p:cNvSpPr/>
          <p:nvPr/>
        </p:nvSpPr>
        <p:spPr>
          <a:xfrm>
            <a:off x="2827800" y="4066920"/>
            <a:ext cx="9720" cy="15480"/>
          </a:xfrm>
          <a:custGeom>
            <a:avLst/>
            <a:gdLst/>
            <a:ahLst/>
            <a:rect l="l" t="t" r="r" b="b"/>
            <a:pathLst>
              <a:path w="9906" h="16001">
                <a:moveTo>
                  <a:pt x="9906" y="0"/>
                </a:moveTo>
                <a:lnTo>
                  <a:pt x="0" y="16002"/>
                </a:lnTo>
              </a:path>
            </a:pathLst>
          </a:custGeom>
          <a:noFill/>
          <a:ln w="12954">
            <a:solidFill>
              <a:srgbClr val="3d91a4"/>
            </a:solidFill>
            <a:round/>
          </a:ln>
        </p:spPr>
        <p:style>
          <a:lnRef idx="0"/>
          <a:fillRef idx="0"/>
          <a:effectRef idx="0"/>
          <a:fontRef idx="minor"/>
        </p:style>
      </p:sp>
      <p:sp>
        <p:nvSpPr>
          <p:cNvPr id="2309" name="CustomShape 2166"/>
          <p:cNvSpPr/>
          <p:nvPr/>
        </p:nvSpPr>
        <p:spPr>
          <a:xfrm>
            <a:off x="2734200" y="4082760"/>
            <a:ext cx="93240" cy="151920"/>
          </a:xfrm>
          <a:custGeom>
            <a:avLst/>
            <a:gdLst/>
            <a:ahLst/>
            <a:rect l="l" t="t" r="r" b="b"/>
            <a:pathLst>
              <a:path w="93725" h="152400">
                <a:moveTo>
                  <a:pt x="93725" y="0"/>
                </a:moveTo>
                <a:lnTo>
                  <a:pt x="82295" y="19050"/>
                </a:lnTo>
                <a:lnTo>
                  <a:pt x="41147" y="86106"/>
                </a:lnTo>
                <a:lnTo>
                  <a:pt x="0" y="152400"/>
                </a:lnTo>
              </a:path>
            </a:pathLst>
          </a:custGeom>
          <a:noFill/>
          <a:ln w="12954">
            <a:solidFill>
              <a:srgbClr val="3c90a4"/>
            </a:solidFill>
            <a:round/>
          </a:ln>
        </p:spPr>
        <p:style>
          <a:lnRef idx="0"/>
          <a:fillRef idx="0"/>
          <a:effectRef idx="0"/>
          <a:fontRef idx="minor"/>
        </p:style>
      </p:sp>
      <p:sp>
        <p:nvSpPr>
          <p:cNvPr id="2310" name="CustomShape 2167"/>
          <p:cNvSpPr/>
          <p:nvPr/>
        </p:nvSpPr>
        <p:spPr>
          <a:xfrm>
            <a:off x="2734200" y="3676680"/>
            <a:ext cx="360" cy="558360"/>
          </a:xfrm>
          <a:custGeom>
            <a:avLst/>
            <a:gdLst/>
            <a:ahLst/>
            <a:rect l="l" t="t" r="r" b="b"/>
            <a:pathLst>
              <a:path w="0" h="558546">
                <a:moveTo>
                  <a:pt x="0" y="558546"/>
                </a:moveTo>
                <a:lnTo>
                  <a:pt x="0" y="0"/>
                </a:lnTo>
              </a:path>
            </a:pathLst>
          </a:custGeom>
          <a:noFill/>
          <a:ln w="12954">
            <a:solidFill>
              <a:srgbClr val="46a3ba"/>
            </a:solidFill>
            <a:round/>
          </a:ln>
        </p:spPr>
        <p:style>
          <a:lnRef idx="0"/>
          <a:fillRef idx="0"/>
          <a:effectRef idx="0"/>
          <a:fontRef idx="minor"/>
        </p:style>
      </p:sp>
      <p:sp>
        <p:nvSpPr>
          <p:cNvPr id="2311" name="CustomShape 2168"/>
          <p:cNvSpPr/>
          <p:nvPr/>
        </p:nvSpPr>
        <p:spPr>
          <a:xfrm>
            <a:off x="3428280" y="3495960"/>
            <a:ext cx="172440" cy="168120"/>
          </a:xfrm>
          <a:custGeom>
            <a:avLst/>
            <a:gdLst/>
            <a:ahLst/>
            <a:rect l="l" t="t" r="r" b="b"/>
            <a:pathLst>
              <a:path w="172974" h="168401">
                <a:moveTo>
                  <a:pt x="10667" y="161544"/>
                </a:moveTo>
                <a:lnTo>
                  <a:pt x="172973" y="0"/>
                </a:lnTo>
                <a:lnTo>
                  <a:pt x="161543" y="6858"/>
                </a:lnTo>
                <a:lnTo>
                  <a:pt x="0" y="168402"/>
                </a:lnTo>
                <a:lnTo>
                  <a:pt x="10667" y="161544"/>
                </a:lnTo>
                <a:close/>
              </a:path>
            </a:pathLst>
          </a:custGeom>
          <a:solidFill>
            <a:srgbClr val="4abcbc"/>
          </a:solidFill>
          <a:ln w="0">
            <a:noFill/>
          </a:ln>
        </p:spPr>
        <p:style>
          <a:lnRef idx="0"/>
          <a:fillRef idx="0"/>
          <a:effectRef idx="0"/>
          <a:fontRef idx="minor"/>
        </p:style>
      </p:sp>
      <p:sp>
        <p:nvSpPr>
          <p:cNvPr id="2312" name="CustomShape 2169"/>
          <p:cNvSpPr/>
          <p:nvPr/>
        </p:nvSpPr>
        <p:spPr>
          <a:xfrm>
            <a:off x="3439080" y="3495960"/>
            <a:ext cx="162000" cy="161280"/>
          </a:xfrm>
          <a:custGeom>
            <a:avLst/>
            <a:gdLst/>
            <a:ahLst/>
            <a:rect l="l" t="t" r="r" b="b"/>
            <a:pathLst>
              <a:path w="162305" h="161544">
                <a:moveTo>
                  <a:pt x="0" y="161544"/>
                </a:moveTo>
                <a:lnTo>
                  <a:pt x="162306" y="0"/>
                </a:lnTo>
              </a:path>
            </a:pathLst>
          </a:custGeom>
          <a:noFill/>
          <a:ln w="762">
            <a:solidFill>
              <a:srgbClr val="4abcbc"/>
            </a:solidFill>
            <a:round/>
          </a:ln>
        </p:spPr>
        <p:style>
          <a:lnRef idx="0"/>
          <a:fillRef idx="0"/>
          <a:effectRef idx="0"/>
          <a:fontRef idx="minor"/>
        </p:style>
      </p:sp>
      <p:sp>
        <p:nvSpPr>
          <p:cNvPr id="2313" name="CustomShape 2170"/>
          <p:cNvSpPr/>
          <p:nvPr/>
        </p:nvSpPr>
        <p:spPr>
          <a:xfrm>
            <a:off x="3433680" y="3495960"/>
            <a:ext cx="167400" cy="164160"/>
          </a:xfrm>
          <a:custGeom>
            <a:avLst/>
            <a:gdLst/>
            <a:ahLst/>
            <a:rect l="l" t="t" r="r" b="b"/>
            <a:pathLst>
              <a:path w="167639" h="164591">
                <a:moveTo>
                  <a:pt x="5334" y="161544"/>
                </a:moveTo>
                <a:lnTo>
                  <a:pt x="167640" y="0"/>
                </a:lnTo>
                <a:lnTo>
                  <a:pt x="161544" y="3048"/>
                </a:lnTo>
                <a:lnTo>
                  <a:pt x="0" y="164592"/>
                </a:lnTo>
                <a:lnTo>
                  <a:pt x="5334" y="161544"/>
                </a:lnTo>
                <a:close/>
              </a:path>
            </a:pathLst>
          </a:custGeom>
          <a:solidFill>
            <a:srgbClr val="4abcbc"/>
          </a:solidFill>
          <a:ln w="0">
            <a:noFill/>
          </a:ln>
        </p:spPr>
        <p:style>
          <a:lnRef idx="0"/>
          <a:fillRef idx="0"/>
          <a:effectRef idx="0"/>
          <a:fontRef idx="minor"/>
        </p:style>
      </p:sp>
      <p:sp>
        <p:nvSpPr>
          <p:cNvPr id="2314" name="CustomShape 2171"/>
          <p:cNvSpPr/>
          <p:nvPr/>
        </p:nvSpPr>
        <p:spPr>
          <a:xfrm>
            <a:off x="3428280" y="3499200"/>
            <a:ext cx="166680" cy="164880"/>
          </a:xfrm>
          <a:custGeom>
            <a:avLst/>
            <a:gdLst/>
            <a:ahLst/>
            <a:rect l="l" t="t" r="r" b="b"/>
            <a:pathLst>
              <a:path w="166877" h="165353">
                <a:moveTo>
                  <a:pt x="5334" y="161544"/>
                </a:moveTo>
                <a:lnTo>
                  <a:pt x="166878" y="0"/>
                </a:lnTo>
                <a:lnTo>
                  <a:pt x="161544" y="3810"/>
                </a:lnTo>
                <a:lnTo>
                  <a:pt x="0" y="165354"/>
                </a:lnTo>
                <a:lnTo>
                  <a:pt x="5334" y="161544"/>
                </a:lnTo>
                <a:close/>
              </a:path>
            </a:pathLst>
          </a:custGeom>
          <a:solidFill>
            <a:srgbClr val="4abdbd"/>
          </a:solidFill>
          <a:ln w="0">
            <a:noFill/>
          </a:ln>
        </p:spPr>
        <p:style>
          <a:lnRef idx="0"/>
          <a:fillRef idx="0"/>
          <a:effectRef idx="0"/>
          <a:fontRef idx="minor"/>
        </p:style>
      </p:sp>
      <p:sp>
        <p:nvSpPr>
          <p:cNvPr id="2315" name="CustomShape 2172"/>
          <p:cNvSpPr/>
          <p:nvPr/>
        </p:nvSpPr>
        <p:spPr>
          <a:xfrm>
            <a:off x="3416760" y="3502800"/>
            <a:ext cx="172440" cy="168840"/>
          </a:xfrm>
          <a:custGeom>
            <a:avLst/>
            <a:gdLst/>
            <a:ahLst/>
            <a:rect l="l" t="t" r="r" b="b"/>
            <a:pathLst>
              <a:path w="172974" h="169163">
                <a:moveTo>
                  <a:pt x="11429" y="161544"/>
                </a:moveTo>
                <a:lnTo>
                  <a:pt x="172973" y="0"/>
                </a:lnTo>
                <a:lnTo>
                  <a:pt x="161543" y="6858"/>
                </a:lnTo>
                <a:lnTo>
                  <a:pt x="0" y="169164"/>
                </a:lnTo>
                <a:lnTo>
                  <a:pt x="11429" y="161544"/>
                </a:lnTo>
                <a:close/>
              </a:path>
            </a:pathLst>
          </a:custGeom>
          <a:solidFill>
            <a:srgbClr val="4cbebe"/>
          </a:solidFill>
          <a:ln w="0">
            <a:noFill/>
          </a:ln>
        </p:spPr>
        <p:style>
          <a:lnRef idx="0"/>
          <a:fillRef idx="0"/>
          <a:effectRef idx="0"/>
          <a:fontRef idx="minor"/>
        </p:style>
      </p:sp>
      <p:sp>
        <p:nvSpPr>
          <p:cNvPr id="2316" name="CustomShape 2173"/>
          <p:cNvSpPr/>
          <p:nvPr/>
        </p:nvSpPr>
        <p:spPr>
          <a:xfrm>
            <a:off x="3428280" y="3502800"/>
            <a:ext cx="161280" cy="161280"/>
          </a:xfrm>
          <a:custGeom>
            <a:avLst/>
            <a:gdLst/>
            <a:ahLst/>
            <a:rect l="l" t="t" r="r" b="b"/>
            <a:pathLst>
              <a:path w="161544" h="161544">
                <a:moveTo>
                  <a:pt x="0" y="161544"/>
                </a:moveTo>
                <a:lnTo>
                  <a:pt x="161544" y="0"/>
                </a:lnTo>
              </a:path>
            </a:pathLst>
          </a:custGeom>
          <a:noFill/>
          <a:ln w="762">
            <a:solidFill>
              <a:srgbClr val="4cbebe"/>
            </a:solidFill>
            <a:round/>
          </a:ln>
        </p:spPr>
        <p:style>
          <a:lnRef idx="0"/>
          <a:fillRef idx="0"/>
          <a:effectRef idx="0"/>
          <a:fontRef idx="minor"/>
        </p:style>
      </p:sp>
      <p:sp>
        <p:nvSpPr>
          <p:cNvPr id="2317" name="CustomShape 2174"/>
          <p:cNvSpPr/>
          <p:nvPr/>
        </p:nvSpPr>
        <p:spPr>
          <a:xfrm>
            <a:off x="3422160" y="3502800"/>
            <a:ext cx="167400" cy="164880"/>
          </a:xfrm>
          <a:custGeom>
            <a:avLst/>
            <a:gdLst/>
            <a:ahLst/>
            <a:rect l="l" t="t" r="r" b="b"/>
            <a:pathLst>
              <a:path w="167639" h="165353">
                <a:moveTo>
                  <a:pt x="6096" y="161544"/>
                </a:moveTo>
                <a:lnTo>
                  <a:pt x="167640" y="0"/>
                </a:lnTo>
                <a:lnTo>
                  <a:pt x="161544" y="3048"/>
                </a:lnTo>
                <a:lnTo>
                  <a:pt x="0" y="165354"/>
                </a:lnTo>
                <a:lnTo>
                  <a:pt x="6096" y="161544"/>
                </a:lnTo>
                <a:close/>
              </a:path>
            </a:pathLst>
          </a:custGeom>
          <a:solidFill>
            <a:srgbClr val="4cbebe"/>
          </a:solidFill>
          <a:ln w="0">
            <a:noFill/>
          </a:ln>
        </p:spPr>
        <p:style>
          <a:lnRef idx="0"/>
          <a:fillRef idx="0"/>
          <a:effectRef idx="0"/>
          <a:fontRef idx="minor"/>
        </p:style>
      </p:sp>
      <p:sp>
        <p:nvSpPr>
          <p:cNvPr id="2318" name="CustomShape 2175"/>
          <p:cNvSpPr/>
          <p:nvPr/>
        </p:nvSpPr>
        <p:spPr>
          <a:xfrm>
            <a:off x="3416760" y="3506040"/>
            <a:ext cx="166680" cy="165600"/>
          </a:xfrm>
          <a:custGeom>
            <a:avLst/>
            <a:gdLst/>
            <a:ahLst/>
            <a:rect l="l" t="t" r="r" b="b"/>
            <a:pathLst>
              <a:path w="166877" h="166115">
                <a:moveTo>
                  <a:pt x="5334" y="162305"/>
                </a:moveTo>
                <a:lnTo>
                  <a:pt x="166878" y="0"/>
                </a:lnTo>
                <a:lnTo>
                  <a:pt x="161544" y="3809"/>
                </a:lnTo>
                <a:lnTo>
                  <a:pt x="0" y="166115"/>
                </a:lnTo>
                <a:lnTo>
                  <a:pt x="5334" y="162305"/>
                </a:lnTo>
                <a:close/>
              </a:path>
            </a:pathLst>
          </a:custGeom>
          <a:solidFill>
            <a:srgbClr val="4cbfc0"/>
          </a:solidFill>
          <a:ln w="0">
            <a:noFill/>
          </a:ln>
        </p:spPr>
        <p:style>
          <a:lnRef idx="0"/>
          <a:fillRef idx="0"/>
          <a:effectRef idx="0"/>
          <a:fontRef idx="minor"/>
        </p:style>
      </p:sp>
      <p:sp>
        <p:nvSpPr>
          <p:cNvPr id="2319" name="CustomShape 2176"/>
          <p:cNvSpPr/>
          <p:nvPr/>
        </p:nvSpPr>
        <p:spPr>
          <a:xfrm>
            <a:off x="3405960" y="3509640"/>
            <a:ext cx="171720" cy="169560"/>
          </a:xfrm>
          <a:custGeom>
            <a:avLst/>
            <a:gdLst/>
            <a:ahLst/>
            <a:rect l="l" t="t" r="r" b="b"/>
            <a:pathLst>
              <a:path w="172212" h="169925">
                <a:moveTo>
                  <a:pt x="10667" y="162305"/>
                </a:moveTo>
                <a:lnTo>
                  <a:pt x="172211" y="0"/>
                </a:lnTo>
                <a:lnTo>
                  <a:pt x="161543" y="8381"/>
                </a:lnTo>
                <a:lnTo>
                  <a:pt x="0" y="169925"/>
                </a:lnTo>
                <a:lnTo>
                  <a:pt x="10667" y="162305"/>
                </a:lnTo>
                <a:close/>
              </a:path>
            </a:pathLst>
          </a:custGeom>
          <a:solidFill>
            <a:srgbClr val="4dc2c2"/>
          </a:solidFill>
          <a:ln w="0">
            <a:noFill/>
          </a:ln>
        </p:spPr>
        <p:style>
          <a:lnRef idx="0"/>
          <a:fillRef idx="0"/>
          <a:effectRef idx="0"/>
          <a:fontRef idx="minor"/>
        </p:style>
      </p:sp>
      <p:sp>
        <p:nvSpPr>
          <p:cNvPr id="2320" name="CustomShape 2177"/>
          <p:cNvSpPr/>
          <p:nvPr/>
        </p:nvSpPr>
        <p:spPr>
          <a:xfrm>
            <a:off x="3416760" y="3509640"/>
            <a:ext cx="161280" cy="162000"/>
          </a:xfrm>
          <a:custGeom>
            <a:avLst/>
            <a:gdLst/>
            <a:ahLst/>
            <a:rect l="l" t="t" r="r" b="b"/>
            <a:pathLst>
              <a:path w="161544" h="162305">
                <a:moveTo>
                  <a:pt x="0" y="162305"/>
                </a:moveTo>
                <a:lnTo>
                  <a:pt x="161544" y="0"/>
                </a:lnTo>
              </a:path>
            </a:pathLst>
          </a:custGeom>
          <a:noFill/>
          <a:ln w="762">
            <a:solidFill>
              <a:srgbClr val="4dc2c2"/>
            </a:solidFill>
            <a:round/>
          </a:ln>
        </p:spPr>
        <p:style>
          <a:lnRef idx="0"/>
          <a:fillRef idx="0"/>
          <a:effectRef idx="0"/>
          <a:fontRef idx="minor"/>
        </p:style>
      </p:sp>
      <p:sp>
        <p:nvSpPr>
          <p:cNvPr id="2321" name="CustomShape 2178"/>
          <p:cNvSpPr/>
          <p:nvPr/>
        </p:nvSpPr>
        <p:spPr>
          <a:xfrm>
            <a:off x="3395520" y="3518280"/>
            <a:ext cx="171720" cy="170280"/>
          </a:xfrm>
          <a:custGeom>
            <a:avLst/>
            <a:gdLst/>
            <a:ahLst/>
            <a:rect l="l" t="t" r="r" b="b"/>
            <a:pathLst>
              <a:path w="172212" h="170687">
                <a:moveTo>
                  <a:pt x="10667" y="161544"/>
                </a:moveTo>
                <a:lnTo>
                  <a:pt x="172211" y="0"/>
                </a:lnTo>
                <a:lnTo>
                  <a:pt x="161543" y="9144"/>
                </a:lnTo>
                <a:lnTo>
                  <a:pt x="0" y="170688"/>
                </a:lnTo>
                <a:lnTo>
                  <a:pt x="10667" y="161544"/>
                </a:lnTo>
                <a:close/>
              </a:path>
            </a:pathLst>
          </a:custGeom>
          <a:solidFill>
            <a:srgbClr val="4fc5c5"/>
          </a:solidFill>
          <a:ln w="0">
            <a:noFill/>
          </a:ln>
        </p:spPr>
        <p:style>
          <a:lnRef idx="0"/>
          <a:fillRef idx="0"/>
          <a:effectRef idx="0"/>
          <a:fontRef idx="minor"/>
        </p:style>
      </p:sp>
      <p:sp>
        <p:nvSpPr>
          <p:cNvPr id="2322" name="CustomShape 2179"/>
          <p:cNvSpPr/>
          <p:nvPr/>
        </p:nvSpPr>
        <p:spPr>
          <a:xfrm>
            <a:off x="3405960" y="3518280"/>
            <a:ext cx="161280" cy="161280"/>
          </a:xfrm>
          <a:custGeom>
            <a:avLst/>
            <a:gdLst/>
            <a:ahLst/>
            <a:rect l="l" t="t" r="r" b="b"/>
            <a:pathLst>
              <a:path w="161544" h="161544">
                <a:moveTo>
                  <a:pt x="0" y="161544"/>
                </a:moveTo>
                <a:lnTo>
                  <a:pt x="161544" y="0"/>
                </a:lnTo>
              </a:path>
            </a:pathLst>
          </a:custGeom>
          <a:noFill/>
          <a:ln w="762">
            <a:solidFill>
              <a:srgbClr val="4fc5c5"/>
            </a:solidFill>
            <a:round/>
          </a:ln>
        </p:spPr>
        <p:style>
          <a:lnRef idx="0"/>
          <a:fillRef idx="0"/>
          <a:effectRef idx="0"/>
          <a:fontRef idx="minor"/>
        </p:style>
      </p:sp>
      <p:sp>
        <p:nvSpPr>
          <p:cNvPr id="2323" name="CustomShape 2180"/>
          <p:cNvSpPr/>
          <p:nvPr/>
        </p:nvSpPr>
        <p:spPr>
          <a:xfrm>
            <a:off x="3384720" y="3527280"/>
            <a:ext cx="171720" cy="171000"/>
          </a:xfrm>
          <a:custGeom>
            <a:avLst/>
            <a:gdLst/>
            <a:ahLst/>
            <a:rect l="l" t="t" r="r" b="b"/>
            <a:pathLst>
              <a:path w="172212" h="171450">
                <a:moveTo>
                  <a:pt x="10667" y="161544"/>
                </a:moveTo>
                <a:lnTo>
                  <a:pt x="172211" y="0"/>
                </a:lnTo>
                <a:lnTo>
                  <a:pt x="161543" y="9906"/>
                </a:lnTo>
                <a:lnTo>
                  <a:pt x="0" y="171450"/>
                </a:lnTo>
                <a:lnTo>
                  <a:pt x="10667" y="161544"/>
                </a:lnTo>
                <a:close/>
              </a:path>
            </a:pathLst>
          </a:custGeom>
          <a:solidFill>
            <a:srgbClr val="50c7c7"/>
          </a:solidFill>
          <a:ln w="0">
            <a:noFill/>
          </a:ln>
        </p:spPr>
        <p:style>
          <a:lnRef idx="0"/>
          <a:fillRef idx="0"/>
          <a:effectRef idx="0"/>
          <a:fontRef idx="minor"/>
        </p:style>
      </p:sp>
      <p:sp>
        <p:nvSpPr>
          <p:cNvPr id="2324" name="CustomShape 2181"/>
          <p:cNvSpPr/>
          <p:nvPr/>
        </p:nvSpPr>
        <p:spPr>
          <a:xfrm>
            <a:off x="3395520" y="3527280"/>
            <a:ext cx="161280" cy="161280"/>
          </a:xfrm>
          <a:custGeom>
            <a:avLst/>
            <a:gdLst/>
            <a:ahLst/>
            <a:rect l="l" t="t" r="r" b="b"/>
            <a:pathLst>
              <a:path w="161544" h="161544">
                <a:moveTo>
                  <a:pt x="0" y="161544"/>
                </a:moveTo>
                <a:lnTo>
                  <a:pt x="161544" y="0"/>
                </a:lnTo>
              </a:path>
            </a:pathLst>
          </a:custGeom>
          <a:noFill/>
          <a:ln w="762">
            <a:solidFill>
              <a:srgbClr val="50c7c7"/>
            </a:solidFill>
            <a:round/>
          </a:ln>
        </p:spPr>
        <p:style>
          <a:lnRef idx="0"/>
          <a:fillRef idx="0"/>
          <a:effectRef idx="0"/>
          <a:fontRef idx="minor"/>
        </p:style>
      </p:sp>
      <p:sp>
        <p:nvSpPr>
          <p:cNvPr id="2325" name="CustomShape 2182"/>
          <p:cNvSpPr/>
          <p:nvPr/>
        </p:nvSpPr>
        <p:spPr>
          <a:xfrm>
            <a:off x="3439080" y="4589640"/>
            <a:ext cx="162000" cy="192600"/>
          </a:xfrm>
          <a:custGeom>
            <a:avLst/>
            <a:gdLst/>
            <a:ahLst/>
            <a:rect l="l" t="t" r="r" b="b"/>
            <a:pathLst>
              <a:path w="162305" h="192786">
                <a:moveTo>
                  <a:pt x="0" y="192786"/>
                </a:moveTo>
                <a:lnTo>
                  <a:pt x="162306" y="31242"/>
                </a:lnTo>
                <a:lnTo>
                  <a:pt x="162305" y="0"/>
                </a:lnTo>
                <a:lnTo>
                  <a:pt x="0" y="161544"/>
                </a:lnTo>
                <a:lnTo>
                  <a:pt x="0" y="192786"/>
                </a:lnTo>
                <a:close/>
              </a:path>
            </a:pathLst>
          </a:custGeom>
          <a:solidFill>
            <a:srgbClr val="59e0e0"/>
          </a:solidFill>
          <a:ln w="0">
            <a:noFill/>
          </a:ln>
        </p:spPr>
        <p:style>
          <a:lnRef idx="0"/>
          <a:fillRef idx="0"/>
          <a:effectRef idx="0"/>
          <a:fontRef idx="minor"/>
        </p:style>
      </p:sp>
      <p:sp>
        <p:nvSpPr>
          <p:cNvPr id="2326" name="CustomShape 2183"/>
          <p:cNvSpPr/>
          <p:nvPr/>
        </p:nvSpPr>
        <p:spPr>
          <a:xfrm>
            <a:off x="3439080" y="462060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2327" name="CustomShape 2184"/>
          <p:cNvSpPr/>
          <p:nvPr/>
        </p:nvSpPr>
        <p:spPr>
          <a:xfrm>
            <a:off x="3430440" y="4581000"/>
            <a:ext cx="170280" cy="169560"/>
          </a:xfrm>
          <a:custGeom>
            <a:avLst/>
            <a:gdLst/>
            <a:ahLst/>
            <a:rect l="l" t="t" r="r" b="b"/>
            <a:pathLst>
              <a:path w="170687" h="169925">
                <a:moveTo>
                  <a:pt x="8382" y="169925"/>
                </a:moveTo>
                <a:lnTo>
                  <a:pt x="170688" y="8381"/>
                </a:lnTo>
                <a:lnTo>
                  <a:pt x="161544" y="0"/>
                </a:lnTo>
                <a:lnTo>
                  <a:pt x="0" y="161543"/>
                </a:lnTo>
                <a:lnTo>
                  <a:pt x="8382" y="169925"/>
                </a:lnTo>
                <a:close/>
              </a:path>
            </a:pathLst>
          </a:custGeom>
          <a:solidFill>
            <a:srgbClr val="51caca"/>
          </a:solidFill>
          <a:ln w="0">
            <a:noFill/>
          </a:ln>
        </p:spPr>
        <p:style>
          <a:lnRef idx="0"/>
          <a:fillRef idx="0"/>
          <a:effectRef idx="0"/>
          <a:fontRef idx="minor"/>
        </p:style>
      </p:sp>
      <p:sp>
        <p:nvSpPr>
          <p:cNvPr id="2328" name="CustomShape 2185"/>
          <p:cNvSpPr/>
          <p:nvPr/>
        </p:nvSpPr>
        <p:spPr>
          <a:xfrm>
            <a:off x="3439080" y="4589640"/>
            <a:ext cx="162000" cy="161280"/>
          </a:xfrm>
          <a:custGeom>
            <a:avLst/>
            <a:gdLst/>
            <a:ahLst/>
            <a:rect l="l" t="t" r="r" b="b"/>
            <a:pathLst>
              <a:path w="162305" h="161544">
                <a:moveTo>
                  <a:pt x="0" y="161544"/>
                </a:moveTo>
                <a:lnTo>
                  <a:pt x="162306" y="0"/>
                </a:lnTo>
              </a:path>
            </a:pathLst>
          </a:custGeom>
          <a:noFill/>
          <a:ln w="762">
            <a:solidFill>
              <a:srgbClr val="51caca"/>
            </a:solidFill>
            <a:round/>
          </a:ln>
        </p:spPr>
        <p:style>
          <a:lnRef idx="0"/>
          <a:fillRef idx="0"/>
          <a:effectRef idx="0"/>
          <a:fontRef idx="minor"/>
        </p:style>
      </p:sp>
      <p:sp>
        <p:nvSpPr>
          <p:cNvPr id="2329" name="CustomShape 2186"/>
          <p:cNvSpPr/>
          <p:nvPr/>
        </p:nvSpPr>
        <p:spPr>
          <a:xfrm>
            <a:off x="3422880" y="4572000"/>
            <a:ext cx="168840" cy="170280"/>
          </a:xfrm>
          <a:custGeom>
            <a:avLst/>
            <a:gdLst/>
            <a:ahLst/>
            <a:rect l="l" t="t" r="r" b="b"/>
            <a:pathLst>
              <a:path w="169163" h="170687">
                <a:moveTo>
                  <a:pt x="7620" y="170687"/>
                </a:moveTo>
                <a:lnTo>
                  <a:pt x="169164" y="9143"/>
                </a:lnTo>
                <a:lnTo>
                  <a:pt x="161544" y="0"/>
                </a:lnTo>
                <a:lnTo>
                  <a:pt x="0" y="161543"/>
                </a:lnTo>
                <a:lnTo>
                  <a:pt x="7620" y="170687"/>
                </a:lnTo>
                <a:close/>
              </a:path>
            </a:pathLst>
          </a:custGeom>
          <a:solidFill>
            <a:srgbClr val="51cbcb"/>
          </a:solidFill>
          <a:ln w="0">
            <a:noFill/>
          </a:ln>
        </p:spPr>
        <p:style>
          <a:lnRef idx="0"/>
          <a:fillRef idx="0"/>
          <a:effectRef idx="0"/>
          <a:fontRef idx="minor"/>
        </p:style>
      </p:sp>
      <p:sp>
        <p:nvSpPr>
          <p:cNvPr id="2330" name="CustomShape 2187"/>
          <p:cNvSpPr/>
          <p:nvPr/>
        </p:nvSpPr>
        <p:spPr>
          <a:xfrm>
            <a:off x="3430440" y="458100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331" name="CustomShape 2188"/>
          <p:cNvSpPr/>
          <p:nvPr/>
        </p:nvSpPr>
        <p:spPr>
          <a:xfrm>
            <a:off x="3428280" y="4578120"/>
            <a:ext cx="163440" cy="164160"/>
          </a:xfrm>
          <a:custGeom>
            <a:avLst/>
            <a:gdLst/>
            <a:ahLst/>
            <a:rect l="l" t="t" r="r" b="b"/>
            <a:pathLst>
              <a:path w="163829" h="164591">
                <a:moveTo>
                  <a:pt x="2286" y="164592"/>
                </a:moveTo>
                <a:lnTo>
                  <a:pt x="163830" y="3048"/>
                </a:lnTo>
                <a:lnTo>
                  <a:pt x="161544" y="0"/>
                </a:lnTo>
                <a:lnTo>
                  <a:pt x="0" y="161544"/>
                </a:lnTo>
                <a:lnTo>
                  <a:pt x="2286" y="164592"/>
                </a:lnTo>
                <a:close/>
              </a:path>
            </a:pathLst>
          </a:custGeom>
          <a:solidFill>
            <a:srgbClr val="51cbcb"/>
          </a:solidFill>
          <a:ln w="0">
            <a:noFill/>
          </a:ln>
        </p:spPr>
        <p:style>
          <a:lnRef idx="0"/>
          <a:fillRef idx="0"/>
          <a:effectRef idx="0"/>
          <a:fontRef idx="minor"/>
        </p:style>
      </p:sp>
      <p:sp>
        <p:nvSpPr>
          <p:cNvPr id="2332" name="CustomShape 2189"/>
          <p:cNvSpPr/>
          <p:nvPr/>
        </p:nvSpPr>
        <p:spPr>
          <a:xfrm>
            <a:off x="3425040" y="4574880"/>
            <a:ext cx="164160" cy="164160"/>
          </a:xfrm>
          <a:custGeom>
            <a:avLst/>
            <a:gdLst/>
            <a:ahLst/>
            <a:rect l="l" t="t" r="r" b="b"/>
            <a:pathLst>
              <a:path w="164591" h="164591">
                <a:moveTo>
                  <a:pt x="3048" y="164592"/>
                </a:moveTo>
                <a:lnTo>
                  <a:pt x="164592" y="3048"/>
                </a:lnTo>
                <a:lnTo>
                  <a:pt x="161544" y="0"/>
                </a:lnTo>
                <a:lnTo>
                  <a:pt x="0" y="161544"/>
                </a:lnTo>
                <a:lnTo>
                  <a:pt x="3048" y="164592"/>
                </a:lnTo>
                <a:close/>
              </a:path>
            </a:pathLst>
          </a:custGeom>
          <a:solidFill>
            <a:srgbClr val="51cdcd"/>
          </a:solidFill>
          <a:ln w="0">
            <a:noFill/>
          </a:ln>
        </p:spPr>
        <p:style>
          <a:lnRef idx="0"/>
          <a:fillRef idx="0"/>
          <a:effectRef idx="0"/>
          <a:fontRef idx="minor"/>
        </p:style>
      </p:sp>
      <p:sp>
        <p:nvSpPr>
          <p:cNvPr id="2333" name="CustomShape 2190"/>
          <p:cNvSpPr/>
          <p:nvPr/>
        </p:nvSpPr>
        <p:spPr>
          <a:xfrm>
            <a:off x="3422880" y="4572000"/>
            <a:ext cx="163440" cy="164160"/>
          </a:xfrm>
          <a:custGeom>
            <a:avLst/>
            <a:gdLst/>
            <a:ahLst/>
            <a:rect l="l" t="t" r="r" b="b"/>
            <a:pathLst>
              <a:path w="163829" h="164591">
                <a:moveTo>
                  <a:pt x="2286" y="164592"/>
                </a:moveTo>
                <a:lnTo>
                  <a:pt x="163830" y="3048"/>
                </a:lnTo>
                <a:lnTo>
                  <a:pt x="161544" y="0"/>
                </a:lnTo>
                <a:lnTo>
                  <a:pt x="0" y="161544"/>
                </a:lnTo>
                <a:lnTo>
                  <a:pt x="2286" y="164592"/>
                </a:lnTo>
                <a:close/>
              </a:path>
            </a:pathLst>
          </a:custGeom>
          <a:solidFill>
            <a:srgbClr val="51cece"/>
          </a:solidFill>
          <a:ln w="0">
            <a:noFill/>
          </a:ln>
        </p:spPr>
        <p:style>
          <a:lnRef idx="0"/>
          <a:fillRef idx="0"/>
          <a:effectRef idx="0"/>
          <a:fontRef idx="minor"/>
        </p:style>
      </p:sp>
      <p:sp>
        <p:nvSpPr>
          <p:cNvPr id="2334" name="CustomShape 2191"/>
          <p:cNvSpPr/>
          <p:nvPr/>
        </p:nvSpPr>
        <p:spPr>
          <a:xfrm>
            <a:off x="3415320" y="4563000"/>
            <a:ext cx="168840" cy="170280"/>
          </a:xfrm>
          <a:custGeom>
            <a:avLst/>
            <a:gdLst/>
            <a:ahLst/>
            <a:rect l="l" t="t" r="r" b="b"/>
            <a:pathLst>
              <a:path w="169163" h="170687">
                <a:moveTo>
                  <a:pt x="7620" y="170687"/>
                </a:moveTo>
                <a:lnTo>
                  <a:pt x="169164" y="9143"/>
                </a:lnTo>
                <a:lnTo>
                  <a:pt x="161544" y="0"/>
                </a:lnTo>
                <a:lnTo>
                  <a:pt x="0" y="161543"/>
                </a:lnTo>
                <a:lnTo>
                  <a:pt x="7620" y="170687"/>
                </a:lnTo>
                <a:close/>
              </a:path>
            </a:pathLst>
          </a:custGeom>
          <a:solidFill>
            <a:srgbClr val="52cfcf"/>
          </a:solidFill>
          <a:ln w="0">
            <a:noFill/>
          </a:ln>
        </p:spPr>
        <p:style>
          <a:lnRef idx="0"/>
          <a:fillRef idx="0"/>
          <a:effectRef idx="0"/>
          <a:fontRef idx="minor"/>
        </p:style>
      </p:sp>
      <p:sp>
        <p:nvSpPr>
          <p:cNvPr id="2335" name="CustomShape 2192"/>
          <p:cNvSpPr/>
          <p:nvPr/>
        </p:nvSpPr>
        <p:spPr>
          <a:xfrm>
            <a:off x="3422880" y="4572000"/>
            <a:ext cx="161280" cy="161280"/>
          </a:xfrm>
          <a:custGeom>
            <a:avLst/>
            <a:gdLst/>
            <a:ahLst/>
            <a:rect l="l" t="t" r="r" b="b"/>
            <a:pathLst>
              <a:path w="161544" h="161544">
                <a:moveTo>
                  <a:pt x="0" y="161543"/>
                </a:moveTo>
                <a:lnTo>
                  <a:pt x="161544" y="0"/>
                </a:lnTo>
              </a:path>
            </a:pathLst>
          </a:custGeom>
          <a:noFill/>
          <a:ln w="762">
            <a:solidFill>
              <a:srgbClr val="52cfcf"/>
            </a:solidFill>
            <a:round/>
          </a:ln>
        </p:spPr>
        <p:style>
          <a:lnRef idx="0"/>
          <a:fillRef idx="0"/>
          <a:effectRef idx="0"/>
          <a:fontRef idx="minor"/>
        </p:style>
      </p:sp>
      <p:sp>
        <p:nvSpPr>
          <p:cNvPr id="2336" name="CustomShape 2193"/>
          <p:cNvSpPr/>
          <p:nvPr/>
        </p:nvSpPr>
        <p:spPr>
          <a:xfrm>
            <a:off x="3418920" y="4567320"/>
            <a:ext cx="164880" cy="165600"/>
          </a:xfrm>
          <a:custGeom>
            <a:avLst/>
            <a:gdLst/>
            <a:ahLst/>
            <a:rect l="l" t="t" r="r" b="b"/>
            <a:pathLst>
              <a:path w="165353" h="166115">
                <a:moveTo>
                  <a:pt x="3810" y="166115"/>
                </a:moveTo>
                <a:lnTo>
                  <a:pt x="165354" y="4571"/>
                </a:lnTo>
                <a:lnTo>
                  <a:pt x="161544" y="0"/>
                </a:lnTo>
                <a:lnTo>
                  <a:pt x="0" y="161543"/>
                </a:lnTo>
                <a:lnTo>
                  <a:pt x="3810" y="166115"/>
                </a:lnTo>
                <a:close/>
              </a:path>
            </a:pathLst>
          </a:custGeom>
          <a:solidFill>
            <a:srgbClr val="52cfcf"/>
          </a:solidFill>
          <a:ln w="0">
            <a:noFill/>
          </a:ln>
        </p:spPr>
        <p:style>
          <a:lnRef idx="0"/>
          <a:fillRef idx="0"/>
          <a:effectRef idx="0"/>
          <a:fontRef idx="minor"/>
        </p:style>
      </p:sp>
      <p:sp>
        <p:nvSpPr>
          <p:cNvPr id="2337" name="CustomShape 2194"/>
          <p:cNvSpPr/>
          <p:nvPr/>
        </p:nvSpPr>
        <p:spPr>
          <a:xfrm>
            <a:off x="3415320" y="4563000"/>
            <a:ext cx="164880" cy="165600"/>
          </a:xfrm>
          <a:custGeom>
            <a:avLst/>
            <a:gdLst/>
            <a:ahLst/>
            <a:rect l="l" t="t" r="r" b="b"/>
            <a:pathLst>
              <a:path w="165353" h="166115">
                <a:moveTo>
                  <a:pt x="3810" y="166115"/>
                </a:moveTo>
                <a:lnTo>
                  <a:pt x="165354" y="4571"/>
                </a:lnTo>
                <a:lnTo>
                  <a:pt x="161544" y="0"/>
                </a:lnTo>
                <a:lnTo>
                  <a:pt x="0" y="161543"/>
                </a:lnTo>
                <a:lnTo>
                  <a:pt x="3810" y="166115"/>
                </a:lnTo>
                <a:close/>
              </a:path>
            </a:pathLst>
          </a:custGeom>
          <a:solidFill>
            <a:srgbClr val="52d0d0"/>
          </a:solidFill>
          <a:ln w="0">
            <a:noFill/>
          </a:ln>
        </p:spPr>
        <p:style>
          <a:lnRef idx="0"/>
          <a:fillRef idx="0"/>
          <a:effectRef idx="0"/>
          <a:fontRef idx="minor"/>
        </p:style>
      </p:sp>
      <p:sp>
        <p:nvSpPr>
          <p:cNvPr id="2338" name="CustomShape 2195"/>
          <p:cNvSpPr/>
          <p:nvPr/>
        </p:nvSpPr>
        <p:spPr>
          <a:xfrm>
            <a:off x="3407760" y="4553640"/>
            <a:ext cx="168840" cy="170280"/>
          </a:xfrm>
          <a:custGeom>
            <a:avLst/>
            <a:gdLst/>
            <a:ahLst/>
            <a:rect l="l" t="t" r="r" b="b"/>
            <a:pathLst>
              <a:path w="169163" h="170687">
                <a:moveTo>
                  <a:pt x="7620" y="170687"/>
                </a:moveTo>
                <a:lnTo>
                  <a:pt x="169164" y="9143"/>
                </a:lnTo>
                <a:lnTo>
                  <a:pt x="161544" y="0"/>
                </a:lnTo>
                <a:lnTo>
                  <a:pt x="0" y="161543"/>
                </a:lnTo>
                <a:lnTo>
                  <a:pt x="7620" y="170687"/>
                </a:lnTo>
                <a:close/>
              </a:path>
            </a:pathLst>
          </a:custGeom>
          <a:solidFill>
            <a:srgbClr val="52d1d1"/>
          </a:solidFill>
          <a:ln w="0">
            <a:noFill/>
          </a:ln>
        </p:spPr>
        <p:style>
          <a:lnRef idx="0"/>
          <a:fillRef idx="0"/>
          <a:effectRef idx="0"/>
          <a:fontRef idx="minor"/>
        </p:style>
      </p:sp>
      <p:sp>
        <p:nvSpPr>
          <p:cNvPr id="2339" name="CustomShape 2196"/>
          <p:cNvSpPr/>
          <p:nvPr/>
        </p:nvSpPr>
        <p:spPr>
          <a:xfrm>
            <a:off x="3415320" y="4563000"/>
            <a:ext cx="161280" cy="161280"/>
          </a:xfrm>
          <a:custGeom>
            <a:avLst/>
            <a:gdLst/>
            <a:ahLst/>
            <a:rect l="l" t="t" r="r" b="b"/>
            <a:pathLst>
              <a:path w="161544" h="161544">
                <a:moveTo>
                  <a:pt x="0" y="161544"/>
                </a:moveTo>
                <a:lnTo>
                  <a:pt x="161544" y="0"/>
                </a:lnTo>
              </a:path>
            </a:pathLst>
          </a:custGeom>
          <a:noFill/>
          <a:ln w="762">
            <a:solidFill>
              <a:srgbClr val="52d1d1"/>
            </a:solidFill>
            <a:round/>
          </a:ln>
        </p:spPr>
        <p:style>
          <a:lnRef idx="0"/>
          <a:fillRef idx="0"/>
          <a:effectRef idx="0"/>
          <a:fontRef idx="minor"/>
        </p:style>
      </p:sp>
      <p:sp>
        <p:nvSpPr>
          <p:cNvPr id="2340" name="CustomShape 2197"/>
          <p:cNvSpPr/>
          <p:nvPr/>
        </p:nvSpPr>
        <p:spPr>
          <a:xfrm>
            <a:off x="3411360" y="4558320"/>
            <a:ext cx="164880" cy="165600"/>
          </a:xfrm>
          <a:custGeom>
            <a:avLst/>
            <a:gdLst/>
            <a:ahLst/>
            <a:rect l="l" t="t" r="r" b="b"/>
            <a:pathLst>
              <a:path w="165353" h="166115">
                <a:moveTo>
                  <a:pt x="3810" y="166116"/>
                </a:moveTo>
                <a:lnTo>
                  <a:pt x="165354" y="4572"/>
                </a:lnTo>
                <a:lnTo>
                  <a:pt x="161544" y="0"/>
                </a:lnTo>
                <a:lnTo>
                  <a:pt x="0" y="161544"/>
                </a:lnTo>
                <a:lnTo>
                  <a:pt x="3810" y="166116"/>
                </a:lnTo>
                <a:close/>
              </a:path>
            </a:pathLst>
          </a:custGeom>
          <a:solidFill>
            <a:srgbClr val="52d1d1"/>
          </a:solidFill>
          <a:ln w="0">
            <a:noFill/>
          </a:ln>
        </p:spPr>
        <p:style>
          <a:lnRef idx="0"/>
          <a:fillRef idx="0"/>
          <a:effectRef idx="0"/>
          <a:fontRef idx="minor"/>
        </p:style>
      </p:sp>
      <p:sp>
        <p:nvSpPr>
          <p:cNvPr id="2341" name="CustomShape 2198"/>
          <p:cNvSpPr/>
          <p:nvPr/>
        </p:nvSpPr>
        <p:spPr>
          <a:xfrm>
            <a:off x="3407760" y="4553640"/>
            <a:ext cx="164880" cy="165600"/>
          </a:xfrm>
          <a:custGeom>
            <a:avLst/>
            <a:gdLst/>
            <a:ahLst/>
            <a:rect l="l" t="t" r="r" b="b"/>
            <a:pathLst>
              <a:path w="165353" h="166115">
                <a:moveTo>
                  <a:pt x="3810" y="166115"/>
                </a:moveTo>
                <a:lnTo>
                  <a:pt x="165354" y="4571"/>
                </a:lnTo>
                <a:lnTo>
                  <a:pt x="161544" y="0"/>
                </a:lnTo>
                <a:lnTo>
                  <a:pt x="0" y="161543"/>
                </a:lnTo>
                <a:lnTo>
                  <a:pt x="3810" y="166115"/>
                </a:lnTo>
                <a:close/>
              </a:path>
            </a:pathLst>
          </a:custGeom>
          <a:solidFill>
            <a:srgbClr val="52d2d2"/>
          </a:solidFill>
          <a:ln w="0">
            <a:noFill/>
          </a:ln>
        </p:spPr>
        <p:style>
          <a:lnRef idx="0"/>
          <a:fillRef idx="0"/>
          <a:effectRef idx="0"/>
          <a:fontRef idx="minor"/>
        </p:style>
      </p:sp>
      <p:sp>
        <p:nvSpPr>
          <p:cNvPr id="2342" name="CustomShape 2199"/>
          <p:cNvSpPr/>
          <p:nvPr/>
        </p:nvSpPr>
        <p:spPr>
          <a:xfrm>
            <a:off x="3401640" y="4543920"/>
            <a:ext cx="167400" cy="171000"/>
          </a:xfrm>
          <a:custGeom>
            <a:avLst/>
            <a:gdLst/>
            <a:ahLst/>
            <a:rect l="l" t="t" r="r" b="b"/>
            <a:pathLst>
              <a:path w="167639" h="171450">
                <a:moveTo>
                  <a:pt x="6096" y="171450"/>
                </a:moveTo>
                <a:lnTo>
                  <a:pt x="167640" y="9905"/>
                </a:lnTo>
                <a:lnTo>
                  <a:pt x="161544" y="0"/>
                </a:lnTo>
                <a:lnTo>
                  <a:pt x="0" y="161544"/>
                </a:lnTo>
                <a:lnTo>
                  <a:pt x="6096" y="171450"/>
                </a:lnTo>
                <a:close/>
              </a:path>
            </a:pathLst>
          </a:custGeom>
          <a:solidFill>
            <a:srgbClr val="53d2d2"/>
          </a:solidFill>
          <a:ln w="0">
            <a:noFill/>
          </a:ln>
        </p:spPr>
        <p:style>
          <a:lnRef idx="0"/>
          <a:fillRef idx="0"/>
          <a:effectRef idx="0"/>
          <a:fontRef idx="minor"/>
        </p:style>
      </p:sp>
      <p:sp>
        <p:nvSpPr>
          <p:cNvPr id="2343" name="CustomShape 2200"/>
          <p:cNvSpPr/>
          <p:nvPr/>
        </p:nvSpPr>
        <p:spPr>
          <a:xfrm>
            <a:off x="3407760" y="455364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2344" name="CustomShape 2201"/>
          <p:cNvSpPr/>
          <p:nvPr/>
        </p:nvSpPr>
        <p:spPr>
          <a:xfrm>
            <a:off x="3404520" y="4548960"/>
            <a:ext cx="164160" cy="165600"/>
          </a:xfrm>
          <a:custGeom>
            <a:avLst/>
            <a:gdLst/>
            <a:ahLst/>
            <a:rect l="l" t="t" r="r" b="b"/>
            <a:pathLst>
              <a:path w="164591" h="166115">
                <a:moveTo>
                  <a:pt x="3048" y="166115"/>
                </a:moveTo>
                <a:lnTo>
                  <a:pt x="164592" y="4571"/>
                </a:lnTo>
                <a:lnTo>
                  <a:pt x="161544" y="0"/>
                </a:lnTo>
                <a:lnTo>
                  <a:pt x="0" y="161543"/>
                </a:lnTo>
                <a:lnTo>
                  <a:pt x="3048" y="166115"/>
                </a:lnTo>
                <a:close/>
              </a:path>
            </a:pathLst>
          </a:custGeom>
          <a:solidFill>
            <a:srgbClr val="53d2d2"/>
          </a:solidFill>
          <a:ln w="0">
            <a:noFill/>
          </a:ln>
        </p:spPr>
        <p:style>
          <a:lnRef idx="0"/>
          <a:fillRef idx="0"/>
          <a:effectRef idx="0"/>
          <a:fontRef idx="minor"/>
        </p:style>
      </p:sp>
      <p:sp>
        <p:nvSpPr>
          <p:cNvPr id="2345" name="CustomShape 2202"/>
          <p:cNvSpPr/>
          <p:nvPr/>
        </p:nvSpPr>
        <p:spPr>
          <a:xfrm>
            <a:off x="3401640" y="4543920"/>
            <a:ext cx="164160" cy="166680"/>
          </a:xfrm>
          <a:custGeom>
            <a:avLst/>
            <a:gdLst/>
            <a:ahLst/>
            <a:rect l="l" t="t" r="r" b="b"/>
            <a:pathLst>
              <a:path w="164591" h="166877">
                <a:moveTo>
                  <a:pt x="3048" y="166877"/>
                </a:moveTo>
                <a:lnTo>
                  <a:pt x="164592" y="5333"/>
                </a:lnTo>
                <a:lnTo>
                  <a:pt x="161544" y="0"/>
                </a:lnTo>
                <a:lnTo>
                  <a:pt x="0" y="161543"/>
                </a:lnTo>
                <a:lnTo>
                  <a:pt x="3048" y="166877"/>
                </a:lnTo>
                <a:close/>
              </a:path>
            </a:pathLst>
          </a:custGeom>
          <a:solidFill>
            <a:srgbClr val="53d3d3"/>
          </a:solidFill>
          <a:ln w="0">
            <a:noFill/>
          </a:ln>
        </p:spPr>
        <p:style>
          <a:lnRef idx="0"/>
          <a:fillRef idx="0"/>
          <a:effectRef idx="0"/>
          <a:fontRef idx="minor"/>
        </p:style>
      </p:sp>
      <p:sp>
        <p:nvSpPr>
          <p:cNvPr id="2346" name="CustomShape 2203"/>
          <p:cNvSpPr/>
          <p:nvPr/>
        </p:nvSpPr>
        <p:spPr>
          <a:xfrm>
            <a:off x="3394800" y="4533840"/>
            <a:ext cx="168120" cy="171000"/>
          </a:xfrm>
          <a:custGeom>
            <a:avLst/>
            <a:gdLst/>
            <a:ahLst/>
            <a:rect l="l" t="t" r="r" b="b"/>
            <a:pathLst>
              <a:path w="168401" h="171450">
                <a:moveTo>
                  <a:pt x="6858" y="171450"/>
                </a:moveTo>
                <a:lnTo>
                  <a:pt x="168402" y="9905"/>
                </a:lnTo>
                <a:lnTo>
                  <a:pt x="162306" y="0"/>
                </a:lnTo>
                <a:lnTo>
                  <a:pt x="0" y="161544"/>
                </a:lnTo>
                <a:lnTo>
                  <a:pt x="6858" y="171450"/>
                </a:lnTo>
                <a:close/>
              </a:path>
            </a:pathLst>
          </a:custGeom>
          <a:solidFill>
            <a:srgbClr val="54d4d4"/>
          </a:solidFill>
          <a:ln w="0">
            <a:noFill/>
          </a:ln>
        </p:spPr>
        <p:style>
          <a:lnRef idx="0"/>
          <a:fillRef idx="0"/>
          <a:effectRef idx="0"/>
          <a:fontRef idx="minor"/>
        </p:style>
      </p:sp>
      <p:sp>
        <p:nvSpPr>
          <p:cNvPr id="2347" name="CustomShape 2204"/>
          <p:cNvSpPr/>
          <p:nvPr/>
        </p:nvSpPr>
        <p:spPr>
          <a:xfrm>
            <a:off x="3401640" y="454392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2348" name="CustomShape 2205"/>
          <p:cNvSpPr/>
          <p:nvPr/>
        </p:nvSpPr>
        <p:spPr>
          <a:xfrm>
            <a:off x="3398400" y="4538520"/>
            <a:ext cx="164160" cy="166680"/>
          </a:xfrm>
          <a:custGeom>
            <a:avLst/>
            <a:gdLst/>
            <a:ahLst/>
            <a:rect l="l" t="t" r="r" b="b"/>
            <a:pathLst>
              <a:path w="164591" h="166877">
                <a:moveTo>
                  <a:pt x="3048" y="166877"/>
                </a:moveTo>
                <a:lnTo>
                  <a:pt x="164592" y="5333"/>
                </a:lnTo>
                <a:lnTo>
                  <a:pt x="161544" y="0"/>
                </a:lnTo>
                <a:lnTo>
                  <a:pt x="0" y="162305"/>
                </a:lnTo>
                <a:lnTo>
                  <a:pt x="3048" y="166877"/>
                </a:lnTo>
                <a:close/>
              </a:path>
            </a:pathLst>
          </a:custGeom>
          <a:solidFill>
            <a:srgbClr val="54d4d4"/>
          </a:solidFill>
          <a:ln w="0">
            <a:noFill/>
          </a:ln>
        </p:spPr>
        <p:style>
          <a:lnRef idx="0"/>
          <a:fillRef idx="0"/>
          <a:effectRef idx="0"/>
          <a:fontRef idx="minor"/>
        </p:style>
      </p:sp>
      <p:sp>
        <p:nvSpPr>
          <p:cNvPr id="2349" name="CustomShape 2206"/>
          <p:cNvSpPr/>
          <p:nvPr/>
        </p:nvSpPr>
        <p:spPr>
          <a:xfrm>
            <a:off x="3394800" y="4533840"/>
            <a:ext cx="164880" cy="166680"/>
          </a:xfrm>
          <a:custGeom>
            <a:avLst/>
            <a:gdLst/>
            <a:ahLst/>
            <a:rect l="l" t="t" r="r" b="b"/>
            <a:pathLst>
              <a:path w="165353" h="166877">
                <a:moveTo>
                  <a:pt x="3810" y="166877"/>
                </a:moveTo>
                <a:lnTo>
                  <a:pt x="165354" y="4571"/>
                </a:lnTo>
                <a:lnTo>
                  <a:pt x="162306" y="0"/>
                </a:lnTo>
                <a:lnTo>
                  <a:pt x="0" y="161543"/>
                </a:lnTo>
                <a:lnTo>
                  <a:pt x="3810" y="166877"/>
                </a:lnTo>
                <a:close/>
              </a:path>
            </a:pathLst>
          </a:custGeom>
          <a:solidFill>
            <a:srgbClr val="54d5d5"/>
          </a:solidFill>
          <a:ln w="0">
            <a:noFill/>
          </a:ln>
        </p:spPr>
        <p:style>
          <a:lnRef idx="0"/>
          <a:fillRef idx="0"/>
          <a:effectRef idx="0"/>
          <a:fontRef idx="minor"/>
        </p:style>
      </p:sp>
      <p:sp>
        <p:nvSpPr>
          <p:cNvPr id="2350" name="CustomShape 2207"/>
          <p:cNvSpPr/>
          <p:nvPr/>
        </p:nvSpPr>
        <p:spPr>
          <a:xfrm>
            <a:off x="3389400" y="4523400"/>
            <a:ext cx="167400" cy="171720"/>
          </a:xfrm>
          <a:custGeom>
            <a:avLst/>
            <a:gdLst/>
            <a:ahLst/>
            <a:rect l="l" t="t" r="r" b="b"/>
            <a:pathLst>
              <a:path w="167639" h="172212">
                <a:moveTo>
                  <a:pt x="5334" y="172212"/>
                </a:moveTo>
                <a:lnTo>
                  <a:pt x="167640" y="10668"/>
                </a:lnTo>
                <a:lnTo>
                  <a:pt x="161544" y="0"/>
                </a:lnTo>
                <a:lnTo>
                  <a:pt x="0" y="161544"/>
                </a:lnTo>
                <a:lnTo>
                  <a:pt x="5334" y="172212"/>
                </a:lnTo>
                <a:close/>
              </a:path>
            </a:pathLst>
          </a:custGeom>
          <a:solidFill>
            <a:srgbClr val="55d6d6"/>
          </a:solidFill>
          <a:ln w="0">
            <a:noFill/>
          </a:ln>
        </p:spPr>
        <p:style>
          <a:lnRef idx="0"/>
          <a:fillRef idx="0"/>
          <a:effectRef idx="0"/>
          <a:fontRef idx="minor"/>
        </p:style>
      </p:sp>
      <p:sp>
        <p:nvSpPr>
          <p:cNvPr id="2351" name="CustomShape 2208"/>
          <p:cNvSpPr/>
          <p:nvPr/>
        </p:nvSpPr>
        <p:spPr>
          <a:xfrm>
            <a:off x="3394800" y="4533840"/>
            <a:ext cx="162000" cy="161280"/>
          </a:xfrm>
          <a:custGeom>
            <a:avLst/>
            <a:gdLst/>
            <a:ahLst/>
            <a:rect l="l" t="t" r="r" b="b"/>
            <a:pathLst>
              <a:path w="162305" h="161544">
                <a:moveTo>
                  <a:pt x="0" y="161543"/>
                </a:moveTo>
                <a:lnTo>
                  <a:pt x="162306" y="0"/>
                </a:lnTo>
              </a:path>
            </a:pathLst>
          </a:custGeom>
          <a:noFill/>
          <a:ln w="762">
            <a:solidFill>
              <a:srgbClr val="55d6d6"/>
            </a:solidFill>
            <a:round/>
          </a:ln>
        </p:spPr>
        <p:style>
          <a:lnRef idx="0"/>
          <a:fillRef idx="0"/>
          <a:effectRef idx="0"/>
          <a:fontRef idx="minor"/>
        </p:style>
      </p:sp>
      <p:sp>
        <p:nvSpPr>
          <p:cNvPr id="2352" name="CustomShape 2209"/>
          <p:cNvSpPr/>
          <p:nvPr/>
        </p:nvSpPr>
        <p:spPr>
          <a:xfrm>
            <a:off x="3392280" y="4528440"/>
            <a:ext cx="164160" cy="166680"/>
          </a:xfrm>
          <a:custGeom>
            <a:avLst/>
            <a:gdLst/>
            <a:ahLst/>
            <a:rect l="l" t="t" r="r" b="b"/>
            <a:pathLst>
              <a:path w="164591" h="166877">
                <a:moveTo>
                  <a:pt x="2286" y="166877"/>
                </a:moveTo>
                <a:lnTo>
                  <a:pt x="164592" y="5333"/>
                </a:lnTo>
                <a:lnTo>
                  <a:pt x="161544" y="0"/>
                </a:lnTo>
                <a:lnTo>
                  <a:pt x="0" y="161543"/>
                </a:lnTo>
                <a:lnTo>
                  <a:pt x="2286" y="166877"/>
                </a:lnTo>
                <a:close/>
              </a:path>
            </a:pathLst>
          </a:custGeom>
          <a:solidFill>
            <a:srgbClr val="55d6d6"/>
          </a:solidFill>
          <a:ln w="0">
            <a:noFill/>
          </a:ln>
        </p:spPr>
        <p:style>
          <a:lnRef idx="0"/>
          <a:fillRef idx="0"/>
          <a:effectRef idx="0"/>
          <a:fontRef idx="minor"/>
        </p:style>
      </p:sp>
      <p:sp>
        <p:nvSpPr>
          <p:cNvPr id="2353" name="CustomShape 2210"/>
          <p:cNvSpPr/>
          <p:nvPr/>
        </p:nvSpPr>
        <p:spPr>
          <a:xfrm>
            <a:off x="3389400" y="4523400"/>
            <a:ext cx="164160" cy="166680"/>
          </a:xfrm>
          <a:custGeom>
            <a:avLst/>
            <a:gdLst/>
            <a:ahLst/>
            <a:rect l="l" t="t" r="r" b="b"/>
            <a:pathLst>
              <a:path w="164591" h="166877">
                <a:moveTo>
                  <a:pt x="3048" y="166877"/>
                </a:moveTo>
                <a:lnTo>
                  <a:pt x="164592" y="5333"/>
                </a:lnTo>
                <a:lnTo>
                  <a:pt x="161544" y="0"/>
                </a:lnTo>
                <a:lnTo>
                  <a:pt x="0" y="161543"/>
                </a:lnTo>
                <a:lnTo>
                  <a:pt x="3048" y="166877"/>
                </a:lnTo>
                <a:close/>
              </a:path>
            </a:pathLst>
          </a:custGeom>
          <a:solidFill>
            <a:srgbClr val="55d7d7"/>
          </a:solidFill>
          <a:ln w="0">
            <a:noFill/>
          </a:ln>
        </p:spPr>
        <p:style>
          <a:lnRef idx="0"/>
          <a:fillRef idx="0"/>
          <a:effectRef idx="0"/>
          <a:fontRef idx="minor"/>
        </p:style>
      </p:sp>
      <p:sp>
        <p:nvSpPr>
          <p:cNvPr id="2354" name="CustomShape 2211"/>
          <p:cNvSpPr/>
          <p:nvPr/>
        </p:nvSpPr>
        <p:spPr>
          <a:xfrm>
            <a:off x="3384000" y="4512600"/>
            <a:ext cx="166680" cy="171720"/>
          </a:xfrm>
          <a:custGeom>
            <a:avLst/>
            <a:gdLst/>
            <a:ahLst/>
            <a:rect l="l" t="t" r="r" b="b"/>
            <a:pathLst>
              <a:path w="166877" h="172212">
                <a:moveTo>
                  <a:pt x="5334" y="172212"/>
                </a:moveTo>
                <a:lnTo>
                  <a:pt x="166878" y="10668"/>
                </a:lnTo>
                <a:lnTo>
                  <a:pt x="161544" y="0"/>
                </a:lnTo>
                <a:lnTo>
                  <a:pt x="0" y="161544"/>
                </a:lnTo>
                <a:lnTo>
                  <a:pt x="5334" y="172212"/>
                </a:lnTo>
                <a:close/>
              </a:path>
            </a:pathLst>
          </a:custGeom>
          <a:solidFill>
            <a:srgbClr val="56d8d8"/>
          </a:solidFill>
          <a:ln w="0">
            <a:noFill/>
          </a:ln>
        </p:spPr>
        <p:style>
          <a:lnRef idx="0"/>
          <a:fillRef idx="0"/>
          <a:effectRef idx="0"/>
          <a:fontRef idx="minor"/>
        </p:style>
      </p:sp>
      <p:sp>
        <p:nvSpPr>
          <p:cNvPr id="2355" name="CustomShape 2212"/>
          <p:cNvSpPr/>
          <p:nvPr/>
        </p:nvSpPr>
        <p:spPr>
          <a:xfrm>
            <a:off x="3389400" y="4523400"/>
            <a:ext cx="161280" cy="161280"/>
          </a:xfrm>
          <a:custGeom>
            <a:avLst/>
            <a:gdLst/>
            <a:ahLst/>
            <a:rect l="l" t="t" r="r" b="b"/>
            <a:pathLst>
              <a:path w="161544" h="161544">
                <a:moveTo>
                  <a:pt x="0" y="161544"/>
                </a:moveTo>
                <a:lnTo>
                  <a:pt x="161544" y="0"/>
                </a:lnTo>
              </a:path>
            </a:pathLst>
          </a:custGeom>
          <a:noFill/>
          <a:ln w="762">
            <a:solidFill>
              <a:srgbClr val="56d8d8"/>
            </a:solidFill>
            <a:round/>
          </a:ln>
        </p:spPr>
        <p:style>
          <a:lnRef idx="0"/>
          <a:fillRef idx="0"/>
          <a:effectRef idx="0"/>
          <a:fontRef idx="minor"/>
        </p:style>
      </p:sp>
      <p:sp>
        <p:nvSpPr>
          <p:cNvPr id="2356" name="CustomShape 2213"/>
          <p:cNvSpPr/>
          <p:nvPr/>
        </p:nvSpPr>
        <p:spPr>
          <a:xfrm>
            <a:off x="3377160" y="4495680"/>
            <a:ext cx="168120" cy="177840"/>
          </a:xfrm>
          <a:custGeom>
            <a:avLst/>
            <a:gdLst/>
            <a:ahLst/>
            <a:rect l="l" t="t" r="r" b="b"/>
            <a:pathLst>
              <a:path w="168401" h="178308">
                <a:moveTo>
                  <a:pt x="6858" y="178307"/>
                </a:moveTo>
                <a:lnTo>
                  <a:pt x="168402" y="16763"/>
                </a:lnTo>
                <a:lnTo>
                  <a:pt x="161544" y="0"/>
                </a:lnTo>
                <a:lnTo>
                  <a:pt x="0" y="161543"/>
                </a:lnTo>
                <a:lnTo>
                  <a:pt x="6858" y="178307"/>
                </a:lnTo>
                <a:close/>
              </a:path>
            </a:pathLst>
          </a:custGeom>
          <a:solidFill>
            <a:srgbClr val="57dada"/>
          </a:solidFill>
          <a:ln w="0">
            <a:noFill/>
          </a:ln>
        </p:spPr>
        <p:style>
          <a:lnRef idx="0"/>
          <a:fillRef idx="0"/>
          <a:effectRef idx="0"/>
          <a:fontRef idx="minor"/>
        </p:style>
      </p:sp>
      <p:sp>
        <p:nvSpPr>
          <p:cNvPr id="2357" name="CustomShape 2214"/>
          <p:cNvSpPr/>
          <p:nvPr/>
        </p:nvSpPr>
        <p:spPr>
          <a:xfrm>
            <a:off x="3384000" y="451260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2358" name="CustomShape 2215"/>
          <p:cNvSpPr/>
          <p:nvPr/>
        </p:nvSpPr>
        <p:spPr>
          <a:xfrm>
            <a:off x="3381120" y="4504320"/>
            <a:ext cx="164160" cy="169560"/>
          </a:xfrm>
          <a:custGeom>
            <a:avLst/>
            <a:gdLst/>
            <a:ahLst/>
            <a:rect l="l" t="t" r="r" b="b"/>
            <a:pathLst>
              <a:path w="164591" h="169925">
                <a:moveTo>
                  <a:pt x="3048" y="169925"/>
                </a:moveTo>
                <a:lnTo>
                  <a:pt x="164592" y="8381"/>
                </a:lnTo>
                <a:lnTo>
                  <a:pt x="161544" y="0"/>
                </a:lnTo>
                <a:lnTo>
                  <a:pt x="0" y="161543"/>
                </a:lnTo>
                <a:lnTo>
                  <a:pt x="3048" y="169925"/>
                </a:lnTo>
                <a:close/>
              </a:path>
            </a:pathLst>
          </a:custGeom>
          <a:solidFill>
            <a:srgbClr val="57dada"/>
          </a:solidFill>
          <a:ln w="0">
            <a:noFill/>
          </a:ln>
        </p:spPr>
        <p:style>
          <a:lnRef idx="0"/>
          <a:fillRef idx="0"/>
          <a:effectRef idx="0"/>
          <a:fontRef idx="minor"/>
        </p:style>
      </p:sp>
      <p:sp>
        <p:nvSpPr>
          <p:cNvPr id="2359" name="CustomShape 2216"/>
          <p:cNvSpPr/>
          <p:nvPr/>
        </p:nvSpPr>
        <p:spPr>
          <a:xfrm>
            <a:off x="3377160" y="4495680"/>
            <a:ext cx="164880" cy="169560"/>
          </a:xfrm>
          <a:custGeom>
            <a:avLst/>
            <a:gdLst/>
            <a:ahLst/>
            <a:rect l="l" t="t" r="r" b="b"/>
            <a:pathLst>
              <a:path w="165353" h="169925">
                <a:moveTo>
                  <a:pt x="3810" y="169925"/>
                </a:moveTo>
                <a:lnTo>
                  <a:pt x="165354" y="8381"/>
                </a:lnTo>
                <a:lnTo>
                  <a:pt x="161544" y="0"/>
                </a:lnTo>
                <a:lnTo>
                  <a:pt x="0" y="161543"/>
                </a:lnTo>
                <a:lnTo>
                  <a:pt x="3810" y="169925"/>
                </a:lnTo>
                <a:close/>
              </a:path>
            </a:pathLst>
          </a:custGeom>
          <a:solidFill>
            <a:srgbClr val="57dbdb"/>
          </a:solidFill>
          <a:ln w="0">
            <a:noFill/>
          </a:ln>
        </p:spPr>
        <p:style>
          <a:lnRef idx="0"/>
          <a:fillRef idx="0"/>
          <a:effectRef idx="0"/>
          <a:fontRef idx="minor"/>
        </p:style>
      </p:sp>
      <p:sp>
        <p:nvSpPr>
          <p:cNvPr id="2360" name="CustomShape 2217"/>
          <p:cNvSpPr/>
          <p:nvPr/>
        </p:nvSpPr>
        <p:spPr>
          <a:xfrm>
            <a:off x="3371040" y="4478400"/>
            <a:ext cx="167400" cy="178560"/>
          </a:xfrm>
          <a:custGeom>
            <a:avLst/>
            <a:gdLst/>
            <a:ahLst/>
            <a:rect l="l" t="t" r="r" b="b"/>
            <a:pathLst>
              <a:path w="167639" h="179070">
                <a:moveTo>
                  <a:pt x="6096" y="179069"/>
                </a:moveTo>
                <a:lnTo>
                  <a:pt x="167640" y="17525"/>
                </a:lnTo>
                <a:lnTo>
                  <a:pt x="161544" y="0"/>
                </a:lnTo>
                <a:lnTo>
                  <a:pt x="0" y="161543"/>
                </a:lnTo>
                <a:lnTo>
                  <a:pt x="6096" y="179069"/>
                </a:lnTo>
                <a:close/>
              </a:path>
            </a:pathLst>
          </a:custGeom>
          <a:solidFill>
            <a:srgbClr val="58dcdc"/>
          </a:solidFill>
          <a:ln w="0">
            <a:noFill/>
          </a:ln>
        </p:spPr>
        <p:style>
          <a:lnRef idx="0"/>
          <a:fillRef idx="0"/>
          <a:effectRef idx="0"/>
          <a:fontRef idx="minor"/>
        </p:style>
      </p:sp>
      <p:sp>
        <p:nvSpPr>
          <p:cNvPr id="2361" name="CustomShape 2218"/>
          <p:cNvSpPr/>
          <p:nvPr/>
        </p:nvSpPr>
        <p:spPr>
          <a:xfrm>
            <a:off x="3377160" y="449568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2362" name="CustomShape 2219"/>
          <p:cNvSpPr/>
          <p:nvPr/>
        </p:nvSpPr>
        <p:spPr>
          <a:xfrm>
            <a:off x="3364920" y="4459320"/>
            <a:ext cx="167400" cy="180360"/>
          </a:xfrm>
          <a:custGeom>
            <a:avLst/>
            <a:gdLst/>
            <a:ahLst/>
            <a:rect l="l" t="t" r="r" b="b"/>
            <a:pathLst>
              <a:path w="167639" h="180594">
                <a:moveTo>
                  <a:pt x="6096" y="180593"/>
                </a:moveTo>
                <a:lnTo>
                  <a:pt x="167640" y="19049"/>
                </a:lnTo>
                <a:lnTo>
                  <a:pt x="161544" y="0"/>
                </a:lnTo>
                <a:lnTo>
                  <a:pt x="0" y="161543"/>
                </a:lnTo>
                <a:lnTo>
                  <a:pt x="6096" y="180593"/>
                </a:lnTo>
                <a:close/>
              </a:path>
            </a:pathLst>
          </a:custGeom>
          <a:solidFill>
            <a:srgbClr val="58dddd"/>
          </a:solidFill>
          <a:ln w="0">
            <a:noFill/>
          </a:ln>
        </p:spPr>
        <p:style>
          <a:lnRef idx="0"/>
          <a:fillRef idx="0"/>
          <a:effectRef idx="0"/>
          <a:fontRef idx="minor"/>
        </p:style>
      </p:sp>
      <p:sp>
        <p:nvSpPr>
          <p:cNvPr id="2363" name="CustomShape 2220"/>
          <p:cNvSpPr/>
          <p:nvPr/>
        </p:nvSpPr>
        <p:spPr>
          <a:xfrm>
            <a:off x="3371040" y="447840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2364" name="CustomShape 2221"/>
          <p:cNvSpPr/>
          <p:nvPr/>
        </p:nvSpPr>
        <p:spPr>
          <a:xfrm>
            <a:off x="3358800" y="4439520"/>
            <a:ext cx="167400" cy="181080"/>
          </a:xfrm>
          <a:custGeom>
            <a:avLst/>
            <a:gdLst/>
            <a:ahLst/>
            <a:rect l="l" t="t" r="r" b="b"/>
            <a:pathLst>
              <a:path w="167639" h="181355">
                <a:moveTo>
                  <a:pt x="6096" y="181356"/>
                </a:moveTo>
                <a:lnTo>
                  <a:pt x="167640" y="19812"/>
                </a:lnTo>
                <a:lnTo>
                  <a:pt x="161544" y="0"/>
                </a:lnTo>
                <a:lnTo>
                  <a:pt x="0" y="161544"/>
                </a:lnTo>
                <a:lnTo>
                  <a:pt x="6096" y="181356"/>
                </a:lnTo>
                <a:close/>
              </a:path>
            </a:pathLst>
          </a:custGeom>
          <a:solidFill>
            <a:srgbClr val="58dddd"/>
          </a:solidFill>
          <a:ln w="0">
            <a:noFill/>
          </a:ln>
        </p:spPr>
        <p:style>
          <a:lnRef idx="0"/>
          <a:fillRef idx="0"/>
          <a:effectRef idx="0"/>
          <a:fontRef idx="minor"/>
        </p:style>
      </p:sp>
      <p:sp>
        <p:nvSpPr>
          <p:cNvPr id="2365" name="CustomShape 2222"/>
          <p:cNvSpPr/>
          <p:nvPr/>
        </p:nvSpPr>
        <p:spPr>
          <a:xfrm>
            <a:off x="3364920" y="445932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2366" name="CustomShape 2223"/>
          <p:cNvSpPr/>
          <p:nvPr/>
        </p:nvSpPr>
        <p:spPr>
          <a:xfrm>
            <a:off x="3353400" y="4417920"/>
            <a:ext cx="166680" cy="182520"/>
          </a:xfrm>
          <a:custGeom>
            <a:avLst/>
            <a:gdLst/>
            <a:ahLst/>
            <a:rect l="l" t="t" r="r" b="b"/>
            <a:pathLst>
              <a:path w="166877" h="182879">
                <a:moveTo>
                  <a:pt x="5334" y="182880"/>
                </a:moveTo>
                <a:lnTo>
                  <a:pt x="166878" y="21336"/>
                </a:lnTo>
                <a:lnTo>
                  <a:pt x="161544" y="0"/>
                </a:lnTo>
                <a:lnTo>
                  <a:pt x="0" y="161544"/>
                </a:lnTo>
                <a:lnTo>
                  <a:pt x="5334" y="182880"/>
                </a:lnTo>
                <a:close/>
              </a:path>
            </a:pathLst>
          </a:custGeom>
          <a:solidFill>
            <a:srgbClr val="58dede"/>
          </a:solidFill>
          <a:ln w="0">
            <a:noFill/>
          </a:ln>
        </p:spPr>
        <p:style>
          <a:lnRef idx="0"/>
          <a:fillRef idx="0"/>
          <a:effectRef idx="0"/>
          <a:fontRef idx="minor"/>
        </p:style>
      </p:sp>
      <p:sp>
        <p:nvSpPr>
          <p:cNvPr id="2367" name="CustomShape 2224"/>
          <p:cNvSpPr/>
          <p:nvPr/>
        </p:nvSpPr>
        <p:spPr>
          <a:xfrm>
            <a:off x="3358800" y="443952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2368" name="CustomShape 2225"/>
          <p:cNvSpPr/>
          <p:nvPr/>
        </p:nvSpPr>
        <p:spPr>
          <a:xfrm>
            <a:off x="3348360" y="4395240"/>
            <a:ext cx="166680" cy="183960"/>
          </a:xfrm>
          <a:custGeom>
            <a:avLst/>
            <a:gdLst/>
            <a:ahLst/>
            <a:rect l="l" t="t" r="r" b="b"/>
            <a:pathLst>
              <a:path w="166877" h="184403">
                <a:moveTo>
                  <a:pt x="5334" y="184403"/>
                </a:moveTo>
                <a:lnTo>
                  <a:pt x="166878" y="22859"/>
                </a:lnTo>
                <a:lnTo>
                  <a:pt x="161544" y="0"/>
                </a:lnTo>
                <a:lnTo>
                  <a:pt x="0" y="161543"/>
                </a:lnTo>
                <a:lnTo>
                  <a:pt x="5334" y="184403"/>
                </a:lnTo>
                <a:close/>
              </a:path>
            </a:pathLst>
          </a:custGeom>
          <a:solidFill>
            <a:srgbClr val="58dfdf"/>
          </a:solidFill>
          <a:ln w="0">
            <a:noFill/>
          </a:ln>
        </p:spPr>
        <p:style>
          <a:lnRef idx="0"/>
          <a:fillRef idx="0"/>
          <a:effectRef idx="0"/>
          <a:fontRef idx="minor"/>
        </p:style>
      </p:sp>
      <p:sp>
        <p:nvSpPr>
          <p:cNvPr id="2369" name="CustomShape 2226"/>
          <p:cNvSpPr/>
          <p:nvPr/>
        </p:nvSpPr>
        <p:spPr>
          <a:xfrm>
            <a:off x="3353400" y="44179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370" name="CustomShape 2227"/>
          <p:cNvSpPr/>
          <p:nvPr/>
        </p:nvSpPr>
        <p:spPr>
          <a:xfrm>
            <a:off x="3343680" y="4371480"/>
            <a:ext cx="165600" cy="184680"/>
          </a:xfrm>
          <a:custGeom>
            <a:avLst/>
            <a:gdLst/>
            <a:ahLst/>
            <a:rect l="l" t="t" r="r" b="b"/>
            <a:pathLst>
              <a:path w="166115" h="185165">
                <a:moveTo>
                  <a:pt x="4572" y="185166"/>
                </a:moveTo>
                <a:lnTo>
                  <a:pt x="166116" y="23622"/>
                </a:lnTo>
                <a:lnTo>
                  <a:pt x="161544" y="0"/>
                </a:lnTo>
                <a:lnTo>
                  <a:pt x="0" y="161544"/>
                </a:lnTo>
                <a:lnTo>
                  <a:pt x="4572" y="185166"/>
                </a:lnTo>
                <a:close/>
              </a:path>
            </a:pathLst>
          </a:custGeom>
          <a:solidFill>
            <a:srgbClr val="58dfdf"/>
          </a:solidFill>
          <a:ln w="0">
            <a:noFill/>
          </a:ln>
        </p:spPr>
        <p:style>
          <a:lnRef idx="0"/>
          <a:fillRef idx="0"/>
          <a:effectRef idx="0"/>
          <a:fontRef idx="minor"/>
        </p:style>
      </p:sp>
      <p:sp>
        <p:nvSpPr>
          <p:cNvPr id="2371" name="CustomShape 2228"/>
          <p:cNvSpPr/>
          <p:nvPr/>
        </p:nvSpPr>
        <p:spPr>
          <a:xfrm>
            <a:off x="3348360" y="43952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372" name="CustomShape 2229"/>
          <p:cNvSpPr/>
          <p:nvPr/>
        </p:nvSpPr>
        <p:spPr>
          <a:xfrm>
            <a:off x="3339720" y="4346280"/>
            <a:ext cx="164880" cy="186480"/>
          </a:xfrm>
          <a:custGeom>
            <a:avLst/>
            <a:gdLst/>
            <a:ahLst/>
            <a:rect l="l" t="t" r="r" b="b"/>
            <a:pathLst>
              <a:path w="165353" h="186689">
                <a:moveTo>
                  <a:pt x="3810" y="186689"/>
                </a:moveTo>
                <a:lnTo>
                  <a:pt x="165354" y="25145"/>
                </a:lnTo>
                <a:lnTo>
                  <a:pt x="161544" y="0"/>
                </a:lnTo>
                <a:lnTo>
                  <a:pt x="0" y="161543"/>
                </a:lnTo>
                <a:lnTo>
                  <a:pt x="3810" y="186689"/>
                </a:lnTo>
                <a:close/>
              </a:path>
            </a:pathLst>
          </a:custGeom>
          <a:solidFill>
            <a:srgbClr val="58dfdf"/>
          </a:solidFill>
          <a:ln w="0">
            <a:noFill/>
          </a:ln>
        </p:spPr>
        <p:style>
          <a:lnRef idx="0"/>
          <a:fillRef idx="0"/>
          <a:effectRef idx="0"/>
          <a:fontRef idx="minor"/>
        </p:style>
      </p:sp>
      <p:sp>
        <p:nvSpPr>
          <p:cNvPr id="2373" name="CustomShape 2230"/>
          <p:cNvSpPr/>
          <p:nvPr/>
        </p:nvSpPr>
        <p:spPr>
          <a:xfrm>
            <a:off x="3343680" y="43714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374" name="CustomShape 2231"/>
          <p:cNvSpPr/>
          <p:nvPr/>
        </p:nvSpPr>
        <p:spPr>
          <a:xfrm>
            <a:off x="3336120" y="4319640"/>
            <a:ext cx="164880" cy="187920"/>
          </a:xfrm>
          <a:custGeom>
            <a:avLst/>
            <a:gdLst/>
            <a:ahLst/>
            <a:rect l="l" t="t" r="r" b="b"/>
            <a:pathLst>
              <a:path w="165353" h="188213">
                <a:moveTo>
                  <a:pt x="3810" y="188213"/>
                </a:moveTo>
                <a:lnTo>
                  <a:pt x="165354" y="26669"/>
                </a:lnTo>
                <a:lnTo>
                  <a:pt x="161544" y="0"/>
                </a:lnTo>
                <a:lnTo>
                  <a:pt x="0" y="161543"/>
                </a:lnTo>
                <a:lnTo>
                  <a:pt x="3810" y="188213"/>
                </a:lnTo>
                <a:close/>
              </a:path>
            </a:pathLst>
          </a:custGeom>
          <a:solidFill>
            <a:srgbClr val="58dfdf"/>
          </a:solidFill>
          <a:ln w="0">
            <a:noFill/>
          </a:ln>
        </p:spPr>
        <p:style>
          <a:lnRef idx="0"/>
          <a:fillRef idx="0"/>
          <a:effectRef idx="0"/>
          <a:fontRef idx="minor"/>
        </p:style>
      </p:sp>
      <p:sp>
        <p:nvSpPr>
          <p:cNvPr id="2375" name="CustomShape 2232"/>
          <p:cNvSpPr/>
          <p:nvPr/>
        </p:nvSpPr>
        <p:spPr>
          <a:xfrm>
            <a:off x="3339720" y="43462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376" name="CustomShape 2233"/>
          <p:cNvSpPr/>
          <p:nvPr/>
        </p:nvSpPr>
        <p:spPr>
          <a:xfrm>
            <a:off x="3332160" y="4290120"/>
            <a:ext cx="164880" cy="190800"/>
          </a:xfrm>
          <a:custGeom>
            <a:avLst/>
            <a:gdLst/>
            <a:ahLst/>
            <a:rect l="l" t="t" r="r" b="b"/>
            <a:pathLst>
              <a:path w="165353" h="191262">
                <a:moveTo>
                  <a:pt x="3810" y="191262"/>
                </a:moveTo>
                <a:lnTo>
                  <a:pt x="165354" y="29718"/>
                </a:lnTo>
                <a:lnTo>
                  <a:pt x="161544" y="0"/>
                </a:lnTo>
                <a:lnTo>
                  <a:pt x="0" y="161544"/>
                </a:lnTo>
                <a:lnTo>
                  <a:pt x="3810" y="191262"/>
                </a:lnTo>
                <a:close/>
              </a:path>
            </a:pathLst>
          </a:custGeom>
          <a:solidFill>
            <a:srgbClr val="58dfdf"/>
          </a:solidFill>
          <a:ln w="0">
            <a:noFill/>
          </a:ln>
        </p:spPr>
        <p:style>
          <a:lnRef idx="0"/>
          <a:fillRef idx="0"/>
          <a:effectRef idx="0"/>
          <a:fontRef idx="minor"/>
        </p:style>
      </p:sp>
      <p:sp>
        <p:nvSpPr>
          <p:cNvPr id="2377" name="CustomShape 2234"/>
          <p:cNvSpPr/>
          <p:nvPr/>
        </p:nvSpPr>
        <p:spPr>
          <a:xfrm>
            <a:off x="3336120" y="431964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378" name="CustomShape 2235"/>
          <p:cNvSpPr/>
          <p:nvPr/>
        </p:nvSpPr>
        <p:spPr>
          <a:xfrm>
            <a:off x="3329280" y="4258080"/>
            <a:ext cx="164160" cy="193320"/>
          </a:xfrm>
          <a:custGeom>
            <a:avLst/>
            <a:gdLst/>
            <a:ahLst/>
            <a:rect l="l" t="t" r="r" b="b"/>
            <a:pathLst>
              <a:path w="164591" h="193548">
                <a:moveTo>
                  <a:pt x="3048" y="193548"/>
                </a:moveTo>
                <a:lnTo>
                  <a:pt x="164592" y="32004"/>
                </a:lnTo>
                <a:lnTo>
                  <a:pt x="162306" y="0"/>
                </a:lnTo>
                <a:lnTo>
                  <a:pt x="0" y="161544"/>
                </a:lnTo>
                <a:lnTo>
                  <a:pt x="3048" y="193548"/>
                </a:lnTo>
                <a:close/>
              </a:path>
            </a:pathLst>
          </a:custGeom>
          <a:solidFill>
            <a:srgbClr val="58dfdf"/>
          </a:solidFill>
          <a:ln w="0">
            <a:noFill/>
          </a:ln>
        </p:spPr>
        <p:style>
          <a:lnRef idx="0"/>
          <a:fillRef idx="0"/>
          <a:effectRef idx="0"/>
          <a:fontRef idx="minor"/>
        </p:style>
      </p:sp>
      <p:sp>
        <p:nvSpPr>
          <p:cNvPr id="2379" name="CustomShape 2236"/>
          <p:cNvSpPr/>
          <p:nvPr/>
        </p:nvSpPr>
        <p:spPr>
          <a:xfrm>
            <a:off x="3332160" y="42901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380" name="CustomShape 2237"/>
          <p:cNvSpPr/>
          <p:nvPr/>
        </p:nvSpPr>
        <p:spPr>
          <a:xfrm>
            <a:off x="3326760" y="4223160"/>
            <a:ext cx="164160" cy="196200"/>
          </a:xfrm>
          <a:custGeom>
            <a:avLst/>
            <a:gdLst/>
            <a:ahLst/>
            <a:rect l="l" t="t" r="r" b="b"/>
            <a:pathLst>
              <a:path w="164591" h="196596">
                <a:moveTo>
                  <a:pt x="2286" y="196596"/>
                </a:moveTo>
                <a:lnTo>
                  <a:pt x="164592" y="35052"/>
                </a:lnTo>
                <a:lnTo>
                  <a:pt x="162306" y="0"/>
                </a:lnTo>
                <a:lnTo>
                  <a:pt x="0" y="161544"/>
                </a:lnTo>
                <a:lnTo>
                  <a:pt x="2286" y="196596"/>
                </a:lnTo>
                <a:close/>
              </a:path>
            </a:pathLst>
          </a:custGeom>
          <a:solidFill>
            <a:srgbClr val="58dfdf"/>
          </a:solidFill>
          <a:ln w="0">
            <a:noFill/>
          </a:ln>
        </p:spPr>
        <p:style>
          <a:lnRef idx="0"/>
          <a:fillRef idx="0"/>
          <a:effectRef idx="0"/>
          <a:fontRef idx="minor"/>
        </p:style>
      </p:sp>
      <p:sp>
        <p:nvSpPr>
          <p:cNvPr id="2381" name="CustomShape 2238"/>
          <p:cNvSpPr/>
          <p:nvPr/>
        </p:nvSpPr>
        <p:spPr>
          <a:xfrm>
            <a:off x="3329280" y="4258080"/>
            <a:ext cx="162000" cy="161280"/>
          </a:xfrm>
          <a:custGeom>
            <a:avLst/>
            <a:gdLst/>
            <a:ahLst/>
            <a:rect l="l" t="t" r="r" b="b"/>
            <a:pathLst>
              <a:path w="162305" h="161544">
                <a:moveTo>
                  <a:pt x="0" y="161544"/>
                </a:moveTo>
                <a:lnTo>
                  <a:pt x="162306" y="0"/>
                </a:lnTo>
              </a:path>
            </a:pathLst>
          </a:custGeom>
          <a:noFill/>
          <a:ln w="762">
            <a:solidFill>
              <a:srgbClr val="58dfdf"/>
            </a:solidFill>
            <a:round/>
          </a:ln>
        </p:spPr>
        <p:style>
          <a:lnRef idx="0"/>
          <a:fillRef idx="0"/>
          <a:effectRef idx="0"/>
          <a:fontRef idx="minor"/>
        </p:style>
      </p:sp>
      <p:sp>
        <p:nvSpPr>
          <p:cNvPr id="2382" name="CustomShape 2239"/>
          <p:cNvSpPr/>
          <p:nvPr/>
        </p:nvSpPr>
        <p:spPr>
          <a:xfrm>
            <a:off x="3325320" y="4185720"/>
            <a:ext cx="163440" cy="198360"/>
          </a:xfrm>
          <a:custGeom>
            <a:avLst/>
            <a:gdLst/>
            <a:ahLst/>
            <a:rect l="l" t="t" r="r" b="b"/>
            <a:pathLst>
              <a:path w="163829" h="198882">
                <a:moveTo>
                  <a:pt x="1524" y="198882"/>
                </a:moveTo>
                <a:lnTo>
                  <a:pt x="163830" y="37338"/>
                </a:lnTo>
                <a:lnTo>
                  <a:pt x="161544" y="0"/>
                </a:lnTo>
                <a:lnTo>
                  <a:pt x="0" y="161544"/>
                </a:lnTo>
                <a:lnTo>
                  <a:pt x="1524" y="198882"/>
                </a:lnTo>
                <a:close/>
              </a:path>
            </a:pathLst>
          </a:custGeom>
          <a:solidFill>
            <a:srgbClr val="58dfdf"/>
          </a:solidFill>
          <a:ln w="0">
            <a:noFill/>
          </a:ln>
        </p:spPr>
        <p:style>
          <a:lnRef idx="0"/>
          <a:fillRef idx="0"/>
          <a:effectRef idx="0"/>
          <a:fontRef idx="minor"/>
        </p:style>
      </p:sp>
      <p:sp>
        <p:nvSpPr>
          <p:cNvPr id="2383" name="CustomShape 2240"/>
          <p:cNvSpPr/>
          <p:nvPr/>
        </p:nvSpPr>
        <p:spPr>
          <a:xfrm>
            <a:off x="3326760" y="4223160"/>
            <a:ext cx="162000" cy="161280"/>
          </a:xfrm>
          <a:custGeom>
            <a:avLst/>
            <a:gdLst/>
            <a:ahLst/>
            <a:rect l="l" t="t" r="r" b="b"/>
            <a:pathLst>
              <a:path w="162305" h="161544">
                <a:moveTo>
                  <a:pt x="0" y="161543"/>
                </a:moveTo>
                <a:lnTo>
                  <a:pt x="162306" y="0"/>
                </a:lnTo>
              </a:path>
            </a:pathLst>
          </a:custGeom>
          <a:noFill/>
          <a:ln w="762">
            <a:solidFill>
              <a:srgbClr val="58dfdf"/>
            </a:solidFill>
            <a:round/>
          </a:ln>
        </p:spPr>
        <p:style>
          <a:lnRef idx="0"/>
          <a:fillRef idx="0"/>
          <a:effectRef idx="0"/>
          <a:fontRef idx="minor"/>
        </p:style>
      </p:sp>
      <p:sp>
        <p:nvSpPr>
          <p:cNvPr id="2384" name="CustomShape 2241"/>
          <p:cNvSpPr/>
          <p:nvPr/>
        </p:nvSpPr>
        <p:spPr>
          <a:xfrm>
            <a:off x="3323880" y="4146120"/>
            <a:ext cx="162720" cy="200880"/>
          </a:xfrm>
          <a:custGeom>
            <a:avLst/>
            <a:gdLst/>
            <a:ahLst/>
            <a:rect l="l" t="t" r="r" b="b"/>
            <a:pathLst>
              <a:path w="163067" h="201167">
                <a:moveTo>
                  <a:pt x="1524" y="201168"/>
                </a:moveTo>
                <a:lnTo>
                  <a:pt x="163068" y="39624"/>
                </a:lnTo>
                <a:lnTo>
                  <a:pt x="161544" y="0"/>
                </a:lnTo>
                <a:lnTo>
                  <a:pt x="0" y="161544"/>
                </a:lnTo>
                <a:lnTo>
                  <a:pt x="1524" y="201168"/>
                </a:lnTo>
                <a:close/>
              </a:path>
            </a:pathLst>
          </a:custGeom>
          <a:solidFill>
            <a:srgbClr val="59e0e0"/>
          </a:solidFill>
          <a:ln w="0">
            <a:noFill/>
          </a:ln>
        </p:spPr>
        <p:style>
          <a:lnRef idx="0"/>
          <a:fillRef idx="0"/>
          <a:effectRef idx="0"/>
          <a:fontRef idx="minor"/>
        </p:style>
      </p:sp>
      <p:sp>
        <p:nvSpPr>
          <p:cNvPr id="2385" name="CustomShape 2242"/>
          <p:cNvSpPr/>
          <p:nvPr/>
        </p:nvSpPr>
        <p:spPr>
          <a:xfrm>
            <a:off x="3325320" y="41857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2386" name="CustomShape 2243"/>
          <p:cNvSpPr/>
          <p:nvPr/>
        </p:nvSpPr>
        <p:spPr>
          <a:xfrm>
            <a:off x="3323160" y="4103280"/>
            <a:ext cx="162000" cy="203760"/>
          </a:xfrm>
          <a:custGeom>
            <a:avLst/>
            <a:gdLst/>
            <a:ahLst/>
            <a:rect l="l" t="t" r="r" b="b"/>
            <a:pathLst>
              <a:path w="162305" h="204215">
                <a:moveTo>
                  <a:pt x="762" y="204215"/>
                </a:moveTo>
                <a:lnTo>
                  <a:pt x="162306" y="42671"/>
                </a:lnTo>
                <a:lnTo>
                  <a:pt x="161544" y="0"/>
                </a:lnTo>
                <a:lnTo>
                  <a:pt x="0" y="161543"/>
                </a:lnTo>
                <a:lnTo>
                  <a:pt x="762" y="204215"/>
                </a:lnTo>
                <a:close/>
              </a:path>
            </a:pathLst>
          </a:custGeom>
          <a:solidFill>
            <a:srgbClr val="59e0e0"/>
          </a:solidFill>
          <a:ln w="0">
            <a:noFill/>
          </a:ln>
        </p:spPr>
        <p:style>
          <a:lnRef idx="0"/>
          <a:fillRef idx="0"/>
          <a:effectRef idx="0"/>
          <a:fontRef idx="minor"/>
        </p:style>
      </p:sp>
      <p:sp>
        <p:nvSpPr>
          <p:cNvPr id="2387" name="CustomShape 2244"/>
          <p:cNvSpPr/>
          <p:nvPr/>
        </p:nvSpPr>
        <p:spPr>
          <a:xfrm>
            <a:off x="3323880" y="41461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388" name="CustomShape 2245"/>
          <p:cNvSpPr/>
          <p:nvPr/>
        </p:nvSpPr>
        <p:spPr>
          <a:xfrm>
            <a:off x="3323160" y="4058280"/>
            <a:ext cx="161280" cy="206280"/>
          </a:xfrm>
          <a:custGeom>
            <a:avLst/>
            <a:gdLst/>
            <a:ahLst/>
            <a:rect l="l" t="t" r="r" b="b"/>
            <a:pathLst>
              <a:path w="161544" h="206501">
                <a:moveTo>
                  <a:pt x="0" y="206501"/>
                </a:moveTo>
                <a:lnTo>
                  <a:pt x="161544" y="44957"/>
                </a:lnTo>
                <a:lnTo>
                  <a:pt x="161544" y="0"/>
                </a:lnTo>
                <a:lnTo>
                  <a:pt x="0" y="161543"/>
                </a:lnTo>
                <a:lnTo>
                  <a:pt x="0" y="206501"/>
                </a:lnTo>
                <a:close/>
              </a:path>
            </a:pathLst>
          </a:custGeom>
          <a:solidFill>
            <a:srgbClr val="59e0e0"/>
          </a:solidFill>
          <a:ln w="0">
            <a:noFill/>
          </a:ln>
        </p:spPr>
        <p:style>
          <a:lnRef idx="0"/>
          <a:fillRef idx="0"/>
          <a:effectRef idx="0"/>
          <a:fontRef idx="minor"/>
        </p:style>
      </p:sp>
      <p:sp>
        <p:nvSpPr>
          <p:cNvPr id="2389" name="CustomShape 2246"/>
          <p:cNvSpPr/>
          <p:nvPr/>
        </p:nvSpPr>
        <p:spPr>
          <a:xfrm>
            <a:off x="3323160" y="41032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390" name="CustomShape 2247"/>
          <p:cNvSpPr/>
          <p:nvPr/>
        </p:nvSpPr>
        <p:spPr>
          <a:xfrm>
            <a:off x="3323160" y="4011120"/>
            <a:ext cx="161280" cy="208440"/>
          </a:xfrm>
          <a:custGeom>
            <a:avLst/>
            <a:gdLst/>
            <a:ahLst/>
            <a:rect l="l" t="t" r="r" b="b"/>
            <a:pathLst>
              <a:path w="161544" h="208787">
                <a:moveTo>
                  <a:pt x="0" y="208787"/>
                </a:moveTo>
                <a:lnTo>
                  <a:pt x="161544" y="47243"/>
                </a:lnTo>
                <a:lnTo>
                  <a:pt x="161544" y="0"/>
                </a:lnTo>
                <a:lnTo>
                  <a:pt x="0" y="161544"/>
                </a:lnTo>
                <a:lnTo>
                  <a:pt x="0" y="208787"/>
                </a:lnTo>
                <a:close/>
              </a:path>
            </a:pathLst>
          </a:custGeom>
          <a:solidFill>
            <a:srgbClr val="59e0e0"/>
          </a:solidFill>
          <a:ln w="0">
            <a:noFill/>
          </a:ln>
        </p:spPr>
        <p:style>
          <a:lnRef idx="0"/>
          <a:fillRef idx="0"/>
          <a:effectRef idx="0"/>
          <a:fontRef idx="minor"/>
        </p:style>
      </p:sp>
      <p:sp>
        <p:nvSpPr>
          <p:cNvPr id="2391" name="CustomShape 2248"/>
          <p:cNvSpPr/>
          <p:nvPr/>
        </p:nvSpPr>
        <p:spPr>
          <a:xfrm>
            <a:off x="3323160" y="40582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392" name="CustomShape 2249"/>
          <p:cNvSpPr/>
          <p:nvPr/>
        </p:nvSpPr>
        <p:spPr>
          <a:xfrm>
            <a:off x="3323160" y="3966120"/>
            <a:ext cx="162000" cy="206280"/>
          </a:xfrm>
          <a:custGeom>
            <a:avLst/>
            <a:gdLst/>
            <a:ahLst/>
            <a:rect l="l" t="t" r="r" b="b"/>
            <a:pathLst>
              <a:path w="162305" h="206501">
                <a:moveTo>
                  <a:pt x="0" y="206501"/>
                </a:moveTo>
                <a:lnTo>
                  <a:pt x="161544" y="44957"/>
                </a:lnTo>
                <a:lnTo>
                  <a:pt x="162305" y="0"/>
                </a:lnTo>
                <a:lnTo>
                  <a:pt x="761" y="161543"/>
                </a:lnTo>
                <a:lnTo>
                  <a:pt x="0" y="206501"/>
                </a:lnTo>
                <a:close/>
              </a:path>
            </a:pathLst>
          </a:custGeom>
          <a:solidFill>
            <a:srgbClr val="59e0e0"/>
          </a:solidFill>
          <a:ln w="0">
            <a:noFill/>
          </a:ln>
        </p:spPr>
        <p:style>
          <a:lnRef idx="0"/>
          <a:fillRef idx="0"/>
          <a:effectRef idx="0"/>
          <a:fontRef idx="minor"/>
        </p:style>
      </p:sp>
      <p:sp>
        <p:nvSpPr>
          <p:cNvPr id="2393" name="CustomShape 2250"/>
          <p:cNvSpPr/>
          <p:nvPr/>
        </p:nvSpPr>
        <p:spPr>
          <a:xfrm>
            <a:off x="3323160" y="40111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2394" name="CustomShape 2251"/>
          <p:cNvSpPr/>
          <p:nvPr/>
        </p:nvSpPr>
        <p:spPr>
          <a:xfrm>
            <a:off x="3323880" y="3923640"/>
            <a:ext cx="162720" cy="203760"/>
          </a:xfrm>
          <a:custGeom>
            <a:avLst/>
            <a:gdLst/>
            <a:ahLst/>
            <a:rect l="l" t="t" r="r" b="b"/>
            <a:pathLst>
              <a:path w="163067" h="204215">
                <a:moveTo>
                  <a:pt x="0" y="204215"/>
                </a:moveTo>
                <a:lnTo>
                  <a:pt x="161544" y="42671"/>
                </a:lnTo>
                <a:lnTo>
                  <a:pt x="163067" y="0"/>
                </a:lnTo>
                <a:lnTo>
                  <a:pt x="1523" y="161543"/>
                </a:lnTo>
                <a:lnTo>
                  <a:pt x="0" y="204215"/>
                </a:lnTo>
                <a:close/>
              </a:path>
            </a:pathLst>
          </a:custGeom>
          <a:solidFill>
            <a:srgbClr val="59e0e0"/>
          </a:solidFill>
          <a:ln w="0">
            <a:noFill/>
          </a:ln>
        </p:spPr>
        <p:style>
          <a:lnRef idx="0"/>
          <a:fillRef idx="0"/>
          <a:effectRef idx="0"/>
          <a:fontRef idx="minor"/>
        </p:style>
      </p:sp>
      <p:sp>
        <p:nvSpPr>
          <p:cNvPr id="2395" name="CustomShape 2252"/>
          <p:cNvSpPr/>
          <p:nvPr/>
        </p:nvSpPr>
        <p:spPr>
          <a:xfrm>
            <a:off x="3323880" y="39661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2396" name="CustomShape 2253"/>
          <p:cNvSpPr/>
          <p:nvPr/>
        </p:nvSpPr>
        <p:spPr>
          <a:xfrm>
            <a:off x="3325320" y="3884040"/>
            <a:ext cx="163440" cy="200880"/>
          </a:xfrm>
          <a:custGeom>
            <a:avLst/>
            <a:gdLst/>
            <a:ahLst/>
            <a:rect l="l" t="t" r="r" b="b"/>
            <a:pathLst>
              <a:path w="163829" h="201167">
                <a:moveTo>
                  <a:pt x="0" y="201167"/>
                </a:moveTo>
                <a:lnTo>
                  <a:pt x="161544" y="39623"/>
                </a:lnTo>
                <a:lnTo>
                  <a:pt x="163829" y="0"/>
                </a:lnTo>
                <a:lnTo>
                  <a:pt x="2285" y="161543"/>
                </a:lnTo>
                <a:lnTo>
                  <a:pt x="0" y="201167"/>
                </a:lnTo>
                <a:close/>
              </a:path>
            </a:pathLst>
          </a:custGeom>
          <a:solidFill>
            <a:srgbClr val="59e0e0"/>
          </a:solidFill>
          <a:ln w="0">
            <a:noFill/>
          </a:ln>
        </p:spPr>
        <p:style>
          <a:lnRef idx="0"/>
          <a:fillRef idx="0"/>
          <a:effectRef idx="0"/>
          <a:fontRef idx="minor"/>
        </p:style>
      </p:sp>
      <p:sp>
        <p:nvSpPr>
          <p:cNvPr id="2397" name="CustomShape 2254"/>
          <p:cNvSpPr/>
          <p:nvPr/>
        </p:nvSpPr>
        <p:spPr>
          <a:xfrm>
            <a:off x="3325320" y="392364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398" name="CustomShape 2255"/>
          <p:cNvSpPr/>
          <p:nvPr/>
        </p:nvSpPr>
        <p:spPr>
          <a:xfrm>
            <a:off x="3327480" y="3847320"/>
            <a:ext cx="163440" cy="197640"/>
          </a:xfrm>
          <a:custGeom>
            <a:avLst/>
            <a:gdLst/>
            <a:ahLst/>
            <a:rect l="l" t="t" r="r" b="b"/>
            <a:pathLst>
              <a:path w="163829" h="198120">
                <a:moveTo>
                  <a:pt x="0" y="198120"/>
                </a:moveTo>
                <a:lnTo>
                  <a:pt x="161544" y="36576"/>
                </a:lnTo>
                <a:lnTo>
                  <a:pt x="163829" y="0"/>
                </a:lnTo>
                <a:lnTo>
                  <a:pt x="2285" y="161544"/>
                </a:lnTo>
                <a:lnTo>
                  <a:pt x="0" y="198120"/>
                </a:lnTo>
                <a:close/>
              </a:path>
            </a:pathLst>
          </a:custGeom>
          <a:solidFill>
            <a:srgbClr val="58dfdf"/>
          </a:solidFill>
          <a:ln w="0">
            <a:noFill/>
          </a:ln>
        </p:spPr>
        <p:style>
          <a:lnRef idx="0"/>
          <a:fillRef idx="0"/>
          <a:effectRef idx="0"/>
          <a:fontRef idx="minor"/>
        </p:style>
      </p:sp>
      <p:sp>
        <p:nvSpPr>
          <p:cNvPr id="2399" name="CustomShape 2256"/>
          <p:cNvSpPr/>
          <p:nvPr/>
        </p:nvSpPr>
        <p:spPr>
          <a:xfrm>
            <a:off x="3327480" y="38840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400" name="CustomShape 2257"/>
          <p:cNvSpPr/>
          <p:nvPr/>
        </p:nvSpPr>
        <p:spPr>
          <a:xfrm>
            <a:off x="3330000" y="3813120"/>
            <a:ext cx="164160" cy="195480"/>
          </a:xfrm>
          <a:custGeom>
            <a:avLst/>
            <a:gdLst/>
            <a:ahLst/>
            <a:rect l="l" t="t" r="r" b="b"/>
            <a:pathLst>
              <a:path w="164591" h="195834">
                <a:moveTo>
                  <a:pt x="0" y="195834"/>
                </a:moveTo>
                <a:lnTo>
                  <a:pt x="161544" y="34290"/>
                </a:lnTo>
                <a:lnTo>
                  <a:pt x="164592" y="0"/>
                </a:lnTo>
                <a:lnTo>
                  <a:pt x="3047" y="161544"/>
                </a:lnTo>
                <a:lnTo>
                  <a:pt x="0" y="195834"/>
                </a:lnTo>
                <a:close/>
              </a:path>
            </a:pathLst>
          </a:custGeom>
          <a:solidFill>
            <a:srgbClr val="58dfdf"/>
          </a:solidFill>
          <a:ln w="0">
            <a:noFill/>
          </a:ln>
        </p:spPr>
        <p:style>
          <a:lnRef idx="0"/>
          <a:fillRef idx="0"/>
          <a:effectRef idx="0"/>
          <a:fontRef idx="minor"/>
        </p:style>
      </p:sp>
      <p:sp>
        <p:nvSpPr>
          <p:cNvPr id="2401" name="CustomShape 2258"/>
          <p:cNvSpPr/>
          <p:nvPr/>
        </p:nvSpPr>
        <p:spPr>
          <a:xfrm>
            <a:off x="3330000" y="38473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402" name="CustomShape 2259"/>
          <p:cNvSpPr/>
          <p:nvPr/>
        </p:nvSpPr>
        <p:spPr>
          <a:xfrm>
            <a:off x="3332880" y="3781080"/>
            <a:ext cx="164880" cy="193320"/>
          </a:xfrm>
          <a:custGeom>
            <a:avLst/>
            <a:gdLst/>
            <a:ahLst/>
            <a:rect l="l" t="t" r="r" b="b"/>
            <a:pathLst>
              <a:path w="165353" h="193548">
                <a:moveTo>
                  <a:pt x="0" y="193548"/>
                </a:moveTo>
                <a:lnTo>
                  <a:pt x="161544" y="32004"/>
                </a:lnTo>
                <a:lnTo>
                  <a:pt x="165353" y="0"/>
                </a:lnTo>
                <a:lnTo>
                  <a:pt x="3809" y="162306"/>
                </a:lnTo>
                <a:lnTo>
                  <a:pt x="0" y="193548"/>
                </a:lnTo>
                <a:close/>
              </a:path>
            </a:pathLst>
          </a:custGeom>
          <a:solidFill>
            <a:srgbClr val="58dfdf"/>
          </a:solidFill>
          <a:ln w="0">
            <a:noFill/>
          </a:ln>
        </p:spPr>
        <p:style>
          <a:lnRef idx="0"/>
          <a:fillRef idx="0"/>
          <a:effectRef idx="0"/>
          <a:fontRef idx="minor"/>
        </p:style>
      </p:sp>
      <p:sp>
        <p:nvSpPr>
          <p:cNvPr id="2403" name="CustomShape 2260"/>
          <p:cNvSpPr/>
          <p:nvPr/>
        </p:nvSpPr>
        <p:spPr>
          <a:xfrm>
            <a:off x="3332880" y="38131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404" name="CustomShape 2261"/>
          <p:cNvSpPr/>
          <p:nvPr/>
        </p:nvSpPr>
        <p:spPr>
          <a:xfrm>
            <a:off x="3336840" y="3753000"/>
            <a:ext cx="165600" cy="190080"/>
          </a:xfrm>
          <a:custGeom>
            <a:avLst/>
            <a:gdLst/>
            <a:ahLst/>
            <a:rect l="l" t="t" r="r" b="b"/>
            <a:pathLst>
              <a:path w="166115" h="190500">
                <a:moveTo>
                  <a:pt x="0" y="190500"/>
                </a:moveTo>
                <a:lnTo>
                  <a:pt x="161544" y="28194"/>
                </a:lnTo>
                <a:lnTo>
                  <a:pt x="166115" y="0"/>
                </a:lnTo>
                <a:lnTo>
                  <a:pt x="4571" y="161544"/>
                </a:lnTo>
                <a:lnTo>
                  <a:pt x="0" y="190500"/>
                </a:lnTo>
                <a:close/>
              </a:path>
            </a:pathLst>
          </a:custGeom>
          <a:solidFill>
            <a:srgbClr val="58dfdf"/>
          </a:solidFill>
          <a:ln w="0">
            <a:noFill/>
          </a:ln>
        </p:spPr>
        <p:style>
          <a:lnRef idx="0"/>
          <a:fillRef idx="0"/>
          <a:effectRef idx="0"/>
          <a:fontRef idx="minor"/>
        </p:style>
      </p:sp>
      <p:sp>
        <p:nvSpPr>
          <p:cNvPr id="2405" name="CustomShape 2262"/>
          <p:cNvSpPr/>
          <p:nvPr/>
        </p:nvSpPr>
        <p:spPr>
          <a:xfrm>
            <a:off x="3336840" y="3781080"/>
            <a:ext cx="161280" cy="162000"/>
          </a:xfrm>
          <a:custGeom>
            <a:avLst/>
            <a:gdLst/>
            <a:ahLst/>
            <a:rect l="l" t="t" r="r" b="b"/>
            <a:pathLst>
              <a:path w="161544" h="162305">
                <a:moveTo>
                  <a:pt x="0" y="162305"/>
                </a:moveTo>
                <a:lnTo>
                  <a:pt x="161544" y="0"/>
                </a:lnTo>
              </a:path>
            </a:pathLst>
          </a:custGeom>
          <a:noFill/>
          <a:ln w="762">
            <a:solidFill>
              <a:srgbClr val="58dfdf"/>
            </a:solidFill>
            <a:round/>
          </a:ln>
        </p:spPr>
        <p:style>
          <a:lnRef idx="0"/>
          <a:fillRef idx="0"/>
          <a:effectRef idx="0"/>
          <a:fontRef idx="minor"/>
        </p:style>
      </p:sp>
      <p:sp>
        <p:nvSpPr>
          <p:cNvPr id="2406" name="CustomShape 2263"/>
          <p:cNvSpPr/>
          <p:nvPr/>
        </p:nvSpPr>
        <p:spPr>
          <a:xfrm>
            <a:off x="3341520" y="3730680"/>
            <a:ext cx="164880" cy="183240"/>
          </a:xfrm>
          <a:custGeom>
            <a:avLst/>
            <a:gdLst/>
            <a:ahLst/>
            <a:rect l="l" t="t" r="r" b="b"/>
            <a:pathLst>
              <a:path w="165353" h="183641">
                <a:moveTo>
                  <a:pt x="0" y="183641"/>
                </a:moveTo>
                <a:lnTo>
                  <a:pt x="161544" y="22097"/>
                </a:lnTo>
                <a:lnTo>
                  <a:pt x="165354" y="0"/>
                </a:lnTo>
                <a:lnTo>
                  <a:pt x="3047" y="161543"/>
                </a:lnTo>
                <a:lnTo>
                  <a:pt x="0" y="183641"/>
                </a:lnTo>
                <a:close/>
              </a:path>
            </a:pathLst>
          </a:custGeom>
          <a:solidFill>
            <a:srgbClr val="58dfdf"/>
          </a:solidFill>
          <a:ln w="0">
            <a:noFill/>
          </a:ln>
        </p:spPr>
        <p:style>
          <a:lnRef idx="0"/>
          <a:fillRef idx="0"/>
          <a:effectRef idx="0"/>
          <a:fontRef idx="minor"/>
        </p:style>
      </p:sp>
      <p:sp>
        <p:nvSpPr>
          <p:cNvPr id="2407" name="CustomShape 2264"/>
          <p:cNvSpPr/>
          <p:nvPr/>
        </p:nvSpPr>
        <p:spPr>
          <a:xfrm>
            <a:off x="3341520" y="37530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408" name="CustomShape 2265"/>
          <p:cNvSpPr/>
          <p:nvPr/>
        </p:nvSpPr>
        <p:spPr>
          <a:xfrm>
            <a:off x="3344400" y="3710160"/>
            <a:ext cx="165600" cy="181800"/>
          </a:xfrm>
          <a:custGeom>
            <a:avLst/>
            <a:gdLst/>
            <a:ahLst/>
            <a:rect l="l" t="t" r="r" b="b"/>
            <a:pathLst>
              <a:path w="166115" h="182117">
                <a:moveTo>
                  <a:pt x="0" y="182118"/>
                </a:moveTo>
                <a:lnTo>
                  <a:pt x="162306" y="20574"/>
                </a:lnTo>
                <a:lnTo>
                  <a:pt x="166116" y="0"/>
                </a:lnTo>
                <a:lnTo>
                  <a:pt x="4571" y="161544"/>
                </a:lnTo>
                <a:lnTo>
                  <a:pt x="0" y="182118"/>
                </a:lnTo>
                <a:close/>
              </a:path>
            </a:pathLst>
          </a:custGeom>
          <a:solidFill>
            <a:srgbClr val="58dfdf"/>
          </a:solidFill>
          <a:ln w="0">
            <a:noFill/>
          </a:ln>
        </p:spPr>
        <p:style>
          <a:lnRef idx="0"/>
          <a:fillRef idx="0"/>
          <a:effectRef idx="0"/>
          <a:fontRef idx="minor"/>
        </p:style>
      </p:sp>
      <p:sp>
        <p:nvSpPr>
          <p:cNvPr id="2409" name="CustomShape 2266"/>
          <p:cNvSpPr/>
          <p:nvPr/>
        </p:nvSpPr>
        <p:spPr>
          <a:xfrm>
            <a:off x="3344400" y="3730680"/>
            <a:ext cx="162000" cy="161280"/>
          </a:xfrm>
          <a:custGeom>
            <a:avLst/>
            <a:gdLst/>
            <a:ahLst/>
            <a:rect l="l" t="t" r="r" b="b"/>
            <a:pathLst>
              <a:path w="162305" h="161544">
                <a:moveTo>
                  <a:pt x="0" y="161544"/>
                </a:moveTo>
                <a:lnTo>
                  <a:pt x="162306" y="0"/>
                </a:lnTo>
              </a:path>
            </a:pathLst>
          </a:custGeom>
          <a:noFill/>
          <a:ln w="762">
            <a:solidFill>
              <a:srgbClr val="58dfdf"/>
            </a:solidFill>
            <a:round/>
          </a:ln>
        </p:spPr>
        <p:style>
          <a:lnRef idx="0"/>
          <a:fillRef idx="0"/>
          <a:effectRef idx="0"/>
          <a:fontRef idx="minor"/>
        </p:style>
      </p:sp>
      <p:sp>
        <p:nvSpPr>
          <p:cNvPr id="2410" name="CustomShape 2267"/>
          <p:cNvSpPr/>
          <p:nvPr/>
        </p:nvSpPr>
        <p:spPr>
          <a:xfrm>
            <a:off x="3349080" y="3691080"/>
            <a:ext cx="165600" cy="180360"/>
          </a:xfrm>
          <a:custGeom>
            <a:avLst/>
            <a:gdLst/>
            <a:ahLst/>
            <a:rect l="l" t="t" r="r" b="b"/>
            <a:pathLst>
              <a:path w="166115" h="180594">
                <a:moveTo>
                  <a:pt x="0" y="180593"/>
                </a:moveTo>
                <a:lnTo>
                  <a:pt x="161544" y="19049"/>
                </a:lnTo>
                <a:lnTo>
                  <a:pt x="166116" y="0"/>
                </a:lnTo>
                <a:lnTo>
                  <a:pt x="4571" y="161543"/>
                </a:lnTo>
                <a:lnTo>
                  <a:pt x="0" y="180593"/>
                </a:lnTo>
                <a:close/>
              </a:path>
            </a:pathLst>
          </a:custGeom>
          <a:solidFill>
            <a:srgbClr val="58dfdf"/>
          </a:solidFill>
          <a:ln w="0">
            <a:noFill/>
          </a:ln>
        </p:spPr>
        <p:style>
          <a:lnRef idx="0"/>
          <a:fillRef idx="0"/>
          <a:effectRef idx="0"/>
          <a:fontRef idx="minor"/>
        </p:style>
      </p:sp>
      <p:sp>
        <p:nvSpPr>
          <p:cNvPr id="2411" name="CustomShape 2268"/>
          <p:cNvSpPr/>
          <p:nvPr/>
        </p:nvSpPr>
        <p:spPr>
          <a:xfrm>
            <a:off x="3349080" y="37101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412" name="CustomShape 2269"/>
          <p:cNvSpPr/>
          <p:nvPr/>
        </p:nvSpPr>
        <p:spPr>
          <a:xfrm>
            <a:off x="3353400" y="3672000"/>
            <a:ext cx="165600" cy="180360"/>
          </a:xfrm>
          <a:custGeom>
            <a:avLst/>
            <a:gdLst/>
            <a:ahLst/>
            <a:rect l="l" t="t" r="r" b="b"/>
            <a:pathLst>
              <a:path w="166115" h="180594">
                <a:moveTo>
                  <a:pt x="0" y="180593"/>
                </a:moveTo>
                <a:lnTo>
                  <a:pt x="161544" y="19049"/>
                </a:lnTo>
                <a:lnTo>
                  <a:pt x="166116" y="0"/>
                </a:lnTo>
                <a:lnTo>
                  <a:pt x="4571" y="161543"/>
                </a:lnTo>
                <a:lnTo>
                  <a:pt x="0" y="180593"/>
                </a:lnTo>
                <a:close/>
              </a:path>
            </a:pathLst>
          </a:custGeom>
          <a:solidFill>
            <a:srgbClr val="58dede"/>
          </a:solidFill>
          <a:ln w="0">
            <a:noFill/>
          </a:ln>
        </p:spPr>
        <p:style>
          <a:lnRef idx="0"/>
          <a:fillRef idx="0"/>
          <a:effectRef idx="0"/>
          <a:fontRef idx="minor"/>
        </p:style>
      </p:sp>
      <p:sp>
        <p:nvSpPr>
          <p:cNvPr id="2413" name="CustomShape 2270"/>
          <p:cNvSpPr/>
          <p:nvPr/>
        </p:nvSpPr>
        <p:spPr>
          <a:xfrm>
            <a:off x="3353400" y="369108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2414" name="CustomShape 2271"/>
          <p:cNvSpPr/>
          <p:nvPr/>
        </p:nvSpPr>
        <p:spPr>
          <a:xfrm>
            <a:off x="3358080" y="3654720"/>
            <a:ext cx="166680" cy="178560"/>
          </a:xfrm>
          <a:custGeom>
            <a:avLst/>
            <a:gdLst/>
            <a:ahLst/>
            <a:rect l="l" t="t" r="r" b="b"/>
            <a:pathLst>
              <a:path w="166877" h="179070">
                <a:moveTo>
                  <a:pt x="0" y="179069"/>
                </a:moveTo>
                <a:lnTo>
                  <a:pt x="161544" y="17525"/>
                </a:lnTo>
                <a:lnTo>
                  <a:pt x="166878" y="0"/>
                </a:lnTo>
                <a:lnTo>
                  <a:pt x="5333" y="161543"/>
                </a:lnTo>
                <a:lnTo>
                  <a:pt x="0" y="179069"/>
                </a:lnTo>
                <a:close/>
              </a:path>
            </a:pathLst>
          </a:custGeom>
          <a:solidFill>
            <a:srgbClr val="57dede"/>
          </a:solidFill>
          <a:ln w="0">
            <a:noFill/>
          </a:ln>
        </p:spPr>
        <p:style>
          <a:lnRef idx="0"/>
          <a:fillRef idx="0"/>
          <a:effectRef idx="0"/>
          <a:fontRef idx="minor"/>
        </p:style>
      </p:sp>
      <p:sp>
        <p:nvSpPr>
          <p:cNvPr id="2415" name="CustomShape 2272"/>
          <p:cNvSpPr/>
          <p:nvPr/>
        </p:nvSpPr>
        <p:spPr>
          <a:xfrm>
            <a:off x="3358080" y="367200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2416" name="CustomShape 2273"/>
          <p:cNvSpPr/>
          <p:nvPr/>
        </p:nvSpPr>
        <p:spPr>
          <a:xfrm>
            <a:off x="3363480" y="3637800"/>
            <a:ext cx="167400" cy="177840"/>
          </a:xfrm>
          <a:custGeom>
            <a:avLst/>
            <a:gdLst/>
            <a:ahLst/>
            <a:rect l="l" t="t" r="r" b="b"/>
            <a:pathLst>
              <a:path w="167639" h="178308">
                <a:moveTo>
                  <a:pt x="0" y="178307"/>
                </a:moveTo>
                <a:lnTo>
                  <a:pt x="161544" y="16763"/>
                </a:lnTo>
                <a:lnTo>
                  <a:pt x="167640" y="0"/>
                </a:lnTo>
                <a:lnTo>
                  <a:pt x="5333" y="162305"/>
                </a:lnTo>
                <a:lnTo>
                  <a:pt x="0" y="178307"/>
                </a:lnTo>
                <a:close/>
              </a:path>
            </a:pathLst>
          </a:custGeom>
          <a:solidFill>
            <a:srgbClr val="58dddd"/>
          </a:solidFill>
          <a:ln w="0">
            <a:noFill/>
          </a:ln>
        </p:spPr>
        <p:style>
          <a:lnRef idx="0"/>
          <a:fillRef idx="0"/>
          <a:effectRef idx="0"/>
          <a:fontRef idx="minor"/>
        </p:style>
      </p:sp>
      <p:sp>
        <p:nvSpPr>
          <p:cNvPr id="2417" name="CustomShape 2274"/>
          <p:cNvSpPr/>
          <p:nvPr/>
        </p:nvSpPr>
        <p:spPr>
          <a:xfrm>
            <a:off x="3363480" y="365472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2418" name="CustomShape 2275"/>
          <p:cNvSpPr/>
          <p:nvPr/>
        </p:nvSpPr>
        <p:spPr>
          <a:xfrm>
            <a:off x="3368880" y="3622680"/>
            <a:ext cx="167400" cy="177120"/>
          </a:xfrm>
          <a:custGeom>
            <a:avLst/>
            <a:gdLst/>
            <a:ahLst/>
            <a:rect l="l" t="t" r="r" b="b"/>
            <a:pathLst>
              <a:path w="167639" h="177546">
                <a:moveTo>
                  <a:pt x="0" y="177545"/>
                </a:moveTo>
                <a:lnTo>
                  <a:pt x="162306" y="15239"/>
                </a:lnTo>
                <a:lnTo>
                  <a:pt x="167640" y="0"/>
                </a:lnTo>
                <a:lnTo>
                  <a:pt x="6095" y="161543"/>
                </a:lnTo>
                <a:lnTo>
                  <a:pt x="0" y="177545"/>
                </a:lnTo>
                <a:close/>
              </a:path>
            </a:pathLst>
          </a:custGeom>
          <a:solidFill>
            <a:srgbClr val="58dcdc"/>
          </a:solidFill>
          <a:ln w="0">
            <a:noFill/>
          </a:ln>
        </p:spPr>
        <p:style>
          <a:lnRef idx="0"/>
          <a:fillRef idx="0"/>
          <a:effectRef idx="0"/>
          <a:fontRef idx="minor"/>
        </p:style>
      </p:sp>
      <p:sp>
        <p:nvSpPr>
          <p:cNvPr id="2419" name="CustomShape 2276"/>
          <p:cNvSpPr/>
          <p:nvPr/>
        </p:nvSpPr>
        <p:spPr>
          <a:xfrm>
            <a:off x="3368880" y="3637800"/>
            <a:ext cx="162000" cy="162000"/>
          </a:xfrm>
          <a:custGeom>
            <a:avLst/>
            <a:gdLst/>
            <a:ahLst/>
            <a:rect l="l" t="t" r="r" b="b"/>
            <a:pathLst>
              <a:path w="162305" h="162305">
                <a:moveTo>
                  <a:pt x="0" y="162306"/>
                </a:moveTo>
                <a:lnTo>
                  <a:pt x="162306" y="0"/>
                </a:lnTo>
              </a:path>
            </a:pathLst>
          </a:custGeom>
          <a:noFill/>
          <a:ln w="762">
            <a:solidFill>
              <a:srgbClr val="58dcdc"/>
            </a:solidFill>
            <a:round/>
          </a:ln>
        </p:spPr>
        <p:style>
          <a:lnRef idx="0"/>
          <a:fillRef idx="0"/>
          <a:effectRef idx="0"/>
          <a:fontRef idx="minor"/>
        </p:style>
      </p:sp>
      <p:sp>
        <p:nvSpPr>
          <p:cNvPr id="2420" name="CustomShape 2277"/>
          <p:cNvSpPr/>
          <p:nvPr/>
        </p:nvSpPr>
        <p:spPr>
          <a:xfrm>
            <a:off x="3375000" y="3607920"/>
            <a:ext cx="167400" cy="175680"/>
          </a:xfrm>
          <a:custGeom>
            <a:avLst/>
            <a:gdLst/>
            <a:ahLst/>
            <a:rect l="l" t="t" r="r" b="b"/>
            <a:pathLst>
              <a:path w="167639" h="176022">
                <a:moveTo>
                  <a:pt x="0" y="176022"/>
                </a:moveTo>
                <a:lnTo>
                  <a:pt x="161544" y="14478"/>
                </a:lnTo>
                <a:lnTo>
                  <a:pt x="167640" y="0"/>
                </a:lnTo>
                <a:lnTo>
                  <a:pt x="6095" y="161544"/>
                </a:lnTo>
                <a:lnTo>
                  <a:pt x="0" y="176022"/>
                </a:lnTo>
                <a:close/>
              </a:path>
            </a:pathLst>
          </a:custGeom>
          <a:solidFill>
            <a:srgbClr val="57dbdb"/>
          </a:solidFill>
          <a:ln w="0">
            <a:noFill/>
          </a:ln>
        </p:spPr>
        <p:style>
          <a:lnRef idx="0"/>
          <a:fillRef idx="0"/>
          <a:effectRef idx="0"/>
          <a:fontRef idx="minor"/>
        </p:style>
      </p:sp>
      <p:sp>
        <p:nvSpPr>
          <p:cNvPr id="2421" name="CustomShape 2278"/>
          <p:cNvSpPr/>
          <p:nvPr/>
        </p:nvSpPr>
        <p:spPr>
          <a:xfrm>
            <a:off x="3375000" y="362268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2422" name="CustomShape 2279"/>
          <p:cNvSpPr/>
          <p:nvPr/>
        </p:nvSpPr>
        <p:spPr>
          <a:xfrm>
            <a:off x="3381120" y="3597480"/>
            <a:ext cx="166680" cy="171720"/>
          </a:xfrm>
          <a:custGeom>
            <a:avLst/>
            <a:gdLst/>
            <a:ahLst/>
            <a:rect l="l" t="t" r="r" b="b"/>
            <a:pathLst>
              <a:path w="166877" h="172212">
                <a:moveTo>
                  <a:pt x="0" y="172212"/>
                </a:moveTo>
                <a:lnTo>
                  <a:pt x="161544" y="10668"/>
                </a:lnTo>
                <a:lnTo>
                  <a:pt x="166878" y="0"/>
                </a:lnTo>
                <a:lnTo>
                  <a:pt x="5333" y="162306"/>
                </a:lnTo>
                <a:lnTo>
                  <a:pt x="0" y="172212"/>
                </a:lnTo>
                <a:close/>
              </a:path>
            </a:pathLst>
          </a:custGeom>
          <a:solidFill>
            <a:srgbClr val="57dada"/>
          </a:solidFill>
          <a:ln w="0">
            <a:noFill/>
          </a:ln>
        </p:spPr>
        <p:style>
          <a:lnRef idx="0"/>
          <a:fillRef idx="0"/>
          <a:effectRef idx="0"/>
          <a:fontRef idx="minor"/>
        </p:style>
      </p:sp>
      <p:sp>
        <p:nvSpPr>
          <p:cNvPr id="2423" name="CustomShape 2280"/>
          <p:cNvSpPr/>
          <p:nvPr/>
        </p:nvSpPr>
        <p:spPr>
          <a:xfrm>
            <a:off x="3381120" y="3607920"/>
            <a:ext cx="161280" cy="161280"/>
          </a:xfrm>
          <a:custGeom>
            <a:avLst/>
            <a:gdLst/>
            <a:ahLst/>
            <a:rect l="l" t="t" r="r" b="b"/>
            <a:pathLst>
              <a:path w="161544" h="161544">
                <a:moveTo>
                  <a:pt x="0" y="161543"/>
                </a:moveTo>
                <a:lnTo>
                  <a:pt x="161544" y="0"/>
                </a:lnTo>
              </a:path>
            </a:pathLst>
          </a:custGeom>
          <a:noFill/>
          <a:ln w="762">
            <a:solidFill>
              <a:srgbClr val="57dada"/>
            </a:solidFill>
            <a:round/>
          </a:ln>
        </p:spPr>
        <p:style>
          <a:lnRef idx="0"/>
          <a:fillRef idx="0"/>
          <a:effectRef idx="0"/>
          <a:fontRef idx="minor"/>
        </p:style>
      </p:sp>
      <p:sp>
        <p:nvSpPr>
          <p:cNvPr id="2424" name="CustomShape 2281"/>
          <p:cNvSpPr/>
          <p:nvPr/>
        </p:nvSpPr>
        <p:spPr>
          <a:xfrm>
            <a:off x="3381120" y="3602880"/>
            <a:ext cx="164160" cy="166680"/>
          </a:xfrm>
          <a:custGeom>
            <a:avLst/>
            <a:gdLst/>
            <a:ahLst/>
            <a:rect l="l" t="t" r="r" b="b"/>
            <a:pathLst>
              <a:path w="164591" h="166877">
                <a:moveTo>
                  <a:pt x="0" y="166877"/>
                </a:moveTo>
                <a:lnTo>
                  <a:pt x="161544" y="5333"/>
                </a:lnTo>
                <a:lnTo>
                  <a:pt x="164592" y="0"/>
                </a:lnTo>
                <a:lnTo>
                  <a:pt x="3047" y="161543"/>
                </a:lnTo>
                <a:lnTo>
                  <a:pt x="0" y="166877"/>
                </a:lnTo>
                <a:close/>
              </a:path>
            </a:pathLst>
          </a:custGeom>
          <a:solidFill>
            <a:srgbClr val="57dada"/>
          </a:solidFill>
          <a:ln w="0">
            <a:noFill/>
          </a:ln>
        </p:spPr>
        <p:style>
          <a:lnRef idx="0"/>
          <a:fillRef idx="0"/>
          <a:effectRef idx="0"/>
          <a:fontRef idx="minor"/>
        </p:style>
      </p:sp>
      <p:sp>
        <p:nvSpPr>
          <p:cNvPr id="2425" name="CustomShape 2282"/>
          <p:cNvSpPr/>
          <p:nvPr/>
        </p:nvSpPr>
        <p:spPr>
          <a:xfrm>
            <a:off x="3384000" y="3597480"/>
            <a:ext cx="163440" cy="166680"/>
          </a:xfrm>
          <a:custGeom>
            <a:avLst/>
            <a:gdLst/>
            <a:ahLst/>
            <a:rect l="l" t="t" r="r" b="b"/>
            <a:pathLst>
              <a:path w="163829" h="166877">
                <a:moveTo>
                  <a:pt x="0" y="166877"/>
                </a:moveTo>
                <a:lnTo>
                  <a:pt x="161544" y="5333"/>
                </a:lnTo>
                <a:lnTo>
                  <a:pt x="163830" y="0"/>
                </a:lnTo>
                <a:lnTo>
                  <a:pt x="2285" y="162305"/>
                </a:lnTo>
                <a:lnTo>
                  <a:pt x="0" y="166877"/>
                </a:lnTo>
                <a:close/>
              </a:path>
            </a:pathLst>
          </a:custGeom>
          <a:solidFill>
            <a:srgbClr val="56d8d8"/>
          </a:solidFill>
          <a:ln w="0">
            <a:noFill/>
          </a:ln>
        </p:spPr>
        <p:style>
          <a:lnRef idx="0"/>
          <a:fillRef idx="0"/>
          <a:effectRef idx="0"/>
          <a:fontRef idx="minor"/>
        </p:style>
      </p:sp>
      <p:sp>
        <p:nvSpPr>
          <p:cNvPr id="2426" name="CustomShape 2283"/>
          <p:cNvSpPr/>
          <p:nvPr/>
        </p:nvSpPr>
        <p:spPr>
          <a:xfrm>
            <a:off x="3386160" y="3587400"/>
            <a:ext cx="166680" cy="171720"/>
          </a:xfrm>
          <a:custGeom>
            <a:avLst/>
            <a:gdLst/>
            <a:ahLst/>
            <a:rect l="l" t="t" r="r" b="b"/>
            <a:pathLst>
              <a:path w="166877" h="172212">
                <a:moveTo>
                  <a:pt x="0" y="172212"/>
                </a:moveTo>
                <a:lnTo>
                  <a:pt x="161544" y="9906"/>
                </a:lnTo>
                <a:lnTo>
                  <a:pt x="166878" y="0"/>
                </a:lnTo>
                <a:lnTo>
                  <a:pt x="5333" y="161544"/>
                </a:lnTo>
                <a:lnTo>
                  <a:pt x="0" y="172212"/>
                </a:lnTo>
                <a:close/>
              </a:path>
            </a:pathLst>
          </a:custGeom>
          <a:solidFill>
            <a:srgbClr val="55d7d7"/>
          </a:solidFill>
          <a:ln w="0">
            <a:noFill/>
          </a:ln>
        </p:spPr>
        <p:style>
          <a:lnRef idx="0"/>
          <a:fillRef idx="0"/>
          <a:effectRef idx="0"/>
          <a:fontRef idx="minor"/>
        </p:style>
      </p:sp>
      <p:sp>
        <p:nvSpPr>
          <p:cNvPr id="2427" name="CustomShape 2284"/>
          <p:cNvSpPr/>
          <p:nvPr/>
        </p:nvSpPr>
        <p:spPr>
          <a:xfrm>
            <a:off x="3386160" y="3597480"/>
            <a:ext cx="161280" cy="162000"/>
          </a:xfrm>
          <a:custGeom>
            <a:avLst/>
            <a:gdLst/>
            <a:ahLst/>
            <a:rect l="l" t="t" r="r" b="b"/>
            <a:pathLst>
              <a:path w="161544" h="162305">
                <a:moveTo>
                  <a:pt x="0" y="162305"/>
                </a:moveTo>
                <a:lnTo>
                  <a:pt x="161544" y="0"/>
                </a:lnTo>
              </a:path>
            </a:pathLst>
          </a:custGeom>
          <a:noFill/>
          <a:ln w="762">
            <a:solidFill>
              <a:srgbClr val="55d7d7"/>
            </a:solidFill>
            <a:round/>
          </a:ln>
        </p:spPr>
        <p:style>
          <a:lnRef idx="0"/>
          <a:fillRef idx="0"/>
          <a:effectRef idx="0"/>
          <a:fontRef idx="minor"/>
        </p:style>
      </p:sp>
      <p:sp>
        <p:nvSpPr>
          <p:cNvPr id="2428" name="CustomShape 2285"/>
          <p:cNvSpPr/>
          <p:nvPr/>
        </p:nvSpPr>
        <p:spPr>
          <a:xfrm>
            <a:off x="3386160" y="3592800"/>
            <a:ext cx="164160" cy="166680"/>
          </a:xfrm>
          <a:custGeom>
            <a:avLst/>
            <a:gdLst/>
            <a:ahLst/>
            <a:rect l="l" t="t" r="r" b="b"/>
            <a:pathLst>
              <a:path w="164591" h="166877">
                <a:moveTo>
                  <a:pt x="0" y="166877"/>
                </a:moveTo>
                <a:lnTo>
                  <a:pt x="161544" y="4571"/>
                </a:lnTo>
                <a:lnTo>
                  <a:pt x="164592" y="0"/>
                </a:lnTo>
                <a:lnTo>
                  <a:pt x="3047" y="161543"/>
                </a:lnTo>
                <a:lnTo>
                  <a:pt x="0" y="166877"/>
                </a:lnTo>
                <a:close/>
              </a:path>
            </a:pathLst>
          </a:custGeom>
          <a:solidFill>
            <a:srgbClr val="55d7d7"/>
          </a:solidFill>
          <a:ln w="0">
            <a:noFill/>
          </a:ln>
        </p:spPr>
        <p:style>
          <a:lnRef idx="0"/>
          <a:fillRef idx="0"/>
          <a:effectRef idx="0"/>
          <a:fontRef idx="minor"/>
        </p:style>
      </p:sp>
      <p:sp>
        <p:nvSpPr>
          <p:cNvPr id="2429" name="CustomShape 2286"/>
          <p:cNvSpPr/>
          <p:nvPr/>
        </p:nvSpPr>
        <p:spPr>
          <a:xfrm>
            <a:off x="3389400" y="3587400"/>
            <a:ext cx="163440" cy="166680"/>
          </a:xfrm>
          <a:custGeom>
            <a:avLst/>
            <a:gdLst/>
            <a:ahLst/>
            <a:rect l="l" t="t" r="r" b="b"/>
            <a:pathLst>
              <a:path w="163829" h="166877">
                <a:moveTo>
                  <a:pt x="0" y="166877"/>
                </a:moveTo>
                <a:lnTo>
                  <a:pt x="161544" y="5333"/>
                </a:lnTo>
                <a:lnTo>
                  <a:pt x="163830" y="0"/>
                </a:lnTo>
                <a:lnTo>
                  <a:pt x="2285" y="161543"/>
                </a:lnTo>
                <a:lnTo>
                  <a:pt x="0" y="166877"/>
                </a:lnTo>
                <a:close/>
              </a:path>
            </a:pathLst>
          </a:custGeom>
          <a:solidFill>
            <a:srgbClr val="54d6d6"/>
          </a:solidFill>
          <a:ln w="0">
            <a:noFill/>
          </a:ln>
        </p:spPr>
        <p:style>
          <a:lnRef idx="0"/>
          <a:fillRef idx="0"/>
          <a:effectRef idx="0"/>
          <a:fontRef idx="minor"/>
        </p:style>
      </p:sp>
      <p:sp>
        <p:nvSpPr>
          <p:cNvPr id="2430" name="CustomShape 2287"/>
          <p:cNvSpPr/>
          <p:nvPr/>
        </p:nvSpPr>
        <p:spPr>
          <a:xfrm>
            <a:off x="3391560" y="3566880"/>
            <a:ext cx="174960" cy="181800"/>
          </a:xfrm>
          <a:custGeom>
            <a:avLst/>
            <a:gdLst/>
            <a:ahLst/>
            <a:rect l="l" t="t" r="r" b="b"/>
            <a:pathLst>
              <a:path w="175260" h="182117">
                <a:moveTo>
                  <a:pt x="0" y="182117"/>
                </a:moveTo>
                <a:lnTo>
                  <a:pt x="161544" y="20573"/>
                </a:lnTo>
                <a:lnTo>
                  <a:pt x="175260" y="0"/>
                </a:lnTo>
                <a:lnTo>
                  <a:pt x="13716" y="161543"/>
                </a:lnTo>
                <a:lnTo>
                  <a:pt x="0" y="182117"/>
                </a:lnTo>
                <a:close/>
              </a:path>
            </a:pathLst>
          </a:custGeom>
          <a:solidFill>
            <a:srgbClr val="54d5d5"/>
          </a:solidFill>
          <a:ln w="0">
            <a:noFill/>
          </a:ln>
        </p:spPr>
        <p:style>
          <a:lnRef idx="0"/>
          <a:fillRef idx="0"/>
          <a:effectRef idx="0"/>
          <a:fontRef idx="minor"/>
        </p:style>
      </p:sp>
      <p:sp>
        <p:nvSpPr>
          <p:cNvPr id="2431" name="CustomShape 2288"/>
          <p:cNvSpPr/>
          <p:nvPr/>
        </p:nvSpPr>
        <p:spPr>
          <a:xfrm>
            <a:off x="3391560" y="358740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2432" name="CustomShape 2289"/>
          <p:cNvSpPr/>
          <p:nvPr/>
        </p:nvSpPr>
        <p:spPr>
          <a:xfrm>
            <a:off x="3391560" y="3576960"/>
            <a:ext cx="168120" cy="171720"/>
          </a:xfrm>
          <a:custGeom>
            <a:avLst/>
            <a:gdLst/>
            <a:ahLst/>
            <a:rect l="l" t="t" r="r" b="b"/>
            <a:pathLst>
              <a:path w="168401" h="172212">
                <a:moveTo>
                  <a:pt x="0" y="172212"/>
                </a:moveTo>
                <a:lnTo>
                  <a:pt x="161544" y="10668"/>
                </a:lnTo>
                <a:lnTo>
                  <a:pt x="168402" y="0"/>
                </a:lnTo>
                <a:lnTo>
                  <a:pt x="6858" y="162306"/>
                </a:lnTo>
                <a:lnTo>
                  <a:pt x="0" y="172212"/>
                </a:lnTo>
                <a:close/>
              </a:path>
            </a:pathLst>
          </a:custGeom>
          <a:solidFill>
            <a:srgbClr val="54d5d5"/>
          </a:solidFill>
          <a:ln w="0">
            <a:noFill/>
          </a:ln>
        </p:spPr>
        <p:style>
          <a:lnRef idx="0"/>
          <a:fillRef idx="0"/>
          <a:effectRef idx="0"/>
          <a:fontRef idx="minor"/>
        </p:style>
      </p:sp>
      <p:sp>
        <p:nvSpPr>
          <p:cNvPr id="2433" name="CustomShape 2290"/>
          <p:cNvSpPr/>
          <p:nvPr/>
        </p:nvSpPr>
        <p:spPr>
          <a:xfrm>
            <a:off x="3398400" y="3566880"/>
            <a:ext cx="168120" cy="171720"/>
          </a:xfrm>
          <a:custGeom>
            <a:avLst/>
            <a:gdLst/>
            <a:ahLst/>
            <a:rect l="l" t="t" r="r" b="b"/>
            <a:pathLst>
              <a:path w="168401" h="172212">
                <a:moveTo>
                  <a:pt x="0" y="172212"/>
                </a:moveTo>
                <a:lnTo>
                  <a:pt x="161544" y="9906"/>
                </a:lnTo>
                <a:lnTo>
                  <a:pt x="168402" y="0"/>
                </a:lnTo>
                <a:lnTo>
                  <a:pt x="6858" y="161544"/>
                </a:lnTo>
                <a:lnTo>
                  <a:pt x="0" y="172212"/>
                </a:lnTo>
                <a:close/>
              </a:path>
            </a:pathLst>
          </a:custGeom>
          <a:solidFill>
            <a:srgbClr val="53d4d4"/>
          </a:solidFill>
          <a:ln w="0">
            <a:noFill/>
          </a:ln>
        </p:spPr>
        <p:style>
          <a:lnRef idx="0"/>
          <a:fillRef idx="0"/>
          <a:effectRef idx="0"/>
          <a:fontRef idx="minor"/>
        </p:style>
      </p:sp>
      <p:sp>
        <p:nvSpPr>
          <p:cNvPr id="2434" name="CustomShape 2291"/>
          <p:cNvSpPr/>
          <p:nvPr/>
        </p:nvSpPr>
        <p:spPr>
          <a:xfrm>
            <a:off x="3405240" y="3545640"/>
            <a:ext cx="177120" cy="182520"/>
          </a:xfrm>
          <a:custGeom>
            <a:avLst/>
            <a:gdLst/>
            <a:ahLst/>
            <a:rect l="l" t="t" r="r" b="b"/>
            <a:pathLst>
              <a:path w="177546" h="182879">
                <a:moveTo>
                  <a:pt x="0" y="182879"/>
                </a:moveTo>
                <a:lnTo>
                  <a:pt x="161544" y="21335"/>
                </a:lnTo>
                <a:lnTo>
                  <a:pt x="177546" y="0"/>
                </a:lnTo>
                <a:lnTo>
                  <a:pt x="15240" y="162305"/>
                </a:lnTo>
                <a:lnTo>
                  <a:pt x="0" y="182879"/>
                </a:lnTo>
                <a:close/>
              </a:path>
            </a:pathLst>
          </a:custGeom>
          <a:solidFill>
            <a:srgbClr val="53d3d3"/>
          </a:solidFill>
          <a:ln w="0">
            <a:noFill/>
          </a:ln>
        </p:spPr>
        <p:style>
          <a:lnRef idx="0"/>
          <a:fillRef idx="0"/>
          <a:effectRef idx="0"/>
          <a:fontRef idx="minor"/>
        </p:style>
      </p:sp>
      <p:sp>
        <p:nvSpPr>
          <p:cNvPr id="2435" name="CustomShape 2292"/>
          <p:cNvSpPr/>
          <p:nvPr/>
        </p:nvSpPr>
        <p:spPr>
          <a:xfrm>
            <a:off x="3405240" y="3566880"/>
            <a:ext cx="161280" cy="161280"/>
          </a:xfrm>
          <a:custGeom>
            <a:avLst/>
            <a:gdLst/>
            <a:ahLst/>
            <a:rect l="l" t="t" r="r" b="b"/>
            <a:pathLst>
              <a:path w="161544" h="161544">
                <a:moveTo>
                  <a:pt x="0" y="161544"/>
                </a:moveTo>
                <a:lnTo>
                  <a:pt x="161544" y="0"/>
                </a:lnTo>
              </a:path>
            </a:pathLst>
          </a:custGeom>
          <a:noFill/>
          <a:ln w="762">
            <a:solidFill>
              <a:srgbClr val="53d3d3"/>
            </a:solidFill>
            <a:round/>
          </a:ln>
        </p:spPr>
        <p:style>
          <a:lnRef idx="0"/>
          <a:fillRef idx="0"/>
          <a:effectRef idx="0"/>
          <a:fontRef idx="minor"/>
        </p:style>
      </p:sp>
      <p:sp>
        <p:nvSpPr>
          <p:cNvPr id="2436" name="CustomShape 2293"/>
          <p:cNvSpPr/>
          <p:nvPr/>
        </p:nvSpPr>
        <p:spPr>
          <a:xfrm>
            <a:off x="3405240" y="3560040"/>
            <a:ext cx="166680" cy="168120"/>
          </a:xfrm>
          <a:custGeom>
            <a:avLst/>
            <a:gdLst/>
            <a:ahLst/>
            <a:rect l="l" t="t" r="r" b="b"/>
            <a:pathLst>
              <a:path w="166877" h="168401">
                <a:moveTo>
                  <a:pt x="0" y="168401"/>
                </a:moveTo>
                <a:lnTo>
                  <a:pt x="161544" y="6857"/>
                </a:lnTo>
                <a:lnTo>
                  <a:pt x="166878" y="0"/>
                </a:lnTo>
                <a:lnTo>
                  <a:pt x="5333" y="161543"/>
                </a:lnTo>
                <a:lnTo>
                  <a:pt x="0" y="168401"/>
                </a:lnTo>
                <a:close/>
              </a:path>
            </a:pathLst>
          </a:custGeom>
          <a:solidFill>
            <a:srgbClr val="53d3d3"/>
          </a:solidFill>
          <a:ln w="0">
            <a:noFill/>
          </a:ln>
        </p:spPr>
        <p:style>
          <a:lnRef idx="0"/>
          <a:fillRef idx="0"/>
          <a:effectRef idx="0"/>
          <a:fontRef idx="minor"/>
        </p:style>
      </p:sp>
      <p:sp>
        <p:nvSpPr>
          <p:cNvPr id="2437" name="CustomShape 2294"/>
          <p:cNvSpPr/>
          <p:nvPr/>
        </p:nvSpPr>
        <p:spPr>
          <a:xfrm>
            <a:off x="3410640" y="3553200"/>
            <a:ext cx="166680" cy="168120"/>
          </a:xfrm>
          <a:custGeom>
            <a:avLst/>
            <a:gdLst/>
            <a:ahLst/>
            <a:rect l="l" t="t" r="r" b="b"/>
            <a:pathLst>
              <a:path w="166877" h="168401">
                <a:moveTo>
                  <a:pt x="0" y="168401"/>
                </a:moveTo>
                <a:lnTo>
                  <a:pt x="161544" y="6857"/>
                </a:lnTo>
                <a:lnTo>
                  <a:pt x="166878" y="0"/>
                </a:lnTo>
                <a:lnTo>
                  <a:pt x="5333" y="161543"/>
                </a:lnTo>
                <a:lnTo>
                  <a:pt x="0" y="168401"/>
                </a:lnTo>
                <a:close/>
              </a:path>
            </a:pathLst>
          </a:custGeom>
          <a:solidFill>
            <a:srgbClr val="52d2d2"/>
          </a:solidFill>
          <a:ln w="0">
            <a:noFill/>
          </a:ln>
        </p:spPr>
        <p:style>
          <a:lnRef idx="0"/>
          <a:fillRef idx="0"/>
          <a:effectRef idx="0"/>
          <a:fontRef idx="minor"/>
        </p:style>
      </p:sp>
      <p:sp>
        <p:nvSpPr>
          <p:cNvPr id="2438" name="CustomShape 2295"/>
          <p:cNvSpPr/>
          <p:nvPr/>
        </p:nvSpPr>
        <p:spPr>
          <a:xfrm>
            <a:off x="3416040" y="3545640"/>
            <a:ext cx="166680" cy="168840"/>
          </a:xfrm>
          <a:custGeom>
            <a:avLst/>
            <a:gdLst/>
            <a:ahLst/>
            <a:rect l="l" t="t" r="r" b="b"/>
            <a:pathLst>
              <a:path w="166877" h="169163">
                <a:moveTo>
                  <a:pt x="0" y="169163"/>
                </a:moveTo>
                <a:lnTo>
                  <a:pt x="161544" y="7619"/>
                </a:lnTo>
                <a:lnTo>
                  <a:pt x="166878" y="0"/>
                </a:lnTo>
                <a:lnTo>
                  <a:pt x="4571" y="162305"/>
                </a:lnTo>
                <a:lnTo>
                  <a:pt x="0" y="169163"/>
                </a:lnTo>
                <a:close/>
              </a:path>
            </a:pathLst>
          </a:custGeom>
          <a:solidFill>
            <a:srgbClr val="52d1d1"/>
          </a:solidFill>
          <a:ln w="0">
            <a:noFill/>
          </a:ln>
        </p:spPr>
        <p:style>
          <a:lnRef idx="0"/>
          <a:fillRef idx="0"/>
          <a:effectRef idx="0"/>
          <a:fontRef idx="minor"/>
        </p:style>
      </p:sp>
      <p:sp>
        <p:nvSpPr>
          <p:cNvPr id="2439" name="CustomShape 2296"/>
          <p:cNvSpPr/>
          <p:nvPr/>
        </p:nvSpPr>
        <p:spPr>
          <a:xfrm>
            <a:off x="3420720" y="3525120"/>
            <a:ext cx="180360" cy="182520"/>
          </a:xfrm>
          <a:custGeom>
            <a:avLst/>
            <a:gdLst/>
            <a:ahLst/>
            <a:rect l="l" t="t" r="r" b="b"/>
            <a:pathLst>
              <a:path w="180594" h="182879">
                <a:moveTo>
                  <a:pt x="0" y="182879"/>
                </a:moveTo>
                <a:lnTo>
                  <a:pt x="162306" y="20573"/>
                </a:lnTo>
                <a:lnTo>
                  <a:pt x="180594" y="0"/>
                </a:lnTo>
                <a:lnTo>
                  <a:pt x="18288" y="161543"/>
                </a:lnTo>
                <a:lnTo>
                  <a:pt x="0" y="182879"/>
                </a:lnTo>
                <a:close/>
              </a:path>
            </a:pathLst>
          </a:custGeom>
          <a:solidFill>
            <a:srgbClr val="52d0d0"/>
          </a:solidFill>
          <a:ln w="0">
            <a:noFill/>
          </a:ln>
        </p:spPr>
        <p:style>
          <a:lnRef idx="0"/>
          <a:fillRef idx="0"/>
          <a:effectRef idx="0"/>
          <a:fontRef idx="minor"/>
        </p:style>
      </p:sp>
      <p:sp>
        <p:nvSpPr>
          <p:cNvPr id="2440" name="CustomShape 2297"/>
          <p:cNvSpPr/>
          <p:nvPr/>
        </p:nvSpPr>
        <p:spPr>
          <a:xfrm>
            <a:off x="3420720" y="3545640"/>
            <a:ext cx="162000" cy="162000"/>
          </a:xfrm>
          <a:custGeom>
            <a:avLst/>
            <a:gdLst/>
            <a:ahLst/>
            <a:rect l="l" t="t" r="r" b="b"/>
            <a:pathLst>
              <a:path w="162305" h="162305">
                <a:moveTo>
                  <a:pt x="0" y="162305"/>
                </a:moveTo>
                <a:lnTo>
                  <a:pt x="162306" y="0"/>
                </a:lnTo>
              </a:path>
            </a:pathLst>
          </a:custGeom>
          <a:noFill/>
          <a:ln w="762">
            <a:solidFill>
              <a:srgbClr val="52d0d0"/>
            </a:solidFill>
            <a:round/>
          </a:ln>
        </p:spPr>
        <p:style>
          <a:lnRef idx="0"/>
          <a:fillRef idx="0"/>
          <a:effectRef idx="0"/>
          <a:fontRef idx="minor"/>
        </p:style>
      </p:sp>
      <p:sp>
        <p:nvSpPr>
          <p:cNvPr id="2441" name="CustomShape 2298"/>
          <p:cNvSpPr/>
          <p:nvPr/>
        </p:nvSpPr>
        <p:spPr>
          <a:xfrm>
            <a:off x="3439080" y="3495960"/>
            <a:ext cx="162000" cy="190080"/>
          </a:xfrm>
          <a:custGeom>
            <a:avLst/>
            <a:gdLst/>
            <a:ahLst/>
            <a:rect l="l" t="t" r="r" b="b"/>
            <a:pathLst>
              <a:path w="162305" h="190500">
                <a:moveTo>
                  <a:pt x="0" y="190500"/>
                </a:moveTo>
                <a:lnTo>
                  <a:pt x="162306" y="28955"/>
                </a:lnTo>
                <a:lnTo>
                  <a:pt x="162305" y="0"/>
                </a:lnTo>
                <a:lnTo>
                  <a:pt x="0" y="161544"/>
                </a:lnTo>
                <a:lnTo>
                  <a:pt x="0" y="190500"/>
                </a:lnTo>
                <a:close/>
              </a:path>
            </a:pathLst>
          </a:custGeom>
          <a:solidFill>
            <a:srgbClr val="59e0e0"/>
          </a:solidFill>
          <a:ln w="0">
            <a:noFill/>
          </a:ln>
        </p:spPr>
        <p:style>
          <a:lnRef idx="0"/>
          <a:fillRef idx="0"/>
          <a:effectRef idx="0"/>
          <a:fontRef idx="minor"/>
        </p:style>
      </p:sp>
      <p:sp>
        <p:nvSpPr>
          <p:cNvPr id="2442" name="CustomShape 2299"/>
          <p:cNvSpPr/>
          <p:nvPr/>
        </p:nvSpPr>
        <p:spPr>
          <a:xfrm>
            <a:off x="3439080" y="352512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2443" name="CustomShape 2300"/>
          <p:cNvSpPr/>
          <p:nvPr/>
        </p:nvSpPr>
        <p:spPr>
          <a:xfrm>
            <a:off x="3220920" y="3657600"/>
            <a:ext cx="217440" cy="1124280"/>
          </a:xfrm>
          <a:custGeom>
            <a:avLst/>
            <a:gdLst/>
            <a:ahLst/>
            <a:rect l="l" t="t" r="r" b="b"/>
            <a:pathLst>
              <a:path w="217931" h="1124712">
                <a:moveTo>
                  <a:pt x="217931" y="28956"/>
                </a:moveTo>
                <a:lnTo>
                  <a:pt x="217931" y="0"/>
                </a:lnTo>
                <a:lnTo>
                  <a:pt x="207263" y="6858"/>
                </a:lnTo>
                <a:lnTo>
                  <a:pt x="195833" y="14478"/>
                </a:lnTo>
                <a:lnTo>
                  <a:pt x="157981" y="47470"/>
                </a:lnTo>
                <a:lnTo>
                  <a:pt x="124608" y="87944"/>
                </a:lnTo>
                <a:lnTo>
                  <a:pt x="95563" y="134471"/>
                </a:lnTo>
                <a:lnTo>
                  <a:pt x="70695" y="185625"/>
                </a:lnTo>
                <a:lnTo>
                  <a:pt x="49853" y="239977"/>
                </a:lnTo>
                <a:lnTo>
                  <a:pt x="32887" y="296102"/>
                </a:lnTo>
                <a:lnTo>
                  <a:pt x="19646" y="352571"/>
                </a:lnTo>
                <a:lnTo>
                  <a:pt x="9979" y="407958"/>
                </a:lnTo>
                <a:lnTo>
                  <a:pt x="3734" y="460836"/>
                </a:lnTo>
                <a:lnTo>
                  <a:pt x="761" y="509778"/>
                </a:lnTo>
                <a:lnTo>
                  <a:pt x="0" y="558546"/>
                </a:lnTo>
                <a:lnTo>
                  <a:pt x="761" y="608838"/>
                </a:lnTo>
                <a:lnTo>
                  <a:pt x="3591" y="658061"/>
                </a:lnTo>
                <a:lnTo>
                  <a:pt x="9818" y="711371"/>
                </a:lnTo>
                <a:lnTo>
                  <a:pt x="19557" y="767311"/>
                </a:lnTo>
                <a:lnTo>
                  <a:pt x="32926" y="824425"/>
                </a:lnTo>
                <a:lnTo>
                  <a:pt x="50039" y="881257"/>
                </a:lnTo>
                <a:lnTo>
                  <a:pt x="71013" y="936352"/>
                </a:lnTo>
                <a:lnTo>
                  <a:pt x="95964" y="988253"/>
                </a:lnTo>
                <a:lnTo>
                  <a:pt x="125007" y="1035504"/>
                </a:lnTo>
                <a:lnTo>
                  <a:pt x="158258" y="1076649"/>
                </a:lnTo>
                <a:lnTo>
                  <a:pt x="195834" y="1110234"/>
                </a:lnTo>
                <a:lnTo>
                  <a:pt x="217932" y="1124712"/>
                </a:lnTo>
                <a:lnTo>
                  <a:pt x="217932" y="1093470"/>
                </a:lnTo>
                <a:lnTo>
                  <a:pt x="209550" y="1085088"/>
                </a:lnTo>
                <a:lnTo>
                  <a:pt x="201930" y="1075944"/>
                </a:lnTo>
                <a:lnTo>
                  <a:pt x="190948" y="1063098"/>
                </a:lnTo>
                <a:lnTo>
                  <a:pt x="180799" y="1048554"/>
                </a:lnTo>
                <a:lnTo>
                  <a:pt x="171451" y="1032479"/>
                </a:lnTo>
                <a:lnTo>
                  <a:pt x="162874" y="1015044"/>
                </a:lnTo>
                <a:lnTo>
                  <a:pt x="155034" y="996419"/>
                </a:lnTo>
                <a:lnTo>
                  <a:pt x="147900" y="976773"/>
                </a:lnTo>
                <a:lnTo>
                  <a:pt x="141441" y="956277"/>
                </a:lnTo>
                <a:lnTo>
                  <a:pt x="135624" y="935098"/>
                </a:lnTo>
                <a:lnTo>
                  <a:pt x="130418" y="913409"/>
                </a:lnTo>
                <a:lnTo>
                  <a:pt x="125791" y="891378"/>
                </a:lnTo>
                <a:lnTo>
                  <a:pt x="121712" y="869174"/>
                </a:lnTo>
                <a:lnTo>
                  <a:pt x="118149" y="846969"/>
                </a:lnTo>
                <a:lnTo>
                  <a:pt x="115069" y="824930"/>
                </a:lnTo>
                <a:lnTo>
                  <a:pt x="112441" y="803229"/>
                </a:lnTo>
                <a:lnTo>
                  <a:pt x="110234" y="782035"/>
                </a:lnTo>
                <a:lnTo>
                  <a:pt x="108416" y="761518"/>
                </a:lnTo>
                <a:lnTo>
                  <a:pt x="106954" y="741847"/>
                </a:lnTo>
                <a:lnTo>
                  <a:pt x="105818" y="723192"/>
                </a:lnTo>
                <a:lnTo>
                  <a:pt x="104975" y="705723"/>
                </a:lnTo>
                <a:lnTo>
                  <a:pt x="104394" y="689610"/>
                </a:lnTo>
                <a:lnTo>
                  <a:pt x="102870" y="649986"/>
                </a:lnTo>
                <a:lnTo>
                  <a:pt x="102108" y="607314"/>
                </a:lnTo>
                <a:lnTo>
                  <a:pt x="102305" y="561142"/>
                </a:lnTo>
                <a:lnTo>
                  <a:pt x="102403" y="535679"/>
                </a:lnTo>
                <a:lnTo>
                  <a:pt x="102607" y="508906"/>
                </a:lnTo>
                <a:lnTo>
                  <a:pt x="102995" y="481029"/>
                </a:lnTo>
                <a:lnTo>
                  <a:pt x="103645" y="452256"/>
                </a:lnTo>
                <a:lnTo>
                  <a:pt x="104637" y="422792"/>
                </a:lnTo>
                <a:lnTo>
                  <a:pt x="106049" y="392844"/>
                </a:lnTo>
                <a:lnTo>
                  <a:pt x="107959" y="362619"/>
                </a:lnTo>
                <a:lnTo>
                  <a:pt x="110447" y="332322"/>
                </a:lnTo>
                <a:lnTo>
                  <a:pt x="113591" y="302161"/>
                </a:lnTo>
                <a:lnTo>
                  <a:pt x="117469" y="272341"/>
                </a:lnTo>
                <a:lnTo>
                  <a:pt x="122162" y="243070"/>
                </a:lnTo>
                <a:lnTo>
                  <a:pt x="127747" y="214554"/>
                </a:lnTo>
                <a:lnTo>
                  <a:pt x="134303" y="186998"/>
                </a:lnTo>
                <a:lnTo>
                  <a:pt x="141908" y="160611"/>
                </a:lnTo>
                <a:lnTo>
                  <a:pt x="150642" y="135597"/>
                </a:lnTo>
                <a:lnTo>
                  <a:pt x="160584" y="112164"/>
                </a:lnTo>
                <a:lnTo>
                  <a:pt x="171811" y="90518"/>
                </a:lnTo>
                <a:lnTo>
                  <a:pt x="184403" y="70866"/>
                </a:lnTo>
                <a:lnTo>
                  <a:pt x="199643" y="50292"/>
                </a:lnTo>
                <a:lnTo>
                  <a:pt x="217931" y="28956"/>
                </a:lnTo>
                <a:close/>
              </a:path>
            </a:pathLst>
          </a:custGeom>
          <a:solidFill>
            <a:srgbClr val="274e75"/>
          </a:solidFill>
          <a:ln w="0">
            <a:noFill/>
          </a:ln>
        </p:spPr>
        <p:style>
          <a:lnRef idx="0"/>
          <a:fillRef idx="0"/>
          <a:effectRef idx="0"/>
          <a:fontRef idx="minor"/>
        </p:style>
      </p:sp>
      <p:sp>
        <p:nvSpPr>
          <p:cNvPr id="2444" name="CustomShape 2301"/>
          <p:cNvSpPr/>
          <p:nvPr/>
        </p:nvSpPr>
        <p:spPr>
          <a:xfrm>
            <a:off x="3428280" y="3657600"/>
            <a:ext cx="10440" cy="6480"/>
          </a:xfrm>
          <a:custGeom>
            <a:avLst/>
            <a:gdLst/>
            <a:ahLst/>
            <a:rect l="l" t="t" r="r" b="b"/>
            <a:pathLst>
              <a:path w="10667" h="6858">
                <a:moveTo>
                  <a:pt x="10667" y="0"/>
                </a:moveTo>
                <a:lnTo>
                  <a:pt x="0" y="6858"/>
                </a:lnTo>
              </a:path>
            </a:pathLst>
          </a:custGeom>
          <a:noFill/>
          <a:ln w="12954">
            <a:solidFill>
              <a:srgbClr val="388496"/>
            </a:solidFill>
            <a:round/>
          </a:ln>
        </p:spPr>
        <p:style>
          <a:lnRef idx="0"/>
          <a:fillRef idx="0"/>
          <a:effectRef idx="0"/>
          <a:fontRef idx="minor"/>
        </p:style>
      </p:sp>
      <p:sp>
        <p:nvSpPr>
          <p:cNvPr id="2445" name="CustomShape 2302"/>
          <p:cNvSpPr/>
          <p:nvPr/>
        </p:nvSpPr>
        <p:spPr>
          <a:xfrm>
            <a:off x="3416760" y="3664440"/>
            <a:ext cx="11160" cy="7200"/>
          </a:xfrm>
          <a:custGeom>
            <a:avLst/>
            <a:gdLst/>
            <a:ahLst/>
            <a:rect l="l" t="t" r="r" b="b"/>
            <a:pathLst>
              <a:path w="11429" h="7620">
                <a:moveTo>
                  <a:pt x="11429" y="0"/>
                </a:moveTo>
                <a:lnTo>
                  <a:pt x="0" y="7620"/>
                </a:lnTo>
              </a:path>
            </a:pathLst>
          </a:custGeom>
          <a:noFill/>
          <a:ln w="12954">
            <a:solidFill>
              <a:srgbClr val="398598"/>
            </a:solidFill>
            <a:round/>
          </a:ln>
        </p:spPr>
        <p:style>
          <a:lnRef idx="0"/>
          <a:fillRef idx="0"/>
          <a:effectRef idx="0"/>
          <a:fontRef idx="minor"/>
        </p:style>
      </p:sp>
      <p:sp>
        <p:nvSpPr>
          <p:cNvPr id="2446" name="CustomShape 2303"/>
          <p:cNvSpPr/>
          <p:nvPr/>
        </p:nvSpPr>
        <p:spPr>
          <a:xfrm>
            <a:off x="3405960" y="3672000"/>
            <a:ext cx="10440" cy="7200"/>
          </a:xfrm>
          <a:custGeom>
            <a:avLst/>
            <a:gdLst/>
            <a:ahLst/>
            <a:rect l="l" t="t" r="r" b="b"/>
            <a:pathLst>
              <a:path w="10667" h="7620">
                <a:moveTo>
                  <a:pt x="10667" y="0"/>
                </a:moveTo>
                <a:lnTo>
                  <a:pt x="0" y="7620"/>
                </a:lnTo>
              </a:path>
            </a:pathLst>
          </a:custGeom>
          <a:noFill/>
          <a:ln w="12954">
            <a:solidFill>
              <a:srgbClr val="39869b"/>
            </a:solidFill>
            <a:round/>
          </a:ln>
        </p:spPr>
        <p:style>
          <a:lnRef idx="0"/>
          <a:fillRef idx="0"/>
          <a:effectRef idx="0"/>
          <a:fontRef idx="minor"/>
        </p:style>
      </p:sp>
      <p:sp>
        <p:nvSpPr>
          <p:cNvPr id="2447" name="CustomShape 2304"/>
          <p:cNvSpPr/>
          <p:nvPr/>
        </p:nvSpPr>
        <p:spPr>
          <a:xfrm>
            <a:off x="3395520" y="3679560"/>
            <a:ext cx="10440" cy="8640"/>
          </a:xfrm>
          <a:custGeom>
            <a:avLst/>
            <a:gdLst/>
            <a:ahLst/>
            <a:rect l="l" t="t" r="r" b="b"/>
            <a:pathLst>
              <a:path w="10667" h="9144">
                <a:moveTo>
                  <a:pt x="10667" y="0"/>
                </a:moveTo>
                <a:lnTo>
                  <a:pt x="0" y="9144"/>
                </a:lnTo>
              </a:path>
            </a:pathLst>
          </a:custGeom>
          <a:noFill/>
          <a:ln w="12954">
            <a:solidFill>
              <a:srgbClr val="3a889c"/>
            </a:solidFill>
            <a:round/>
          </a:ln>
        </p:spPr>
        <p:style>
          <a:lnRef idx="0"/>
          <a:fillRef idx="0"/>
          <a:effectRef idx="0"/>
          <a:fontRef idx="minor"/>
        </p:style>
      </p:sp>
      <p:sp>
        <p:nvSpPr>
          <p:cNvPr id="2448" name="CustomShape 2305"/>
          <p:cNvSpPr/>
          <p:nvPr/>
        </p:nvSpPr>
        <p:spPr>
          <a:xfrm>
            <a:off x="3384720" y="3688920"/>
            <a:ext cx="10440" cy="9720"/>
          </a:xfrm>
          <a:custGeom>
            <a:avLst/>
            <a:gdLst/>
            <a:ahLst/>
            <a:rect l="l" t="t" r="r" b="b"/>
            <a:pathLst>
              <a:path w="10667" h="9905">
                <a:moveTo>
                  <a:pt x="10667" y="0"/>
                </a:moveTo>
                <a:lnTo>
                  <a:pt x="0" y="9906"/>
                </a:lnTo>
              </a:path>
            </a:pathLst>
          </a:custGeom>
          <a:noFill/>
          <a:ln w="12954">
            <a:solidFill>
              <a:srgbClr val="3a899e"/>
            </a:solidFill>
            <a:round/>
          </a:ln>
        </p:spPr>
        <p:style>
          <a:lnRef idx="0"/>
          <a:fillRef idx="0"/>
          <a:effectRef idx="0"/>
          <a:fontRef idx="minor"/>
        </p:style>
      </p:sp>
      <p:sp>
        <p:nvSpPr>
          <p:cNvPr id="2449" name="CustomShape 2306"/>
          <p:cNvSpPr/>
          <p:nvPr/>
        </p:nvSpPr>
        <p:spPr>
          <a:xfrm>
            <a:off x="3374280" y="3698640"/>
            <a:ext cx="10440" cy="10440"/>
          </a:xfrm>
          <a:custGeom>
            <a:avLst/>
            <a:gdLst/>
            <a:ahLst/>
            <a:rect l="l" t="t" r="r" b="b"/>
            <a:pathLst>
              <a:path w="10667" h="10667">
                <a:moveTo>
                  <a:pt x="10667" y="0"/>
                </a:moveTo>
                <a:lnTo>
                  <a:pt x="0" y="10668"/>
                </a:lnTo>
              </a:path>
            </a:pathLst>
          </a:custGeom>
          <a:noFill/>
          <a:ln w="12954">
            <a:solidFill>
              <a:srgbClr val="3a8a9f"/>
            </a:solidFill>
            <a:round/>
          </a:ln>
        </p:spPr>
        <p:style>
          <a:lnRef idx="0"/>
          <a:fillRef idx="0"/>
          <a:effectRef idx="0"/>
          <a:fontRef idx="minor"/>
        </p:style>
      </p:sp>
      <p:sp>
        <p:nvSpPr>
          <p:cNvPr id="2450" name="CustomShape 2307"/>
          <p:cNvSpPr/>
          <p:nvPr/>
        </p:nvSpPr>
        <p:spPr>
          <a:xfrm>
            <a:off x="3364200" y="3709440"/>
            <a:ext cx="9720" cy="11880"/>
          </a:xfrm>
          <a:custGeom>
            <a:avLst/>
            <a:gdLst/>
            <a:ahLst/>
            <a:rect l="l" t="t" r="r" b="b"/>
            <a:pathLst>
              <a:path w="9905" h="12191">
                <a:moveTo>
                  <a:pt x="9905" y="0"/>
                </a:moveTo>
                <a:lnTo>
                  <a:pt x="0" y="12192"/>
                </a:lnTo>
              </a:path>
            </a:pathLst>
          </a:custGeom>
          <a:noFill/>
          <a:ln w="12954">
            <a:solidFill>
              <a:srgbClr val="3b8ba0"/>
            </a:solidFill>
            <a:round/>
          </a:ln>
        </p:spPr>
        <p:style>
          <a:lnRef idx="0"/>
          <a:fillRef idx="0"/>
          <a:effectRef idx="0"/>
          <a:fontRef idx="minor"/>
        </p:style>
      </p:sp>
      <p:sp>
        <p:nvSpPr>
          <p:cNvPr id="2451" name="CustomShape 2308"/>
          <p:cNvSpPr/>
          <p:nvPr/>
        </p:nvSpPr>
        <p:spPr>
          <a:xfrm>
            <a:off x="3354480" y="3721680"/>
            <a:ext cx="9720" cy="11880"/>
          </a:xfrm>
          <a:custGeom>
            <a:avLst/>
            <a:gdLst/>
            <a:ahLst/>
            <a:rect l="l" t="t" r="r" b="b"/>
            <a:pathLst>
              <a:path w="9905" h="12191">
                <a:moveTo>
                  <a:pt x="9905" y="0"/>
                </a:moveTo>
                <a:lnTo>
                  <a:pt x="0" y="12192"/>
                </a:lnTo>
              </a:path>
            </a:pathLst>
          </a:custGeom>
          <a:noFill/>
          <a:ln w="12954">
            <a:solidFill>
              <a:srgbClr val="3b8da1"/>
            </a:solidFill>
            <a:round/>
          </a:ln>
        </p:spPr>
        <p:style>
          <a:lnRef idx="0"/>
          <a:fillRef idx="0"/>
          <a:effectRef idx="0"/>
          <a:fontRef idx="minor"/>
        </p:style>
      </p:sp>
      <p:sp>
        <p:nvSpPr>
          <p:cNvPr id="2452" name="CustomShape 2309"/>
          <p:cNvSpPr/>
          <p:nvPr/>
        </p:nvSpPr>
        <p:spPr>
          <a:xfrm>
            <a:off x="3345120" y="3733920"/>
            <a:ext cx="8640" cy="12600"/>
          </a:xfrm>
          <a:custGeom>
            <a:avLst/>
            <a:gdLst/>
            <a:ahLst/>
            <a:rect l="l" t="t" r="r" b="b"/>
            <a:pathLst>
              <a:path w="9144" h="12953">
                <a:moveTo>
                  <a:pt x="9144" y="0"/>
                </a:moveTo>
                <a:lnTo>
                  <a:pt x="0" y="12954"/>
                </a:lnTo>
              </a:path>
            </a:pathLst>
          </a:custGeom>
          <a:noFill/>
          <a:ln w="12954">
            <a:solidFill>
              <a:srgbClr val="3c8ea2"/>
            </a:solidFill>
            <a:round/>
          </a:ln>
        </p:spPr>
        <p:style>
          <a:lnRef idx="0"/>
          <a:fillRef idx="0"/>
          <a:effectRef idx="0"/>
          <a:fontRef idx="minor"/>
        </p:style>
      </p:sp>
      <p:sp>
        <p:nvSpPr>
          <p:cNvPr id="2453" name="CustomShape 2310"/>
          <p:cNvSpPr/>
          <p:nvPr/>
        </p:nvSpPr>
        <p:spPr>
          <a:xfrm>
            <a:off x="3335400" y="3746880"/>
            <a:ext cx="9720" cy="13320"/>
          </a:xfrm>
          <a:custGeom>
            <a:avLst/>
            <a:gdLst/>
            <a:ahLst/>
            <a:rect l="l" t="t" r="r" b="b"/>
            <a:pathLst>
              <a:path w="9905" h="13715">
                <a:moveTo>
                  <a:pt x="9905" y="0"/>
                </a:moveTo>
                <a:lnTo>
                  <a:pt x="0" y="13716"/>
                </a:lnTo>
              </a:path>
            </a:pathLst>
          </a:custGeom>
          <a:noFill/>
          <a:ln w="12954">
            <a:solidFill>
              <a:srgbClr val="3c8fa3"/>
            </a:solidFill>
            <a:round/>
          </a:ln>
        </p:spPr>
        <p:style>
          <a:lnRef idx="0"/>
          <a:fillRef idx="0"/>
          <a:effectRef idx="0"/>
          <a:fontRef idx="minor"/>
        </p:style>
      </p:sp>
      <p:sp>
        <p:nvSpPr>
          <p:cNvPr id="2454" name="CustomShape 2311"/>
          <p:cNvSpPr/>
          <p:nvPr/>
        </p:nvSpPr>
        <p:spPr>
          <a:xfrm>
            <a:off x="3326040" y="3760560"/>
            <a:ext cx="8640" cy="14760"/>
          </a:xfrm>
          <a:custGeom>
            <a:avLst/>
            <a:gdLst/>
            <a:ahLst/>
            <a:rect l="l" t="t" r="r" b="b"/>
            <a:pathLst>
              <a:path w="9144" h="15239">
                <a:moveTo>
                  <a:pt x="9144" y="0"/>
                </a:moveTo>
                <a:lnTo>
                  <a:pt x="0" y="15240"/>
                </a:lnTo>
              </a:path>
            </a:pathLst>
          </a:custGeom>
          <a:noFill/>
          <a:ln w="12954">
            <a:solidFill>
              <a:srgbClr val="3c90a4"/>
            </a:solidFill>
            <a:round/>
          </a:ln>
        </p:spPr>
        <p:style>
          <a:lnRef idx="0"/>
          <a:fillRef idx="0"/>
          <a:effectRef idx="0"/>
          <a:fontRef idx="minor"/>
        </p:style>
      </p:sp>
      <p:sp>
        <p:nvSpPr>
          <p:cNvPr id="2455" name="CustomShape 2312"/>
          <p:cNvSpPr/>
          <p:nvPr/>
        </p:nvSpPr>
        <p:spPr>
          <a:xfrm>
            <a:off x="3317040" y="3775680"/>
            <a:ext cx="8640" cy="14760"/>
          </a:xfrm>
          <a:custGeom>
            <a:avLst/>
            <a:gdLst/>
            <a:ahLst/>
            <a:rect l="l" t="t" r="r" b="b"/>
            <a:pathLst>
              <a:path w="9144" h="15239">
                <a:moveTo>
                  <a:pt x="9144" y="0"/>
                </a:moveTo>
                <a:lnTo>
                  <a:pt x="0" y="15240"/>
                </a:lnTo>
              </a:path>
            </a:pathLst>
          </a:custGeom>
          <a:noFill/>
          <a:ln w="12954">
            <a:solidFill>
              <a:srgbClr val="3d91a4"/>
            </a:solidFill>
            <a:round/>
          </a:ln>
        </p:spPr>
        <p:style>
          <a:lnRef idx="0"/>
          <a:fillRef idx="0"/>
          <a:effectRef idx="0"/>
          <a:fontRef idx="minor"/>
        </p:style>
      </p:sp>
      <p:sp>
        <p:nvSpPr>
          <p:cNvPr id="2456" name="CustomShape 2313"/>
          <p:cNvSpPr/>
          <p:nvPr/>
        </p:nvSpPr>
        <p:spPr>
          <a:xfrm>
            <a:off x="3308760" y="3790800"/>
            <a:ext cx="7920" cy="16560"/>
          </a:xfrm>
          <a:custGeom>
            <a:avLst/>
            <a:gdLst/>
            <a:ahLst/>
            <a:rect l="l" t="t" r="r" b="b"/>
            <a:pathLst>
              <a:path w="8382" h="16763">
                <a:moveTo>
                  <a:pt x="8382" y="0"/>
                </a:moveTo>
                <a:lnTo>
                  <a:pt x="0" y="16764"/>
                </a:lnTo>
              </a:path>
            </a:pathLst>
          </a:custGeom>
          <a:noFill/>
          <a:ln w="12954">
            <a:solidFill>
              <a:srgbClr val="3d91a5"/>
            </a:solidFill>
            <a:round/>
          </a:ln>
        </p:spPr>
        <p:style>
          <a:lnRef idx="0"/>
          <a:fillRef idx="0"/>
          <a:effectRef idx="0"/>
          <a:fontRef idx="minor"/>
        </p:style>
      </p:sp>
      <p:sp>
        <p:nvSpPr>
          <p:cNvPr id="2457" name="CustomShape 2314"/>
          <p:cNvSpPr/>
          <p:nvPr/>
        </p:nvSpPr>
        <p:spPr>
          <a:xfrm>
            <a:off x="3291840" y="3807720"/>
            <a:ext cx="16560" cy="34560"/>
          </a:xfrm>
          <a:custGeom>
            <a:avLst/>
            <a:gdLst/>
            <a:ahLst/>
            <a:rect l="l" t="t" r="r" b="b"/>
            <a:pathLst>
              <a:path w="16763" h="35051">
                <a:moveTo>
                  <a:pt x="16763" y="0"/>
                </a:moveTo>
                <a:lnTo>
                  <a:pt x="8381" y="16764"/>
                </a:lnTo>
                <a:lnTo>
                  <a:pt x="0" y="35052"/>
                </a:lnTo>
              </a:path>
            </a:pathLst>
          </a:custGeom>
          <a:noFill/>
          <a:ln w="12954">
            <a:solidFill>
              <a:srgbClr val="3d92a6"/>
            </a:solidFill>
            <a:round/>
          </a:ln>
        </p:spPr>
        <p:style>
          <a:lnRef idx="0"/>
          <a:fillRef idx="0"/>
          <a:effectRef idx="0"/>
          <a:fontRef idx="minor"/>
        </p:style>
      </p:sp>
      <p:sp>
        <p:nvSpPr>
          <p:cNvPr id="2458" name="CustomShape 2315"/>
          <p:cNvSpPr/>
          <p:nvPr/>
        </p:nvSpPr>
        <p:spPr>
          <a:xfrm>
            <a:off x="3269880" y="3842640"/>
            <a:ext cx="21600" cy="58320"/>
          </a:xfrm>
          <a:custGeom>
            <a:avLst/>
            <a:gdLst/>
            <a:ahLst/>
            <a:rect l="l" t="t" r="r" b="b"/>
            <a:pathLst>
              <a:path w="22098" h="58674">
                <a:moveTo>
                  <a:pt x="22098" y="0"/>
                </a:moveTo>
                <a:lnTo>
                  <a:pt x="14478" y="19050"/>
                </a:lnTo>
                <a:lnTo>
                  <a:pt x="6858" y="38100"/>
                </a:lnTo>
                <a:lnTo>
                  <a:pt x="0" y="58674"/>
                </a:lnTo>
              </a:path>
            </a:pathLst>
          </a:custGeom>
          <a:noFill/>
          <a:ln w="12954">
            <a:solidFill>
              <a:srgbClr val="3e92a8"/>
            </a:solidFill>
            <a:round/>
          </a:ln>
        </p:spPr>
        <p:style>
          <a:lnRef idx="0"/>
          <a:fillRef idx="0"/>
          <a:effectRef idx="0"/>
          <a:fontRef idx="minor"/>
        </p:style>
      </p:sp>
      <p:sp>
        <p:nvSpPr>
          <p:cNvPr id="2459" name="CustomShape 2316"/>
          <p:cNvSpPr/>
          <p:nvPr/>
        </p:nvSpPr>
        <p:spPr>
          <a:xfrm>
            <a:off x="3251520" y="3901320"/>
            <a:ext cx="18000" cy="61200"/>
          </a:xfrm>
          <a:custGeom>
            <a:avLst/>
            <a:gdLst/>
            <a:ahLst/>
            <a:rect l="l" t="t" r="r" b="b"/>
            <a:pathLst>
              <a:path w="18287" h="61722">
                <a:moveTo>
                  <a:pt x="18287" y="0"/>
                </a:moveTo>
                <a:lnTo>
                  <a:pt x="11429" y="19812"/>
                </a:lnTo>
                <a:lnTo>
                  <a:pt x="5333" y="40386"/>
                </a:lnTo>
                <a:lnTo>
                  <a:pt x="0" y="61722"/>
                </a:lnTo>
              </a:path>
            </a:pathLst>
          </a:custGeom>
          <a:noFill/>
          <a:ln w="12954">
            <a:solidFill>
              <a:srgbClr val="3e93a9"/>
            </a:solidFill>
            <a:round/>
          </a:ln>
        </p:spPr>
        <p:style>
          <a:lnRef idx="0"/>
          <a:fillRef idx="0"/>
          <a:effectRef idx="0"/>
          <a:fontRef idx="minor"/>
        </p:style>
      </p:sp>
      <p:sp>
        <p:nvSpPr>
          <p:cNvPr id="2460" name="CustomShape 2317"/>
          <p:cNvSpPr/>
          <p:nvPr/>
        </p:nvSpPr>
        <p:spPr>
          <a:xfrm>
            <a:off x="3246120" y="3963240"/>
            <a:ext cx="5040" cy="20880"/>
          </a:xfrm>
          <a:custGeom>
            <a:avLst/>
            <a:gdLst/>
            <a:ahLst/>
            <a:rect l="l" t="t" r="r" b="b"/>
            <a:pathLst>
              <a:path w="5333" h="21336">
                <a:moveTo>
                  <a:pt x="5333" y="0"/>
                </a:moveTo>
                <a:lnTo>
                  <a:pt x="0" y="21336"/>
                </a:lnTo>
              </a:path>
            </a:pathLst>
          </a:custGeom>
          <a:noFill/>
          <a:ln w="12954">
            <a:solidFill>
              <a:srgbClr val="3e93aa"/>
            </a:solidFill>
            <a:round/>
          </a:ln>
        </p:spPr>
        <p:style>
          <a:lnRef idx="0"/>
          <a:fillRef idx="0"/>
          <a:effectRef idx="0"/>
          <a:fontRef idx="minor"/>
        </p:style>
      </p:sp>
      <p:sp>
        <p:nvSpPr>
          <p:cNvPr id="2461" name="CustomShape 2318"/>
          <p:cNvSpPr/>
          <p:nvPr/>
        </p:nvSpPr>
        <p:spPr>
          <a:xfrm>
            <a:off x="3237120" y="3984480"/>
            <a:ext cx="8640" cy="43200"/>
          </a:xfrm>
          <a:custGeom>
            <a:avLst/>
            <a:gdLst/>
            <a:ahLst/>
            <a:rect l="l" t="t" r="r" b="b"/>
            <a:pathLst>
              <a:path w="9143" h="43434">
                <a:moveTo>
                  <a:pt x="9143" y="0"/>
                </a:moveTo>
                <a:lnTo>
                  <a:pt x="4571" y="21336"/>
                </a:lnTo>
                <a:lnTo>
                  <a:pt x="0" y="43434"/>
                </a:lnTo>
              </a:path>
            </a:pathLst>
          </a:custGeom>
          <a:noFill/>
          <a:ln w="12954">
            <a:solidFill>
              <a:srgbClr val="3f94aa"/>
            </a:solidFill>
            <a:round/>
          </a:ln>
        </p:spPr>
        <p:style>
          <a:lnRef idx="0"/>
          <a:fillRef idx="0"/>
          <a:effectRef idx="0"/>
          <a:fontRef idx="minor"/>
        </p:style>
      </p:sp>
      <p:sp>
        <p:nvSpPr>
          <p:cNvPr id="2462" name="CustomShape 2319"/>
          <p:cNvSpPr/>
          <p:nvPr/>
        </p:nvSpPr>
        <p:spPr>
          <a:xfrm>
            <a:off x="3227040" y="4028040"/>
            <a:ext cx="9720" cy="67320"/>
          </a:xfrm>
          <a:custGeom>
            <a:avLst/>
            <a:gdLst/>
            <a:ahLst/>
            <a:rect l="l" t="t" r="r" b="b"/>
            <a:pathLst>
              <a:path w="9906" h="67817">
                <a:moveTo>
                  <a:pt x="9906" y="0"/>
                </a:moveTo>
                <a:lnTo>
                  <a:pt x="6096" y="22098"/>
                </a:lnTo>
                <a:lnTo>
                  <a:pt x="3048" y="44958"/>
                </a:lnTo>
                <a:lnTo>
                  <a:pt x="0" y="67818"/>
                </a:lnTo>
              </a:path>
            </a:pathLst>
          </a:custGeom>
          <a:noFill/>
          <a:ln w="12954">
            <a:solidFill>
              <a:srgbClr val="4094aa"/>
            </a:solidFill>
            <a:round/>
          </a:ln>
        </p:spPr>
        <p:style>
          <a:lnRef idx="0"/>
          <a:fillRef idx="0"/>
          <a:effectRef idx="0"/>
          <a:fontRef idx="minor"/>
        </p:style>
      </p:sp>
      <p:sp>
        <p:nvSpPr>
          <p:cNvPr id="2463" name="CustomShape 2320"/>
          <p:cNvSpPr/>
          <p:nvPr/>
        </p:nvSpPr>
        <p:spPr>
          <a:xfrm>
            <a:off x="3220920" y="4095720"/>
            <a:ext cx="5760" cy="242640"/>
          </a:xfrm>
          <a:custGeom>
            <a:avLst/>
            <a:gdLst/>
            <a:ahLst/>
            <a:rect l="l" t="t" r="r" b="b"/>
            <a:pathLst>
              <a:path w="6095" h="243077">
                <a:moveTo>
                  <a:pt x="6095" y="0"/>
                </a:moveTo>
                <a:lnTo>
                  <a:pt x="3809" y="23622"/>
                </a:lnTo>
                <a:lnTo>
                  <a:pt x="2285" y="47244"/>
                </a:lnTo>
                <a:lnTo>
                  <a:pt x="761" y="71628"/>
                </a:lnTo>
                <a:lnTo>
                  <a:pt x="0" y="120396"/>
                </a:lnTo>
                <a:lnTo>
                  <a:pt x="761" y="170688"/>
                </a:lnTo>
                <a:lnTo>
                  <a:pt x="2285" y="195072"/>
                </a:lnTo>
                <a:lnTo>
                  <a:pt x="3809" y="219456"/>
                </a:lnTo>
                <a:lnTo>
                  <a:pt x="6095" y="243078"/>
                </a:lnTo>
              </a:path>
            </a:pathLst>
          </a:custGeom>
          <a:noFill/>
          <a:ln w="12954">
            <a:solidFill>
              <a:srgbClr val="4094ab"/>
            </a:solidFill>
            <a:round/>
          </a:ln>
        </p:spPr>
        <p:style>
          <a:lnRef idx="0"/>
          <a:fillRef idx="0"/>
          <a:effectRef idx="0"/>
          <a:fontRef idx="minor"/>
        </p:style>
      </p:sp>
      <p:sp>
        <p:nvSpPr>
          <p:cNvPr id="2464" name="CustomShape 2321"/>
          <p:cNvSpPr/>
          <p:nvPr/>
        </p:nvSpPr>
        <p:spPr>
          <a:xfrm>
            <a:off x="3227040" y="4338720"/>
            <a:ext cx="9720" cy="68400"/>
          </a:xfrm>
          <a:custGeom>
            <a:avLst/>
            <a:gdLst/>
            <a:ahLst/>
            <a:rect l="l" t="t" r="r" b="b"/>
            <a:pathLst>
              <a:path w="9906" h="68579">
                <a:moveTo>
                  <a:pt x="0" y="0"/>
                </a:moveTo>
                <a:lnTo>
                  <a:pt x="3048" y="22860"/>
                </a:lnTo>
                <a:lnTo>
                  <a:pt x="6096" y="46482"/>
                </a:lnTo>
                <a:lnTo>
                  <a:pt x="9906" y="68580"/>
                </a:lnTo>
              </a:path>
            </a:pathLst>
          </a:custGeom>
          <a:noFill/>
          <a:ln w="12954">
            <a:solidFill>
              <a:srgbClr val="4094aa"/>
            </a:solidFill>
            <a:round/>
          </a:ln>
        </p:spPr>
        <p:style>
          <a:lnRef idx="0"/>
          <a:fillRef idx="0"/>
          <a:effectRef idx="0"/>
          <a:fontRef idx="minor"/>
        </p:style>
      </p:sp>
      <p:sp>
        <p:nvSpPr>
          <p:cNvPr id="2465" name="CustomShape 2322"/>
          <p:cNvSpPr/>
          <p:nvPr/>
        </p:nvSpPr>
        <p:spPr>
          <a:xfrm>
            <a:off x="3237120" y="4407480"/>
            <a:ext cx="8640" cy="43920"/>
          </a:xfrm>
          <a:custGeom>
            <a:avLst/>
            <a:gdLst/>
            <a:ahLst/>
            <a:rect l="l" t="t" r="r" b="b"/>
            <a:pathLst>
              <a:path w="9143" h="44196">
                <a:moveTo>
                  <a:pt x="0" y="0"/>
                </a:moveTo>
                <a:lnTo>
                  <a:pt x="4572" y="22098"/>
                </a:lnTo>
                <a:lnTo>
                  <a:pt x="9144" y="44196"/>
                </a:lnTo>
              </a:path>
            </a:pathLst>
          </a:custGeom>
          <a:noFill/>
          <a:ln w="12954">
            <a:solidFill>
              <a:srgbClr val="3f94aa"/>
            </a:solidFill>
            <a:round/>
          </a:ln>
        </p:spPr>
        <p:style>
          <a:lnRef idx="0"/>
          <a:fillRef idx="0"/>
          <a:effectRef idx="0"/>
          <a:fontRef idx="minor"/>
        </p:style>
      </p:sp>
      <p:sp>
        <p:nvSpPr>
          <p:cNvPr id="2466" name="CustomShape 2323"/>
          <p:cNvSpPr/>
          <p:nvPr/>
        </p:nvSpPr>
        <p:spPr>
          <a:xfrm>
            <a:off x="3246120" y="4451760"/>
            <a:ext cx="5040" cy="20880"/>
          </a:xfrm>
          <a:custGeom>
            <a:avLst/>
            <a:gdLst/>
            <a:ahLst/>
            <a:rect l="l" t="t" r="r" b="b"/>
            <a:pathLst>
              <a:path w="5334" h="21336">
                <a:moveTo>
                  <a:pt x="0" y="0"/>
                </a:moveTo>
                <a:lnTo>
                  <a:pt x="5334" y="21336"/>
                </a:lnTo>
              </a:path>
            </a:pathLst>
          </a:custGeom>
          <a:noFill/>
          <a:ln w="12954">
            <a:solidFill>
              <a:srgbClr val="3e93aa"/>
            </a:solidFill>
            <a:round/>
          </a:ln>
        </p:spPr>
        <p:style>
          <a:lnRef idx="0"/>
          <a:fillRef idx="0"/>
          <a:effectRef idx="0"/>
          <a:fontRef idx="minor"/>
        </p:style>
      </p:sp>
      <p:sp>
        <p:nvSpPr>
          <p:cNvPr id="2467" name="CustomShape 2324"/>
          <p:cNvSpPr/>
          <p:nvPr/>
        </p:nvSpPr>
        <p:spPr>
          <a:xfrm>
            <a:off x="3251520" y="4473000"/>
            <a:ext cx="18000" cy="63000"/>
          </a:xfrm>
          <a:custGeom>
            <a:avLst/>
            <a:gdLst/>
            <a:ahLst/>
            <a:rect l="l" t="t" r="r" b="b"/>
            <a:pathLst>
              <a:path w="18287" h="63246">
                <a:moveTo>
                  <a:pt x="0" y="0"/>
                </a:moveTo>
                <a:lnTo>
                  <a:pt x="5334" y="21336"/>
                </a:lnTo>
                <a:lnTo>
                  <a:pt x="11430" y="42672"/>
                </a:lnTo>
                <a:lnTo>
                  <a:pt x="18288" y="63246"/>
                </a:lnTo>
              </a:path>
            </a:pathLst>
          </a:custGeom>
          <a:noFill/>
          <a:ln w="12954">
            <a:solidFill>
              <a:srgbClr val="3e93a9"/>
            </a:solidFill>
            <a:round/>
          </a:ln>
        </p:spPr>
        <p:style>
          <a:lnRef idx="0"/>
          <a:fillRef idx="0"/>
          <a:effectRef idx="0"/>
          <a:fontRef idx="minor"/>
        </p:style>
      </p:sp>
      <p:sp>
        <p:nvSpPr>
          <p:cNvPr id="2468" name="CustomShape 2325"/>
          <p:cNvSpPr/>
          <p:nvPr/>
        </p:nvSpPr>
        <p:spPr>
          <a:xfrm>
            <a:off x="3269880" y="4536360"/>
            <a:ext cx="22680" cy="58320"/>
          </a:xfrm>
          <a:custGeom>
            <a:avLst/>
            <a:gdLst/>
            <a:ahLst/>
            <a:rect l="l" t="t" r="r" b="b"/>
            <a:pathLst>
              <a:path w="22860" h="58674">
                <a:moveTo>
                  <a:pt x="0" y="0"/>
                </a:moveTo>
                <a:lnTo>
                  <a:pt x="7620" y="19812"/>
                </a:lnTo>
                <a:lnTo>
                  <a:pt x="15240" y="39624"/>
                </a:lnTo>
                <a:lnTo>
                  <a:pt x="22860" y="58674"/>
                </a:lnTo>
              </a:path>
            </a:pathLst>
          </a:custGeom>
          <a:noFill/>
          <a:ln w="12954">
            <a:solidFill>
              <a:srgbClr val="3e92a8"/>
            </a:solidFill>
            <a:round/>
          </a:ln>
        </p:spPr>
        <p:style>
          <a:lnRef idx="0"/>
          <a:fillRef idx="0"/>
          <a:effectRef idx="0"/>
          <a:fontRef idx="minor"/>
        </p:style>
      </p:sp>
      <p:sp>
        <p:nvSpPr>
          <p:cNvPr id="2469" name="CustomShape 2326"/>
          <p:cNvSpPr/>
          <p:nvPr/>
        </p:nvSpPr>
        <p:spPr>
          <a:xfrm>
            <a:off x="3292560" y="4595040"/>
            <a:ext cx="16560" cy="35280"/>
          </a:xfrm>
          <a:custGeom>
            <a:avLst/>
            <a:gdLst/>
            <a:ahLst/>
            <a:rect l="l" t="t" r="r" b="b"/>
            <a:pathLst>
              <a:path w="16763" h="35813">
                <a:moveTo>
                  <a:pt x="0" y="0"/>
                </a:moveTo>
                <a:lnTo>
                  <a:pt x="8382" y="18288"/>
                </a:lnTo>
                <a:lnTo>
                  <a:pt x="16764" y="35814"/>
                </a:lnTo>
              </a:path>
            </a:pathLst>
          </a:custGeom>
          <a:noFill/>
          <a:ln w="12953">
            <a:solidFill>
              <a:srgbClr val="3d92a6"/>
            </a:solidFill>
            <a:round/>
          </a:ln>
        </p:spPr>
        <p:style>
          <a:lnRef idx="0"/>
          <a:fillRef idx="0"/>
          <a:effectRef idx="0"/>
          <a:fontRef idx="minor"/>
        </p:style>
      </p:sp>
      <p:sp>
        <p:nvSpPr>
          <p:cNvPr id="2470" name="CustomShape 2327"/>
          <p:cNvSpPr/>
          <p:nvPr/>
        </p:nvSpPr>
        <p:spPr>
          <a:xfrm>
            <a:off x="3309480" y="4630680"/>
            <a:ext cx="7920" cy="16560"/>
          </a:xfrm>
          <a:custGeom>
            <a:avLst/>
            <a:gdLst/>
            <a:ahLst/>
            <a:rect l="l" t="t" r="r" b="b"/>
            <a:pathLst>
              <a:path w="8382" h="16763">
                <a:moveTo>
                  <a:pt x="0" y="0"/>
                </a:moveTo>
                <a:lnTo>
                  <a:pt x="8382" y="16764"/>
                </a:lnTo>
              </a:path>
            </a:pathLst>
          </a:custGeom>
          <a:noFill/>
          <a:ln w="12954">
            <a:solidFill>
              <a:srgbClr val="3d91a5"/>
            </a:solidFill>
            <a:round/>
          </a:ln>
        </p:spPr>
        <p:style>
          <a:lnRef idx="0"/>
          <a:fillRef idx="0"/>
          <a:effectRef idx="0"/>
          <a:fontRef idx="minor"/>
        </p:style>
      </p:sp>
      <p:sp>
        <p:nvSpPr>
          <p:cNvPr id="2471" name="CustomShape 2328"/>
          <p:cNvSpPr/>
          <p:nvPr/>
        </p:nvSpPr>
        <p:spPr>
          <a:xfrm>
            <a:off x="3317760" y="4647600"/>
            <a:ext cx="8640" cy="14760"/>
          </a:xfrm>
          <a:custGeom>
            <a:avLst/>
            <a:gdLst/>
            <a:ahLst/>
            <a:rect l="l" t="t" r="r" b="b"/>
            <a:pathLst>
              <a:path w="9144" h="15239">
                <a:moveTo>
                  <a:pt x="0" y="0"/>
                </a:moveTo>
                <a:lnTo>
                  <a:pt x="9144" y="15240"/>
                </a:lnTo>
              </a:path>
            </a:pathLst>
          </a:custGeom>
          <a:noFill/>
          <a:ln w="12954">
            <a:solidFill>
              <a:srgbClr val="3d91a4"/>
            </a:solidFill>
            <a:round/>
          </a:ln>
        </p:spPr>
        <p:style>
          <a:lnRef idx="0"/>
          <a:fillRef idx="0"/>
          <a:effectRef idx="0"/>
          <a:fontRef idx="minor"/>
        </p:style>
      </p:sp>
      <p:sp>
        <p:nvSpPr>
          <p:cNvPr id="2472" name="CustomShape 2329"/>
          <p:cNvSpPr/>
          <p:nvPr/>
        </p:nvSpPr>
        <p:spPr>
          <a:xfrm>
            <a:off x="3326760" y="4662720"/>
            <a:ext cx="8640" cy="14760"/>
          </a:xfrm>
          <a:custGeom>
            <a:avLst/>
            <a:gdLst/>
            <a:ahLst/>
            <a:rect l="l" t="t" r="r" b="b"/>
            <a:pathLst>
              <a:path w="9144" h="15239">
                <a:moveTo>
                  <a:pt x="0" y="0"/>
                </a:moveTo>
                <a:lnTo>
                  <a:pt x="9144" y="15240"/>
                </a:lnTo>
              </a:path>
            </a:pathLst>
          </a:custGeom>
          <a:noFill/>
          <a:ln w="12954">
            <a:solidFill>
              <a:srgbClr val="3c90a4"/>
            </a:solidFill>
            <a:round/>
          </a:ln>
        </p:spPr>
        <p:style>
          <a:lnRef idx="0"/>
          <a:fillRef idx="0"/>
          <a:effectRef idx="0"/>
          <a:fontRef idx="minor"/>
        </p:style>
      </p:sp>
      <p:sp>
        <p:nvSpPr>
          <p:cNvPr id="2473" name="CustomShape 2330"/>
          <p:cNvSpPr/>
          <p:nvPr/>
        </p:nvSpPr>
        <p:spPr>
          <a:xfrm>
            <a:off x="3336120" y="4677840"/>
            <a:ext cx="8640" cy="13320"/>
          </a:xfrm>
          <a:custGeom>
            <a:avLst/>
            <a:gdLst/>
            <a:ahLst/>
            <a:rect l="l" t="t" r="r" b="b"/>
            <a:pathLst>
              <a:path w="9144" h="13715">
                <a:moveTo>
                  <a:pt x="0" y="0"/>
                </a:moveTo>
                <a:lnTo>
                  <a:pt x="9144" y="13716"/>
                </a:lnTo>
              </a:path>
            </a:pathLst>
          </a:custGeom>
          <a:noFill/>
          <a:ln w="12954">
            <a:solidFill>
              <a:srgbClr val="3c8fa3"/>
            </a:solidFill>
            <a:round/>
          </a:ln>
        </p:spPr>
        <p:style>
          <a:lnRef idx="0"/>
          <a:fillRef idx="0"/>
          <a:effectRef idx="0"/>
          <a:fontRef idx="minor"/>
        </p:style>
      </p:sp>
      <p:sp>
        <p:nvSpPr>
          <p:cNvPr id="2474" name="CustomShape 2331"/>
          <p:cNvSpPr/>
          <p:nvPr/>
        </p:nvSpPr>
        <p:spPr>
          <a:xfrm>
            <a:off x="3345120" y="4691520"/>
            <a:ext cx="8640" cy="13320"/>
          </a:xfrm>
          <a:custGeom>
            <a:avLst/>
            <a:gdLst/>
            <a:ahLst/>
            <a:rect l="l" t="t" r="r" b="b"/>
            <a:pathLst>
              <a:path w="9144" h="13715">
                <a:moveTo>
                  <a:pt x="0" y="0"/>
                </a:moveTo>
                <a:lnTo>
                  <a:pt x="9144" y="13716"/>
                </a:lnTo>
              </a:path>
            </a:pathLst>
          </a:custGeom>
          <a:noFill/>
          <a:ln w="12954">
            <a:solidFill>
              <a:srgbClr val="3c8fa2"/>
            </a:solidFill>
            <a:round/>
          </a:ln>
        </p:spPr>
        <p:style>
          <a:lnRef idx="0"/>
          <a:fillRef idx="0"/>
          <a:effectRef idx="0"/>
          <a:fontRef idx="minor"/>
        </p:style>
      </p:sp>
      <p:sp>
        <p:nvSpPr>
          <p:cNvPr id="2475" name="CustomShape 2332"/>
          <p:cNvSpPr/>
          <p:nvPr/>
        </p:nvSpPr>
        <p:spPr>
          <a:xfrm>
            <a:off x="3354480" y="4705200"/>
            <a:ext cx="9720" cy="11880"/>
          </a:xfrm>
          <a:custGeom>
            <a:avLst/>
            <a:gdLst/>
            <a:ahLst/>
            <a:rect l="l" t="t" r="r" b="b"/>
            <a:pathLst>
              <a:path w="9905" h="12191">
                <a:moveTo>
                  <a:pt x="0" y="0"/>
                </a:moveTo>
                <a:lnTo>
                  <a:pt x="9906" y="12192"/>
                </a:lnTo>
              </a:path>
            </a:pathLst>
          </a:custGeom>
          <a:noFill/>
          <a:ln w="12953">
            <a:solidFill>
              <a:srgbClr val="3b8ea1"/>
            </a:solidFill>
            <a:round/>
          </a:ln>
        </p:spPr>
        <p:style>
          <a:lnRef idx="0"/>
          <a:fillRef idx="0"/>
          <a:effectRef idx="0"/>
          <a:fontRef idx="minor"/>
        </p:style>
      </p:sp>
      <p:sp>
        <p:nvSpPr>
          <p:cNvPr id="2476" name="CustomShape 2333"/>
          <p:cNvSpPr/>
          <p:nvPr/>
        </p:nvSpPr>
        <p:spPr>
          <a:xfrm>
            <a:off x="3364200" y="4717440"/>
            <a:ext cx="9720" cy="11880"/>
          </a:xfrm>
          <a:custGeom>
            <a:avLst/>
            <a:gdLst/>
            <a:ahLst/>
            <a:rect l="l" t="t" r="r" b="b"/>
            <a:pathLst>
              <a:path w="9905" h="12191">
                <a:moveTo>
                  <a:pt x="0" y="0"/>
                </a:moveTo>
                <a:lnTo>
                  <a:pt x="9906" y="12192"/>
                </a:lnTo>
              </a:path>
            </a:pathLst>
          </a:custGeom>
          <a:noFill/>
          <a:ln w="12953">
            <a:solidFill>
              <a:srgbClr val="3b8da0"/>
            </a:solidFill>
            <a:round/>
          </a:ln>
        </p:spPr>
        <p:style>
          <a:lnRef idx="0"/>
          <a:fillRef idx="0"/>
          <a:effectRef idx="0"/>
          <a:fontRef idx="minor"/>
        </p:style>
      </p:sp>
      <p:sp>
        <p:nvSpPr>
          <p:cNvPr id="2477" name="CustomShape 2334"/>
          <p:cNvSpPr/>
          <p:nvPr/>
        </p:nvSpPr>
        <p:spPr>
          <a:xfrm>
            <a:off x="3374280" y="4729680"/>
            <a:ext cx="10440" cy="10440"/>
          </a:xfrm>
          <a:custGeom>
            <a:avLst/>
            <a:gdLst/>
            <a:ahLst/>
            <a:rect l="l" t="t" r="r" b="b"/>
            <a:pathLst>
              <a:path w="10667" h="10667">
                <a:moveTo>
                  <a:pt x="0" y="0"/>
                </a:moveTo>
                <a:lnTo>
                  <a:pt x="10668" y="10668"/>
                </a:lnTo>
              </a:path>
            </a:pathLst>
          </a:custGeom>
          <a:noFill/>
          <a:ln w="12954">
            <a:solidFill>
              <a:srgbClr val="3a8a9f"/>
            </a:solidFill>
            <a:round/>
          </a:ln>
        </p:spPr>
        <p:style>
          <a:lnRef idx="0"/>
          <a:fillRef idx="0"/>
          <a:effectRef idx="0"/>
          <a:fontRef idx="minor"/>
        </p:style>
      </p:sp>
      <p:sp>
        <p:nvSpPr>
          <p:cNvPr id="2478" name="CustomShape 2335"/>
          <p:cNvSpPr/>
          <p:nvPr/>
        </p:nvSpPr>
        <p:spPr>
          <a:xfrm>
            <a:off x="3384720" y="4740480"/>
            <a:ext cx="10440" cy="9720"/>
          </a:xfrm>
          <a:custGeom>
            <a:avLst/>
            <a:gdLst/>
            <a:ahLst/>
            <a:rect l="l" t="t" r="r" b="b"/>
            <a:pathLst>
              <a:path w="10667" h="9905">
                <a:moveTo>
                  <a:pt x="0" y="0"/>
                </a:moveTo>
                <a:lnTo>
                  <a:pt x="10668" y="9906"/>
                </a:lnTo>
              </a:path>
            </a:pathLst>
          </a:custGeom>
          <a:noFill/>
          <a:ln w="12954">
            <a:solidFill>
              <a:srgbClr val="3a899e"/>
            </a:solidFill>
            <a:round/>
          </a:ln>
        </p:spPr>
        <p:style>
          <a:lnRef idx="0"/>
          <a:fillRef idx="0"/>
          <a:effectRef idx="0"/>
          <a:fontRef idx="minor"/>
        </p:style>
      </p:sp>
      <p:sp>
        <p:nvSpPr>
          <p:cNvPr id="2479" name="CustomShape 2336"/>
          <p:cNvSpPr/>
          <p:nvPr/>
        </p:nvSpPr>
        <p:spPr>
          <a:xfrm>
            <a:off x="3395520" y="4750200"/>
            <a:ext cx="10440" cy="8640"/>
          </a:xfrm>
          <a:custGeom>
            <a:avLst/>
            <a:gdLst/>
            <a:ahLst/>
            <a:rect l="l" t="t" r="r" b="b"/>
            <a:pathLst>
              <a:path w="10667" h="9144">
                <a:moveTo>
                  <a:pt x="0" y="0"/>
                </a:moveTo>
                <a:lnTo>
                  <a:pt x="10668" y="9144"/>
                </a:lnTo>
              </a:path>
            </a:pathLst>
          </a:custGeom>
          <a:noFill/>
          <a:ln w="12954">
            <a:solidFill>
              <a:srgbClr val="3a889c"/>
            </a:solidFill>
            <a:round/>
          </a:ln>
        </p:spPr>
        <p:style>
          <a:lnRef idx="0"/>
          <a:fillRef idx="0"/>
          <a:effectRef idx="0"/>
          <a:fontRef idx="minor"/>
        </p:style>
      </p:sp>
      <p:sp>
        <p:nvSpPr>
          <p:cNvPr id="2480" name="CustomShape 2337"/>
          <p:cNvSpPr/>
          <p:nvPr/>
        </p:nvSpPr>
        <p:spPr>
          <a:xfrm>
            <a:off x="3405960" y="4759560"/>
            <a:ext cx="10440" cy="7920"/>
          </a:xfrm>
          <a:custGeom>
            <a:avLst/>
            <a:gdLst/>
            <a:ahLst/>
            <a:rect l="l" t="t" r="r" b="b"/>
            <a:pathLst>
              <a:path w="10667" h="8382">
                <a:moveTo>
                  <a:pt x="0" y="0"/>
                </a:moveTo>
                <a:lnTo>
                  <a:pt x="10668" y="8382"/>
                </a:lnTo>
              </a:path>
            </a:pathLst>
          </a:custGeom>
          <a:noFill/>
          <a:ln w="12954">
            <a:solidFill>
              <a:srgbClr val="39869b"/>
            </a:solidFill>
            <a:round/>
          </a:ln>
        </p:spPr>
        <p:style>
          <a:lnRef idx="0"/>
          <a:fillRef idx="0"/>
          <a:effectRef idx="0"/>
          <a:fontRef idx="minor"/>
        </p:style>
      </p:sp>
      <p:sp>
        <p:nvSpPr>
          <p:cNvPr id="2481" name="CustomShape 2338"/>
          <p:cNvSpPr/>
          <p:nvPr/>
        </p:nvSpPr>
        <p:spPr>
          <a:xfrm>
            <a:off x="3416760" y="4767840"/>
            <a:ext cx="11160" cy="7200"/>
          </a:xfrm>
          <a:custGeom>
            <a:avLst/>
            <a:gdLst/>
            <a:ahLst/>
            <a:rect l="l" t="t" r="r" b="b"/>
            <a:pathLst>
              <a:path w="11429" h="7620">
                <a:moveTo>
                  <a:pt x="0" y="0"/>
                </a:moveTo>
                <a:lnTo>
                  <a:pt x="11430" y="7620"/>
                </a:lnTo>
              </a:path>
            </a:pathLst>
          </a:custGeom>
          <a:noFill/>
          <a:ln w="12954">
            <a:solidFill>
              <a:srgbClr val="398598"/>
            </a:solidFill>
            <a:round/>
          </a:ln>
        </p:spPr>
        <p:style>
          <a:lnRef idx="0"/>
          <a:fillRef idx="0"/>
          <a:effectRef idx="0"/>
          <a:fontRef idx="minor"/>
        </p:style>
      </p:sp>
      <p:sp>
        <p:nvSpPr>
          <p:cNvPr id="2482" name="CustomShape 2339"/>
          <p:cNvSpPr/>
          <p:nvPr/>
        </p:nvSpPr>
        <p:spPr>
          <a:xfrm>
            <a:off x="3428280" y="4775400"/>
            <a:ext cx="10440" cy="6480"/>
          </a:xfrm>
          <a:custGeom>
            <a:avLst/>
            <a:gdLst/>
            <a:ahLst/>
            <a:rect l="l" t="t" r="r" b="b"/>
            <a:pathLst>
              <a:path w="10667" h="6858">
                <a:moveTo>
                  <a:pt x="0" y="0"/>
                </a:moveTo>
                <a:lnTo>
                  <a:pt x="10668" y="6858"/>
                </a:lnTo>
              </a:path>
            </a:pathLst>
          </a:custGeom>
          <a:noFill/>
          <a:ln w="12954">
            <a:solidFill>
              <a:srgbClr val="388496"/>
            </a:solidFill>
            <a:round/>
          </a:ln>
        </p:spPr>
        <p:style>
          <a:lnRef idx="0"/>
          <a:fillRef idx="0"/>
          <a:effectRef idx="0"/>
          <a:fontRef idx="minor"/>
        </p:style>
      </p:sp>
      <p:sp>
        <p:nvSpPr>
          <p:cNvPr id="2483" name="CustomShape 2340"/>
          <p:cNvSpPr/>
          <p:nvPr/>
        </p:nvSpPr>
        <p:spPr>
          <a:xfrm>
            <a:off x="3439080" y="4750920"/>
            <a:ext cx="360" cy="30960"/>
          </a:xfrm>
          <a:custGeom>
            <a:avLst/>
            <a:gdLst/>
            <a:ahLst/>
            <a:rect l="l" t="t" r="r" b="b"/>
            <a:pathLst>
              <a:path w="0" h="31241">
                <a:moveTo>
                  <a:pt x="0" y="31242"/>
                </a:moveTo>
                <a:lnTo>
                  <a:pt x="0" y="0"/>
                </a:lnTo>
              </a:path>
            </a:pathLst>
          </a:custGeom>
          <a:noFill/>
          <a:ln w="12954">
            <a:solidFill>
              <a:srgbClr val="46a3ba"/>
            </a:solidFill>
            <a:round/>
          </a:ln>
        </p:spPr>
        <p:style>
          <a:lnRef idx="0"/>
          <a:fillRef idx="0"/>
          <a:effectRef idx="0"/>
          <a:fontRef idx="minor"/>
        </p:style>
      </p:sp>
      <p:sp>
        <p:nvSpPr>
          <p:cNvPr id="2484" name="CustomShape 2341"/>
          <p:cNvSpPr/>
          <p:nvPr/>
        </p:nvSpPr>
        <p:spPr>
          <a:xfrm>
            <a:off x="3430440" y="4742640"/>
            <a:ext cx="7920" cy="7920"/>
          </a:xfrm>
          <a:custGeom>
            <a:avLst/>
            <a:gdLst/>
            <a:ahLst/>
            <a:rect l="l" t="t" r="r" b="b"/>
            <a:pathLst>
              <a:path w="8382" h="8382">
                <a:moveTo>
                  <a:pt x="8382" y="8381"/>
                </a:moveTo>
                <a:lnTo>
                  <a:pt x="0" y="0"/>
                </a:lnTo>
              </a:path>
            </a:pathLst>
          </a:custGeom>
          <a:noFill/>
          <a:ln w="12954">
            <a:solidFill>
              <a:srgbClr val="4198ae"/>
            </a:solidFill>
            <a:round/>
          </a:ln>
        </p:spPr>
        <p:style>
          <a:lnRef idx="0"/>
          <a:fillRef idx="0"/>
          <a:effectRef idx="0"/>
          <a:fontRef idx="minor"/>
        </p:style>
      </p:sp>
      <p:sp>
        <p:nvSpPr>
          <p:cNvPr id="2485" name="CustomShape 2342"/>
          <p:cNvSpPr/>
          <p:nvPr/>
        </p:nvSpPr>
        <p:spPr>
          <a:xfrm>
            <a:off x="3422880" y="4733640"/>
            <a:ext cx="7200" cy="8640"/>
          </a:xfrm>
          <a:custGeom>
            <a:avLst/>
            <a:gdLst/>
            <a:ahLst/>
            <a:rect l="l" t="t" r="r" b="b"/>
            <a:pathLst>
              <a:path w="7620" h="9144">
                <a:moveTo>
                  <a:pt x="7620" y="9144"/>
                </a:moveTo>
                <a:lnTo>
                  <a:pt x="0" y="0"/>
                </a:lnTo>
              </a:path>
            </a:pathLst>
          </a:custGeom>
          <a:noFill/>
          <a:ln w="12954">
            <a:solidFill>
              <a:srgbClr val="4299af"/>
            </a:solidFill>
            <a:round/>
          </a:ln>
        </p:spPr>
        <p:style>
          <a:lnRef idx="0"/>
          <a:fillRef idx="0"/>
          <a:effectRef idx="0"/>
          <a:fontRef idx="minor"/>
        </p:style>
      </p:sp>
      <p:sp>
        <p:nvSpPr>
          <p:cNvPr id="2486" name="CustomShape 2343"/>
          <p:cNvSpPr/>
          <p:nvPr/>
        </p:nvSpPr>
        <p:spPr>
          <a:xfrm>
            <a:off x="3415320" y="4724280"/>
            <a:ext cx="7200" cy="8640"/>
          </a:xfrm>
          <a:custGeom>
            <a:avLst/>
            <a:gdLst/>
            <a:ahLst/>
            <a:rect l="l" t="t" r="r" b="b"/>
            <a:pathLst>
              <a:path w="7620" h="9144">
                <a:moveTo>
                  <a:pt x="7620" y="9143"/>
                </a:moveTo>
                <a:lnTo>
                  <a:pt x="0" y="0"/>
                </a:lnTo>
              </a:path>
            </a:pathLst>
          </a:custGeom>
          <a:noFill/>
          <a:ln w="12954">
            <a:solidFill>
              <a:srgbClr val="429bb1"/>
            </a:solidFill>
            <a:round/>
          </a:ln>
        </p:spPr>
        <p:style>
          <a:lnRef idx="0"/>
          <a:fillRef idx="0"/>
          <a:effectRef idx="0"/>
          <a:fontRef idx="minor"/>
        </p:style>
      </p:sp>
      <p:sp>
        <p:nvSpPr>
          <p:cNvPr id="2487" name="CustomShape 2344"/>
          <p:cNvSpPr/>
          <p:nvPr/>
        </p:nvSpPr>
        <p:spPr>
          <a:xfrm>
            <a:off x="3407760" y="4715280"/>
            <a:ext cx="7200" cy="8640"/>
          </a:xfrm>
          <a:custGeom>
            <a:avLst/>
            <a:gdLst/>
            <a:ahLst/>
            <a:rect l="l" t="t" r="r" b="b"/>
            <a:pathLst>
              <a:path w="7620" h="9144">
                <a:moveTo>
                  <a:pt x="7620" y="9144"/>
                </a:moveTo>
                <a:lnTo>
                  <a:pt x="0" y="0"/>
                </a:lnTo>
              </a:path>
            </a:pathLst>
          </a:custGeom>
          <a:noFill/>
          <a:ln w="12954">
            <a:solidFill>
              <a:srgbClr val="439cb2"/>
            </a:solidFill>
            <a:round/>
          </a:ln>
        </p:spPr>
        <p:style>
          <a:lnRef idx="0"/>
          <a:fillRef idx="0"/>
          <a:effectRef idx="0"/>
          <a:fontRef idx="minor"/>
        </p:style>
      </p:sp>
      <p:sp>
        <p:nvSpPr>
          <p:cNvPr id="2488" name="CustomShape 2345"/>
          <p:cNvSpPr/>
          <p:nvPr/>
        </p:nvSpPr>
        <p:spPr>
          <a:xfrm>
            <a:off x="3401640" y="4705200"/>
            <a:ext cx="5760" cy="9720"/>
          </a:xfrm>
          <a:custGeom>
            <a:avLst/>
            <a:gdLst/>
            <a:ahLst/>
            <a:rect l="l" t="t" r="r" b="b"/>
            <a:pathLst>
              <a:path w="6096" h="9905">
                <a:moveTo>
                  <a:pt x="6096" y="9906"/>
                </a:moveTo>
                <a:lnTo>
                  <a:pt x="0" y="0"/>
                </a:lnTo>
              </a:path>
            </a:pathLst>
          </a:custGeom>
          <a:noFill/>
          <a:ln w="12954">
            <a:solidFill>
              <a:srgbClr val="439eb4"/>
            </a:solidFill>
            <a:round/>
          </a:ln>
        </p:spPr>
        <p:style>
          <a:lnRef idx="0"/>
          <a:fillRef idx="0"/>
          <a:effectRef idx="0"/>
          <a:fontRef idx="minor"/>
        </p:style>
      </p:sp>
      <p:sp>
        <p:nvSpPr>
          <p:cNvPr id="2489" name="CustomShape 2346"/>
          <p:cNvSpPr/>
          <p:nvPr/>
        </p:nvSpPr>
        <p:spPr>
          <a:xfrm>
            <a:off x="3394800" y="4695480"/>
            <a:ext cx="6480" cy="9720"/>
          </a:xfrm>
          <a:custGeom>
            <a:avLst/>
            <a:gdLst/>
            <a:ahLst/>
            <a:rect l="l" t="t" r="r" b="b"/>
            <a:pathLst>
              <a:path w="6858" h="9905">
                <a:moveTo>
                  <a:pt x="6858" y="9905"/>
                </a:moveTo>
                <a:lnTo>
                  <a:pt x="0" y="0"/>
                </a:lnTo>
              </a:path>
            </a:pathLst>
          </a:custGeom>
          <a:noFill/>
          <a:ln w="12953">
            <a:solidFill>
              <a:srgbClr val="449fb5"/>
            </a:solidFill>
            <a:round/>
          </a:ln>
        </p:spPr>
        <p:style>
          <a:lnRef idx="0"/>
          <a:fillRef idx="0"/>
          <a:effectRef idx="0"/>
          <a:fontRef idx="minor"/>
        </p:style>
      </p:sp>
      <p:sp>
        <p:nvSpPr>
          <p:cNvPr id="2490" name="CustomShape 2347"/>
          <p:cNvSpPr/>
          <p:nvPr/>
        </p:nvSpPr>
        <p:spPr>
          <a:xfrm>
            <a:off x="3389400" y="4684680"/>
            <a:ext cx="5040" cy="10440"/>
          </a:xfrm>
          <a:custGeom>
            <a:avLst/>
            <a:gdLst/>
            <a:ahLst/>
            <a:rect l="l" t="t" r="r" b="b"/>
            <a:pathLst>
              <a:path w="5334" h="10667">
                <a:moveTo>
                  <a:pt x="5334" y="10667"/>
                </a:moveTo>
                <a:lnTo>
                  <a:pt x="0" y="0"/>
                </a:lnTo>
              </a:path>
            </a:pathLst>
          </a:custGeom>
          <a:noFill/>
          <a:ln w="12954">
            <a:solidFill>
              <a:srgbClr val="449fb6"/>
            </a:solidFill>
            <a:round/>
          </a:ln>
        </p:spPr>
        <p:style>
          <a:lnRef idx="0"/>
          <a:fillRef idx="0"/>
          <a:effectRef idx="0"/>
          <a:fontRef idx="minor"/>
        </p:style>
      </p:sp>
      <p:sp>
        <p:nvSpPr>
          <p:cNvPr id="2491" name="CustomShape 2348"/>
          <p:cNvSpPr/>
          <p:nvPr/>
        </p:nvSpPr>
        <p:spPr>
          <a:xfrm>
            <a:off x="3384000" y="4674240"/>
            <a:ext cx="5040" cy="10440"/>
          </a:xfrm>
          <a:custGeom>
            <a:avLst/>
            <a:gdLst/>
            <a:ahLst/>
            <a:rect l="l" t="t" r="r" b="b"/>
            <a:pathLst>
              <a:path w="5334" h="10667">
                <a:moveTo>
                  <a:pt x="5334" y="10668"/>
                </a:moveTo>
                <a:lnTo>
                  <a:pt x="0" y="0"/>
                </a:lnTo>
              </a:path>
            </a:pathLst>
          </a:custGeom>
          <a:noFill/>
          <a:ln w="12954">
            <a:solidFill>
              <a:srgbClr val="449fb7"/>
            </a:solidFill>
            <a:round/>
          </a:ln>
        </p:spPr>
        <p:style>
          <a:lnRef idx="0"/>
          <a:fillRef idx="0"/>
          <a:effectRef idx="0"/>
          <a:fontRef idx="minor"/>
        </p:style>
      </p:sp>
      <p:sp>
        <p:nvSpPr>
          <p:cNvPr id="2492" name="CustomShape 2349"/>
          <p:cNvSpPr/>
          <p:nvPr/>
        </p:nvSpPr>
        <p:spPr>
          <a:xfrm>
            <a:off x="3377160" y="4657320"/>
            <a:ext cx="6480" cy="16560"/>
          </a:xfrm>
          <a:custGeom>
            <a:avLst/>
            <a:gdLst/>
            <a:ahLst/>
            <a:rect l="l" t="t" r="r" b="b"/>
            <a:pathLst>
              <a:path w="6858" h="16763">
                <a:moveTo>
                  <a:pt x="6858" y="16763"/>
                </a:moveTo>
                <a:lnTo>
                  <a:pt x="0" y="0"/>
                </a:lnTo>
              </a:path>
            </a:pathLst>
          </a:custGeom>
          <a:noFill/>
          <a:ln w="12954">
            <a:solidFill>
              <a:srgbClr val="45a0b8"/>
            </a:solidFill>
            <a:round/>
          </a:ln>
        </p:spPr>
        <p:style>
          <a:lnRef idx="0"/>
          <a:fillRef idx="0"/>
          <a:effectRef idx="0"/>
          <a:fontRef idx="minor"/>
        </p:style>
      </p:sp>
      <p:sp>
        <p:nvSpPr>
          <p:cNvPr id="2493" name="CustomShape 2350"/>
          <p:cNvSpPr/>
          <p:nvPr/>
        </p:nvSpPr>
        <p:spPr>
          <a:xfrm>
            <a:off x="3364920" y="4620600"/>
            <a:ext cx="11880" cy="36360"/>
          </a:xfrm>
          <a:custGeom>
            <a:avLst/>
            <a:gdLst/>
            <a:ahLst/>
            <a:rect l="l" t="t" r="r" b="b"/>
            <a:pathLst>
              <a:path w="12191" h="36575">
                <a:moveTo>
                  <a:pt x="12191" y="36575"/>
                </a:moveTo>
                <a:lnTo>
                  <a:pt x="6095" y="19049"/>
                </a:lnTo>
                <a:lnTo>
                  <a:pt x="0" y="0"/>
                </a:lnTo>
              </a:path>
            </a:pathLst>
          </a:custGeom>
          <a:noFill/>
          <a:ln w="12954">
            <a:solidFill>
              <a:srgbClr val="45a1b8"/>
            </a:solidFill>
            <a:round/>
          </a:ln>
        </p:spPr>
        <p:style>
          <a:lnRef idx="0"/>
          <a:fillRef idx="0"/>
          <a:effectRef idx="0"/>
          <a:fontRef idx="minor"/>
        </p:style>
      </p:sp>
      <p:sp>
        <p:nvSpPr>
          <p:cNvPr id="2494" name="CustomShape 2351"/>
          <p:cNvSpPr/>
          <p:nvPr/>
        </p:nvSpPr>
        <p:spPr>
          <a:xfrm>
            <a:off x="3358800" y="4600800"/>
            <a:ext cx="5760" cy="19440"/>
          </a:xfrm>
          <a:custGeom>
            <a:avLst/>
            <a:gdLst/>
            <a:ahLst/>
            <a:rect l="l" t="t" r="r" b="b"/>
            <a:pathLst>
              <a:path w="6096" h="19812">
                <a:moveTo>
                  <a:pt x="6096" y="19812"/>
                </a:moveTo>
                <a:lnTo>
                  <a:pt x="0" y="0"/>
                </a:lnTo>
              </a:path>
            </a:pathLst>
          </a:custGeom>
          <a:noFill/>
          <a:ln w="12954">
            <a:solidFill>
              <a:srgbClr val="45a1b9"/>
            </a:solidFill>
            <a:round/>
          </a:ln>
        </p:spPr>
        <p:style>
          <a:lnRef idx="0"/>
          <a:fillRef idx="0"/>
          <a:effectRef idx="0"/>
          <a:fontRef idx="minor"/>
        </p:style>
      </p:sp>
      <p:sp>
        <p:nvSpPr>
          <p:cNvPr id="2495" name="CustomShape 2352"/>
          <p:cNvSpPr/>
          <p:nvPr/>
        </p:nvSpPr>
        <p:spPr>
          <a:xfrm>
            <a:off x="3353400" y="4579560"/>
            <a:ext cx="5040" cy="20880"/>
          </a:xfrm>
          <a:custGeom>
            <a:avLst/>
            <a:gdLst/>
            <a:ahLst/>
            <a:rect l="l" t="t" r="r" b="b"/>
            <a:pathLst>
              <a:path w="5334" h="21336">
                <a:moveTo>
                  <a:pt x="5334" y="21336"/>
                </a:moveTo>
                <a:lnTo>
                  <a:pt x="0" y="0"/>
                </a:lnTo>
              </a:path>
            </a:pathLst>
          </a:custGeom>
          <a:noFill/>
          <a:ln w="12954">
            <a:solidFill>
              <a:srgbClr val="45a2b9"/>
            </a:solidFill>
            <a:round/>
          </a:ln>
        </p:spPr>
        <p:style>
          <a:lnRef idx="0"/>
          <a:fillRef idx="0"/>
          <a:effectRef idx="0"/>
          <a:fontRef idx="minor"/>
        </p:style>
      </p:sp>
      <p:sp>
        <p:nvSpPr>
          <p:cNvPr id="2496" name="CustomShape 2353"/>
          <p:cNvSpPr/>
          <p:nvPr/>
        </p:nvSpPr>
        <p:spPr>
          <a:xfrm>
            <a:off x="3343680" y="4533120"/>
            <a:ext cx="9720" cy="46080"/>
          </a:xfrm>
          <a:custGeom>
            <a:avLst/>
            <a:gdLst/>
            <a:ahLst/>
            <a:rect l="l" t="t" r="r" b="b"/>
            <a:pathLst>
              <a:path w="9905" h="46482">
                <a:moveTo>
                  <a:pt x="9905" y="46481"/>
                </a:moveTo>
                <a:lnTo>
                  <a:pt x="4571" y="23621"/>
                </a:lnTo>
                <a:lnTo>
                  <a:pt x="0" y="0"/>
                </a:lnTo>
              </a:path>
            </a:pathLst>
          </a:custGeom>
          <a:noFill/>
          <a:ln w="12954">
            <a:solidFill>
              <a:srgbClr val="46a2b9"/>
            </a:solidFill>
            <a:round/>
          </a:ln>
        </p:spPr>
        <p:style>
          <a:lnRef idx="0"/>
          <a:fillRef idx="0"/>
          <a:effectRef idx="0"/>
          <a:fontRef idx="minor"/>
        </p:style>
      </p:sp>
      <p:sp>
        <p:nvSpPr>
          <p:cNvPr id="2497" name="CustomShape 2354"/>
          <p:cNvSpPr/>
          <p:nvPr/>
        </p:nvSpPr>
        <p:spPr>
          <a:xfrm>
            <a:off x="3336120" y="4481280"/>
            <a:ext cx="7200" cy="51480"/>
          </a:xfrm>
          <a:custGeom>
            <a:avLst/>
            <a:gdLst/>
            <a:ahLst/>
            <a:rect l="l" t="t" r="r" b="b"/>
            <a:pathLst>
              <a:path w="7620" h="51815">
                <a:moveTo>
                  <a:pt x="7620" y="51816"/>
                </a:moveTo>
                <a:lnTo>
                  <a:pt x="3810" y="26670"/>
                </a:lnTo>
                <a:lnTo>
                  <a:pt x="0" y="0"/>
                </a:lnTo>
              </a:path>
            </a:pathLst>
          </a:custGeom>
          <a:noFill/>
          <a:ln w="12954">
            <a:solidFill>
              <a:srgbClr val="46a2ba"/>
            </a:solidFill>
            <a:round/>
          </a:ln>
        </p:spPr>
        <p:style>
          <a:lnRef idx="0"/>
          <a:fillRef idx="0"/>
          <a:effectRef idx="0"/>
          <a:fontRef idx="minor"/>
        </p:style>
      </p:sp>
      <p:sp>
        <p:nvSpPr>
          <p:cNvPr id="2498" name="CustomShape 2355"/>
          <p:cNvSpPr/>
          <p:nvPr/>
        </p:nvSpPr>
        <p:spPr>
          <a:xfrm>
            <a:off x="3323160" y="3943440"/>
            <a:ext cx="13320" cy="537480"/>
          </a:xfrm>
          <a:custGeom>
            <a:avLst/>
            <a:gdLst/>
            <a:ahLst/>
            <a:rect l="l" t="t" r="r" b="b"/>
            <a:pathLst>
              <a:path w="13715" h="537972">
                <a:moveTo>
                  <a:pt x="12953" y="537972"/>
                </a:moveTo>
                <a:lnTo>
                  <a:pt x="9143" y="508254"/>
                </a:lnTo>
                <a:lnTo>
                  <a:pt x="6095" y="476250"/>
                </a:lnTo>
                <a:lnTo>
                  <a:pt x="3809" y="441198"/>
                </a:lnTo>
                <a:lnTo>
                  <a:pt x="2285" y="403860"/>
                </a:lnTo>
                <a:lnTo>
                  <a:pt x="761" y="364236"/>
                </a:lnTo>
                <a:lnTo>
                  <a:pt x="0" y="321564"/>
                </a:lnTo>
                <a:lnTo>
                  <a:pt x="0" y="276606"/>
                </a:lnTo>
                <a:lnTo>
                  <a:pt x="0" y="229362"/>
                </a:lnTo>
                <a:lnTo>
                  <a:pt x="761" y="184404"/>
                </a:lnTo>
                <a:lnTo>
                  <a:pt x="2285" y="141732"/>
                </a:lnTo>
                <a:lnTo>
                  <a:pt x="4571" y="102108"/>
                </a:lnTo>
                <a:lnTo>
                  <a:pt x="6857" y="65532"/>
                </a:lnTo>
                <a:lnTo>
                  <a:pt x="9905" y="31242"/>
                </a:lnTo>
                <a:lnTo>
                  <a:pt x="13715" y="0"/>
                </a:lnTo>
              </a:path>
            </a:pathLst>
          </a:custGeom>
          <a:noFill/>
          <a:ln w="12954">
            <a:solidFill>
              <a:srgbClr val="46a3ba"/>
            </a:solidFill>
            <a:round/>
          </a:ln>
        </p:spPr>
        <p:style>
          <a:lnRef idx="0"/>
          <a:fillRef idx="0"/>
          <a:effectRef idx="0"/>
          <a:fontRef idx="minor"/>
        </p:style>
      </p:sp>
      <p:sp>
        <p:nvSpPr>
          <p:cNvPr id="2499" name="CustomShape 2356"/>
          <p:cNvSpPr/>
          <p:nvPr/>
        </p:nvSpPr>
        <p:spPr>
          <a:xfrm>
            <a:off x="3336840" y="3892320"/>
            <a:ext cx="7200" cy="50760"/>
          </a:xfrm>
          <a:custGeom>
            <a:avLst/>
            <a:gdLst/>
            <a:ahLst/>
            <a:rect l="l" t="t" r="r" b="b"/>
            <a:pathLst>
              <a:path w="7620" h="51053">
                <a:moveTo>
                  <a:pt x="0" y="51053"/>
                </a:moveTo>
                <a:lnTo>
                  <a:pt x="4571" y="22097"/>
                </a:lnTo>
                <a:lnTo>
                  <a:pt x="7619" y="0"/>
                </a:lnTo>
              </a:path>
            </a:pathLst>
          </a:custGeom>
          <a:noFill/>
          <a:ln w="12954">
            <a:solidFill>
              <a:srgbClr val="46a2ba"/>
            </a:solidFill>
            <a:round/>
          </a:ln>
        </p:spPr>
        <p:style>
          <a:lnRef idx="0"/>
          <a:fillRef idx="0"/>
          <a:effectRef idx="0"/>
          <a:fontRef idx="minor"/>
        </p:style>
      </p:sp>
      <p:sp>
        <p:nvSpPr>
          <p:cNvPr id="2500" name="CustomShape 2357"/>
          <p:cNvSpPr/>
          <p:nvPr/>
        </p:nvSpPr>
        <p:spPr>
          <a:xfrm>
            <a:off x="3344400" y="3852720"/>
            <a:ext cx="8640" cy="39240"/>
          </a:xfrm>
          <a:custGeom>
            <a:avLst/>
            <a:gdLst/>
            <a:ahLst/>
            <a:rect l="l" t="t" r="r" b="b"/>
            <a:pathLst>
              <a:path w="9144" h="39624">
                <a:moveTo>
                  <a:pt x="0" y="39624"/>
                </a:moveTo>
                <a:lnTo>
                  <a:pt x="4571" y="19050"/>
                </a:lnTo>
                <a:lnTo>
                  <a:pt x="9143" y="0"/>
                </a:lnTo>
              </a:path>
            </a:pathLst>
          </a:custGeom>
          <a:noFill/>
          <a:ln w="12954">
            <a:solidFill>
              <a:srgbClr val="46a2b9"/>
            </a:solidFill>
            <a:round/>
          </a:ln>
        </p:spPr>
        <p:style>
          <a:lnRef idx="0"/>
          <a:fillRef idx="0"/>
          <a:effectRef idx="0"/>
          <a:fontRef idx="minor"/>
        </p:style>
      </p:sp>
      <p:sp>
        <p:nvSpPr>
          <p:cNvPr id="2501" name="CustomShape 2358"/>
          <p:cNvSpPr/>
          <p:nvPr/>
        </p:nvSpPr>
        <p:spPr>
          <a:xfrm>
            <a:off x="3353400" y="3833640"/>
            <a:ext cx="4320" cy="18720"/>
          </a:xfrm>
          <a:custGeom>
            <a:avLst/>
            <a:gdLst/>
            <a:ahLst/>
            <a:rect l="l" t="t" r="r" b="b"/>
            <a:pathLst>
              <a:path w="4572" h="19050">
                <a:moveTo>
                  <a:pt x="0" y="19050"/>
                </a:moveTo>
                <a:lnTo>
                  <a:pt x="4571" y="0"/>
                </a:lnTo>
              </a:path>
            </a:pathLst>
          </a:custGeom>
          <a:noFill/>
          <a:ln w="12954">
            <a:solidFill>
              <a:srgbClr val="45a2b9"/>
            </a:solidFill>
            <a:round/>
          </a:ln>
        </p:spPr>
        <p:style>
          <a:lnRef idx="0"/>
          <a:fillRef idx="0"/>
          <a:effectRef idx="0"/>
          <a:fontRef idx="minor"/>
        </p:style>
      </p:sp>
      <p:sp>
        <p:nvSpPr>
          <p:cNvPr id="2502" name="CustomShape 2359"/>
          <p:cNvSpPr/>
          <p:nvPr/>
        </p:nvSpPr>
        <p:spPr>
          <a:xfrm>
            <a:off x="3358080" y="3816000"/>
            <a:ext cx="5040" cy="17280"/>
          </a:xfrm>
          <a:custGeom>
            <a:avLst/>
            <a:gdLst/>
            <a:ahLst/>
            <a:rect l="l" t="t" r="r" b="b"/>
            <a:pathLst>
              <a:path w="5334" h="17525">
                <a:moveTo>
                  <a:pt x="0" y="17525"/>
                </a:moveTo>
                <a:lnTo>
                  <a:pt x="5333" y="0"/>
                </a:lnTo>
              </a:path>
            </a:pathLst>
          </a:custGeom>
          <a:noFill/>
          <a:ln w="12954">
            <a:solidFill>
              <a:srgbClr val="45a1b9"/>
            </a:solidFill>
            <a:round/>
          </a:ln>
        </p:spPr>
        <p:style>
          <a:lnRef idx="0"/>
          <a:fillRef idx="0"/>
          <a:effectRef idx="0"/>
          <a:fontRef idx="minor"/>
        </p:style>
      </p:sp>
      <p:sp>
        <p:nvSpPr>
          <p:cNvPr id="2503" name="CustomShape 2360"/>
          <p:cNvSpPr/>
          <p:nvPr/>
        </p:nvSpPr>
        <p:spPr>
          <a:xfrm>
            <a:off x="3363480" y="3800160"/>
            <a:ext cx="5040" cy="15480"/>
          </a:xfrm>
          <a:custGeom>
            <a:avLst/>
            <a:gdLst/>
            <a:ahLst/>
            <a:rect l="l" t="t" r="r" b="b"/>
            <a:pathLst>
              <a:path w="5334" h="16001">
                <a:moveTo>
                  <a:pt x="0" y="16001"/>
                </a:moveTo>
                <a:lnTo>
                  <a:pt x="5333" y="0"/>
                </a:lnTo>
              </a:path>
            </a:pathLst>
          </a:custGeom>
          <a:noFill/>
          <a:ln w="12954">
            <a:solidFill>
              <a:srgbClr val="45a1b8"/>
            </a:solidFill>
            <a:round/>
          </a:ln>
        </p:spPr>
        <p:style>
          <a:lnRef idx="0"/>
          <a:fillRef idx="0"/>
          <a:effectRef idx="0"/>
          <a:fontRef idx="minor"/>
        </p:style>
      </p:sp>
      <p:sp>
        <p:nvSpPr>
          <p:cNvPr id="2504" name="CustomShape 2361"/>
          <p:cNvSpPr/>
          <p:nvPr/>
        </p:nvSpPr>
        <p:spPr>
          <a:xfrm>
            <a:off x="3368880" y="3783960"/>
            <a:ext cx="5760" cy="15480"/>
          </a:xfrm>
          <a:custGeom>
            <a:avLst/>
            <a:gdLst/>
            <a:ahLst/>
            <a:rect l="l" t="t" r="r" b="b"/>
            <a:pathLst>
              <a:path w="6096" h="16001">
                <a:moveTo>
                  <a:pt x="0" y="16001"/>
                </a:moveTo>
                <a:lnTo>
                  <a:pt x="6095" y="0"/>
                </a:lnTo>
              </a:path>
            </a:pathLst>
          </a:custGeom>
          <a:noFill/>
          <a:ln w="12954">
            <a:solidFill>
              <a:srgbClr val="45a0b8"/>
            </a:solidFill>
            <a:round/>
          </a:ln>
        </p:spPr>
        <p:style>
          <a:lnRef idx="0"/>
          <a:fillRef idx="0"/>
          <a:effectRef idx="0"/>
          <a:fontRef idx="minor"/>
        </p:style>
      </p:sp>
      <p:sp>
        <p:nvSpPr>
          <p:cNvPr id="2505" name="CustomShape 2362"/>
          <p:cNvSpPr/>
          <p:nvPr/>
        </p:nvSpPr>
        <p:spPr>
          <a:xfrm>
            <a:off x="3375000" y="3769560"/>
            <a:ext cx="5760" cy="14040"/>
          </a:xfrm>
          <a:custGeom>
            <a:avLst/>
            <a:gdLst/>
            <a:ahLst/>
            <a:rect l="l" t="t" r="r" b="b"/>
            <a:pathLst>
              <a:path w="6096" h="14477">
                <a:moveTo>
                  <a:pt x="0" y="14477"/>
                </a:moveTo>
                <a:lnTo>
                  <a:pt x="6095" y="0"/>
                </a:lnTo>
              </a:path>
            </a:pathLst>
          </a:custGeom>
          <a:noFill/>
          <a:ln w="12954">
            <a:solidFill>
              <a:srgbClr val="45a0b8"/>
            </a:solidFill>
            <a:round/>
          </a:ln>
        </p:spPr>
        <p:style>
          <a:lnRef idx="0"/>
          <a:fillRef idx="0"/>
          <a:effectRef idx="0"/>
          <a:fontRef idx="minor"/>
        </p:style>
      </p:sp>
      <p:sp>
        <p:nvSpPr>
          <p:cNvPr id="2506" name="CustomShape 2363"/>
          <p:cNvSpPr/>
          <p:nvPr/>
        </p:nvSpPr>
        <p:spPr>
          <a:xfrm>
            <a:off x="3381120" y="3759840"/>
            <a:ext cx="5040" cy="9720"/>
          </a:xfrm>
          <a:custGeom>
            <a:avLst/>
            <a:gdLst/>
            <a:ahLst/>
            <a:rect l="l" t="t" r="r" b="b"/>
            <a:pathLst>
              <a:path w="5334" h="9905">
                <a:moveTo>
                  <a:pt x="0" y="9906"/>
                </a:moveTo>
                <a:lnTo>
                  <a:pt x="5333" y="0"/>
                </a:lnTo>
              </a:path>
            </a:pathLst>
          </a:custGeom>
          <a:noFill/>
          <a:ln w="12954">
            <a:solidFill>
              <a:srgbClr val="449fb7"/>
            </a:solidFill>
            <a:round/>
          </a:ln>
        </p:spPr>
        <p:style>
          <a:lnRef idx="0"/>
          <a:fillRef idx="0"/>
          <a:effectRef idx="0"/>
          <a:fontRef idx="minor"/>
        </p:style>
      </p:sp>
      <p:sp>
        <p:nvSpPr>
          <p:cNvPr id="2507" name="CustomShape 2364"/>
          <p:cNvSpPr/>
          <p:nvPr/>
        </p:nvSpPr>
        <p:spPr>
          <a:xfrm>
            <a:off x="3386160" y="3749040"/>
            <a:ext cx="5040" cy="10440"/>
          </a:xfrm>
          <a:custGeom>
            <a:avLst/>
            <a:gdLst/>
            <a:ahLst/>
            <a:rect l="l" t="t" r="r" b="b"/>
            <a:pathLst>
              <a:path w="5334" h="10667">
                <a:moveTo>
                  <a:pt x="0" y="10668"/>
                </a:moveTo>
                <a:lnTo>
                  <a:pt x="5333" y="0"/>
                </a:lnTo>
              </a:path>
            </a:pathLst>
          </a:custGeom>
          <a:noFill/>
          <a:ln w="12953">
            <a:solidFill>
              <a:srgbClr val="449fb6"/>
            </a:solidFill>
            <a:round/>
          </a:ln>
        </p:spPr>
        <p:style>
          <a:lnRef idx="0"/>
          <a:fillRef idx="0"/>
          <a:effectRef idx="0"/>
          <a:fontRef idx="minor"/>
        </p:style>
      </p:sp>
      <p:sp>
        <p:nvSpPr>
          <p:cNvPr id="2508" name="CustomShape 2365"/>
          <p:cNvSpPr/>
          <p:nvPr/>
        </p:nvSpPr>
        <p:spPr>
          <a:xfrm>
            <a:off x="3391560" y="3728520"/>
            <a:ext cx="13320" cy="20160"/>
          </a:xfrm>
          <a:custGeom>
            <a:avLst/>
            <a:gdLst/>
            <a:ahLst/>
            <a:rect l="l" t="t" r="r" b="b"/>
            <a:pathLst>
              <a:path w="13715" h="20574">
                <a:moveTo>
                  <a:pt x="0" y="20574"/>
                </a:moveTo>
                <a:lnTo>
                  <a:pt x="13716" y="0"/>
                </a:lnTo>
              </a:path>
            </a:pathLst>
          </a:custGeom>
          <a:noFill/>
          <a:ln w="12954">
            <a:solidFill>
              <a:srgbClr val="439eb5"/>
            </a:solidFill>
            <a:round/>
          </a:ln>
        </p:spPr>
        <p:style>
          <a:lnRef idx="0"/>
          <a:fillRef idx="0"/>
          <a:effectRef idx="0"/>
          <a:fontRef idx="minor"/>
        </p:style>
      </p:sp>
      <p:sp>
        <p:nvSpPr>
          <p:cNvPr id="2509" name="CustomShape 2366"/>
          <p:cNvSpPr/>
          <p:nvPr/>
        </p:nvSpPr>
        <p:spPr>
          <a:xfrm>
            <a:off x="3405240" y="3708000"/>
            <a:ext cx="14760" cy="20160"/>
          </a:xfrm>
          <a:custGeom>
            <a:avLst/>
            <a:gdLst/>
            <a:ahLst/>
            <a:rect l="l" t="t" r="r" b="b"/>
            <a:pathLst>
              <a:path w="15239" h="20574">
                <a:moveTo>
                  <a:pt x="0" y="20574"/>
                </a:moveTo>
                <a:lnTo>
                  <a:pt x="15240" y="0"/>
                </a:lnTo>
              </a:path>
            </a:pathLst>
          </a:custGeom>
          <a:noFill/>
          <a:ln w="12953">
            <a:solidFill>
              <a:srgbClr val="439cb2"/>
            </a:solidFill>
            <a:round/>
          </a:ln>
        </p:spPr>
        <p:style>
          <a:lnRef idx="0"/>
          <a:fillRef idx="0"/>
          <a:effectRef idx="0"/>
          <a:fontRef idx="minor"/>
        </p:style>
      </p:sp>
      <p:sp>
        <p:nvSpPr>
          <p:cNvPr id="2510" name="CustomShape 2367"/>
          <p:cNvSpPr/>
          <p:nvPr/>
        </p:nvSpPr>
        <p:spPr>
          <a:xfrm>
            <a:off x="3420720" y="3686400"/>
            <a:ext cx="18000" cy="20880"/>
          </a:xfrm>
          <a:custGeom>
            <a:avLst/>
            <a:gdLst/>
            <a:ahLst/>
            <a:rect l="l" t="t" r="r" b="b"/>
            <a:pathLst>
              <a:path w="18287" h="21336">
                <a:moveTo>
                  <a:pt x="0" y="21336"/>
                </a:moveTo>
                <a:lnTo>
                  <a:pt x="18288" y="0"/>
                </a:lnTo>
              </a:path>
            </a:pathLst>
          </a:custGeom>
          <a:noFill/>
          <a:ln w="12953">
            <a:solidFill>
              <a:srgbClr val="429bb0"/>
            </a:solidFill>
            <a:round/>
          </a:ln>
        </p:spPr>
        <p:style>
          <a:lnRef idx="0"/>
          <a:fillRef idx="0"/>
          <a:effectRef idx="0"/>
          <a:fontRef idx="minor"/>
        </p:style>
      </p:sp>
      <p:sp>
        <p:nvSpPr>
          <p:cNvPr id="2511" name="CustomShape 2368"/>
          <p:cNvSpPr/>
          <p:nvPr/>
        </p:nvSpPr>
        <p:spPr>
          <a:xfrm>
            <a:off x="3439080" y="3657600"/>
            <a:ext cx="360" cy="28440"/>
          </a:xfrm>
          <a:custGeom>
            <a:avLst/>
            <a:gdLst/>
            <a:ahLst/>
            <a:rect l="l" t="t" r="r" b="b"/>
            <a:pathLst>
              <a:path w="0" h="28955">
                <a:moveTo>
                  <a:pt x="0" y="28956"/>
                </a:moveTo>
                <a:lnTo>
                  <a:pt x="0" y="0"/>
                </a:lnTo>
              </a:path>
            </a:pathLst>
          </a:custGeom>
          <a:noFill/>
          <a:ln w="12954">
            <a:solidFill>
              <a:srgbClr val="46a3ba"/>
            </a:solidFill>
            <a:round/>
          </a:ln>
        </p:spPr>
        <p:style>
          <a:lnRef idx="0"/>
          <a:fillRef idx="0"/>
          <a:effectRef idx="0"/>
          <a:fontRef idx="minor"/>
        </p:style>
      </p:sp>
      <p:sp>
        <p:nvSpPr>
          <p:cNvPr id="2512" name="CustomShape 2369"/>
          <p:cNvSpPr/>
          <p:nvPr/>
        </p:nvSpPr>
        <p:spPr>
          <a:xfrm>
            <a:off x="3618000" y="4328280"/>
            <a:ext cx="168840" cy="166680"/>
          </a:xfrm>
          <a:custGeom>
            <a:avLst/>
            <a:gdLst/>
            <a:ahLst/>
            <a:rect l="l" t="t" r="r" b="b"/>
            <a:pathLst>
              <a:path w="169163" h="166877">
                <a:moveTo>
                  <a:pt x="7620" y="161544"/>
                </a:moveTo>
                <a:lnTo>
                  <a:pt x="169164" y="0"/>
                </a:lnTo>
                <a:lnTo>
                  <a:pt x="161544" y="5334"/>
                </a:lnTo>
                <a:lnTo>
                  <a:pt x="0" y="166878"/>
                </a:lnTo>
                <a:lnTo>
                  <a:pt x="7620" y="161544"/>
                </a:lnTo>
                <a:close/>
              </a:path>
            </a:pathLst>
          </a:custGeom>
          <a:solidFill>
            <a:srgbClr val="51cbcb"/>
          </a:solidFill>
          <a:ln w="0">
            <a:noFill/>
          </a:ln>
        </p:spPr>
        <p:style>
          <a:lnRef idx="0"/>
          <a:fillRef idx="0"/>
          <a:effectRef idx="0"/>
          <a:fontRef idx="minor"/>
        </p:style>
      </p:sp>
      <p:sp>
        <p:nvSpPr>
          <p:cNvPr id="2513" name="CustomShape 2370"/>
          <p:cNvSpPr/>
          <p:nvPr/>
        </p:nvSpPr>
        <p:spPr>
          <a:xfrm>
            <a:off x="3625560" y="432828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514" name="CustomShape 2371"/>
          <p:cNvSpPr/>
          <p:nvPr/>
        </p:nvSpPr>
        <p:spPr>
          <a:xfrm>
            <a:off x="3609720" y="4333320"/>
            <a:ext cx="169560" cy="165600"/>
          </a:xfrm>
          <a:custGeom>
            <a:avLst/>
            <a:gdLst/>
            <a:ahLst/>
            <a:rect l="l" t="t" r="r" b="b"/>
            <a:pathLst>
              <a:path w="169925" h="166115">
                <a:moveTo>
                  <a:pt x="8382" y="161544"/>
                </a:moveTo>
                <a:lnTo>
                  <a:pt x="169926" y="0"/>
                </a:lnTo>
                <a:lnTo>
                  <a:pt x="161544" y="3810"/>
                </a:lnTo>
                <a:lnTo>
                  <a:pt x="0" y="166116"/>
                </a:lnTo>
                <a:lnTo>
                  <a:pt x="8382" y="161544"/>
                </a:lnTo>
                <a:close/>
              </a:path>
            </a:pathLst>
          </a:custGeom>
          <a:solidFill>
            <a:srgbClr val="4cbdbd"/>
          </a:solidFill>
          <a:ln w="0">
            <a:noFill/>
          </a:ln>
        </p:spPr>
        <p:style>
          <a:lnRef idx="0"/>
          <a:fillRef idx="0"/>
          <a:effectRef idx="0"/>
          <a:fontRef idx="minor"/>
        </p:style>
      </p:sp>
      <p:sp>
        <p:nvSpPr>
          <p:cNvPr id="2515" name="CustomShape 2372"/>
          <p:cNvSpPr/>
          <p:nvPr/>
        </p:nvSpPr>
        <p:spPr>
          <a:xfrm>
            <a:off x="3618000" y="4333320"/>
            <a:ext cx="161280" cy="161280"/>
          </a:xfrm>
          <a:custGeom>
            <a:avLst/>
            <a:gdLst/>
            <a:ahLst/>
            <a:rect l="l" t="t" r="r" b="b"/>
            <a:pathLst>
              <a:path w="161544" h="161544">
                <a:moveTo>
                  <a:pt x="0" y="161544"/>
                </a:moveTo>
                <a:lnTo>
                  <a:pt x="161544" y="0"/>
                </a:lnTo>
              </a:path>
            </a:pathLst>
          </a:custGeom>
          <a:noFill/>
          <a:ln w="762">
            <a:solidFill>
              <a:srgbClr val="4cbdbd"/>
            </a:solidFill>
            <a:round/>
          </a:ln>
        </p:spPr>
        <p:style>
          <a:lnRef idx="0"/>
          <a:fillRef idx="0"/>
          <a:effectRef idx="0"/>
          <a:fontRef idx="minor"/>
        </p:style>
      </p:sp>
      <p:sp>
        <p:nvSpPr>
          <p:cNvPr id="2516" name="CustomShape 2373"/>
          <p:cNvSpPr/>
          <p:nvPr/>
        </p:nvSpPr>
        <p:spPr>
          <a:xfrm>
            <a:off x="3613320" y="4333320"/>
            <a:ext cx="165600" cy="163440"/>
          </a:xfrm>
          <a:custGeom>
            <a:avLst/>
            <a:gdLst/>
            <a:ahLst/>
            <a:rect l="l" t="t" r="r" b="b"/>
            <a:pathLst>
              <a:path w="166115" h="163829">
                <a:moveTo>
                  <a:pt x="4572" y="161544"/>
                </a:moveTo>
                <a:lnTo>
                  <a:pt x="166116" y="0"/>
                </a:lnTo>
                <a:lnTo>
                  <a:pt x="161544" y="2286"/>
                </a:lnTo>
                <a:lnTo>
                  <a:pt x="0" y="163830"/>
                </a:lnTo>
                <a:lnTo>
                  <a:pt x="4572" y="161544"/>
                </a:lnTo>
                <a:close/>
              </a:path>
            </a:pathLst>
          </a:custGeom>
          <a:solidFill>
            <a:srgbClr val="4cbdbd"/>
          </a:solidFill>
          <a:ln w="0">
            <a:noFill/>
          </a:ln>
        </p:spPr>
        <p:style>
          <a:lnRef idx="0"/>
          <a:fillRef idx="0"/>
          <a:effectRef idx="0"/>
          <a:fontRef idx="minor"/>
        </p:style>
      </p:sp>
      <p:sp>
        <p:nvSpPr>
          <p:cNvPr id="2517" name="CustomShape 2374"/>
          <p:cNvSpPr/>
          <p:nvPr/>
        </p:nvSpPr>
        <p:spPr>
          <a:xfrm>
            <a:off x="3609720" y="4335840"/>
            <a:ext cx="164880" cy="163440"/>
          </a:xfrm>
          <a:custGeom>
            <a:avLst/>
            <a:gdLst/>
            <a:ahLst/>
            <a:rect l="l" t="t" r="r" b="b"/>
            <a:pathLst>
              <a:path w="165353" h="163829">
                <a:moveTo>
                  <a:pt x="3810" y="161544"/>
                </a:moveTo>
                <a:lnTo>
                  <a:pt x="165354" y="0"/>
                </a:lnTo>
                <a:lnTo>
                  <a:pt x="161544" y="1524"/>
                </a:lnTo>
                <a:lnTo>
                  <a:pt x="0" y="163830"/>
                </a:lnTo>
                <a:lnTo>
                  <a:pt x="3810" y="161544"/>
                </a:lnTo>
                <a:close/>
              </a:path>
            </a:pathLst>
          </a:custGeom>
          <a:solidFill>
            <a:srgbClr val="48b7b7"/>
          </a:solidFill>
          <a:ln w="0">
            <a:noFill/>
          </a:ln>
        </p:spPr>
        <p:style>
          <a:lnRef idx="0"/>
          <a:fillRef idx="0"/>
          <a:effectRef idx="0"/>
          <a:fontRef idx="minor"/>
        </p:style>
      </p:sp>
      <p:sp>
        <p:nvSpPr>
          <p:cNvPr id="2518" name="CustomShape 2375"/>
          <p:cNvSpPr/>
          <p:nvPr/>
        </p:nvSpPr>
        <p:spPr>
          <a:xfrm>
            <a:off x="3599640" y="4337280"/>
            <a:ext cx="171000" cy="164160"/>
          </a:xfrm>
          <a:custGeom>
            <a:avLst/>
            <a:gdLst/>
            <a:ahLst/>
            <a:rect l="l" t="t" r="r" b="b"/>
            <a:pathLst>
              <a:path w="171450" h="164591">
                <a:moveTo>
                  <a:pt x="9905" y="162305"/>
                </a:moveTo>
                <a:lnTo>
                  <a:pt x="171449" y="0"/>
                </a:lnTo>
                <a:lnTo>
                  <a:pt x="161543" y="3047"/>
                </a:lnTo>
                <a:lnTo>
                  <a:pt x="0" y="164591"/>
                </a:lnTo>
                <a:lnTo>
                  <a:pt x="9905" y="162305"/>
                </a:lnTo>
                <a:close/>
              </a:path>
            </a:pathLst>
          </a:custGeom>
          <a:solidFill>
            <a:srgbClr val="46b0b0"/>
          </a:solidFill>
          <a:ln w="0">
            <a:noFill/>
          </a:ln>
        </p:spPr>
        <p:style>
          <a:lnRef idx="0"/>
          <a:fillRef idx="0"/>
          <a:effectRef idx="0"/>
          <a:fontRef idx="minor"/>
        </p:style>
      </p:sp>
      <p:sp>
        <p:nvSpPr>
          <p:cNvPr id="2519" name="CustomShape 2376"/>
          <p:cNvSpPr/>
          <p:nvPr/>
        </p:nvSpPr>
        <p:spPr>
          <a:xfrm>
            <a:off x="3609720" y="4337280"/>
            <a:ext cx="161280" cy="162000"/>
          </a:xfrm>
          <a:custGeom>
            <a:avLst/>
            <a:gdLst/>
            <a:ahLst/>
            <a:rect l="l" t="t" r="r" b="b"/>
            <a:pathLst>
              <a:path w="161544" h="162305">
                <a:moveTo>
                  <a:pt x="0" y="162305"/>
                </a:moveTo>
                <a:lnTo>
                  <a:pt x="161544" y="0"/>
                </a:lnTo>
              </a:path>
            </a:pathLst>
          </a:custGeom>
          <a:noFill/>
          <a:ln w="762">
            <a:solidFill>
              <a:srgbClr val="46b0b0"/>
            </a:solidFill>
            <a:round/>
          </a:ln>
        </p:spPr>
        <p:style>
          <a:lnRef idx="0"/>
          <a:fillRef idx="0"/>
          <a:effectRef idx="0"/>
          <a:fontRef idx="minor"/>
        </p:style>
      </p:sp>
      <p:sp>
        <p:nvSpPr>
          <p:cNvPr id="2520" name="CustomShape 2377"/>
          <p:cNvSpPr/>
          <p:nvPr/>
        </p:nvSpPr>
        <p:spPr>
          <a:xfrm>
            <a:off x="3607200" y="4337280"/>
            <a:ext cx="163440" cy="162000"/>
          </a:xfrm>
          <a:custGeom>
            <a:avLst/>
            <a:gdLst/>
            <a:ahLst/>
            <a:rect l="l" t="t" r="r" b="b"/>
            <a:pathLst>
              <a:path w="163829" h="162305">
                <a:moveTo>
                  <a:pt x="2286" y="162305"/>
                </a:moveTo>
                <a:lnTo>
                  <a:pt x="163830" y="0"/>
                </a:lnTo>
                <a:lnTo>
                  <a:pt x="161544" y="761"/>
                </a:lnTo>
                <a:lnTo>
                  <a:pt x="0" y="162305"/>
                </a:lnTo>
                <a:lnTo>
                  <a:pt x="2286" y="162305"/>
                </a:lnTo>
                <a:close/>
              </a:path>
            </a:pathLst>
          </a:custGeom>
          <a:solidFill>
            <a:srgbClr val="46b0b0"/>
          </a:solidFill>
          <a:ln w="0">
            <a:noFill/>
          </a:ln>
        </p:spPr>
        <p:style>
          <a:lnRef idx="0"/>
          <a:fillRef idx="0"/>
          <a:effectRef idx="0"/>
          <a:fontRef idx="minor"/>
        </p:style>
      </p:sp>
      <p:sp>
        <p:nvSpPr>
          <p:cNvPr id="2521" name="CustomShape 2378"/>
          <p:cNvSpPr/>
          <p:nvPr/>
        </p:nvSpPr>
        <p:spPr>
          <a:xfrm>
            <a:off x="3605040" y="433800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4acac"/>
          </a:solidFill>
          <a:ln w="0">
            <a:noFill/>
          </a:ln>
        </p:spPr>
        <p:style>
          <a:lnRef idx="0"/>
          <a:fillRef idx="0"/>
          <a:effectRef idx="0"/>
          <a:fontRef idx="minor"/>
        </p:style>
      </p:sp>
      <p:sp>
        <p:nvSpPr>
          <p:cNvPr id="2522" name="CustomShape 2379"/>
          <p:cNvSpPr/>
          <p:nvPr/>
        </p:nvSpPr>
        <p:spPr>
          <a:xfrm>
            <a:off x="3601800" y="4338720"/>
            <a:ext cx="164160" cy="162000"/>
          </a:xfrm>
          <a:custGeom>
            <a:avLst/>
            <a:gdLst/>
            <a:ahLst/>
            <a:rect l="l" t="t" r="r" b="b"/>
            <a:pathLst>
              <a:path w="164591" h="162305">
                <a:moveTo>
                  <a:pt x="3048" y="161543"/>
                </a:moveTo>
                <a:lnTo>
                  <a:pt x="164592" y="0"/>
                </a:lnTo>
                <a:lnTo>
                  <a:pt x="161544" y="761"/>
                </a:lnTo>
                <a:lnTo>
                  <a:pt x="0" y="162305"/>
                </a:lnTo>
                <a:lnTo>
                  <a:pt x="3048" y="161543"/>
                </a:lnTo>
                <a:close/>
              </a:path>
            </a:pathLst>
          </a:custGeom>
          <a:solidFill>
            <a:srgbClr val="43aaaa"/>
          </a:solidFill>
          <a:ln w="0">
            <a:noFill/>
          </a:ln>
        </p:spPr>
        <p:style>
          <a:lnRef idx="0"/>
          <a:fillRef idx="0"/>
          <a:effectRef idx="0"/>
          <a:fontRef idx="minor"/>
        </p:style>
      </p:sp>
      <p:sp>
        <p:nvSpPr>
          <p:cNvPr id="2523" name="CustomShape 2380"/>
          <p:cNvSpPr/>
          <p:nvPr/>
        </p:nvSpPr>
        <p:spPr>
          <a:xfrm>
            <a:off x="3599640" y="433944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1a7a6"/>
          </a:solidFill>
          <a:ln w="0">
            <a:noFill/>
          </a:ln>
        </p:spPr>
        <p:style>
          <a:lnRef idx="0"/>
          <a:fillRef idx="0"/>
          <a:effectRef idx="0"/>
          <a:fontRef idx="minor"/>
        </p:style>
      </p:sp>
      <p:sp>
        <p:nvSpPr>
          <p:cNvPr id="2524" name="CustomShape 2381"/>
          <p:cNvSpPr/>
          <p:nvPr/>
        </p:nvSpPr>
        <p:spPr>
          <a:xfrm>
            <a:off x="3589200" y="4340520"/>
            <a:ext cx="171720" cy="162000"/>
          </a:xfrm>
          <a:custGeom>
            <a:avLst/>
            <a:gdLst/>
            <a:ahLst/>
            <a:rect l="l" t="t" r="r" b="b"/>
            <a:pathLst>
              <a:path w="172212" h="162305">
                <a:moveTo>
                  <a:pt x="10667" y="161544"/>
                </a:moveTo>
                <a:lnTo>
                  <a:pt x="172211" y="0"/>
                </a:lnTo>
                <a:lnTo>
                  <a:pt x="161543" y="762"/>
                </a:lnTo>
                <a:lnTo>
                  <a:pt x="0" y="162306"/>
                </a:lnTo>
                <a:lnTo>
                  <a:pt x="10667" y="161544"/>
                </a:lnTo>
                <a:close/>
              </a:path>
            </a:pathLst>
          </a:custGeom>
          <a:solidFill>
            <a:srgbClr val="40a3a3"/>
          </a:solidFill>
          <a:ln w="0">
            <a:noFill/>
          </a:ln>
        </p:spPr>
        <p:style>
          <a:lnRef idx="0"/>
          <a:fillRef idx="0"/>
          <a:effectRef idx="0"/>
          <a:fontRef idx="minor"/>
        </p:style>
      </p:sp>
      <p:sp>
        <p:nvSpPr>
          <p:cNvPr id="2525" name="CustomShape 2382"/>
          <p:cNvSpPr/>
          <p:nvPr/>
        </p:nvSpPr>
        <p:spPr>
          <a:xfrm>
            <a:off x="3599640" y="4340520"/>
            <a:ext cx="161280" cy="161280"/>
          </a:xfrm>
          <a:custGeom>
            <a:avLst/>
            <a:gdLst/>
            <a:ahLst/>
            <a:rect l="l" t="t" r="r" b="b"/>
            <a:pathLst>
              <a:path w="161544" h="161544">
                <a:moveTo>
                  <a:pt x="0" y="161544"/>
                </a:moveTo>
                <a:lnTo>
                  <a:pt x="161544" y="0"/>
                </a:lnTo>
              </a:path>
            </a:pathLst>
          </a:custGeom>
          <a:noFill/>
          <a:ln w="762">
            <a:solidFill>
              <a:srgbClr val="40a3a3"/>
            </a:solidFill>
            <a:round/>
          </a:ln>
        </p:spPr>
        <p:style>
          <a:lnRef idx="0"/>
          <a:fillRef idx="0"/>
          <a:effectRef idx="0"/>
          <a:fontRef idx="minor"/>
        </p:style>
      </p:sp>
      <p:sp>
        <p:nvSpPr>
          <p:cNvPr id="2526" name="CustomShape 2383"/>
          <p:cNvSpPr/>
          <p:nvPr/>
        </p:nvSpPr>
        <p:spPr>
          <a:xfrm>
            <a:off x="3598200" y="43405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3a3"/>
          </a:solidFill>
          <a:ln w="0">
            <a:noFill/>
          </a:ln>
        </p:spPr>
        <p:style>
          <a:lnRef idx="0"/>
          <a:fillRef idx="0"/>
          <a:effectRef idx="0"/>
          <a:fontRef idx="minor"/>
        </p:style>
      </p:sp>
      <p:sp>
        <p:nvSpPr>
          <p:cNvPr id="2527" name="CustomShape 2384"/>
          <p:cNvSpPr/>
          <p:nvPr/>
        </p:nvSpPr>
        <p:spPr>
          <a:xfrm>
            <a:off x="3596760" y="43405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fa1a1"/>
          </a:solidFill>
          <a:ln w="0">
            <a:noFill/>
          </a:ln>
        </p:spPr>
        <p:style>
          <a:lnRef idx="0"/>
          <a:fillRef idx="0"/>
          <a:effectRef idx="0"/>
          <a:fontRef idx="minor"/>
        </p:style>
      </p:sp>
      <p:sp>
        <p:nvSpPr>
          <p:cNvPr id="2528" name="CustomShape 2385"/>
          <p:cNvSpPr/>
          <p:nvPr/>
        </p:nvSpPr>
        <p:spPr>
          <a:xfrm>
            <a:off x="3594240" y="434052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3e9f9f"/>
          </a:solidFill>
          <a:ln w="0">
            <a:noFill/>
          </a:ln>
        </p:spPr>
        <p:style>
          <a:lnRef idx="0"/>
          <a:fillRef idx="0"/>
          <a:effectRef idx="0"/>
          <a:fontRef idx="minor"/>
        </p:style>
      </p:sp>
      <p:sp>
        <p:nvSpPr>
          <p:cNvPr id="2529" name="CustomShape 2386"/>
          <p:cNvSpPr/>
          <p:nvPr/>
        </p:nvSpPr>
        <p:spPr>
          <a:xfrm>
            <a:off x="3592800" y="4340520"/>
            <a:ext cx="162720" cy="162000"/>
          </a:xfrm>
          <a:custGeom>
            <a:avLst/>
            <a:gdLst/>
            <a:ahLst/>
            <a:rect l="l" t="t" r="r" b="b"/>
            <a:pathLst>
              <a:path w="163067" h="162305">
                <a:moveTo>
                  <a:pt x="1524" y="161544"/>
                </a:moveTo>
                <a:lnTo>
                  <a:pt x="163068" y="0"/>
                </a:lnTo>
                <a:lnTo>
                  <a:pt x="161544" y="0"/>
                </a:lnTo>
                <a:lnTo>
                  <a:pt x="0" y="162306"/>
                </a:lnTo>
                <a:lnTo>
                  <a:pt x="1524" y="161544"/>
                </a:lnTo>
                <a:close/>
              </a:path>
            </a:pathLst>
          </a:custGeom>
          <a:solidFill>
            <a:srgbClr val="3d9e9e"/>
          </a:solidFill>
          <a:ln w="0">
            <a:noFill/>
          </a:ln>
        </p:spPr>
        <p:style>
          <a:lnRef idx="0"/>
          <a:fillRef idx="0"/>
          <a:effectRef idx="0"/>
          <a:fontRef idx="minor"/>
        </p:style>
      </p:sp>
      <p:sp>
        <p:nvSpPr>
          <p:cNvPr id="2530" name="CustomShape 2387"/>
          <p:cNvSpPr/>
          <p:nvPr/>
        </p:nvSpPr>
        <p:spPr>
          <a:xfrm>
            <a:off x="3591360" y="4340520"/>
            <a:ext cx="162720" cy="162000"/>
          </a:xfrm>
          <a:custGeom>
            <a:avLst/>
            <a:gdLst/>
            <a:ahLst/>
            <a:rect l="l" t="t" r="r" b="b"/>
            <a:pathLst>
              <a:path w="163067" h="162305">
                <a:moveTo>
                  <a:pt x="1524" y="162305"/>
                </a:moveTo>
                <a:lnTo>
                  <a:pt x="163068" y="0"/>
                </a:lnTo>
                <a:lnTo>
                  <a:pt x="161544" y="761"/>
                </a:lnTo>
                <a:lnTo>
                  <a:pt x="0" y="162305"/>
                </a:lnTo>
                <a:lnTo>
                  <a:pt x="1524" y="162305"/>
                </a:lnTo>
                <a:close/>
              </a:path>
            </a:pathLst>
          </a:custGeom>
          <a:solidFill>
            <a:srgbClr val="3c9c9c"/>
          </a:solidFill>
          <a:ln w="0">
            <a:noFill/>
          </a:ln>
        </p:spPr>
        <p:style>
          <a:lnRef idx="0"/>
          <a:fillRef idx="0"/>
          <a:effectRef idx="0"/>
          <a:fontRef idx="minor"/>
        </p:style>
      </p:sp>
      <p:sp>
        <p:nvSpPr>
          <p:cNvPr id="2531" name="CustomShape 2388"/>
          <p:cNvSpPr/>
          <p:nvPr/>
        </p:nvSpPr>
        <p:spPr>
          <a:xfrm>
            <a:off x="3588840" y="434124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3b999a"/>
          </a:solidFill>
          <a:ln w="0">
            <a:noFill/>
          </a:ln>
        </p:spPr>
        <p:style>
          <a:lnRef idx="0"/>
          <a:fillRef idx="0"/>
          <a:effectRef idx="0"/>
          <a:fontRef idx="minor"/>
        </p:style>
      </p:sp>
      <p:sp>
        <p:nvSpPr>
          <p:cNvPr id="2532" name="CustomShape 2389"/>
          <p:cNvSpPr/>
          <p:nvPr/>
        </p:nvSpPr>
        <p:spPr>
          <a:xfrm>
            <a:off x="3572280" y="4341240"/>
            <a:ext cx="177840" cy="161280"/>
          </a:xfrm>
          <a:custGeom>
            <a:avLst/>
            <a:gdLst/>
            <a:ahLst/>
            <a:rect l="l" t="t" r="r" b="b"/>
            <a:pathLst>
              <a:path w="178308" h="161544">
                <a:moveTo>
                  <a:pt x="16763" y="161544"/>
                </a:moveTo>
                <a:lnTo>
                  <a:pt x="178307" y="0"/>
                </a:lnTo>
                <a:lnTo>
                  <a:pt x="161543" y="0"/>
                </a:lnTo>
                <a:lnTo>
                  <a:pt x="0" y="161544"/>
                </a:lnTo>
                <a:lnTo>
                  <a:pt x="16763" y="161544"/>
                </a:lnTo>
                <a:close/>
              </a:path>
            </a:pathLst>
          </a:custGeom>
          <a:solidFill>
            <a:srgbClr val="3b9797"/>
          </a:solidFill>
          <a:ln w="0">
            <a:noFill/>
          </a:ln>
        </p:spPr>
        <p:style>
          <a:lnRef idx="0"/>
          <a:fillRef idx="0"/>
          <a:effectRef idx="0"/>
          <a:fontRef idx="minor"/>
        </p:style>
      </p:sp>
      <p:sp>
        <p:nvSpPr>
          <p:cNvPr id="2533" name="CustomShape 2390"/>
          <p:cNvSpPr/>
          <p:nvPr/>
        </p:nvSpPr>
        <p:spPr>
          <a:xfrm>
            <a:off x="3589200" y="434124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2534" name="CustomShape 2391"/>
          <p:cNvSpPr/>
          <p:nvPr/>
        </p:nvSpPr>
        <p:spPr>
          <a:xfrm>
            <a:off x="3841200" y="4341240"/>
            <a:ext cx="161280" cy="183960"/>
          </a:xfrm>
          <a:custGeom>
            <a:avLst/>
            <a:gdLst/>
            <a:ahLst/>
            <a:rect l="l" t="t" r="r" b="b"/>
            <a:pathLst>
              <a:path w="161544" h="184403">
                <a:moveTo>
                  <a:pt x="0" y="184404"/>
                </a:moveTo>
                <a:lnTo>
                  <a:pt x="161544" y="22860"/>
                </a:lnTo>
                <a:lnTo>
                  <a:pt x="161544" y="0"/>
                </a:lnTo>
                <a:lnTo>
                  <a:pt x="0" y="161544"/>
                </a:lnTo>
                <a:lnTo>
                  <a:pt x="0" y="184404"/>
                </a:lnTo>
                <a:close/>
              </a:path>
            </a:pathLst>
          </a:custGeom>
          <a:solidFill>
            <a:srgbClr val="59e0e0"/>
          </a:solidFill>
          <a:ln w="0">
            <a:noFill/>
          </a:ln>
        </p:spPr>
        <p:style>
          <a:lnRef idx="0"/>
          <a:fillRef idx="0"/>
          <a:effectRef idx="0"/>
          <a:fontRef idx="minor"/>
        </p:style>
      </p:sp>
      <p:sp>
        <p:nvSpPr>
          <p:cNvPr id="2535" name="CustomShape 2392"/>
          <p:cNvSpPr/>
          <p:nvPr/>
        </p:nvSpPr>
        <p:spPr>
          <a:xfrm>
            <a:off x="3841200" y="4363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536" name="CustomShape 2393"/>
          <p:cNvSpPr/>
          <p:nvPr/>
        </p:nvSpPr>
        <p:spPr>
          <a:xfrm>
            <a:off x="3824640" y="4341240"/>
            <a:ext cx="177840" cy="161280"/>
          </a:xfrm>
          <a:custGeom>
            <a:avLst/>
            <a:gdLst/>
            <a:ahLst/>
            <a:rect l="l" t="t" r="r" b="b"/>
            <a:pathLst>
              <a:path w="178308" h="161544">
                <a:moveTo>
                  <a:pt x="16763" y="161544"/>
                </a:moveTo>
                <a:lnTo>
                  <a:pt x="178307" y="0"/>
                </a:lnTo>
                <a:lnTo>
                  <a:pt x="161543" y="0"/>
                </a:lnTo>
                <a:lnTo>
                  <a:pt x="0" y="161544"/>
                </a:lnTo>
                <a:lnTo>
                  <a:pt x="16763" y="161544"/>
                </a:lnTo>
                <a:close/>
              </a:path>
            </a:pathLst>
          </a:custGeom>
          <a:solidFill>
            <a:srgbClr val="3b9797"/>
          </a:solidFill>
          <a:ln w="0">
            <a:noFill/>
          </a:ln>
        </p:spPr>
        <p:style>
          <a:lnRef idx="0"/>
          <a:fillRef idx="0"/>
          <a:effectRef idx="0"/>
          <a:fontRef idx="minor"/>
        </p:style>
      </p:sp>
      <p:sp>
        <p:nvSpPr>
          <p:cNvPr id="2537" name="CustomShape 2394"/>
          <p:cNvSpPr/>
          <p:nvPr/>
        </p:nvSpPr>
        <p:spPr>
          <a:xfrm>
            <a:off x="3841200" y="434124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2538" name="CustomShape 2395"/>
          <p:cNvSpPr/>
          <p:nvPr/>
        </p:nvSpPr>
        <p:spPr>
          <a:xfrm>
            <a:off x="3813840" y="4340520"/>
            <a:ext cx="171720" cy="162000"/>
          </a:xfrm>
          <a:custGeom>
            <a:avLst/>
            <a:gdLst/>
            <a:ahLst/>
            <a:rect l="l" t="t" r="r" b="b"/>
            <a:pathLst>
              <a:path w="172212" h="162305">
                <a:moveTo>
                  <a:pt x="10667" y="162305"/>
                </a:moveTo>
                <a:lnTo>
                  <a:pt x="172211" y="761"/>
                </a:lnTo>
                <a:lnTo>
                  <a:pt x="161543" y="0"/>
                </a:lnTo>
                <a:lnTo>
                  <a:pt x="0" y="161543"/>
                </a:lnTo>
                <a:lnTo>
                  <a:pt x="10667" y="162305"/>
                </a:lnTo>
                <a:close/>
              </a:path>
            </a:pathLst>
          </a:custGeom>
          <a:solidFill>
            <a:srgbClr val="3b9797"/>
          </a:solidFill>
          <a:ln w="0">
            <a:noFill/>
          </a:ln>
        </p:spPr>
        <p:style>
          <a:lnRef idx="0"/>
          <a:fillRef idx="0"/>
          <a:effectRef idx="0"/>
          <a:fontRef idx="minor"/>
        </p:style>
      </p:sp>
      <p:sp>
        <p:nvSpPr>
          <p:cNvPr id="2539" name="CustomShape 2396"/>
          <p:cNvSpPr/>
          <p:nvPr/>
        </p:nvSpPr>
        <p:spPr>
          <a:xfrm>
            <a:off x="3824640" y="434124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2540" name="CustomShape 2397"/>
          <p:cNvSpPr/>
          <p:nvPr/>
        </p:nvSpPr>
        <p:spPr>
          <a:xfrm>
            <a:off x="3822840" y="43412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b9797"/>
          </a:solidFill>
          <a:ln w="0">
            <a:noFill/>
          </a:ln>
        </p:spPr>
        <p:style>
          <a:lnRef idx="0"/>
          <a:fillRef idx="0"/>
          <a:effectRef idx="0"/>
          <a:fontRef idx="minor"/>
        </p:style>
      </p:sp>
      <p:sp>
        <p:nvSpPr>
          <p:cNvPr id="2541" name="CustomShape 2398"/>
          <p:cNvSpPr/>
          <p:nvPr/>
        </p:nvSpPr>
        <p:spPr>
          <a:xfrm>
            <a:off x="3821400" y="434052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3b9898"/>
          </a:solidFill>
          <a:ln w="0">
            <a:noFill/>
          </a:ln>
        </p:spPr>
        <p:style>
          <a:lnRef idx="0"/>
          <a:fillRef idx="0"/>
          <a:effectRef idx="0"/>
          <a:fontRef idx="minor"/>
        </p:style>
      </p:sp>
      <p:sp>
        <p:nvSpPr>
          <p:cNvPr id="2542" name="CustomShape 2399"/>
          <p:cNvSpPr/>
          <p:nvPr/>
        </p:nvSpPr>
        <p:spPr>
          <a:xfrm>
            <a:off x="3819960" y="434052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3c9b9b"/>
          </a:solidFill>
          <a:ln w="0">
            <a:noFill/>
          </a:ln>
        </p:spPr>
        <p:style>
          <a:lnRef idx="0"/>
          <a:fillRef idx="0"/>
          <a:effectRef idx="0"/>
          <a:fontRef idx="minor"/>
        </p:style>
      </p:sp>
      <p:sp>
        <p:nvSpPr>
          <p:cNvPr id="2543" name="CustomShape 2400"/>
          <p:cNvSpPr/>
          <p:nvPr/>
        </p:nvSpPr>
        <p:spPr>
          <a:xfrm>
            <a:off x="3818520" y="43405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d9d9d"/>
          </a:solidFill>
          <a:ln w="0">
            <a:noFill/>
          </a:ln>
        </p:spPr>
        <p:style>
          <a:lnRef idx="0"/>
          <a:fillRef idx="0"/>
          <a:effectRef idx="0"/>
          <a:fontRef idx="minor"/>
        </p:style>
      </p:sp>
      <p:sp>
        <p:nvSpPr>
          <p:cNvPr id="2544" name="CustomShape 2401"/>
          <p:cNvSpPr/>
          <p:nvPr/>
        </p:nvSpPr>
        <p:spPr>
          <a:xfrm>
            <a:off x="3816720" y="43405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d9e9e"/>
          </a:solidFill>
          <a:ln w="0">
            <a:noFill/>
          </a:ln>
        </p:spPr>
        <p:style>
          <a:lnRef idx="0"/>
          <a:fillRef idx="0"/>
          <a:effectRef idx="0"/>
          <a:fontRef idx="minor"/>
        </p:style>
      </p:sp>
      <p:sp>
        <p:nvSpPr>
          <p:cNvPr id="2545" name="CustomShape 2402"/>
          <p:cNvSpPr/>
          <p:nvPr/>
        </p:nvSpPr>
        <p:spPr>
          <a:xfrm>
            <a:off x="3815280" y="43405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2546" name="CustomShape 2403"/>
          <p:cNvSpPr/>
          <p:nvPr/>
        </p:nvSpPr>
        <p:spPr>
          <a:xfrm>
            <a:off x="3813840" y="43405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fa1a1"/>
          </a:solidFill>
          <a:ln w="0">
            <a:noFill/>
          </a:ln>
        </p:spPr>
        <p:style>
          <a:lnRef idx="0"/>
          <a:fillRef idx="0"/>
          <a:effectRef idx="0"/>
          <a:fontRef idx="minor"/>
        </p:style>
      </p:sp>
      <p:sp>
        <p:nvSpPr>
          <p:cNvPr id="2547" name="CustomShape 2404"/>
          <p:cNvSpPr/>
          <p:nvPr/>
        </p:nvSpPr>
        <p:spPr>
          <a:xfrm>
            <a:off x="3804840" y="4338000"/>
            <a:ext cx="170280" cy="163440"/>
          </a:xfrm>
          <a:custGeom>
            <a:avLst/>
            <a:gdLst/>
            <a:ahLst/>
            <a:rect l="l" t="t" r="r" b="b"/>
            <a:pathLst>
              <a:path w="170687" h="163829">
                <a:moveTo>
                  <a:pt x="9144" y="163829"/>
                </a:moveTo>
                <a:lnTo>
                  <a:pt x="170688" y="2285"/>
                </a:lnTo>
                <a:lnTo>
                  <a:pt x="161544" y="0"/>
                </a:lnTo>
                <a:lnTo>
                  <a:pt x="0" y="161543"/>
                </a:lnTo>
                <a:lnTo>
                  <a:pt x="9144" y="163829"/>
                </a:lnTo>
                <a:close/>
              </a:path>
            </a:pathLst>
          </a:custGeom>
          <a:solidFill>
            <a:srgbClr val="40a3a3"/>
          </a:solidFill>
          <a:ln w="0">
            <a:noFill/>
          </a:ln>
        </p:spPr>
        <p:style>
          <a:lnRef idx="0"/>
          <a:fillRef idx="0"/>
          <a:effectRef idx="0"/>
          <a:fontRef idx="minor"/>
        </p:style>
      </p:sp>
      <p:sp>
        <p:nvSpPr>
          <p:cNvPr id="2548" name="CustomShape 2405"/>
          <p:cNvSpPr/>
          <p:nvPr/>
        </p:nvSpPr>
        <p:spPr>
          <a:xfrm>
            <a:off x="3813840" y="4340520"/>
            <a:ext cx="161280" cy="161280"/>
          </a:xfrm>
          <a:custGeom>
            <a:avLst/>
            <a:gdLst/>
            <a:ahLst/>
            <a:rect l="l" t="t" r="r" b="b"/>
            <a:pathLst>
              <a:path w="161544" h="161544">
                <a:moveTo>
                  <a:pt x="0" y="161544"/>
                </a:moveTo>
                <a:lnTo>
                  <a:pt x="161544" y="0"/>
                </a:lnTo>
              </a:path>
            </a:pathLst>
          </a:custGeom>
          <a:noFill/>
          <a:ln w="762">
            <a:solidFill>
              <a:srgbClr val="40a3a3"/>
            </a:solidFill>
            <a:round/>
          </a:ln>
        </p:spPr>
        <p:style>
          <a:lnRef idx="0"/>
          <a:fillRef idx="0"/>
          <a:effectRef idx="0"/>
          <a:fontRef idx="minor"/>
        </p:style>
      </p:sp>
      <p:sp>
        <p:nvSpPr>
          <p:cNvPr id="2549" name="CustomShape 2406"/>
          <p:cNvSpPr/>
          <p:nvPr/>
        </p:nvSpPr>
        <p:spPr>
          <a:xfrm>
            <a:off x="3812400" y="43394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0a3a3"/>
          </a:solidFill>
          <a:ln w="0">
            <a:noFill/>
          </a:ln>
        </p:spPr>
        <p:style>
          <a:lnRef idx="0"/>
          <a:fillRef idx="0"/>
          <a:effectRef idx="0"/>
          <a:fontRef idx="minor"/>
        </p:style>
      </p:sp>
      <p:sp>
        <p:nvSpPr>
          <p:cNvPr id="2550" name="CustomShape 2407"/>
          <p:cNvSpPr/>
          <p:nvPr/>
        </p:nvSpPr>
        <p:spPr>
          <a:xfrm>
            <a:off x="3810600" y="4339440"/>
            <a:ext cx="162720" cy="161280"/>
          </a:xfrm>
          <a:custGeom>
            <a:avLst/>
            <a:gdLst/>
            <a:ahLst/>
            <a:rect l="l" t="t" r="r" b="b"/>
            <a:pathLst>
              <a:path w="163067" h="161544">
                <a:moveTo>
                  <a:pt x="1524" y="161544"/>
                </a:moveTo>
                <a:lnTo>
                  <a:pt x="163068" y="0"/>
                </a:lnTo>
                <a:lnTo>
                  <a:pt x="162306" y="0"/>
                </a:lnTo>
                <a:lnTo>
                  <a:pt x="0" y="161544"/>
                </a:lnTo>
                <a:lnTo>
                  <a:pt x="1524" y="161544"/>
                </a:lnTo>
                <a:close/>
              </a:path>
            </a:pathLst>
          </a:custGeom>
          <a:solidFill>
            <a:srgbClr val="40a4a4"/>
          </a:solidFill>
          <a:ln w="0">
            <a:noFill/>
          </a:ln>
        </p:spPr>
        <p:style>
          <a:lnRef idx="0"/>
          <a:fillRef idx="0"/>
          <a:effectRef idx="0"/>
          <a:fontRef idx="minor"/>
        </p:style>
      </p:sp>
      <p:sp>
        <p:nvSpPr>
          <p:cNvPr id="2551" name="CustomShape 2408"/>
          <p:cNvSpPr/>
          <p:nvPr/>
        </p:nvSpPr>
        <p:spPr>
          <a:xfrm>
            <a:off x="3809880" y="433872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1a7a6"/>
          </a:solidFill>
          <a:ln w="0">
            <a:noFill/>
          </a:ln>
        </p:spPr>
        <p:style>
          <a:lnRef idx="0"/>
          <a:fillRef idx="0"/>
          <a:effectRef idx="0"/>
          <a:fontRef idx="minor"/>
        </p:style>
      </p:sp>
      <p:sp>
        <p:nvSpPr>
          <p:cNvPr id="2552" name="CustomShape 2409"/>
          <p:cNvSpPr/>
          <p:nvPr/>
        </p:nvSpPr>
        <p:spPr>
          <a:xfrm>
            <a:off x="3808440" y="433872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3a9a9"/>
          </a:solidFill>
          <a:ln w="0">
            <a:noFill/>
          </a:ln>
        </p:spPr>
        <p:style>
          <a:lnRef idx="0"/>
          <a:fillRef idx="0"/>
          <a:effectRef idx="0"/>
          <a:fontRef idx="minor"/>
        </p:style>
      </p:sp>
      <p:sp>
        <p:nvSpPr>
          <p:cNvPr id="2553" name="CustomShape 2410"/>
          <p:cNvSpPr/>
          <p:nvPr/>
        </p:nvSpPr>
        <p:spPr>
          <a:xfrm>
            <a:off x="3807000" y="433800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3abab"/>
          </a:solidFill>
          <a:ln w="0">
            <a:noFill/>
          </a:ln>
        </p:spPr>
        <p:style>
          <a:lnRef idx="0"/>
          <a:fillRef idx="0"/>
          <a:effectRef idx="0"/>
          <a:fontRef idx="minor"/>
        </p:style>
      </p:sp>
      <p:sp>
        <p:nvSpPr>
          <p:cNvPr id="2554" name="CustomShape 2411"/>
          <p:cNvSpPr/>
          <p:nvPr/>
        </p:nvSpPr>
        <p:spPr>
          <a:xfrm>
            <a:off x="3806280" y="4338000"/>
            <a:ext cx="162000" cy="162000"/>
          </a:xfrm>
          <a:custGeom>
            <a:avLst/>
            <a:gdLst/>
            <a:ahLst/>
            <a:rect l="l" t="t" r="r" b="b"/>
            <a:pathLst>
              <a:path w="162305" h="162305">
                <a:moveTo>
                  <a:pt x="762" y="162306"/>
                </a:moveTo>
                <a:lnTo>
                  <a:pt x="162306" y="0"/>
                </a:lnTo>
                <a:lnTo>
                  <a:pt x="161544" y="0"/>
                </a:lnTo>
                <a:lnTo>
                  <a:pt x="0" y="161544"/>
                </a:lnTo>
                <a:lnTo>
                  <a:pt x="762" y="162306"/>
                </a:lnTo>
                <a:close/>
              </a:path>
            </a:pathLst>
          </a:custGeom>
          <a:solidFill>
            <a:srgbClr val="44acac"/>
          </a:solidFill>
          <a:ln w="0">
            <a:noFill/>
          </a:ln>
        </p:spPr>
        <p:style>
          <a:lnRef idx="0"/>
          <a:fillRef idx="0"/>
          <a:effectRef idx="0"/>
          <a:fontRef idx="minor"/>
        </p:style>
      </p:sp>
      <p:sp>
        <p:nvSpPr>
          <p:cNvPr id="2555" name="CustomShape 2412"/>
          <p:cNvSpPr/>
          <p:nvPr/>
        </p:nvSpPr>
        <p:spPr>
          <a:xfrm>
            <a:off x="3804840" y="4338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5aeae"/>
          </a:solidFill>
          <a:ln w="0">
            <a:noFill/>
          </a:ln>
        </p:spPr>
        <p:style>
          <a:lnRef idx="0"/>
          <a:fillRef idx="0"/>
          <a:effectRef idx="0"/>
          <a:fontRef idx="minor"/>
        </p:style>
      </p:sp>
      <p:sp>
        <p:nvSpPr>
          <p:cNvPr id="2556" name="CustomShape 2413"/>
          <p:cNvSpPr/>
          <p:nvPr/>
        </p:nvSpPr>
        <p:spPr>
          <a:xfrm>
            <a:off x="3796200" y="4333320"/>
            <a:ext cx="169560" cy="165600"/>
          </a:xfrm>
          <a:custGeom>
            <a:avLst/>
            <a:gdLst/>
            <a:ahLst/>
            <a:rect l="l" t="t" r="r" b="b"/>
            <a:pathLst>
              <a:path w="169925" h="166115">
                <a:moveTo>
                  <a:pt x="8382" y="166116"/>
                </a:moveTo>
                <a:lnTo>
                  <a:pt x="169926" y="4572"/>
                </a:lnTo>
                <a:lnTo>
                  <a:pt x="161544" y="0"/>
                </a:lnTo>
                <a:lnTo>
                  <a:pt x="0" y="162306"/>
                </a:lnTo>
                <a:lnTo>
                  <a:pt x="8382" y="166116"/>
                </a:lnTo>
                <a:close/>
              </a:path>
            </a:pathLst>
          </a:custGeom>
          <a:solidFill>
            <a:srgbClr val="46b0b0"/>
          </a:solidFill>
          <a:ln w="0">
            <a:noFill/>
          </a:ln>
        </p:spPr>
        <p:style>
          <a:lnRef idx="0"/>
          <a:fillRef idx="0"/>
          <a:effectRef idx="0"/>
          <a:fontRef idx="minor"/>
        </p:style>
      </p:sp>
      <p:sp>
        <p:nvSpPr>
          <p:cNvPr id="2557" name="CustomShape 2414"/>
          <p:cNvSpPr/>
          <p:nvPr/>
        </p:nvSpPr>
        <p:spPr>
          <a:xfrm>
            <a:off x="3804840" y="4338000"/>
            <a:ext cx="161280" cy="161280"/>
          </a:xfrm>
          <a:custGeom>
            <a:avLst/>
            <a:gdLst/>
            <a:ahLst/>
            <a:rect l="l" t="t" r="r" b="b"/>
            <a:pathLst>
              <a:path w="161544" h="161544">
                <a:moveTo>
                  <a:pt x="0" y="161544"/>
                </a:moveTo>
                <a:lnTo>
                  <a:pt x="161544" y="0"/>
                </a:lnTo>
              </a:path>
            </a:pathLst>
          </a:custGeom>
          <a:noFill/>
          <a:ln w="762">
            <a:solidFill>
              <a:srgbClr val="46b0b0"/>
            </a:solidFill>
            <a:round/>
          </a:ln>
        </p:spPr>
        <p:style>
          <a:lnRef idx="0"/>
          <a:fillRef idx="0"/>
          <a:effectRef idx="0"/>
          <a:fontRef idx="minor"/>
        </p:style>
      </p:sp>
      <p:sp>
        <p:nvSpPr>
          <p:cNvPr id="2558" name="CustomShape 2415"/>
          <p:cNvSpPr/>
          <p:nvPr/>
        </p:nvSpPr>
        <p:spPr>
          <a:xfrm>
            <a:off x="3803040" y="433728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6b0b0"/>
          </a:solidFill>
          <a:ln w="0">
            <a:noFill/>
          </a:ln>
        </p:spPr>
        <p:style>
          <a:lnRef idx="0"/>
          <a:fillRef idx="0"/>
          <a:effectRef idx="0"/>
          <a:fontRef idx="minor"/>
        </p:style>
      </p:sp>
      <p:sp>
        <p:nvSpPr>
          <p:cNvPr id="2559" name="CustomShape 2416"/>
          <p:cNvSpPr/>
          <p:nvPr/>
        </p:nvSpPr>
        <p:spPr>
          <a:xfrm>
            <a:off x="3802320" y="43365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6b2b2"/>
          </a:solidFill>
          <a:ln w="0">
            <a:noFill/>
          </a:ln>
        </p:spPr>
        <p:style>
          <a:lnRef idx="0"/>
          <a:fillRef idx="0"/>
          <a:effectRef idx="0"/>
          <a:fontRef idx="minor"/>
        </p:style>
      </p:sp>
      <p:sp>
        <p:nvSpPr>
          <p:cNvPr id="2560" name="CustomShape 2417"/>
          <p:cNvSpPr/>
          <p:nvPr/>
        </p:nvSpPr>
        <p:spPr>
          <a:xfrm>
            <a:off x="3800880" y="433584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6b5b5"/>
          </a:solidFill>
          <a:ln w="0">
            <a:noFill/>
          </a:ln>
        </p:spPr>
        <p:style>
          <a:lnRef idx="0"/>
          <a:fillRef idx="0"/>
          <a:effectRef idx="0"/>
          <a:fontRef idx="minor"/>
        </p:style>
      </p:sp>
      <p:sp>
        <p:nvSpPr>
          <p:cNvPr id="2561" name="CustomShape 2418"/>
          <p:cNvSpPr/>
          <p:nvPr/>
        </p:nvSpPr>
        <p:spPr>
          <a:xfrm>
            <a:off x="3800160" y="4335840"/>
            <a:ext cx="162000" cy="162000"/>
          </a:xfrm>
          <a:custGeom>
            <a:avLst/>
            <a:gdLst/>
            <a:ahLst/>
            <a:rect l="l" t="t" r="r" b="b"/>
            <a:pathLst>
              <a:path w="162305" h="162305">
                <a:moveTo>
                  <a:pt x="762" y="162306"/>
                </a:moveTo>
                <a:lnTo>
                  <a:pt x="162306" y="0"/>
                </a:lnTo>
                <a:lnTo>
                  <a:pt x="161544" y="0"/>
                </a:lnTo>
                <a:lnTo>
                  <a:pt x="0" y="161544"/>
                </a:lnTo>
                <a:lnTo>
                  <a:pt x="762" y="162306"/>
                </a:lnTo>
                <a:close/>
              </a:path>
            </a:pathLst>
          </a:custGeom>
          <a:solidFill>
            <a:srgbClr val="47b7b7"/>
          </a:solidFill>
          <a:ln w="0">
            <a:noFill/>
          </a:ln>
        </p:spPr>
        <p:style>
          <a:lnRef idx="0"/>
          <a:fillRef idx="0"/>
          <a:effectRef idx="0"/>
          <a:fontRef idx="minor"/>
        </p:style>
      </p:sp>
      <p:sp>
        <p:nvSpPr>
          <p:cNvPr id="2562" name="CustomShape 2419"/>
          <p:cNvSpPr/>
          <p:nvPr/>
        </p:nvSpPr>
        <p:spPr>
          <a:xfrm>
            <a:off x="3798720" y="43351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8b8b8"/>
          </a:solidFill>
          <a:ln w="0">
            <a:noFill/>
          </a:ln>
        </p:spPr>
        <p:style>
          <a:lnRef idx="0"/>
          <a:fillRef idx="0"/>
          <a:effectRef idx="0"/>
          <a:fontRef idx="minor"/>
        </p:style>
      </p:sp>
      <p:sp>
        <p:nvSpPr>
          <p:cNvPr id="2563" name="CustomShape 2420"/>
          <p:cNvSpPr/>
          <p:nvPr/>
        </p:nvSpPr>
        <p:spPr>
          <a:xfrm>
            <a:off x="3797640" y="43344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9baba"/>
          </a:solidFill>
          <a:ln w="0">
            <a:noFill/>
          </a:ln>
        </p:spPr>
        <p:style>
          <a:lnRef idx="0"/>
          <a:fillRef idx="0"/>
          <a:effectRef idx="0"/>
          <a:fontRef idx="minor"/>
        </p:style>
      </p:sp>
      <p:sp>
        <p:nvSpPr>
          <p:cNvPr id="2564" name="CustomShape 2421"/>
          <p:cNvSpPr/>
          <p:nvPr/>
        </p:nvSpPr>
        <p:spPr>
          <a:xfrm>
            <a:off x="3796200" y="433332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abcbc"/>
          </a:solidFill>
          <a:ln w="0">
            <a:noFill/>
          </a:ln>
        </p:spPr>
        <p:style>
          <a:lnRef idx="0"/>
          <a:fillRef idx="0"/>
          <a:effectRef idx="0"/>
          <a:fontRef idx="minor"/>
        </p:style>
      </p:sp>
      <p:sp>
        <p:nvSpPr>
          <p:cNvPr id="2565" name="CustomShape 2422"/>
          <p:cNvSpPr/>
          <p:nvPr/>
        </p:nvSpPr>
        <p:spPr>
          <a:xfrm>
            <a:off x="3789360" y="4328280"/>
            <a:ext cx="168120" cy="167400"/>
          </a:xfrm>
          <a:custGeom>
            <a:avLst/>
            <a:gdLst/>
            <a:ahLst/>
            <a:rect l="l" t="t" r="r" b="b"/>
            <a:pathLst>
              <a:path w="168401" h="167639">
                <a:moveTo>
                  <a:pt x="6858" y="167639"/>
                </a:moveTo>
                <a:lnTo>
                  <a:pt x="168402" y="5333"/>
                </a:lnTo>
                <a:lnTo>
                  <a:pt x="162306" y="0"/>
                </a:lnTo>
                <a:lnTo>
                  <a:pt x="0" y="161543"/>
                </a:lnTo>
                <a:lnTo>
                  <a:pt x="6858" y="167639"/>
                </a:lnTo>
                <a:close/>
              </a:path>
            </a:pathLst>
          </a:custGeom>
          <a:solidFill>
            <a:srgbClr val="4cbebe"/>
          </a:solidFill>
          <a:ln w="0">
            <a:noFill/>
          </a:ln>
        </p:spPr>
        <p:style>
          <a:lnRef idx="0"/>
          <a:fillRef idx="0"/>
          <a:effectRef idx="0"/>
          <a:fontRef idx="minor"/>
        </p:style>
      </p:sp>
      <p:sp>
        <p:nvSpPr>
          <p:cNvPr id="2566" name="CustomShape 2423"/>
          <p:cNvSpPr/>
          <p:nvPr/>
        </p:nvSpPr>
        <p:spPr>
          <a:xfrm>
            <a:off x="3796200" y="4333320"/>
            <a:ext cx="161280" cy="162000"/>
          </a:xfrm>
          <a:custGeom>
            <a:avLst/>
            <a:gdLst/>
            <a:ahLst/>
            <a:rect l="l" t="t" r="r" b="b"/>
            <a:pathLst>
              <a:path w="161544" h="162305">
                <a:moveTo>
                  <a:pt x="0" y="162305"/>
                </a:moveTo>
                <a:lnTo>
                  <a:pt x="161544" y="0"/>
                </a:lnTo>
              </a:path>
            </a:pathLst>
          </a:custGeom>
          <a:noFill/>
          <a:ln w="762">
            <a:solidFill>
              <a:srgbClr val="4cbebe"/>
            </a:solidFill>
            <a:round/>
          </a:ln>
        </p:spPr>
        <p:style>
          <a:lnRef idx="0"/>
          <a:fillRef idx="0"/>
          <a:effectRef idx="0"/>
          <a:fontRef idx="minor"/>
        </p:style>
      </p:sp>
      <p:sp>
        <p:nvSpPr>
          <p:cNvPr id="2567" name="CustomShape 2424"/>
          <p:cNvSpPr/>
          <p:nvPr/>
        </p:nvSpPr>
        <p:spPr>
          <a:xfrm>
            <a:off x="3795480" y="4332600"/>
            <a:ext cx="162000" cy="162720"/>
          </a:xfrm>
          <a:custGeom>
            <a:avLst/>
            <a:gdLst/>
            <a:ahLst/>
            <a:rect l="l" t="t" r="r" b="b"/>
            <a:pathLst>
              <a:path w="162306" h="163067">
                <a:moveTo>
                  <a:pt x="762" y="163068"/>
                </a:moveTo>
                <a:lnTo>
                  <a:pt x="162306" y="762"/>
                </a:lnTo>
                <a:lnTo>
                  <a:pt x="161544" y="0"/>
                </a:lnTo>
                <a:lnTo>
                  <a:pt x="0" y="162306"/>
                </a:lnTo>
                <a:lnTo>
                  <a:pt x="762" y="163068"/>
                </a:lnTo>
                <a:close/>
              </a:path>
            </a:pathLst>
          </a:custGeom>
          <a:solidFill>
            <a:srgbClr val="4cbebe"/>
          </a:solidFill>
          <a:ln w="0">
            <a:noFill/>
          </a:ln>
        </p:spPr>
        <p:style>
          <a:lnRef idx="0"/>
          <a:fillRef idx="0"/>
          <a:effectRef idx="0"/>
          <a:fontRef idx="minor"/>
        </p:style>
      </p:sp>
      <p:sp>
        <p:nvSpPr>
          <p:cNvPr id="2568" name="CustomShape 2425"/>
          <p:cNvSpPr/>
          <p:nvPr/>
        </p:nvSpPr>
        <p:spPr>
          <a:xfrm>
            <a:off x="3794760" y="4331880"/>
            <a:ext cx="162000" cy="162720"/>
          </a:xfrm>
          <a:custGeom>
            <a:avLst/>
            <a:gdLst/>
            <a:ahLst/>
            <a:rect l="l" t="t" r="r" b="b"/>
            <a:pathLst>
              <a:path w="162305" h="163067">
                <a:moveTo>
                  <a:pt x="762" y="163068"/>
                </a:moveTo>
                <a:lnTo>
                  <a:pt x="162306" y="762"/>
                </a:lnTo>
                <a:lnTo>
                  <a:pt x="161544" y="0"/>
                </a:lnTo>
                <a:lnTo>
                  <a:pt x="0" y="162306"/>
                </a:lnTo>
                <a:lnTo>
                  <a:pt x="762" y="163068"/>
                </a:lnTo>
                <a:close/>
              </a:path>
            </a:pathLst>
          </a:custGeom>
          <a:solidFill>
            <a:srgbClr val="4cbfc0"/>
          </a:solidFill>
          <a:ln w="0">
            <a:noFill/>
          </a:ln>
        </p:spPr>
        <p:style>
          <a:lnRef idx="0"/>
          <a:fillRef idx="0"/>
          <a:effectRef idx="0"/>
          <a:fontRef idx="minor"/>
        </p:style>
      </p:sp>
      <p:sp>
        <p:nvSpPr>
          <p:cNvPr id="2569" name="CustomShape 2426"/>
          <p:cNvSpPr/>
          <p:nvPr/>
        </p:nvSpPr>
        <p:spPr>
          <a:xfrm>
            <a:off x="3793320" y="4331160"/>
            <a:ext cx="162720" cy="162720"/>
          </a:xfrm>
          <a:custGeom>
            <a:avLst/>
            <a:gdLst/>
            <a:ahLst/>
            <a:rect l="l" t="t" r="r" b="b"/>
            <a:pathLst>
              <a:path w="163067" h="163067">
                <a:moveTo>
                  <a:pt x="1524" y="163068"/>
                </a:moveTo>
                <a:lnTo>
                  <a:pt x="163068" y="762"/>
                </a:lnTo>
                <a:lnTo>
                  <a:pt x="162306" y="0"/>
                </a:lnTo>
                <a:lnTo>
                  <a:pt x="0" y="162306"/>
                </a:lnTo>
                <a:lnTo>
                  <a:pt x="1524" y="163068"/>
                </a:lnTo>
                <a:close/>
              </a:path>
            </a:pathLst>
          </a:custGeom>
          <a:solidFill>
            <a:srgbClr val="4dc1c1"/>
          </a:solidFill>
          <a:ln w="0">
            <a:noFill/>
          </a:ln>
        </p:spPr>
        <p:style>
          <a:lnRef idx="0"/>
          <a:fillRef idx="0"/>
          <a:effectRef idx="0"/>
          <a:fontRef idx="minor"/>
        </p:style>
      </p:sp>
      <p:sp>
        <p:nvSpPr>
          <p:cNvPr id="2570" name="CustomShape 2427"/>
          <p:cNvSpPr/>
          <p:nvPr/>
        </p:nvSpPr>
        <p:spPr>
          <a:xfrm>
            <a:off x="3792600" y="4330440"/>
            <a:ext cx="162720" cy="162720"/>
          </a:xfrm>
          <a:custGeom>
            <a:avLst/>
            <a:gdLst/>
            <a:ahLst/>
            <a:rect l="l" t="t" r="r" b="b"/>
            <a:pathLst>
              <a:path w="163067" h="163067">
                <a:moveTo>
                  <a:pt x="762" y="163067"/>
                </a:moveTo>
                <a:lnTo>
                  <a:pt x="163068" y="761"/>
                </a:lnTo>
                <a:lnTo>
                  <a:pt x="161544" y="0"/>
                </a:lnTo>
                <a:lnTo>
                  <a:pt x="0" y="162305"/>
                </a:lnTo>
                <a:lnTo>
                  <a:pt x="762" y="163067"/>
                </a:lnTo>
                <a:close/>
              </a:path>
            </a:pathLst>
          </a:custGeom>
          <a:solidFill>
            <a:srgbClr val="4dc3c3"/>
          </a:solidFill>
          <a:ln w="0">
            <a:noFill/>
          </a:ln>
        </p:spPr>
        <p:style>
          <a:lnRef idx="0"/>
          <a:fillRef idx="0"/>
          <a:effectRef idx="0"/>
          <a:fontRef idx="minor"/>
        </p:style>
      </p:sp>
      <p:sp>
        <p:nvSpPr>
          <p:cNvPr id="2571" name="CustomShape 2428"/>
          <p:cNvSpPr/>
          <p:nvPr/>
        </p:nvSpPr>
        <p:spPr>
          <a:xfrm>
            <a:off x="3791880" y="4329720"/>
            <a:ext cx="162000" cy="162720"/>
          </a:xfrm>
          <a:custGeom>
            <a:avLst/>
            <a:gdLst/>
            <a:ahLst/>
            <a:rect l="l" t="t" r="r" b="b"/>
            <a:pathLst>
              <a:path w="162306" h="163067">
                <a:moveTo>
                  <a:pt x="762" y="163067"/>
                </a:moveTo>
                <a:lnTo>
                  <a:pt x="162306" y="761"/>
                </a:lnTo>
                <a:lnTo>
                  <a:pt x="161544" y="0"/>
                </a:lnTo>
                <a:lnTo>
                  <a:pt x="0" y="162305"/>
                </a:lnTo>
                <a:lnTo>
                  <a:pt x="762" y="163067"/>
                </a:lnTo>
                <a:close/>
              </a:path>
            </a:pathLst>
          </a:custGeom>
          <a:solidFill>
            <a:srgbClr val="4ec4c4"/>
          </a:solidFill>
          <a:ln w="0">
            <a:noFill/>
          </a:ln>
        </p:spPr>
        <p:style>
          <a:lnRef idx="0"/>
          <a:fillRef idx="0"/>
          <a:effectRef idx="0"/>
          <a:fontRef idx="minor"/>
        </p:style>
      </p:sp>
      <p:sp>
        <p:nvSpPr>
          <p:cNvPr id="2572" name="CustomShape 2429"/>
          <p:cNvSpPr/>
          <p:nvPr/>
        </p:nvSpPr>
        <p:spPr>
          <a:xfrm>
            <a:off x="3790800" y="4329000"/>
            <a:ext cx="162000" cy="162720"/>
          </a:xfrm>
          <a:custGeom>
            <a:avLst/>
            <a:gdLst/>
            <a:ahLst/>
            <a:rect l="l" t="t" r="r" b="b"/>
            <a:pathLst>
              <a:path w="162306" h="163067">
                <a:moveTo>
                  <a:pt x="762" y="163068"/>
                </a:moveTo>
                <a:lnTo>
                  <a:pt x="162306" y="762"/>
                </a:lnTo>
                <a:lnTo>
                  <a:pt x="161544" y="0"/>
                </a:lnTo>
                <a:lnTo>
                  <a:pt x="0" y="162306"/>
                </a:lnTo>
                <a:lnTo>
                  <a:pt x="762" y="163068"/>
                </a:lnTo>
                <a:close/>
              </a:path>
            </a:pathLst>
          </a:custGeom>
          <a:solidFill>
            <a:srgbClr val="4ec5c5"/>
          </a:solidFill>
          <a:ln w="0">
            <a:noFill/>
          </a:ln>
        </p:spPr>
        <p:style>
          <a:lnRef idx="0"/>
          <a:fillRef idx="0"/>
          <a:effectRef idx="0"/>
          <a:fontRef idx="minor"/>
        </p:style>
      </p:sp>
      <p:sp>
        <p:nvSpPr>
          <p:cNvPr id="2573" name="CustomShape 2430"/>
          <p:cNvSpPr/>
          <p:nvPr/>
        </p:nvSpPr>
        <p:spPr>
          <a:xfrm>
            <a:off x="3789360" y="4328280"/>
            <a:ext cx="162720" cy="162720"/>
          </a:xfrm>
          <a:custGeom>
            <a:avLst/>
            <a:gdLst/>
            <a:ahLst/>
            <a:rect l="l" t="t" r="r" b="b"/>
            <a:pathLst>
              <a:path w="163067" h="163067">
                <a:moveTo>
                  <a:pt x="1524" y="163067"/>
                </a:moveTo>
                <a:lnTo>
                  <a:pt x="163068" y="761"/>
                </a:lnTo>
                <a:lnTo>
                  <a:pt x="162306" y="0"/>
                </a:lnTo>
                <a:lnTo>
                  <a:pt x="0" y="161543"/>
                </a:lnTo>
                <a:lnTo>
                  <a:pt x="1524" y="163067"/>
                </a:lnTo>
                <a:close/>
              </a:path>
            </a:pathLst>
          </a:custGeom>
          <a:solidFill>
            <a:srgbClr val="4fc6c6"/>
          </a:solidFill>
          <a:ln w="0">
            <a:noFill/>
          </a:ln>
        </p:spPr>
        <p:style>
          <a:lnRef idx="0"/>
          <a:fillRef idx="0"/>
          <a:effectRef idx="0"/>
          <a:fontRef idx="minor"/>
        </p:style>
      </p:sp>
      <p:sp>
        <p:nvSpPr>
          <p:cNvPr id="2574" name="CustomShape 2431"/>
          <p:cNvSpPr/>
          <p:nvPr/>
        </p:nvSpPr>
        <p:spPr>
          <a:xfrm>
            <a:off x="3783960" y="4322160"/>
            <a:ext cx="167400" cy="167400"/>
          </a:xfrm>
          <a:custGeom>
            <a:avLst/>
            <a:gdLst/>
            <a:ahLst/>
            <a:rect l="l" t="t" r="r" b="b"/>
            <a:pathLst>
              <a:path w="167639" h="167639">
                <a:moveTo>
                  <a:pt x="5334" y="167639"/>
                </a:moveTo>
                <a:lnTo>
                  <a:pt x="167640" y="6095"/>
                </a:lnTo>
                <a:lnTo>
                  <a:pt x="161544" y="0"/>
                </a:lnTo>
                <a:lnTo>
                  <a:pt x="0" y="161543"/>
                </a:lnTo>
                <a:lnTo>
                  <a:pt x="5334" y="167639"/>
                </a:lnTo>
                <a:close/>
              </a:path>
            </a:pathLst>
          </a:custGeom>
          <a:solidFill>
            <a:srgbClr val="50c8c8"/>
          </a:solidFill>
          <a:ln w="0">
            <a:noFill/>
          </a:ln>
        </p:spPr>
        <p:style>
          <a:lnRef idx="0"/>
          <a:fillRef idx="0"/>
          <a:effectRef idx="0"/>
          <a:fontRef idx="minor"/>
        </p:style>
      </p:sp>
      <p:sp>
        <p:nvSpPr>
          <p:cNvPr id="2575" name="CustomShape 2432"/>
          <p:cNvSpPr/>
          <p:nvPr/>
        </p:nvSpPr>
        <p:spPr>
          <a:xfrm>
            <a:off x="3789360" y="4328280"/>
            <a:ext cx="162000" cy="161280"/>
          </a:xfrm>
          <a:custGeom>
            <a:avLst/>
            <a:gdLst/>
            <a:ahLst/>
            <a:rect l="l" t="t" r="r" b="b"/>
            <a:pathLst>
              <a:path w="162305" h="161544">
                <a:moveTo>
                  <a:pt x="0" y="161544"/>
                </a:moveTo>
                <a:lnTo>
                  <a:pt x="162306" y="0"/>
                </a:lnTo>
              </a:path>
            </a:pathLst>
          </a:custGeom>
          <a:noFill/>
          <a:ln w="762">
            <a:solidFill>
              <a:srgbClr val="50c8c8"/>
            </a:solidFill>
            <a:round/>
          </a:ln>
        </p:spPr>
        <p:style>
          <a:lnRef idx="0"/>
          <a:fillRef idx="0"/>
          <a:effectRef idx="0"/>
          <a:fontRef idx="minor"/>
        </p:style>
      </p:sp>
      <p:sp>
        <p:nvSpPr>
          <p:cNvPr id="2576" name="CustomShape 2433"/>
          <p:cNvSpPr/>
          <p:nvPr/>
        </p:nvSpPr>
        <p:spPr>
          <a:xfrm>
            <a:off x="3788640" y="432756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50c8c8"/>
          </a:solidFill>
          <a:ln w="0">
            <a:noFill/>
          </a:ln>
        </p:spPr>
        <p:style>
          <a:lnRef idx="0"/>
          <a:fillRef idx="0"/>
          <a:effectRef idx="0"/>
          <a:fontRef idx="minor"/>
        </p:style>
      </p:sp>
      <p:sp>
        <p:nvSpPr>
          <p:cNvPr id="2577" name="CustomShape 2434"/>
          <p:cNvSpPr/>
          <p:nvPr/>
        </p:nvSpPr>
        <p:spPr>
          <a:xfrm>
            <a:off x="3787920" y="432648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0c9c9"/>
          </a:solidFill>
          <a:ln w="0">
            <a:noFill/>
          </a:ln>
        </p:spPr>
        <p:style>
          <a:lnRef idx="0"/>
          <a:fillRef idx="0"/>
          <a:effectRef idx="0"/>
          <a:fontRef idx="minor"/>
        </p:style>
      </p:sp>
      <p:sp>
        <p:nvSpPr>
          <p:cNvPr id="2578" name="CustomShape 2435"/>
          <p:cNvSpPr/>
          <p:nvPr/>
        </p:nvSpPr>
        <p:spPr>
          <a:xfrm>
            <a:off x="3787200" y="43257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0caca"/>
          </a:solidFill>
          <a:ln w="0">
            <a:noFill/>
          </a:ln>
        </p:spPr>
        <p:style>
          <a:lnRef idx="0"/>
          <a:fillRef idx="0"/>
          <a:effectRef idx="0"/>
          <a:fontRef idx="minor"/>
        </p:style>
      </p:sp>
      <p:sp>
        <p:nvSpPr>
          <p:cNvPr id="2579" name="CustomShape 2436"/>
          <p:cNvSpPr/>
          <p:nvPr/>
        </p:nvSpPr>
        <p:spPr>
          <a:xfrm>
            <a:off x="3786480" y="43250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1cbcb"/>
          </a:solidFill>
          <a:ln w="0">
            <a:noFill/>
          </a:ln>
        </p:spPr>
        <p:style>
          <a:lnRef idx="0"/>
          <a:fillRef idx="0"/>
          <a:effectRef idx="0"/>
          <a:fontRef idx="minor"/>
        </p:style>
      </p:sp>
      <p:sp>
        <p:nvSpPr>
          <p:cNvPr id="2580" name="CustomShape 2437"/>
          <p:cNvSpPr/>
          <p:nvPr/>
        </p:nvSpPr>
        <p:spPr>
          <a:xfrm>
            <a:off x="3785760" y="4323600"/>
            <a:ext cx="162000" cy="162720"/>
          </a:xfrm>
          <a:custGeom>
            <a:avLst/>
            <a:gdLst/>
            <a:ahLst/>
            <a:rect l="l" t="t" r="r" b="b"/>
            <a:pathLst>
              <a:path w="162305" h="163067">
                <a:moveTo>
                  <a:pt x="762" y="163067"/>
                </a:moveTo>
                <a:lnTo>
                  <a:pt x="162306" y="1523"/>
                </a:lnTo>
                <a:lnTo>
                  <a:pt x="161544" y="0"/>
                </a:lnTo>
                <a:lnTo>
                  <a:pt x="0" y="161543"/>
                </a:lnTo>
                <a:lnTo>
                  <a:pt x="762" y="163067"/>
                </a:lnTo>
                <a:close/>
              </a:path>
            </a:pathLst>
          </a:custGeom>
          <a:solidFill>
            <a:srgbClr val="51cdcd"/>
          </a:solidFill>
          <a:ln w="0">
            <a:noFill/>
          </a:ln>
        </p:spPr>
        <p:style>
          <a:lnRef idx="0"/>
          <a:fillRef idx="0"/>
          <a:effectRef idx="0"/>
          <a:fontRef idx="minor"/>
        </p:style>
      </p:sp>
      <p:sp>
        <p:nvSpPr>
          <p:cNvPr id="2581" name="CustomShape 2438"/>
          <p:cNvSpPr/>
          <p:nvPr/>
        </p:nvSpPr>
        <p:spPr>
          <a:xfrm>
            <a:off x="3784680" y="43228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cece"/>
          </a:solidFill>
          <a:ln w="0">
            <a:noFill/>
          </a:ln>
        </p:spPr>
        <p:style>
          <a:lnRef idx="0"/>
          <a:fillRef idx="0"/>
          <a:effectRef idx="0"/>
          <a:fontRef idx="minor"/>
        </p:style>
      </p:sp>
      <p:sp>
        <p:nvSpPr>
          <p:cNvPr id="2582" name="CustomShape 2439"/>
          <p:cNvSpPr/>
          <p:nvPr/>
        </p:nvSpPr>
        <p:spPr>
          <a:xfrm>
            <a:off x="3783960" y="43221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cfcf"/>
          </a:solidFill>
          <a:ln w="0">
            <a:noFill/>
          </a:ln>
        </p:spPr>
        <p:style>
          <a:lnRef idx="0"/>
          <a:fillRef idx="0"/>
          <a:effectRef idx="0"/>
          <a:fontRef idx="minor"/>
        </p:style>
      </p:sp>
      <p:sp>
        <p:nvSpPr>
          <p:cNvPr id="2583" name="CustomShape 2440"/>
          <p:cNvSpPr/>
          <p:nvPr/>
        </p:nvSpPr>
        <p:spPr>
          <a:xfrm>
            <a:off x="3778920" y="4315320"/>
            <a:ext cx="166680" cy="168120"/>
          </a:xfrm>
          <a:custGeom>
            <a:avLst/>
            <a:gdLst/>
            <a:ahLst/>
            <a:rect l="l" t="t" r="r" b="b"/>
            <a:pathLst>
              <a:path w="166877" h="168401">
                <a:moveTo>
                  <a:pt x="5334" y="168401"/>
                </a:moveTo>
                <a:lnTo>
                  <a:pt x="166878" y="6857"/>
                </a:lnTo>
                <a:lnTo>
                  <a:pt x="161544" y="0"/>
                </a:lnTo>
                <a:lnTo>
                  <a:pt x="0" y="161543"/>
                </a:lnTo>
                <a:lnTo>
                  <a:pt x="5334" y="168401"/>
                </a:lnTo>
                <a:close/>
              </a:path>
            </a:pathLst>
          </a:custGeom>
          <a:solidFill>
            <a:srgbClr val="52d0d0"/>
          </a:solidFill>
          <a:ln w="0">
            <a:noFill/>
          </a:ln>
        </p:spPr>
        <p:style>
          <a:lnRef idx="0"/>
          <a:fillRef idx="0"/>
          <a:effectRef idx="0"/>
          <a:fontRef idx="minor"/>
        </p:style>
      </p:sp>
      <p:sp>
        <p:nvSpPr>
          <p:cNvPr id="2584" name="CustomShape 2441"/>
          <p:cNvSpPr/>
          <p:nvPr/>
        </p:nvSpPr>
        <p:spPr>
          <a:xfrm>
            <a:off x="3783960" y="432216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2585" name="CustomShape 2442"/>
          <p:cNvSpPr/>
          <p:nvPr/>
        </p:nvSpPr>
        <p:spPr>
          <a:xfrm>
            <a:off x="3782520" y="4320360"/>
            <a:ext cx="162720" cy="162720"/>
          </a:xfrm>
          <a:custGeom>
            <a:avLst/>
            <a:gdLst/>
            <a:ahLst/>
            <a:rect l="l" t="t" r="r" b="b"/>
            <a:pathLst>
              <a:path w="163067" h="163067">
                <a:moveTo>
                  <a:pt x="1524" y="163068"/>
                </a:moveTo>
                <a:lnTo>
                  <a:pt x="163068" y="1524"/>
                </a:lnTo>
                <a:lnTo>
                  <a:pt x="162306" y="0"/>
                </a:lnTo>
                <a:lnTo>
                  <a:pt x="0" y="162306"/>
                </a:lnTo>
                <a:lnTo>
                  <a:pt x="1524" y="163068"/>
                </a:lnTo>
                <a:close/>
              </a:path>
            </a:pathLst>
          </a:custGeom>
          <a:solidFill>
            <a:srgbClr val="52d0d0"/>
          </a:solidFill>
          <a:ln w="0">
            <a:noFill/>
          </a:ln>
        </p:spPr>
        <p:style>
          <a:lnRef idx="0"/>
          <a:fillRef idx="0"/>
          <a:effectRef idx="0"/>
          <a:fontRef idx="minor"/>
        </p:style>
      </p:sp>
      <p:sp>
        <p:nvSpPr>
          <p:cNvPr id="2586" name="CustomShape 2443"/>
          <p:cNvSpPr/>
          <p:nvPr/>
        </p:nvSpPr>
        <p:spPr>
          <a:xfrm>
            <a:off x="3781800" y="4319640"/>
            <a:ext cx="162720" cy="162720"/>
          </a:xfrm>
          <a:custGeom>
            <a:avLst/>
            <a:gdLst/>
            <a:ahLst/>
            <a:rect l="l" t="t" r="r" b="b"/>
            <a:pathLst>
              <a:path w="163067" h="163067">
                <a:moveTo>
                  <a:pt x="762" y="163068"/>
                </a:moveTo>
                <a:lnTo>
                  <a:pt x="163068" y="762"/>
                </a:lnTo>
                <a:lnTo>
                  <a:pt x="162306" y="0"/>
                </a:lnTo>
                <a:lnTo>
                  <a:pt x="0" y="161544"/>
                </a:lnTo>
                <a:lnTo>
                  <a:pt x="762" y="163068"/>
                </a:lnTo>
                <a:close/>
              </a:path>
            </a:pathLst>
          </a:custGeom>
          <a:solidFill>
            <a:srgbClr val="52d1d1"/>
          </a:solidFill>
          <a:ln w="0">
            <a:noFill/>
          </a:ln>
        </p:spPr>
        <p:style>
          <a:lnRef idx="0"/>
          <a:fillRef idx="0"/>
          <a:effectRef idx="0"/>
          <a:fontRef idx="minor"/>
        </p:style>
      </p:sp>
      <p:sp>
        <p:nvSpPr>
          <p:cNvPr id="2587" name="CustomShape 2444"/>
          <p:cNvSpPr/>
          <p:nvPr/>
        </p:nvSpPr>
        <p:spPr>
          <a:xfrm>
            <a:off x="3781080" y="4318200"/>
            <a:ext cx="162720" cy="162720"/>
          </a:xfrm>
          <a:custGeom>
            <a:avLst/>
            <a:gdLst/>
            <a:ahLst/>
            <a:rect l="l" t="t" r="r" b="b"/>
            <a:pathLst>
              <a:path w="163067" h="163067">
                <a:moveTo>
                  <a:pt x="762" y="163067"/>
                </a:moveTo>
                <a:lnTo>
                  <a:pt x="163068" y="1523"/>
                </a:lnTo>
                <a:lnTo>
                  <a:pt x="162306" y="0"/>
                </a:lnTo>
                <a:lnTo>
                  <a:pt x="0" y="162305"/>
                </a:lnTo>
                <a:lnTo>
                  <a:pt x="762" y="163067"/>
                </a:lnTo>
                <a:close/>
              </a:path>
            </a:pathLst>
          </a:custGeom>
          <a:solidFill>
            <a:srgbClr val="52d2d2"/>
          </a:solidFill>
          <a:ln w="0">
            <a:noFill/>
          </a:ln>
        </p:spPr>
        <p:style>
          <a:lnRef idx="0"/>
          <a:fillRef idx="0"/>
          <a:effectRef idx="0"/>
          <a:fontRef idx="minor"/>
        </p:style>
      </p:sp>
      <p:sp>
        <p:nvSpPr>
          <p:cNvPr id="2588" name="CustomShape 2445"/>
          <p:cNvSpPr/>
          <p:nvPr/>
        </p:nvSpPr>
        <p:spPr>
          <a:xfrm>
            <a:off x="3780360" y="4317480"/>
            <a:ext cx="162720" cy="162720"/>
          </a:xfrm>
          <a:custGeom>
            <a:avLst/>
            <a:gdLst/>
            <a:ahLst/>
            <a:rect l="l" t="t" r="r" b="b"/>
            <a:pathLst>
              <a:path w="163067" h="163067">
                <a:moveTo>
                  <a:pt x="762" y="163068"/>
                </a:moveTo>
                <a:lnTo>
                  <a:pt x="163068" y="762"/>
                </a:lnTo>
                <a:lnTo>
                  <a:pt x="161544" y="0"/>
                </a:lnTo>
                <a:lnTo>
                  <a:pt x="0" y="161544"/>
                </a:lnTo>
                <a:lnTo>
                  <a:pt x="762" y="163068"/>
                </a:lnTo>
                <a:close/>
              </a:path>
            </a:pathLst>
          </a:custGeom>
          <a:solidFill>
            <a:srgbClr val="53d2d2"/>
          </a:solidFill>
          <a:ln w="0">
            <a:noFill/>
          </a:ln>
        </p:spPr>
        <p:style>
          <a:lnRef idx="0"/>
          <a:fillRef idx="0"/>
          <a:effectRef idx="0"/>
          <a:fontRef idx="minor"/>
        </p:style>
      </p:sp>
      <p:sp>
        <p:nvSpPr>
          <p:cNvPr id="2589" name="CustomShape 2446"/>
          <p:cNvSpPr/>
          <p:nvPr/>
        </p:nvSpPr>
        <p:spPr>
          <a:xfrm>
            <a:off x="3779640" y="431676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53d3d3"/>
          </a:solidFill>
          <a:ln w="0">
            <a:noFill/>
          </a:ln>
        </p:spPr>
        <p:style>
          <a:lnRef idx="0"/>
          <a:fillRef idx="0"/>
          <a:effectRef idx="0"/>
          <a:fontRef idx="minor"/>
        </p:style>
      </p:sp>
      <p:sp>
        <p:nvSpPr>
          <p:cNvPr id="2590" name="CustomShape 2447"/>
          <p:cNvSpPr/>
          <p:nvPr/>
        </p:nvSpPr>
        <p:spPr>
          <a:xfrm>
            <a:off x="3778920" y="431532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3d4d4"/>
          </a:solidFill>
          <a:ln w="0">
            <a:noFill/>
          </a:ln>
        </p:spPr>
        <p:style>
          <a:lnRef idx="0"/>
          <a:fillRef idx="0"/>
          <a:effectRef idx="0"/>
          <a:fontRef idx="minor"/>
        </p:style>
      </p:sp>
      <p:sp>
        <p:nvSpPr>
          <p:cNvPr id="2591" name="CustomShape 2448"/>
          <p:cNvSpPr/>
          <p:nvPr/>
        </p:nvSpPr>
        <p:spPr>
          <a:xfrm>
            <a:off x="3774960" y="4307760"/>
            <a:ext cx="164880" cy="168840"/>
          </a:xfrm>
          <a:custGeom>
            <a:avLst/>
            <a:gdLst/>
            <a:ahLst/>
            <a:rect l="l" t="t" r="r" b="b"/>
            <a:pathLst>
              <a:path w="165353" h="169163">
                <a:moveTo>
                  <a:pt x="3810" y="169163"/>
                </a:moveTo>
                <a:lnTo>
                  <a:pt x="165354" y="7619"/>
                </a:lnTo>
                <a:lnTo>
                  <a:pt x="161544" y="0"/>
                </a:lnTo>
                <a:lnTo>
                  <a:pt x="0" y="162305"/>
                </a:lnTo>
                <a:lnTo>
                  <a:pt x="3810" y="169163"/>
                </a:lnTo>
                <a:close/>
              </a:path>
            </a:pathLst>
          </a:custGeom>
          <a:solidFill>
            <a:srgbClr val="54d5d5"/>
          </a:solidFill>
          <a:ln w="0">
            <a:noFill/>
          </a:ln>
        </p:spPr>
        <p:style>
          <a:lnRef idx="0"/>
          <a:fillRef idx="0"/>
          <a:effectRef idx="0"/>
          <a:fontRef idx="minor"/>
        </p:style>
      </p:sp>
      <p:sp>
        <p:nvSpPr>
          <p:cNvPr id="2592" name="CustomShape 2449"/>
          <p:cNvSpPr/>
          <p:nvPr/>
        </p:nvSpPr>
        <p:spPr>
          <a:xfrm>
            <a:off x="3778920" y="43153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2593" name="CustomShape 2450"/>
          <p:cNvSpPr/>
          <p:nvPr/>
        </p:nvSpPr>
        <p:spPr>
          <a:xfrm>
            <a:off x="3777840" y="431352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4d5d5"/>
          </a:solidFill>
          <a:ln w="0">
            <a:noFill/>
          </a:ln>
        </p:spPr>
        <p:style>
          <a:lnRef idx="0"/>
          <a:fillRef idx="0"/>
          <a:effectRef idx="0"/>
          <a:fontRef idx="minor"/>
        </p:style>
      </p:sp>
      <p:sp>
        <p:nvSpPr>
          <p:cNvPr id="2594" name="CustomShape 2451"/>
          <p:cNvSpPr/>
          <p:nvPr/>
        </p:nvSpPr>
        <p:spPr>
          <a:xfrm>
            <a:off x="3777120" y="431208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4d6d6"/>
          </a:solidFill>
          <a:ln w="0">
            <a:noFill/>
          </a:ln>
        </p:spPr>
        <p:style>
          <a:lnRef idx="0"/>
          <a:fillRef idx="0"/>
          <a:effectRef idx="0"/>
          <a:fontRef idx="minor"/>
        </p:style>
      </p:sp>
      <p:sp>
        <p:nvSpPr>
          <p:cNvPr id="2595" name="CustomShape 2452"/>
          <p:cNvSpPr/>
          <p:nvPr/>
        </p:nvSpPr>
        <p:spPr>
          <a:xfrm>
            <a:off x="3776400" y="431064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4d7d7"/>
          </a:solidFill>
          <a:ln w="0">
            <a:noFill/>
          </a:ln>
        </p:spPr>
        <p:style>
          <a:lnRef idx="0"/>
          <a:fillRef idx="0"/>
          <a:effectRef idx="0"/>
          <a:fontRef idx="minor"/>
        </p:style>
      </p:sp>
      <p:sp>
        <p:nvSpPr>
          <p:cNvPr id="2596" name="CustomShape 2453"/>
          <p:cNvSpPr/>
          <p:nvPr/>
        </p:nvSpPr>
        <p:spPr>
          <a:xfrm>
            <a:off x="3775680" y="4309200"/>
            <a:ext cx="162000" cy="162720"/>
          </a:xfrm>
          <a:custGeom>
            <a:avLst/>
            <a:gdLst/>
            <a:ahLst/>
            <a:rect l="l" t="t" r="r" b="b"/>
            <a:pathLst>
              <a:path w="162305" h="163067">
                <a:moveTo>
                  <a:pt x="762" y="163067"/>
                </a:moveTo>
                <a:lnTo>
                  <a:pt x="162306" y="1523"/>
                </a:lnTo>
                <a:lnTo>
                  <a:pt x="161544" y="0"/>
                </a:lnTo>
                <a:lnTo>
                  <a:pt x="0" y="162305"/>
                </a:lnTo>
                <a:lnTo>
                  <a:pt x="762" y="163067"/>
                </a:lnTo>
                <a:close/>
              </a:path>
            </a:pathLst>
          </a:custGeom>
          <a:solidFill>
            <a:srgbClr val="56d8d8"/>
          </a:solidFill>
          <a:ln w="0">
            <a:noFill/>
          </a:ln>
        </p:spPr>
        <p:style>
          <a:lnRef idx="0"/>
          <a:fillRef idx="0"/>
          <a:effectRef idx="0"/>
          <a:fontRef idx="minor"/>
        </p:style>
      </p:sp>
      <p:sp>
        <p:nvSpPr>
          <p:cNvPr id="2597" name="CustomShape 2454"/>
          <p:cNvSpPr/>
          <p:nvPr/>
        </p:nvSpPr>
        <p:spPr>
          <a:xfrm>
            <a:off x="3774960" y="4307760"/>
            <a:ext cx="162000" cy="163440"/>
          </a:xfrm>
          <a:custGeom>
            <a:avLst/>
            <a:gdLst/>
            <a:ahLst/>
            <a:rect l="l" t="t" r="r" b="b"/>
            <a:pathLst>
              <a:path w="162306" h="163829">
                <a:moveTo>
                  <a:pt x="762" y="163829"/>
                </a:moveTo>
                <a:lnTo>
                  <a:pt x="162306" y="1523"/>
                </a:lnTo>
                <a:lnTo>
                  <a:pt x="161544" y="0"/>
                </a:lnTo>
                <a:lnTo>
                  <a:pt x="0" y="162305"/>
                </a:lnTo>
                <a:lnTo>
                  <a:pt x="762" y="163829"/>
                </a:lnTo>
                <a:close/>
              </a:path>
            </a:pathLst>
          </a:custGeom>
          <a:solidFill>
            <a:srgbClr val="56dad9"/>
          </a:solidFill>
          <a:ln w="0">
            <a:noFill/>
          </a:ln>
        </p:spPr>
        <p:style>
          <a:lnRef idx="0"/>
          <a:fillRef idx="0"/>
          <a:effectRef idx="0"/>
          <a:fontRef idx="minor"/>
        </p:style>
      </p:sp>
      <p:sp>
        <p:nvSpPr>
          <p:cNvPr id="2598" name="CustomShape 2455"/>
          <p:cNvSpPr/>
          <p:nvPr/>
        </p:nvSpPr>
        <p:spPr>
          <a:xfrm>
            <a:off x="3772800" y="4299840"/>
            <a:ext cx="163440" cy="169560"/>
          </a:xfrm>
          <a:custGeom>
            <a:avLst/>
            <a:gdLst/>
            <a:ahLst/>
            <a:rect l="l" t="t" r="r" b="b"/>
            <a:pathLst>
              <a:path w="163829" h="169925">
                <a:moveTo>
                  <a:pt x="2286" y="169925"/>
                </a:moveTo>
                <a:lnTo>
                  <a:pt x="163830" y="7619"/>
                </a:lnTo>
                <a:lnTo>
                  <a:pt x="161544" y="0"/>
                </a:lnTo>
                <a:lnTo>
                  <a:pt x="0" y="162305"/>
                </a:lnTo>
                <a:lnTo>
                  <a:pt x="2286" y="169925"/>
                </a:lnTo>
                <a:close/>
              </a:path>
            </a:pathLst>
          </a:custGeom>
          <a:solidFill>
            <a:srgbClr val="57dbdb"/>
          </a:solidFill>
          <a:ln w="0">
            <a:noFill/>
          </a:ln>
        </p:spPr>
        <p:style>
          <a:lnRef idx="0"/>
          <a:fillRef idx="0"/>
          <a:effectRef idx="0"/>
          <a:fontRef idx="minor"/>
        </p:style>
      </p:sp>
      <p:sp>
        <p:nvSpPr>
          <p:cNvPr id="2599" name="CustomShape 2456"/>
          <p:cNvSpPr/>
          <p:nvPr/>
        </p:nvSpPr>
        <p:spPr>
          <a:xfrm>
            <a:off x="3774960" y="4307760"/>
            <a:ext cx="161280" cy="162000"/>
          </a:xfrm>
          <a:custGeom>
            <a:avLst/>
            <a:gdLst/>
            <a:ahLst/>
            <a:rect l="l" t="t" r="r" b="b"/>
            <a:pathLst>
              <a:path w="161544" h="162305">
                <a:moveTo>
                  <a:pt x="0" y="162305"/>
                </a:moveTo>
                <a:lnTo>
                  <a:pt x="161544" y="0"/>
                </a:lnTo>
              </a:path>
            </a:pathLst>
          </a:custGeom>
          <a:noFill/>
          <a:ln w="762">
            <a:solidFill>
              <a:srgbClr val="57dbdb"/>
            </a:solidFill>
            <a:round/>
          </a:ln>
        </p:spPr>
        <p:style>
          <a:lnRef idx="0"/>
          <a:fillRef idx="0"/>
          <a:effectRef idx="0"/>
          <a:fontRef idx="minor"/>
        </p:style>
      </p:sp>
      <p:sp>
        <p:nvSpPr>
          <p:cNvPr id="2600" name="CustomShape 2457"/>
          <p:cNvSpPr/>
          <p:nvPr/>
        </p:nvSpPr>
        <p:spPr>
          <a:xfrm>
            <a:off x="3774240" y="4305240"/>
            <a:ext cx="162000" cy="164160"/>
          </a:xfrm>
          <a:custGeom>
            <a:avLst/>
            <a:gdLst/>
            <a:ahLst/>
            <a:rect l="l" t="t" r="r" b="b"/>
            <a:pathLst>
              <a:path w="162305" h="164591">
                <a:moveTo>
                  <a:pt x="762" y="164592"/>
                </a:moveTo>
                <a:lnTo>
                  <a:pt x="162306" y="2286"/>
                </a:lnTo>
                <a:lnTo>
                  <a:pt x="161544" y="0"/>
                </a:lnTo>
                <a:lnTo>
                  <a:pt x="0" y="161544"/>
                </a:lnTo>
                <a:lnTo>
                  <a:pt x="762" y="164592"/>
                </a:lnTo>
                <a:close/>
              </a:path>
            </a:pathLst>
          </a:custGeom>
          <a:solidFill>
            <a:srgbClr val="57dbdb"/>
          </a:solidFill>
          <a:ln w="0">
            <a:noFill/>
          </a:ln>
        </p:spPr>
        <p:style>
          <a:lnRef idx="0"/>
          <a:fillRef idx="0"/>
          <a:effectRef idx="0"/>
          <a:fontRef idx="minor"/>
        </p:style>
      </p:sp>
      <p:sp>
        <p:nvSpPr>
          <p:cNvPr id="2601" name="CustomShape 2458"/>
          <p:cNvSpPr/>
          <p:nvPr/>
        </p:nvSpPr>
        <p:spPr>
          <a:xfrm>
            <a:off x="3773520" y="4303080"/>
            <a:ext cx="162000" cy="163440"/>
          </a:xfrm>
          <a:custGeom>
            <a:avLst/>
            <a:gdLst/>
            <a:ahLst/>
            <a:rect l="l" t="t" r="r" b="b"/>
            <a:pathLst>
              <a:path w="162305" h="163829">
                <a:moveTo>
                  <a:pt x="762" y="163830"/>
                </a:moveTo>
                <a:lnTo>
                  <a:pt x="162306" y="2286"/>
                </a:lnTo>
                <a:lnTo>
                  <a:pt x="161544" y="0"/>
                </a:lnTo>
                <a:lnTo>
                  <a:pt x="0" y="161544"/>
                </a:lnTo>
                <a:lnTo>
                  <a:pt x="762" y="163830"/>
                </a:lnTo>
                <a:close/>
              </a:path>
            </a:pathLst>
          </a:custGeom>
          <a:solidFill>
            <a:srgbClr val="57dcdc"/>
          </a:solidFill>
          <a:ln w="0">
            <a:noFill/>
          </a:ln>
        </p:spPr>
        <p:style>
          <a:lnRef idx="0"/>
          <a:fillRef idx="0"/>
          <a:effectRef idx="0"/>
          <a:fontRef idx="minor"/>
        </p:style>
      </p:sp>
      <p:sp>
        <p:nvSpPr>
          <p:cNvPr id="2602" name="CustomShape 2459"/>
          <p:cNvSpPr/>
          <p:nvPr/>
        </p:nvSpPr>
        <p:spPr>
          <a:xfrm>
            <a:off x="3772800" y="4299840"/>
            <a:ext cx="162000" cy="164160"/>
          </a:xfrm>
          <a:custGeom>
            <a:avLst/>
            <a:gdLst/>
            <a:ahLst/>
            <a:rect l="l" t="t" r="r" b="b"/>
            <a:pathLst>
              <a:path w="162306" h="164591">
                <a:moveTo>
                  <a:pt x="762" y="164592"/>
                </a:moveTo>
                <a:lnTo>
                  <a:pt x="162306" y="3048"/>
                </a:lnTo>
                <a:lnTo>
                  <a:pt x="161544" y="0"/>
                </a:lnTo>
                <a:lnTo>
                  <a:pt x="0" y="162306"/>
                </a:lnTo>
                <a:lnTo>
                  <a:pt x="762" y="164592"/>
                </a:lnTo>
                <a:close/>
              </a:path>
            </a:pathLst>
          </a:custGeom>
          <a:solidFill>
            <a:srgbClr val="58dddd"/>
          </a:solidFill>
          <a:ln w="0">
            <a:noFill/>
          </a:ln>
        </p:spPr>
        <p:style>
          <a:lnRef idx="0"/>
          <a:fillRef idx="0"/>
          <a:effectRef idx="0"/>
          <a:fontRef idx="minor"/>
        </p:style>
      </p:sp>
      <p:sp>
        <p:nvSpPr>
          <p:cNvPr id="2603" name="CustomShape 2460"/>
          <p:cNvSpPr/>
          <p:nvPr/>
        </p:nvSpPr>
        <p:spPr>
          <a:xfrm>
            <a:off x="3770280" y="4289400"/>
            <a:ext cx="163440" cy="172440"/>
          </a:xfrm>
          <a:custGeom>
            <a:avLst/>
            <a:gdLst/>
            <a:ahLst/>
            <a:rect l="l" t="t" r="r" b="b"/>
            <a:pathLst>
              <a:path w="163829" h="172974">
                <a:moveTo>
                  <a:pt x="2286" y="172974"/>
                </a:moveTo>
                <a:lnTo>
                  <a:pt x="163830" y="10668"/>
                </a:lnTo>
                <a:lnTo>
                  <a:pt x="161544" y="0"/>
                </a:lnTo>
                <a:lnTo>
                  <a:pt x="0" y="161544"/>
                </a:lnTo>
                <a:lnTo>
                  <a:pt x="2286" y="172974"/>
                </a:lnTo>
                <a:close/>
              </a:path>
            </a:pathLst>
          </a:custGeom>
          <a:solidFill>
            <a:srgbClr val="58dede"/>
          </a:solidFill>
          <a:ln w="0">
            <a:noFill/>
          </a:ln>
        </p:spPr>
        <p:style>
          <a:lnRef idx="0"/>
          <a:fillRef idx="0"/>
          <a:effectRef idx="0"/>
          <a:fontRef idx="minor"/>
        </p:style>
      </p:sp>
      <p:sp>
        <p:nvSpPr>
          <p:cNvPr id="2604" name="CustomShape 2461"/>
          <p:cNvSpPr/>
          <p:nvPr/>
        </p:nvSpPr>
        <p:spPr>
          <a:xfrm>
            <a:off x="3772800" y="4299840"/>
            <a:ext cx="161280" cy="162000"/>
          </a:xfrm>
          <a:custGeom>
            <a:avLst/>
            <a:gdLst/>
            <a:ahLst/>
            <a:rect l="l" t="t" r="r" b="b"/>
            <a:pathLst>
              <a:path w="161544" h="162305">
                <a:moveTo>
                  <a:pt x="0" y="162306"/>
                </a:moveTo>
                <a:lnTo>
                  <a:pt x="161544" y="0"/>
                </a:lnTo>
              </a:path>
            </a:pathLst>
          </a:custGeom>
          <a:noFill/>
          <a:ln w="762">
            <a:solidFill>
              <a:srgbClr val="58dede"/>
            </a:solidFill>
            <a:round/>
          </a:ln>
        </p:spPr>
        <p:style>
          <a:lnRef idx="0"/>
          <a:fillRef idx="0"/>
          <a:effectRef idx="0"/>
          <a:fontRef idx="minor"/>
        </p:style>
      </p:sp>
      <p:sp>
        <p:nvSpPr>
          <p:cNvPr id="2605" name="CustomShape 2462"/>
          <p:cNvSpPr/>
          <p:nvPr/>
        </p:nvSpPr>
        <p:spPr>
          <a:xfrm>
            <a:off x="3771720" y="4294800"/>
            <a:ext cx="162000" cy="167400"/>
          </a:xfrm>
          <a:custGeom>
            <a:avLst/>
            <a:gdLst/>
            <a:ahLst/>
            <a:rect l="l" t="t" r="r" b="b"/>
            <a:pathLst>
              <a:path w="162306" h="167639">
                <a:moveTo>
                  <a:pt x="762" y="167639"/>
                </a:moveTo>
                <a:lnTo>
                  <a:pt x="162306" y="5333"/>
                </a:lnTo>
                <a:lnTo>
                  <a:pt x="161544" y="0"/>
                </a:lnTo>
                <a:lnTo>
                  <a:pt x="0" y="161543"/>
                </a:lnTo>
                <a:lnTo>
                  <a:pt x="762" y="167639"/>
                </a:lnTo>
                <a:close/>
              </a:path>
            </a:pathLst>
          </a:custGeom>
          <a:solidFill>
            <a:srgbClr val="58dede"/>
          </a:solidFill>
          <a:ln w="0">
            <a:noFill/>
          </a:ln>
        </p:spPr>
        <p:style>
          <a:lnRef idx="0"/>
          <a:fillRef idx="0"/>
          <a:effectRef idx="0"/>
          <a:fontRef idx="minor"/>
        </p:style>
      </p:sp>
      <p:sp>
        <p:nvSpPr>
          <p:cNvPr id="2606" name="CustomShape 2463"/>
          <p:cNvSpPr/>
          <p:nvPr/>
        </p:nvSpPr>
        <p:spPr>
          <a:xfrm>
            <a:off x="3770280" y="4289400"/>
            <a:ext cx="162720" cy="166680"/>
          </a:xfrm>
          <a:custGeom>
            <a:avLst/>
            <a:gdLst/>
            <a:ahLst/>
            <a:rect l="l" t="t" r="r" b="b"/>
            <a:pathLst>
              <a:path w="163067" h="166877">
                <a:moveTo>
                  <a:pt x="1524" y="166877"/>
                </a:moveTo>
                <a:lnTo>
                  <a:pt x="163068" y="5333"/>
                </a:lnTo>
                <a:lnTo>
                  <a:pt x="161544" y="0"/>
                </a:lnTo>
                <a:lnTo>
                  <a:pt x="0" y="161543"/>
                </a:lnTo>
                <a:lnTo>
                  <a:pt x="1524" y="166877"/>
                </a:lnTo>
                <a:close/>
              </a:path>
            </a:pathLst>
          </a:custGeom>
          <a:solidFill>
            <a:srgbClr val="58dfdf"/>
          </a:solidFill>
          <a:ln w="0">
            <a:noFill/>
          </a:ln>
        </p:spPr>
        <p:style>
          <a:lnRef idx="0"/>
          <a:fillRef idx="0"/>
          <a:effectRef idx="0"/>
          <a:fontRef idx="minor"/>
        </p:style>
      </p:sp>
      <p:sp>
        <p:nvSpPr>
          <p:cNvPr id="2607" name="CustomShape 2464"/>
          <p:cNvSpPr/>
          <p:nvPr/>
        </p:nvSpPr>
        <p:spPr>
          <a:xfrm>
            <a:off x="3769560" y="4271760"/>
            <a:ext cx="162000" cy="178560"/>
          </a:xfrm>
          <a:custGeom>
            <a:avLst/>
            <a:gdLst/>
            <a:ahLst/>
            <a:rect l="l" t="t" r="r" b="b"/>
            <a:pathLst>
              <a:path w="162306" h="179070">
                <a:moveTo>
                  <a:pt x="762" y="179070"/>
                </a:moveTo>
                <a:lnTo>
                  <a:pt x="162306" y="17526"/>
                </a:lnTo>
                <a:lnTo>
                  <a:pt x="161544" y="0"/>
                </a:lnTo>
                <a:lnTo>
                  <a:pt x="0" y="161544"/>
                </a:lnTo>
                <a:lnTo>
                  <a:pt x="762" y="179070"/>
                </a:lnTo>
                <a:close/>
              </a:path>
            </a:pathLst>
          </a:custGeom>
          <a:solidFill>
            <a:srgbClr val="58dfdf"/>
          </a:solidFill>
          <a:ln w="0">
            <a:noFill/>
          </a:ln>
        </p:spPr>
        <p:style>
          <a:lnRef idx="0"/>
          <a:fillRef idx="0"/>
          <a:effectRef idx="0"/>
          <a:fontRef idx="minor"/>
        </p:style>
      </p:sp>
      <p:sp>
        <p:nvSpPr>
          <p:cNvPr id="2608" name="CustomShape 2465"/>
          <p:cNvSpPr/>
          <p:nvPr/>
        </p:nvSpPr>
        <p:spPr>
          <a:xfrm>
            <a:off x="3770280" y="42894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609" name="CustomShape 2466"/>
          <p:cNvSpPr/>
          <p:nvPr/>
        </p:nvSpPr>
        <p:spPr>
          <a:xfrm>
            <a:off x="3768120" y="4248000"/>
            <a:ext cx="162720" cy="184680"/>
          </a:xfrm>
          <a:custGeom>
            <a:avLst/>
            <a:gdLst/>
            <a:ahLst/>
            <a:rect l="l" t="t" r="r" b="b"/>
            <a:pathLst>
              <a:path w="163067" h="185165">
                <a:moveTo>
                  <a:pt x="1524" y="185166"/>
                </a:moveTo>
                <a:lnTo>
                  <a:pt x="163068" y="23622"/>
                </a:lnTo>
                <a:lnTo>
                  <a:pt x="162306" y="0"/>
                </a:lnTo>
                <a:lnTo>
                  <a:pt x="0" y="161544"/>
                </a:lnTo>
                <a:lnTo>
                  <a:pt x="1524" y="185166"/>
                </a:lnTo>
                <a:close/>
              </a:path>
            </a:pathLst>
          </a:custGeom>
          <a:solidFill>
            <a:srgbClr val="58dfdf"/>
          </a:solidFill>
          <a:ln w="0">
            <a:noFill/>
          </a:ln>
        </p:spPr>
        <p:style>
          <a:lnRef idx="0"/>
          <a:fillRef idx="0"/>
          <a:effectRef idx="0"/>
          <a:fontRef idx="minor"/>
        </p:style>
      </p:sp>
      <p:sp>
        <p:nvSpPr>
          <p:cNvPr id="2610" name="CustomShape 2467"/>
          <p:cNvSpPr/>
          <p:nvPr/>
        </p:nvSpPr>
        <p:spPr>
          <a:xfrm>
            <a:off x="3769560" y="42717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611" name="CustomShape 2468"/>
          <p:cNvSpPr/>
          <p:nvPr/>
        </p:nvSpPr>
        <p:spPr>
          <a:xfrm>
            <a:off x="3768120" y="4219200"/>
            <a:ext cx="162000" cy="190080"/>
          </a:xfrm>
          <a:custGeom>
            <a:avLst/>
            <a:gdLst/>
            <a:ahLst/>
            <a:rect l="l" t="t" r="r" b="b"/>
            <a:pathLst>
              <a:path w="162305" h="190500">
                <a:moveTo>
                  <a:pt x="0" y="190500"/>
                </a:moveTo>
                <a:lnTo>
                  <a:pt x="162306" y="28955"/>
                </a:lnTo>
                <a:lnTo>
                  <a:pt x="161544" y="0"/>
                </a:lnTo>
                <a:lnTo>
                  <a:pt x="0" y="161544"/>
                </a:lnTo>
                <a:lnTo>
                  <a:pt x="0" y="190500"/>
                </a:lnTo>
                <a:close/>
              </a:path>
            </a:pathLst>
          </a:custGeom>
          <a:solidFill>
            <a:srgbClr val="59e0e0"/>
          </a:solidFill>
          <a:ln w="0">
            <a:noFill/>
          </a:ln>
        </p:spPr>
        <p:style>
          <a:lnRef idx="0"/>
          <a:fillRef idx="0"/>
          <a:effectRef idx="0"/>
          <a:fontRef idx="minor"/>
        </p:style>
      </p:sp>
      <p:sp>
        <p:nvSpPr>
          <p:cNvPr id="2612" name="CustomShape 2469"/>
          <p:cNvSpPr/>
          <p:nvPr/>
        </p:nvSpPr>
        <p:spPr>
          <a:xfrm>
            <a:off x="3768120" y="4248000"/>
            <a:ext cx="162000" cy="161280"/>
          </a:xfrm>
          <a:custGeom>
            <a:avLst/>
            <a:gdLst/>
            <a:ahLst/>
            <a:rect l="l" t="t" r="r" b="b"/>
            <a:pathLst>
              <a:path w="162305" h="161544">
                <a:moveTo>
                  <a:pt x="0" y="161543"/>
                </a:moveTo>
                <a:lnTo>
                  <a:pt x="162306" y="0"/>
                </a:lnTo>
              </a:path>
            </a:pathLst>
          </a:custGeom>
          <a:noFill/>
          <a:ln w="762">
            <a:solidFill>
              <a:srgbClr val="59e0e0"/>
            </a:solidFill>
            <a:round/>
          </a:ln>
        </p:spPr>
        <p:style>
          <a:lnRef idx="0"/>
          <a:fillRef idx="0"/>
          <a:effectRef idx="0"/>
          <a:fontRef idx="minor"/>
        </p:style>
      </p:sp>
      <p:sp>
        <p:nvSpPr>
          <p:cNvPr id="2613" name="CustomShape 2470"/>
          <p:cNvSpPr/>
          <p:nvPr/>
        </p:nvSpPr>
        <p:spPr>
          <a:xfrm>
            <a:off x="3768120" y="3564000"/>
            <a:ext cx="161280" cy="816480"/>
          </a:xfrm>
          <a:custGeom>
            <a:avLst/>
            <a:gdLst/>
            <a:ahLst/>
            <a:rect l="l" t="t" r="r" b="b"/>
            <a:pathLst>
              <a:path w="161544" h="816863">
                <a:moveTo>
                  <a:pt x="0" y="816863"/>
                </a:moveTo>
                <a:lnTo>
                  <a:pt x="161544" y="655319"/>
                </a:lnTo>
                <a:lnTo>
                  <a:pt x="161543" y="0"/>
                </a:lnTo>
                <a:lnTo>
                  <a:pt x="0" y="161543"/>
                </a:lnTo>
                <a:lnTo>
                  <a:pt x="0" y="816863"/>
                </a:lnTo>
                <a:close/>
              </a:path>
            </a:pathLst>
          </a:custGeom>
          <a:solidFill>
            <a:srgbClr val="59e0e0"/>
          </a:solidFill>
          <a:ln w="0">
            <a:noFill/>
          </a:ln>
        </p:spPr>
        <p:style>
          <a:lnRef idx="0"/>
          <a:fillRef idx="0"/>
          <a:effectRef idx="0"/>
          <a:fontRef idx="minor"/>
        </p:style>
      </p:sp>
      <p:sp>
        <p:nvSpPr>
          <p:cNvPr id="2614" name="CustomShape 2471"/>
          <p:cNvSpPr/>
          <p:nvPr/>
        </p:nvSpPr>
        <p:spPr>
          <a:xfrm>
            <a:off x="3768120" y="421920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2615" name="CustomShape 2472"/>
          <p:cNvSpPr/>
          <p:nvPr/>
        </p:nvSpPr>
        <p:spPr>
          <a:xfrm>
            <a:off x="3490560" y="3722400"/>
            <a:ext cx="163440" cy="183960"/>
          </a:xfrm>
          <a:custGeom>
            <a:avLst/>
            <a:gdLst/>
            <a:ahLst/>
            <a:rect l="l" t="t" r="r" b="b"/>
            <a:pathLst>
              <a:path w="163829" h="184403">
                <a:moveTo>
                  <a:pt x="0" y="184403"/>
                </a:moveTo>
                <a:lnTo>
                  <a:pt x="161544" y="22859"/>
                </a:lnTo>
                <a:lnTo>
                  <a:pt x="163829" y="0"/>
                </a:lnTo>
                <a:lnTo>
                  <a:pt x="2285" y="161543"/>
                </a:lnTo>
                <a:lnTo>
                  <a:pt x="0" y="184403"/>
                </a:lnTo>
                <a:close/>
              </a:path>
            </a:pathLst>
          </a:custGeom>
          <a:solidFill>
            <a:srgbClr val="58dfdf"/>
          </a:solidFill>
          <a:ln w="0">
            <a:noFill/>
          </a:ln>
        </p:spPr>
        <p:style>
          <a:lnRef idx="0"/>
          <a:fillRef idx="0"/>
          <a:effectRef idx="0"/>
          <a:fontRef idx="minor"/>
        </p:style>
      </p:sp>
      <p:sp>
        <p:nvSpPr>
          <p:cNvPr id="2616" name="CustomShape 2473"/>
          <p:cNvSpPr/>
          <p:nvPr/>
        </p:nvSpPr>
        <p:spPr>
          <a:xfrm>
            <a:off x="3490560" y="37450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617" name="CustomShape 2474"/>
          <p:cNvSpPr/>
          <p:nvPr/>
        </p:nvSpPr>
        <p:spPr>
          <a:xfrm>
            <a:off x="3493080" y="3701160"/>
            <a:ext cx="164880" cy="182520"/>
          </a:xfrm>
          <a:custGeom>
            <a:avLst/>
            <a:gdLst/>
            <a:ahLst/>
            <a:rect l="l" t="t" r="r" b="b"/>
            <a:pathLst>
              <a:path w="165353" h="182879">
                <a:moveTo>
                  <a:pt x="0" y="182880"/>
                </a:moveTo>
                <a:lnTo>
                  <a:pt x="161544" y="21336"/>
                </a:lnTo>
                <a:lnTo>
                  <a:pt x="165354" y="0"/>
                </a:lnTo>
                <a:lnTo>
                  <a:pt x="3809" y="161544"/>
                </a:lnTo>
                <a:lnTo>
                  <a:pt x="0" y="182880"/>
                </a:lnTo>
                <a:close/>
              </a:path>
            </a:pathLst>
          </a:custGeom>
          <a:solidFill>
            <a:srgbClr val="58dfdf"/>
          </a:solidFill>
          <a:ln w="0">
            <a:noFill/>
          </a:ln>
        </p:spPr>
        <p:style>
          <a:lnRef idx="0"/>
          <a:fillRef idx="0"/>
          <a:effectRef idx="0"/>
          <a:fontRef idx="minor"/>
        </p:style>
      </p:sp>
      <p:sp>
        <p:nvSpPr>
          <p:cNvPr id="2618" name="CustomShape 2475"/>
          <p:cNvSpPr/>
          <p:nvPr/>
        </p:nvSpPr>
        <p:spPr>
          <a:xfrm>
            <a:off x="3493080" y="37224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619" name="CustomShape 2476"/>
          <p:cNvSpPr/>
          <p:nvPr/>
        </p:nvSpPr>
        <p:spPr>
          <a:xfrm>
            <a:off x="3496680" y="3680280"/>
            <a:ext cx="164880" cy="181800"/>
          </a:xfrm>
          <a:custGeom>
            <a:avLst/>
            <a:gdLst/>
            <a:ahLst/>
            <a:rect l="l" t="t" r="r" b="b"/>
            <a:pathLst>
              <a:path w="165353" h="182117">
                <a:moveTo>
                  <a:pt x="0" y="182117"/>
                </a:moveTo>
                <a:lnTo>
                  <a:pt x="161544" y="20573"/>
                </a:lnTo>
                <a:lnTo>
                  <a:pt x="165354" y="0"/>
                </a:lnTo>
                <a:lnTo>
                  <a:pt x="3809" y="161543"/>
                </a:lnTo>
                <a:lnTo>
                  <a:pt x="0" y="182117"/>
                </a:lnTo>
                <a:close/>
              </a:path>
            </a:pathLst>
          </a:custGeom>
          <a:solidFill>
            <a:srgbClr val="58dfdf"/>
          </a:solidFill>
          <a:ln w="0">
            <a:noFill/>
          </a:ln>
        </p:spPr>
        <p:style>
          <a:lnRef idx="0"/>
          <a:fillRef idx="0"/>
          <a:effectRef idx="0"/>
          <a:fontRef idx="minor"/>
        </p:style>
      </p:sp>
      <p:sp>
        <p:nvSpPr>
          <p:cNvPr id="2620" name="CustomShape 2477"/>
          <p:cNvSpPr/>
          <p:nvPr/>
        </p:nvSpPr>
        <p:spPr>
          <a:xfrm>
            <a:off x="3496680" y="37011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621" name="CustomShape 2478"/>
          <p:cNvSpPr/>
          <p:nvPr/>
        </p:nvSpPr>
        <p:spPr>
          <a:xfrm>
            <a:off x="3500640" y="3662280"/>
            <a:ext cx="166680" cy="179640"/>
          </a:xfrm>
          <a:custGeom>
            <a:avLst/>
            <a:gdLst/>
            <a:ahLst/>
            <a:rect l="l" t="t" r="r" b="b"/>
            <a:pathLst>
              <a:path w="166877" h="179832">
                <a:moveTo>
                  <a:pt x="0" y="179831"/>
                </a:moveTo>
                <a:lnTo>
                  <a:pt x="161544" y="18287"/>
                </a:lnTo>
                <a:lnTo>
                  <a:pt x="166878" y="0"/>
                </a:lnTo>
                <a:lnTo>
                  <a:pt x="4571" y="161543"/>
                </a:lnTo>
                <a:lnTo>
                  <a:pt x="0" y="179831"/>
                </a:lnTo>
                <a:close/>
              </a:path>
            </a:pathLst>
          </a:custGeom>
          <a:solidFill>
            <a:srgbClr val="58dfdf"/>
          </a:solidFill>
          <a:ln w="0">
            <a:noFill/>
          </a:ln>
        </p:spPr>
        <p:style>
          <a:lnRef idx="0"/>
          <a:fillRef idx="0"/>
          <a:effectRef idx="0"/>
          <a:fontRef idx="minor"/>
        </p:style>
      </p:sp>
      <p:sp>
        <p:nvSpPr>
          <p:cNvPr id="2622" name="CustomShape 2479"/>
          <p:cNvSpPr/>
          <p:nvPr/>
        </p:nvSpPr>
        <p:spPr>
          <a:xfrm>
            <a:off x="3500640" y="36806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623" name="CustomShape 2480"/>
          <p:cNvSpPr/>
          <p:nvPr/>
        </p:nvSpPr>
        <p:spPr>
          <a:xfrm>
            <a:off x="3505320" y="3644640"/>
            <a:ext cx="167400" cy="178560"/>
          </a:xfrm>
          <a:custGeom>
            <a:avLst/>
            <a:gdLst/>
            <a:ahLst/>
            <a:rect l="l" t="t" r="r" b="b"/>
            <a:pathLst>
              <a:path w="167639" h="179070">
                <a:moveTo>
                  <a:pt x="0" y="179070"/>
                </a:moveTo>
                <a:lnTo>
                  <a:pt x="162306" y="17526"/>
                </a:lnTo>
                <a:lnTo>
                  <a:pt x="167640" y="0"/>
                </a:lnTo>
                <a:lnTo>
                  <a:pt x="6095" y="161544"/>
                </a:lnTo>
                <a:lnTo>
                  <a:pt x="0" y="179070"/>
                </a:lnTo>
                <a:close/>
              </a:path>
            </a:pathLst>
          </a:custGeom>
          <a:solidFill>
            <a:srgbClr val="57dede"/>
          </a:solidFill>
          <a:ln w="0">
            <a:noFill/>
          </a:ln>
        </p:spPr>
        <p:style>
          <a:lnRef idx="0"/>
          <a:fillRef idx="0"/>
          <a:effectRef idx="0"/>
          <a:fontRef idx="minor"/>
        </p:style>
      </p:sp>
      <p:sp>
        <p:nvSpPr>
          <p:cNvPr id="2624" name="CustomShape 2481"/>
          <p:cNvSpPr/>
          <p:nvPr/>
        </p:nvSpPr>
        <p:spPr>
          <a:xfrm>
            <a:off x="3505320" y="3662280"/>
            <a:ext cx="162000" cy="161280"/>
          </a:xfrm>
          <a:custGeom>
            <a:avLst/>
            <a:gdLst/>
            <a:ahLst/>
            <a:rect l="l" t="t" r="r" b="b"/>
            <a:pathLst>
              <a:path w="162305" h="161544">
                <a:moveTo>
                  <a:pt x="0" y="161544"/>
                </a:moveTo>
                <a:lnTo>
                  <a:pt x="162306" y="0"/>
                </a:lnTo>
              </a:path>
            </a:pathLst>
          </a:custGeom>
          <a:noFill/>
          <a:ln w="762">
            <a:solidFill>
              <a:srgbClr val="57dede"/>
            </a:solidFill>
            <a:round/>
          </a:ln>
        </p:spPr>
        <p:style>
          <a:lnRef idx="0"/>
          <a:fillRef idx="0"/>
          <a:effectRef idx="0"/>
          <a:fontRef idx="minor"/>
        </p:style>
      </p:sp>
      <p:sp>
        <p:nvSpPr>
          <p:cNvPr id="2625" name="CustomShape 2482"/>
          <p:cNvSpPr/>
          <p:nvPr/>
        </p:nvSpPr>
        <p:spPr>
          <a:xfrm>
            <a:off x="3505320" y="3652920"/>
            <a:ext cx="164160" cy="170280"/>
          </a:xfrm>
          <a:custGeom>
            <a:avLst/>
            <a:gdLst/>
            <a:ahLst/>
            <a:rect l="l" t="t" r="r" b="b"/>
            <a:pathLst>
              <a:path w="164591" h="170687">
                <a:moveTo>
                  <a:pt x="0" y="170687"/>
                </a:moveTo>
                <a:lnTo>
                  <a:pt x="162306" y="9143"/>
                </a:lnTo>
                <a:lnTo>
                  <a:pt x="164592" y="0"/>
                </a:lnTo>
                <a:lnTo>
                  <a:pt x="3047" y="161543"/>
                </a:lnTo>
                <a:lnTo>
                  <a:pt x="0" y="170687"/>
                </a:lnTo>
                <a:close/>
              </a:path>
            </a:pathLst>
          </a:custGeom>
          <a:solidFill>
            <a:srgbClr val="57dede"/>
          </a:solidFill>
          <a:ln w="0">
            <a:noFill/>
          </a:ln>
        </p:spPr>
        <p:style>
          <a:lnRef idx="0"/>
          <a:fillRef idx="0"/>
          <a:effectRef idx="0"/>
          <a:fontRef idx="minor"/>
        </p:style>
      </p:sp>
      <p:sp>
        <p:nvSpPr>
          <p:cNvPr id="2626" name="CustomShape 2483"/>
          <p:cNvSpPr/>
          <p:nvPr/>
        </p:nvSpPr>
        <p:spPr>
          <a:xfrm>
            <a:off x="3508200" y="3644640"/>
            <a:ext cx="164160" cy="169560"/>
          </a:xfrm>
          <a:custGeom>
            <a:avLst/>
            <a:gdLst/>
            <a:ahLst/>
            <a:rect l="l" t="t" r="r" b="b"/>
            <a:pathLst>
              <a:path w="164591" h="169925">
                <a:moveTo>
                  <a:pt x="0" y="169925"/>
                </a:moveTo>
                <a:lnTo>
                  <a:pt x="161544" y="8381"/>
                </a:lnTo>
                <a:lnTo>
                  <a:pt x="164592" y="0"/>
                </a:lnTo>
                <a:lnTo>
                  <a:pt x="3047" y="161543"/>
                </a:lnTo>
                <a:lnTo>
                  <a:pt x="0" y="169925"/>
                </a:lnTo>
                <a:close/>
              </a:path>
            </a:pathLst>
          </a:custGeom>
          <a:solidFill>
            <a:srgbClr val="58dddd"/>
          </a:solidFill>
          <a:ln w="0">
            <a:noFill/>
          </a:ln>
        </p:spPr>
        <p:style>
          <a:lnRef idx="0"/>
          <a:fillRef idx="0"/>
          <a:effectRef idx="0"/>
          <a:fontRef idx="minor"/>
        </p:style>
      </p:sp>
      <p:sp>
        <p:nvSpPr>
          <p:cNvPr id="2627" name="CustomShape 2484"/>
          <p:cNvSpPr/>
          <p:nvPr/>
        </p:nvSpPr>
        <p:spPr>
          <a:xfrm>
            <a:off x="3511440" y="3628800"/>
            <a:ext cx="167400" cy="177120"/>
          </a:xfrm>
          <a:custGeom>
            <a:avLst/>
            <a:gdLst/>
            <a:ahLst/>
            <a:rect l="l" t="t" r="r" b="b"/>
            <a:pathLst>
              <a:path w="167639" h="177546">
                <a:moveTo>
                  <a:pt x="0" y="177546"/>
                </a:moveTo>
                <a:lnTo>
                  <a:pt x="161544" y="16002"/>
                </a:lnTo>
                <a:lnTo>
                  <a:pt x="167640" y="0"/>
                </a:lnTo>
                <a:lnTo>
                  <a:pt x="6095" y="161544"/>
                </a:lnTo>
                <a:lnTo>
                  <a:pt x="0" y="177546"/>
                </a:lnTo>
                <a:close/>
              </a:path>
            </a:pathLst>
          </a:custGeom>
          <a:solidFill>
            <a:srgbClr val="58dcdc"/>
          </a:solidFill>
          <a:ln w="0">
            <a:noFill/>
          </a:ln>
        </p:spPr>
        <p:style>
          <a:lnRef idx="0"/>
          <a:fillRef idx="0"/>
          <a:effectRef idx="0"/>
          <a:fontRef idx="minor"/>
        </p:style>
      </p:sp>
      <p:sp>
        <p:nvSpPr>
          <p:cNvPr id="2628" name="CustomShape 2485"/>
          <p:cNvSpPr/>
          <p:nvPr/>
        </p:nvSpPr>
        <p:spPr>
          <a:xfrm>
            <a:off x="3511440" y="364464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2629" name="CustomShape 2486"/>
          <p:cNvSpPr/>
          <p:nvPr/>
        </p:nvSpPr>
        <p:spPr>
          <a:xfrm>
            <a:off x="3517560" y="3614040"/>
            <a:ext cx="168840" cy="175680"/>
          </a:xfrm>
          <a:custGeom>
            <a:avLst/>
            <a:gdLst/>
            <a:ahLst/>
            <a:rect l="l" t="t" r="r" b="b"/>
            <a:pathLst>
              <a:path w="169163" h="176022">
                <a:moveTo>
                  <a:pt x="0" y="176022"/>
                </a:moveTo>
                <a:lnTo>
                  <a:pt x="161544" y="14478"/>
                </a:lnTo>
                <a:lnTo>
                  <a:pt x="169164" y="0"/>
                </a:lnTo>
                <a:lnTo>
                  <a:pt x="7619" y="161544"/>
                </a:lnTo>
                <a:lnTo>
                  <a:pt x="0" y="176022"/>
                </a:lnTo>
                <a:close/>
              </a:path>
            </a:pathLst>
          </a:custGeom>
          <a:solidFill>
            <a:srgbClr val="57dbdb"/>
          </a:solidFill>
          <a:ln w="0">
            <a:noFill/>
          </a:ln>
        </p:spPr>
        <p:style>
          <a:lnRef idx="0"/>
          <a:fillRef idx="0"/>
          <a:effectRef idx="0"/>
          <a:fontRef idx="minor"/>
        </p:style>
      </p:sp>
      <p:sp>
        <p:nvSpPr>
          <p:cNvPr id="2630" name="CustomShape 2487"/>
          <p:cNvSpPr/>
          <p:nvPr/>
        </p:nvSpPr>
        <p:spPr>
          <a:xfrm>
            <a:off x="3517560" y="362880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2631" name="CustomShape 2488"/>
          <p:cNvSpPr/>
          <p:nvPr/>
        </p:nvSpPr>
        <p:spPr>
          <a:xfrm>
            <a:off x="3517560" y="3623400"/>
            <a:ext cx="163440" cy="166680"/>
          </a:xfrm>
          <a:custGeom>
            <a:avLst/>
            <a:gdLst/>
            <a:ahLst/>
            <a:rect l="l" t="t" r="r" b="b"/>
            <a:pathLst>
              <a:path w="163829" h="166877">
                <a:moveTo>
                  <a:pt x="0" y="166877"/>
                </a:moveTo>
                <a:lnTo>
                  <a:pt x="161544" y="5333"/>
                </a:lnTo>
                <a:lnTo>
                  <a:pt x="163830" y="0"/>
                </a:lnTo>
                <a:lnTo>
                  <a:pt x="2285" y="162305"/>
                </a:lnTo>
                <a:lnTo>
                  <a:pt x="0" y="166877"/>
                </a:lnTo>
                <a:close/>
              </a:path>
            </a:pathLst>
          </a:custGeom>
          <a:solidFill>
            <a:srgbClr val="57dbdb"/>
          </a:solidFill>
          <a:ln w="0">
            <a:noFill/>
          </a:ln>
        </p:spPr>
        <p:style>
          <a:lnRef idx="0"/>
          <a:fillRef idx="0"/>
          <a:effectRef idx="0"/>
          <a:fontRef idx="minor"/>
        </p:style>
      </p:sp>
      <p:sp>
        <p:nvSpPr>
          <p:cNvPr id="2632" name="CustomShape 2489"/>
          <p:cNvSpPr/>
          <p:nvPr/>
        </p:nvSpPr>
        <p:spPr>
          <a:xfrm>
            <a:off x="3519720" y="3618720"/>
            <a:ext cx="164160" cy="166680"/>
          </a:xfrm>
          <a:custGeom>
            <a:avLst/>
            <a:gdLst/>
            <a:ahLst/>
            <a:rect l="l" t="t" r="r" b="b"/>
            <a:pathLst>
              <a:path w="164591" h="166877">
                <a:moveTo>
                  <a:pt x="0" y="166877"/>
                </a:moveTo>
                <a:lnTo>
                  <a:pt x="161544" y="4571"/>
                </a:lnTo>
                <a:lnTo>
                  <a:pt x="164592" y="0"/>
                </a:lnTo>
                <a:lnTo>
                  <a:pt x="2285" y="161543"/>
                </a:lnTo>
                <a:lnTo>
                  <a:pt x="0" y="166877"/>
                </a:lnTo>
                <a:close/>
              </a:path>
            </a:pathLst>
          </a:custGeom>
          <a:solidFill>
            <a:srgbClr val="56dad9"/>
          </a:solidFill>
          <a:ln w="0">
            <a:noFill/>
          </a:ln>
        </p:spPr>
        <p:style>
          <a:lnRef idx="0"/>
          <a:fillRef idx="0"/>
          <a:effectRef idx="0"/>
          <a:fontRef idx="minor"/>
        </p:style>
      </p:sp>
      <p:sp>
        <p:nvSpPr>
          <p:cNvPr id="2633" name="CustomShape 2490"/>
          <p:cNvSpPr/>
          <p:nvPr/>
        </p:nvSpPr>
        <p:spPr>
          <a:xfrm>
            <a:off x="3521880" y="3614040"/>
            <a:ext cx="164160" cy="165600"/>
          </a:xfrm>
          <a:custGeom>
            <a:avLst/>
            <a:gdLst/>
            <a:ahLst/>
            <a:rect l="l" t="t" r="r" b="b"/>
            <a:pathLst>
              <a:path w="164591" h="166115">
                <a:moveTo>
                  <a:pt x="0" y="166115"/>
                </a:moveTo>
                <a:lnTo>
                  <a:pt x="162306" y="4571"/>
                </a:lnTo>
                <a:lnTo>
                  <a:pt x="164592" y="0"/>
                </a:lnTo>
                <a:lnTo>
                  <a:pt x="3047" y="161543"/>
                </a:lnTo>
                <a:lnTo>
                  <a:pt x="0" y="166115"/>
                </a:lnTo>
                <a:close/>
              </a:path>
            </a:pathLst>
          </a:custGeom>
          <a:solidFill>
            <a:srgbClr val="56d8d8"/>
          </a:solidFill>
          <a:ln w="0">
            <a:noFill/>
          </a:ln>
        </p:spPr>
        <p:style>
          <a:lnRef idx="0"/>
          <a:fillRef idx="0"/>
          <a:effectRef idx="0"/>
          <a:fontRef idx="minor"/>
        </p:style>
      </p:sp>
      <p:sp>
        <p:nvSpPr>
          <p:cNvPr id="2634" name="CustomShape 2491"/>
          <p:cNvSpPr/>
          <p:nvPr/>
        </p:nvSpPr>
        <p:spPr>
          <a:xfrm>
            <a:off x="3525120" y="3600360"/>
            <a:ext cx="168840" cy="174960"/>
          </a:xfrm>
          <a:custGeom>
            <a:avLst/>
            <a:gdLst/>
            <a:ahLst/>
            <a:rect l="l" t="t" r="r" b="b"/>
            <a:pathLst>
              <a:path w="169163" h="175260">
                <a:moveTo>
                  <a:pt x="0" y="175260"/>
                </a:moveTo>
                <a:lnTo>
                  <a:pt x="161544" y="13716"/>
                </a:lnTo>
                <a:lnTo>
                  <a:pt x="169164" y="0"/>
                </a:lnTo>
                <a:lnTo>
                  <a:pt x="7619" y="161544"/>
                </a:lnTo>
                <a:lnTo>
                  <a:pt x="0" y="175260"/>
                </a:lnTo>
                <a:close/>
              </a:path>
            </a:pathLst>
          </a:custGeom>
          <a:solidFill>
            <a:srgbClr val="55d7d7"/>
          </a:solidFill>
          <a:ln w="0">
            <a:noFill/>
          </a:ln>
        </p:spPr>
        <p:style>
          <a:lnRef idx="0"/>
          <a:fillRef idx="0"/>
          <a:effectRef idx="0"/>
          <a:fontRef idx="minor"/>
        </p:style>
      </p:sp>
      <p:sp>
        <p:nvSpPr>
          <p:cNvPr id="2635" name="CustomShape 2492"/>
          <p:cNvSpPr/>
          <p:nvPr/>
        </p:nvSpPr>
        <p:spPr>
          <a:xfrm>
            <a:off x="3525120" y="3614040"/>
            <a:ext cx="161280" cy="161280"/>
          </a:xfrm>
          <a:custGeom>
            <a:avLst/>
            <a:gdLst/>
            <a:ahLst/>
            <a:rect l="l" t="t" r="r" b="b"/>
            <a:pathLst>
              <a:path w="161544" h="161544">
                <a:moveTo>
                  <a:pt x="0" y="161544"/>
                </a:moveTo>
                <a:lnTo>
                  <a:pt x="161544" y="0"/>
                </a:lnTo>
              </a:path>
            </a:pathLst>
          </a:custGeom>
          <a:noFill/>
          <a:ln w="762">
            <a:solidFill>
              <a:srgbClr val="55d7d7"/>
            </a:solidFill>
            <a:round/>
          </a:ln>
        </p:spPr>
        <p:style>
          <a:lnRef idx="0"/>
          <a:fillRef idx="0"/>
          <a:effectRef idx="0"/>
          <a:fontRef idx="minor"/>
        </p:style>
      </p:sp>
      <p:sp>
        <p:nvSpPr>
          <p:cNvPr id="2636" name="CustomShape 2493"/>
          <p:cNvSpPr/>
          <p:nvPr/>
        </p:nvSpPr>
        <p:spPr>
          <a:xfrm>
            <a:off x="3525120" y="3609720"/>
            <a:ext cx="163440" cy="165600"/>
          </a:xfrm>
          <a:custGeom>
            <a:avLst/>
            <a:gdLst/>
            <a:ahLst/>
            <a:rect l="l" t="t" r="r" b="b"/>
            <a:pathLst>
              <a:path w="163829" h="166115">
                <a:moveTo>
                  <a:pt x="0" y="166116"/>
                </a:moveTo>
                <a:lnTo>
                  <a:pt x="161544" y="4572"/>
                </a:lnTo>
                <a:lnTo>
                  <a:pt x="163830" y="0"/>
                </a:lnTo>
                <a:lnTo>
                  <a:pt x="2285" y="161544"/>
                </a:lnTo>
                <a:lnTo>
                  <a:pt x="0" y="166116"/>
                </a:lnTo>
                <a:close/>
              </a:path>
            </a:pathLst>
          </a:custGeom>
          <a:solidFill>
            <a:srgbClr val="55d7d7"/>
          </a:solidFill>
          <a:ln w="0">
            <a:noFill/>
          </a:ln>
        </p:spPr>
        <p:style>
          <a:lnRef idx="0"/>
          <a:fillRef idx="0"/>
          <a:effectRef idx="0"/>
          <a:fontRef idx="minor"/>
        </p:style>
      </p:sp>
      <p:sp>
        <p:nvSpPr>
          <p:cNvPr id="2637" name="CustomShape 2494"/>
          <p:cNvSpPr/>
          <p:nvPr/>
        </p:nvSpPr>
        <p:spPr>
          <a:xfrm>
            <a:off x="3527280" y="3605040"/>
            <a:ext cx="163440" cy="165600"/>
          </a:xfrm>
          <a:custGeom>
            <a:avLst/>
            <a:gdLst/>
            <a:ahLst/>
            <a:rect l="l" t="t" r="r" b="b"/>
            <a:pathLst>
              <a:path w="163829" h="166115">
                <a:moveTo>
                  <a:pt x="0" y="166115"/>
                </a:moveTo>
                <a:lnTo>
                  <a:pt x="161544" y="4571"/>
                </a:lnTo>
                <a:lnTo>
                  <a:pt x="163830" y="0"/>
                </a:lnTo>
                <a:lnTo>
                  <a:pt x="2285" y="161543"/>
                </a:lnTo>
                <a:lnTo>
                  <a:pt x="0" y="166115"/>
                </a:lnTo>
                <a:close/>
              </a:path>
            </a:pathLst>
          </a:custGeom>
          <a:solidFill>
            <a:srgbClr val="54d6d6"/>
          </a:solidFill>
          <a:ln w="0">
            <a:noFill/>
          </a:ln>
        </p:spPr>
        <p:style>
          <a:lnRef idx="0"/>
          <a:fillRef idx="0"/>
          <a:effectRef idx="0"/>
          <a:fontRef idx="minor"/>
        </p:style>
      </p:sp>
      <p:sp>
        <p:nvSpPr>
          <p:cNvPr id="2638" name="CustomShape 2495"/>
          <p:cNvSpPr/>
          <p:nvPr/>
        </p:nvSpPr>
        <p:spPr>
          <a:xfrm>
            <a:off x="3529440" y="3600360"/>
            <a:ext cx="164160" cy="165600"/>
          </a:xfrm>
          <a:custGeom>
            <a:avLst/>
            <a:gdLst/>
            <a:ahLst/>
            <a:rect l="l" t="t" r="r" b="b"/>
            <a:pathLst>
              <a:path w="164591" h="166115">
                <a:moveTo>
                  <a:pt x="0" y="166115"/>
                </a:moveTo>
                <a:lnTo>
                  <a:pt x="161544" y="4571"/>
                </a:lnTo>
                <a:lnTo>
                  <a:pt x="164592" y="0"/>
                </a:lnTo>
                <a:lnTo>
                  <a:pt x="3047" y="161543"/>
                </a:lnTo>
                <a:lnTo>
                  <a:pt x="0" y="166115"/>
                </a:lnTo>
                <a:close/>
              </a:path>
            </a:pathLst>
          </a:custGeom>
          <a:solidFill>
            <a:srgbClr val="54d5d5"/>
          </a:solidFill>
          <a:ln w="0">
            <a:noFill/>
          </a:ln>
        </p:spPr>
        <p:style>
          <a:lnRef idx="0"/>
          <a:fillRef idx="0"/>
          <a:effectRef idx="0"/>
          <a:fontRef idx="minor"/>
        </p:style>
      </p:sp>
      <p:sp>
        <p:nvSpPr>
          <p:cNvPr id="2639" name="CustomShape 2496"/>
          <p:cNvSpPr/>
          <p:nvPr/>
        </p:nvSpPr>
        <p:spPr>
          <a:xfrm>
            <a:off x="3532680" y="3592080"/>
            <a:ext cx="167400" cy="169560"/>
          </a:xfrm>
          <a:custGeom>
            <a:avLst/>
            <a:gdLst/>
            <a:ahLst/>
            <a:rect l="l" t="t" r="r" b="b"/>
            <a:pathLst>
              <a:path w="167639" h="169925">
                <a:moveTo>
                  <a:pt x="0" y="169925"/>
                </a:moveTo>
                <a:lnTo>
                  <a:pt x="161544" y="8381"/>
                </a:lnTo>
                <a:lnTo>
                  <a:pt x="167640" y="0"/>
                </a:lnTo>
                <a:lnTo>
                  <a:pt x="6095" y="161543"/>
                </a:lnTo>
                <a:lnTo>
                  <a:pt x="0" y="169925"/>
                </a:lnTo>
                <a:close/>
              </a:path>
            </a:pathLst>
          </a:custGeom>
          <a:solidFill>
            <a:srgbClr val="54d4d4"/>
          </a:solidFill>
          <a:ln w="0">
            <a:noFill/>
          </a:ln>
        </p:spPr>
        <p:style>
          <a:lnRef idx="0"/>
          <a:fillRef idx="0"/>
          <a:effectRef idx="0"/>
          <a:fontRef idx="minor"/>
        </p:style>
      </p:sp>
      <p:sp>
        <p:nvSpPr>
          <p:cNvPr id="2640" name="CustomShape 2497"/>
          <p:cNvSpPr/>
          <p:nvPr/>
        </p:nvSpPr>
        <p:spPr>
          <a:xfrm>
            <a:off x="3532680" y="360036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2641" name="CustomShape 2498"/>
          <p:cNvSpPr/>
          <p:nvPr/>
        </p:nvSpPr>
        <p:spPr>
          <a:xfrm>
            <a:off x="3538800" y="3584520"/>
            <a:ext cx="168120" cy="168840"/>
          </a:xfrm>
          <a:custGeom>
            <a:avLst/>
            <a:gdLst/>
            <a:ahLst/>
            <a:rect l="l" t="t" r="r" b="b"/>
            <a:pathLst>
              <a:path w="168401" h="169163">
                <a:moveTo>
                  <a:pt x="0" y="169163"/>
                </a:moveTo>
                <a:lnTo>
                  <a:pt x="161544" y="7619"/>
                </a:lnTo>
                <a:lnTo>
                  <a:pt x="168402" y="0"/>
                </a:lnTo>
                <a:lnTo>
                  <a:pt x="6858" y="161543"/>
                </a:lnTo>
                <a:lnTo>
                  <a:pt x="0" y="169163"/>
                </a:lnTo>
                <a:close/>
              </a:path>
            </a:pathLst>
          </a:custGeom>
          <a:solidFill>
            <a:srgbClr val="52d0d0"/>
          </a:solidFill>
          <a:ln w="0">
            <a:noFill/>
          </a:ln>
        </p:spPr>
        <p:style>
          <a:lnRef idx="0"/>
          <a:fillRef idx="0"/>
          <a:effectRef idx="0"/>
          <a:fontRef idx="minor"/>
        </p:style>
      </p:sp>
      <p:sp>
        <p:nvSpPr>
          <p:cNvPr id="2642" name="CustomShape 2499"/>
          <p:cNvSpPr/>
          <p:nvPr/>
        </p:nvSpPr>
        <p:spPr>
          <a:xfrm>
            <a:off x="3538800" y="359208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2643" name="CustomShape 2500"/>
          <p:cNvSpPr/>
          <p:nvPr/>
        </p:nvSpPr>
        <p:spPr>
          <a:xfrm>
            <a:off x="3476160" y="3515040"/>
            <a:ext cx="622800" cy="161280"/>
          </a:xfrm>
          <a:custGeom>
            <a:avLst/>
            <a:gdLst/>
            <a:ahLst/>
            <a:rect l="l" t="t" r="r" b="b"/>
            <a:pathLst>
              <a:path w="623315" h="161544">
                <a:moveTo>
                  <a:pt x="461772" y="161544"/>
                </a:moveTo>
                <a:lnTo>
                  <a:pt x="623316" y="0"/>
                </a:lnTo>
                <a:lnTo>
                  <a:pt x="161544" y="0"/>
                </a:lnTo>
                <a:lnTo>
                  <a:pt x="0" y="161544"/>
                </a:lnTo>
                <a:lnTo>
                  <a:pt x="461772" y="161544"/>
                </a:lnTo>
                <a:close/>
              </a:path>
            </a:pathLst>
          </a:custGeom>
          <a:solidFill>
            <a:srgbClr val="3b9797"/>
          </a:solidFill>
          <a:ln w="0">
            <a:noFill/>
          </a:ln>
        </p:spPr>
        <p:style>
          <a:lnRef idx="0"/>
          <a:fillRef idx="0"/>
          <a:effectRef idx="0"/>
          <a:fontRef idx="minor"/>
        </p:style>
      </p:sp>
      <p:sp>
        <p:nvSpPr>
          <p:cNvPr id="2644" name="CustomShape 2501"/>
          <p:cNvSpPr/>
          <p:nvPr/>
        </p:nvSpPr>
        <p:spPr>
          <a:xfrm>
            <a:off x="3938040" y="351504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2645" name="CustomShape 2502"/>
          <p:cNvSpPr/>
          <p:nvPr/>
        </p:nvSpPr>
        <p:spPr>
          <a:xfrm>
            <a:off x="3938040" y="3515040"/>
            <a:ext cx="161280" cy="391320"/>
          </a:xfrm>
          <a:custGeom>
            <a:avLst/>
            <a:gdLst/>
            <a:ahLst/>
            <a:rect l="l" t="t" r="r" b="b"/>
            <a:pathLst>
              <a:path w="161544" h="391667">
                <a:moveTo>
                  <a:pt x="0" y="391667"/>
                </a:moveTo>
                <a:lnTo>
                  <a:pt x="161544" y="230123"/>
                </a:lnTo>
                <a:lnTo>
                  <a:pt x="161544" y="0"/>
                </a:lnTo>
                <a:lnTo>
                  <a:pt x="0" y="161543"/>
                </a:lnTo>
                <a:lnTo>
                  <a:pt x="0" y="391667"/>
                </a:lnTo>
                <a:close/>
              </a:path>
            </a:pathLst>
          </a:custGeom>
          <a:solidFill>
            <a:srgbClr val="59e0e0"/>
          </a:solidFill>
          <a:ln w="0">
            <a:noFill/>
          </a:ln>
        </p:spPr>
        <p:style>
          <a:lnRef idx="0"/>
          <a:fillRef idx="0"/>
          <a:effectRef idx="0"/>
          <a:fontRef idx="minor"/>
        </p:style>
      </p:sp>
      <p:sp>
        <p:nvSpPr>
          <p:cNvPr id="2646" name="CustomShape 2503"/>
          <p:cNvSpPr/>
          <p:nvPr/>
        </p:nvSpPr>
        <p:spPr>
          <a:xfrm>
            <a:off x="3938040" y="37450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2647" name="CustomShape 2504"/>
          <p:cNvSpPr/>
          <p:nvPr/>
        </p:nvSpPr>
        <p:spPr>
          <a:xfrm>
            <a:off x="3476160" y="3676680"/>
            <a:ext cx="461520" cy="848520"/>
          </a:xfrm>
          <a:custGeom>
            <a:avLst/>
            <a:gdLst/>
            <a:ahLst/>
            <a:rect l="l" t="t" r="r" b="b"/>
            <a:pathLst>
              <a:path w="461772" h="848868">
                <a:moveTo>
                  <a:pt x="364998" y="826008"/>
                </a:moveTo>
                <a:lnTo>
                  <a:pt x="348234" y="826008"/>
                </a:lnTo>
                <a:lnTo>
                  <a:pt x="332605" y="823854"/>
                </a:lnTo>
                <a:lnTo>
                  <a:pt x="320171" y="818833"/>
                </a:lnTo>
                <a:lnTo>
                  <a:pt x="310567" y="811341"/>
                </a:lnTo>
                <a:lnTo>
                  <a:pt x="303430" y="801773"/>
                </a:lnTo>
                <a:lnTo>
                  <a:pt x="298396" y="790525"/>
                </a:lnTo>
                <a:lnTo>
                  <a:pt x="295102" y="777993"/>
                </a:lnTo>
                <a:lnTo>
                  <a:pt x="293184" y="764572"/>
                </a:lnTo>
                <a:lnTo>
                  <a:pt x="292279" y="750659"/>
                </a:lnTo>
                <a:lnTo>
                  <a:pt x="292023" y="736650"/>
                </a:lnTo>
                <a:lnTo>
                  <a:pt x="292002" y="709924"/>
                </a:lnTo>
                <a:lnTo>
                  <a:pt x="291846" y="704088"/>
                </a:lnTo>
                <a:lnTo>
                  <a:pt x="291846" y="48768"/>
                </a:lnTo>
                <a:lnTo>
                  <a:pt x="344784" y="48678"/>
                </a:lnTo>
                <a:lnTo>
                  <a:pt x="358229" y="50911"/>
                </a:lnTo>
                <a:lnTo>
                  <a:pt x="381252" y="61456"/>
                </a:lnTo>
                <a:lnTo>
                  <a:pt x="399632" y="78625"/>
                </a:lnTo>
                <a:lnTo>
                  <a:pt x="413989" y="100644"/>
                </a:lnTo>
                <a:lnTo>
                  <a:pt x="424942" y="125735"/>
                </a:lnTo>
                <a:lnTo>
                  <a:pt x="433109" y="152123"/>
                </a:lnTo>
                <a:lnTo>
                  <a:pt x="439109" y="178032"/>
                </a:lnTo>
                <a:lnTo>
                  <a:pt x="448056" y="230124"/>
                </a:lnTo>
                <a:lnTo>
                  <a:pt x="461772" y="230124"/>
                </a:lnTo>
                <a:lnTo>
                  <a:pt x="461772" y="0"/>
                </a:lnTo>
                <a:lnTo>
                  <a:pt x="0" y="0"/>
                </a:lnTo>
                <a:lnTo>
                  <a:pt x="0" y="230124"/>
                </a:lnTo>
                <a:lnTo>
                  <a:pt x="14478" y="230124"/>
                </a:lnTo>
                <a:lnTo>
                  <a:pt x="16764" y="207264"/>
                </a:lnTo>
                <a:lnTo>
                  <a:pt x="19018" y="194558"/>
                </a:lnTo>
                <a:lnTo>
                  <a:pt x="24311" y="167721"/>
                </a:lnTo>
                <a:lnTo>
                  <a:pt x="31278" y="140290"/>
                </a:lnTo>
                <a:lnTo>
                  <a:pt x="40672" y="113831"/>
                </a:lnTo>
                <a:lnTo>
                  <a:pt x="53248" y="89913"/>
                </a:lnTo>
                <a:lnTo>
                  <a:pt x="69762" y="70103"/>
                </a:lnTo>
                <a:lnTo>
                  <a:pt x="90967" y="55969"/>
                </a:lnTo>
                <a:lnTo>
                  <a:pt x="117617" y="49077"/>
                </a:lnTo>
                <a:lnTo>
                  <a:pt x="168402" y="48768"/>
                </a:lnTo>
                <a:lnTo>
                  <a:pt x="168402" y="704088"/>
                </a:lnTo>
                <a:lnTo>
                  <a:pt x="168166" y="716320"/>
                </a:lnTo>
                <a:lnTo>
                  <a:pt x="168156" y="743595"/>
                </a:lnTo>
                <a:lnTo>
                  <a:pt x="167650" y="757757"/>
                </a:lnTo>
                <a:lnTo>
                  <a:pt x="166324" y="771681"/>
                </a:lnTo>
                <a:lnTo>
                  <a:pt x="163810" y="784928"/>
                </a:lnTo>
                <a:lnTo>
                  <a:pt x="159746" y="797057"/>
                </a:lnTo>
                <a:lnTo>
                  <a:pt x="153764" y="807628"/>
                </a:lnTo>
                <a:lnTo>
                  <a:pt x="145500" y="816202"/>
                </a:lnTo>
                <a:lnTo>
                  <a:pt x="134588" y="822338"/>
                </a:lnTo>
                <a:lnTo>
                  <a:pt x="120663" y="825595"/>
                </a:lnTo>
                <a:lnTo>
                  <a:pt x="112776" y="826008"/>
                </a:lnTo>
                <a:lnTo>
                  <a:pt x="96012" y="826008"/>
                </a:lnTo>
                <a:lnTo>
                  <a:pt x="96012" y="848868"/>
                </a:lnTo>
                <a:lnTo>
                  <a:pt x="364998" y="848868"/>
                </a:lnTo>
                <a:lnTo>
                  <a:pt x="364998" y="826008"/>
                </a:lnTo>
                <a:close/>
              </a:path>
            </a:pathLst>
          </a:custGeom>
          <a:solidFill>
            <a:srgbClr val="274e75"/>
          </a:solidFill>
          <a:ln w="0">
            <a:noFill/>
          </a:ln>
        </p:spPr>
        <p:style>
          <a:lnRef idx="0"/>
          <a:fillRef idx="0"/>
          <a:effectRef idx="0"/>
          <a:fontRef idx="minor"/>
        </p:style>
      </p:sp>
      <p:sp>
        <p:nvSpPr>
          <p:cNvPr id="2648" name="CustomShape 2505"/>
          <p:cNvSpPr/>
          <p:nvPr/>
        </p:nvSpPr>
        <p:spPr>
          <a:xfrm>
            <a:off x="3476160" y="3676680"/>
            <a:ext cx="461520" cy="360"/>
          </a:xfrm>
          <a:custGeom>
            <a:avLst/>
            <a:gdLst/>
            <a:ahLst/>
            <a:rect l="l" t="t" r="r" b="b"/>
            <a:pathLst>
              <a:path w="461772" h="0">
                <a:moveTo>
                  <a:pt x="461772" y="0"/>
                </a:moveTo>
                <a:lnTo>
                  <a:pt x="0" y="0"/>
                </a:lnTo>
              </a:path>
            </a:pathLst>
          </a:custGeom>
          <a:noFill/>
          <a:ln w="12954">
            <a:solidFill>
              <a:srgbClr val="358092"/>
            </a:solidFill>
            <a:round/>
          </a:ln>
        </p:spPr>
        <p:style>
          <a:lnRef idx="0"/>
          <a:fillRef idx="0"/>
          <a:effectRef idx="0"/>
          <a:fontRef idx="minor"/>
        </p:style>
      </p:sp>
      <p:sp>
        <p:nvSpPr>
          <p:cNvPr id="2649" name="CustomShape 2506"/>
          <p:cNvSpPr/>
          <p:nvPr/>
        </p:nvSpPr>
        <p:spPr>
          <a:xfrm>
            <a:off x="3476160" y="3676680"/>
            <a:ext cx="360" cy="229680"/>
          </a:xfrm>
          <a:custGeom>
            <a:avLst/>
            <a:gdLst/>
            <a:ahLst/>
            <a:rect l="l" t="t" r="r" b="b"/>
            <a:pathLst>
              <a:path w="0" h="230124">
                <a:moveTo>
                  <a:pt x="0" y="0"/>
                </a:moveTo>
                <a:lnTo>
                  <a:pt x="0" y="230124"/>
                </a:lnTo>
              </a:path>
            </a:pathLst>
          </a:custGeom>
          <a:noFill/>
          <a:ln w="12954">
            <a:solidFill>
              <a:srgbClr val="4094ab"/>
            </a:solidFill>
            <a:round/>
          </a:ln>
        </p:spPr>
        <p:style>
          <a:lnRef idx="0"/>
          <a:fillRef idx="0"/>
          <a:effectRef idx="0"/>
          <a:fontRef idx="minor"/>
        </p:style>
      </p:sp>
      <p:sp>
        <p:nvSpPr>
          <p:cNvPr id="2650" name="CustomShape 2507"/>
          <p:cNvSpPr/>
          <p:nvPr/>
        </p:nvSpPr>
        <p:spPr>
          <a:xfrm>
            <a:off x="3476160" y="3906720"/>
            <a:ext cx="14040" cy="360"/>
          </a:xfrm>
          <a:custGeom>
            <a:avLst/>
            <a:gdLst/>
            <a:ahLst/>
            <a:rect l="l" t="t" r="r" b="b"/>
            <a:pathLst>
              <a:path w="14477" h="0">
                <a:moveTo>
                  <a:pt x="0" y="0"/>
                </a:moveTo>
                <a:lnTo>
                  <a:pt x="14478" y="0"/>
                </a:lnTo>
              </a:path>
            </a:pathLst>
          </a:custGeom>
          <a:noFill/>
          <a:ln w="12954">
            <a:solidFill>
              <a:srgbClr val="358092"/>
            </a:solidFill>
            <a:round/>
          </a:ln>
        </p:spPr>
        <p:style>
          <a:lnRef idx="0"/>
          <a:fillRef idx="0"/>
          <a:effectRef idx="0"/>
          <a:fontRef idx="minor"/>
        </p:style>
      </p:sp>
      <p:sp>
        <p:nvSpPr>
          <p:cNvPr id="2651" name="CustomShape 2508"/>
          <p:cNvSpPr/>
          <p:nvPr/>
        </p:nvSpPr>
        <p:spPr>
          <a:xfrm>
            <a:off x="3490560" y="3884040"/>
            <a:ext cx="1800" cy="22680"/>
          </a:xfrm>
          <a:custGeom>
            <a:avLst/>
            <a:gdLst/>
            <a:ahLst/>
            <a:rect l="l" t="t" r="r" b="b"/>
            <a:pathLst>
              <a:path w="2286" h="22860">
                <a:moveTo>
                  <a:pt x="0" y="22860"/>
                </a:moveTo>
                <a:lnTo>
                  <a:pt x="2285" y="0"/>
                </a:lnTo>
              </a:path>
            </a:pathLst>
          </a:custGeom>
          <a:noFill/>
          <a:ln w="12954">
            <a:solidFill>
              <a:srgbClr val="46a3ba"/>
            </a:solidFill>
            <a:round/>
          </a:ln>
        </p:spPr>
        <p:style>
          <a:lnRef idx="0"/>
          <a:fillRef idx="0"/>
          <a:effectRef idx="0"/>
          <a:fontRef idx="minor"/>
        </p:style>
      </p:sp>
      <p:sp>
        <p:nvSpPr>
          <p:cNvPr id="2652" name="CustomShape 2509"/>
          <p:cNvSpPr/>
          <p:nvPr/>
        </p:nvSpPr>
        <p:spPr>
          <a:xfrm>
            <a:off x="3493080" y="3862440"/>
            <a:ext cx="3600" cy="20880"/>
          </a:xfrm>
          <a:custGeom>
            <a:avLst/>
            <a:gdLst/>
            <a:ahLst/>
            <a:rect l="l" t="t" r="r" b="b"/>
            <a:pathLst>
              <a:path w="3810" h="21336">
                <a:moveTo>
                  <a:pt x="0" y="21336"/>
                </a:moveTo>
                <a:lnTo>
                  <a:pt x="3809" y="0"/>
                </a:lnTo>
              </a:path>
            </a:pathLst>
          </a:custGeom>
          <a:noFill/>
          <a:ln w="12954">
            <a:solidFill>
              <a:srgbClr val="46a2ba"/>
            </a:solidFill>
            <a:round/>
          </a:ln>
        </p:spPr>
        <p:style>
          <a:lnRef idx="0"/>
          <a:fillRef idx="0"/>
          <a:effectRef idx="0"/>
          <a:fontRef idx="minor"/>
        </p:style>
      </p:sp>
      <p:sp>
        <p:nvSpPr>
          <p:cNvPr id="2653" name="CustomShape 2510"/>
          <p:cNvSpPr/>
          <p:nvPr/>
        </p:nvSpPr>
        <p:spPr>
          <a:xfrm>
            <a:off x="3496680" y="3841920"/>
            <a:ext cx="3600" cy="20160"/>
          </a:xfrm>
          <a:custGeom>
            <a:avLst/>
            <a:gdLst/>
            <a:ahLst/>
            <a:rect l="l" t="t" r="r" b="b"/>
            <a:pathLst>
              <a:path w="3810" h="20574">
                <a:moveTo>
                  <a:pt x="0" y="20574"/>
                </a:moveTo>
                <a:lnTo>
                  <a:pt x="3809" y="0"/>
                </a:lnTo>
              </a:path>
            </a:pathLst>
          </a:custGeom>
          <a:noFill/>
          <a:ln w="12954">
            <a:solidFill>
              <a:srgbClr val="46a2b9"/>
            </a:solidFill>
            <a:round/>
          </a:ln>
        </p:spPr>
        <p:style>
          <a:lnRef idx="0"/>
          <a:fillRef idx="0"/>
          <a:effectRef idx="0"/>
          <a:fontRef idx="minor"/>
        </p:style>
      </p:sp>
      <p:sp>
        <p:nvSpPr>
          <p:cNvPr id="2654" name="CustomShape 2511"/>
          <p:cNvSpPr/>
          <p:nvPr/>
        </p:nvSpPr>
        <p:spPr>
          <a:xfrm>
            <a:off x="3500640" y="3823560"/>
            <a:ext cx="4320" cy="18000"/>
          </a:xfrm>
          <a:custGeom>
            <a:avLst/>
            <a:gdLst/>
            <a:ahLst/>
            <a:rect l="l" t="t" r="r" b="b"/>
            <a:pathLst>
              <a:path w="4572" h="18287">
                <a:moveTo>
                  <a:pt x="0" y="18287"/>
                </a:moveTo>
                <a:lnTo>
                  <a:pt x="4571" y="0"/>
                </a:lnTo>
              </a:path>
            </a:pathLst>
          </a:custGeom>
          <a:noFill/>
          <a:ln w="12954">
            <a:solidFill>
              <a:srgbClr val="45a2b9"/>
            </a:solidFill>
            <a:round/>
          </a:ln>
        </p:spPr>
        <p:style>
          <a:lnRef idx="0"/>
          <a:fillRef idx="0"/>
          <a:effectRef idx="0"/>
          <a:fontRef idx="minor"/>
        </p:style>
      </p:sp>
      <p:sp>
        <p:nvSpPr>
          <p:cNvPr id="2655" name="CustomShape 2512"/>
          <p:cNvSpPr/>
          <p:nvPr/>
        </p:nvSpPr>
        <p:spPr>
          <a:xfrm>
            <a:off x="3505320" y="3806280"/>
            <a:ext cx="5760" cy="17280"/>
          </a:xfrm>
          <a:custGeom>
            <a:avLst/>
            <a:gdLst/>
            <a:ahLst/>
            <a:rect l="l" t="t" r="r" b="b"/>
            <a:pathLst>
              <a:path w="6096" h="17525">
                <a:moveTo>
                  <a:pt x="0" y="17525"/>
                </a:moveTo>
                <a:lnTo>
                  <a:pt x="6095" y="0"/>
                </a:lnTo>
              </a:path>
            </a:pathLst>
          </a:custGeom>
          <a:noFill/>
          <a:ln w="12954">
            <a:solidFill>
              <a:srgbClr val="45a1b8"/>
            </a:solidFill>
            <a:round/>
          </a:ln>
        </p:spPr>
        <p:style>
          <a:lnRef idx="0"/>
          <a:fillRef idx="0"/>
          <a:effectRef idx="0"/>
          <a:fontRef idx="minor"/>
        </p:style>
      </p:sp>
      <p:sp>
        <p:nvSpPr>
          <p:cNvPr id="2656" name="CustomShape 2513"/>
          <p:cNvSpPr/>
          <p:nvPr/>
        </p:nvSpPr>
        <p:spPr>
          <a:xfrm>
            <a:off x="3511440" y="3790080"/>
            <a:ext cx="5760" cy="15480"/>
          </a:xfrm>
          <a:custGeom>
            <a:avLst/>
            <a:gdLst/>
            <a:ahLst/>
            <a:rect l="l" t="t" r="r" b="b"/>
            <a:pathLst>
              <a:path w="6096" h="16001">
                <a:moveTo>
                  <a:pt x="0" y="16001"/>
                </a:moveTo>
                <a:lnTo>
                  <a:pt x="6095" y="0"/>
                </a:lnTo>
              </a:path>
            </a:pathLst>
          </a:custGeom>
          <a:noFill/>
          <a:ln w="12954">
            <a:solidFill>
              <a:srgbClr val="45a0b8"/>
            </a:solidFill>
            <a:round/>
          </a:ln>
        </p:spPr>
        <p:style>
          <a:lnRef idx="0"/>
          <a:fillRef idx="0"/>
          <a:effectRef idx="0"/>
          <a:fontRef idx="minor"/>
        </p:style>
      </p:sp>
      <p:sp>
        <p:nvSpPr>
          <p:cNvPr id="2657" name="CustomShape 2514"/>
          <p:cNvSpPr/>
          <p:nvPr/>
        </p:nvSpPr>
        <p:spPr>
          <a:xfrm>
            <a:off x="3517560" y="3775680"/>
            <a:ext cx="7200" cy="14040"/>
          </a:xfrm>
          <a:custGeom>
            <a:avLst/>
            <a:gdLst/>
            <a:ahLst/>
            <a:rect l="l" t="t" r="r" b="b"/>
            <a:pathLst>
              <a:path w="7620" h="14477">
                <a:moveTo>
                  <a:pt x="0" y="14477"/>
                </a:moveTo>
                <a:lnTo>
                  <a:pt x="7619" y="0"/>
                </a:lnTo>
              </a:path>
            </a:pathLst>
          </a:custGeom>
          <a:noFill/>
          <a:ln w="12954">
            <a:solidFill>
              <a:srgbClr val="449fb7"/>
            </a:solidFill>
            <a:round/>
          </a:ln>
        </p:spPr>
        <p:style>
          <a:lnRef idx="0"/>
          <a:fillRef idx="0"/>
          <a:effectRef idx="0"/>
          <a:fontRef idx="minor"/>
        </p:style>
      </p:sp>
      <p:sp>
        <p:nvSpPr>
          <p:cNvPr id="2658" name="CustomShape 2515"/>
          <p:cNvSpPr/>
          <p:nvPr/>
        </p:nvSpPr>
        <p:spPr>
          <a:xfrm>
            <a:off x="3525120" y="3762000"/>
            <a:ext cx="7200" cy="13320"/>
          </a:xfrm>
          <a:custGeom>
            <a:avLst/>
            <a:gdLst/>
            <a:ahLst/>
            <a:rect l="l" t="t" r="r" b="b"/>
            <a:pathLst>
              <a:path w="7620" h="13715">
                <a:moveTo>
                  <a:pt x="0" y="13716"/>
                </a:moveTo>
                <a:lnTo>
                  <a:pt x="7619" y="0"/>
                </a:lnTo>
              </a:path>
            </a:pathLst>
          </a:custGeom>
          <a:noFill/>
          <a:ln w="12954">
            <a:solidFill>
              <a:srgbClr val="449fb6"/>
            </a:solidFill>
            <a:round/>
          </a:ln>
        </p:spPr>
        <p:style>
          <a:lnRef idx="0"/>
          <a:fillRef idx="0"/>
          <a:effectRef idx="0"/>
          <a:fontRef idx="minor"/>
        </p:style>
      </p:sp>
      <p:sp>
        <p:nvSpPr>
          <p:cNvPr id="2659" name="CustomShape 2516"/>
          <p:cNvSpPr/>
          <p:nvPr/>
        </p:nvSpPr>
        <p:spPr>
          <a:xfrm>
            <a:off x="3532680" y="3753720"/>
            <a:ext cx="5760" cy="7920"/>
          </a:xfrm>
          <a:custGeom>
            <a:avLst/>
            <a:gdLst/>
            <a:ahLst/>
            <a:rect l="l" t="t" r="r" b="b"/>
            <a:pathLst>
              <a:path w="6096" h="8382">
                <a:moveTo>
                  <a:pt x="0" y="8382"/>
                </a:moveTo>
                <a:lnTo>
                  <a:pt x="6095" y="0"/>
                </a:lnTo>
              </a:path>
            </a:pathLst>
          </a:custGeom>
          <a:noFill/>
          <a:ln w="12954">
            <a:solidFill>
              <a:srgbClr val="439db2"/>
            </a:solidFill>
            <a:round/>
          </a:ln>
        </p:spPr>
        <p:style>
          <a:lnRef idx="0"/>
          <a:fillRef idx="0"/>
          <a:effectRef idx="0"/>
          <a:fontRef idx="minor"/>
        </p:style>
      </p:sp>
      <p:sp>
        <p:nvSpPr>
          <p:cNvPr id="2660" name="CustomShape 2517"/>
          <p:cNvSpPr/>
          <p:nvPr/>
        </p:nvSpPr>
        <p:spPr>
          <a:xfrm>
            <a:off x="3538800" y="3746160"/>
            <a:ext cx="6480" cy="7200"/>
          </a:xfrm>
          <a:custGeom>
            <a:avLst/>
            <a:gdLst/>
            <a:ahLst/>
            <a:rect l="l" t="t" r="r" b="b"/>
            <a:pathLst>
              <a:path w="6858" h="7620">
                <a:moveTo>
                  <a:pt x="0" y="7620"/>
                </a:moveTo>
                <a:lnTo>
                  <a:pt x="6858" y="0"/>
                </a:lnTo>
              </a:path>
            </a:pathLst>
          </a:custGeom>
          <a:noFill/>
          <a:ln w="12954">
            <a:solidFill>
              <a:srgbClr val="4299af"/>
            </a:solidFill>
            <a:round/>
          </a:ln>
        </p:spPr>
        <p:style>
          <a:lnRef idx="0"/>
          <a:fillRef idx="0"/>
          <a:effectRef idx="0"/>
          <a:fontRef idx="minor"/>
        </p:style>
      </p:sp>
      <p:sp>
        <p:nvSpPr>
          <p:cNvPr id="2661" name="CustomShape 2518"/>
          <p:cNvSpPr/>
          <p:nvPr/>
        </p:nvSpPr>
        <p:spPr>
          <a:xfrm>
            <a:off x="3545640" y="3740040"/>
            <a:ext cx="7920" cy="5760"/>
          </a:xfrm>
          <a:custGeom>
            <a:avLst/>
            <a:gdLst/>
            <a:ahLst/>
            <a:rect l="l" t="t" r="r" b="b"/>
            <a:pathLst>
              <a:path w="8382" h="6096">
                <a:moveTo>
                  <a:pt x="0" y="6096"/>
                </a:moveTo>
                <a:lnTo>
                  <a:pt x="8382" y="0"/>
                </a:lnTo>
              </a:path>
            </a:pathLst>
          </a:custGeom>
          <a:noFill/>
          <a:ln w="12953">
            <a:solidFill>
              <a:srgbClr val="4095ab"/>
            </a:solidFill>
            <a:round/>
          </a:ln>
        </p:spPr>
        <p:style>
          <a:lnRef idx="0"/>
          <a:fillRef idx="0"/>
          <a:effectRef idx="0"/>
          <a:fontRef idx="minor"/>
        </p:style>
      </p:sp>
      <p:sp>
        <p:nvSpPr>
          <p:cNvPr id="2662" name="CustomShape 2519"/>
          <p:cNvSpPr/>
          <p:nvPr/>
        </p:nvSpPr>
        <p:spPr>
          <a:xfrm>
            <a:off x="3553920" y="3734640"/>
            <a:ext cx="8640" cy="5040"/>
          </a:xfrm>
          <a:custGeom>
            <a:avLst/>
            <a:gdLst/>
            <a:ahLst/>
            <a:rect l="l" t="t" r="r" b="b"/>
            <a:pathLst>
              <a:path w="9144" h="5334">
                <a:moveTo>
                  <a:pt x="0" y="5333"/>
                </a:moveTo>
                <a:lnTo>
                  <a:pt x="9144" y="0"/>
                </a:lnTo>
              </a:path>
            </a:pathLst>
          </a:custGeom>
          <a:noFill/>
          <a:ln w="12954">
            <a:solidFill>
              <a:srgbClr val="3d91a5"/>
            </a:solidFill>
            <a:round/>
          </a:ln>
        </p:spPr>
        <p:style>
          <a:lnRef idx="0"/>
          <a:fillRef idx="0"/>
          <a:effectRef idx="0"/>
          <a:fontRef idx="minor"/>
        </p:style>
      </p:sp>
      <p:sp>
        <p:nvSpPr>
          <p:cNvPr id="2663" name="CustomShape 2520"/>
          <p:cNvSpPr/>
          <p:nvPr/>
        </p:nvSpPr>
        <p:spPr>
          <a:xfrm>
            <a:off x="3563280" y="3730680"/>
            <a:ext cx="9720" cy="3600"/>
          </a:xfrm>
          <a:custGeom>
            <a:avLst/>
            <a:gdLst/>
            <a:ahLst/>
            <a:rect l="l" t="t" r="r" b="b"/>
            <a:pathLst>
              <a:path w="9905" h="3810">
                <a:moveTo>
                  <a:pt x="0" y="3810"/>
                </a:moveTo>
                <a:lnTo>
                  <a:pt x="9906" y="0"/>
                </a:lnTo>
              </a:path>
            </a:pathLst>
          </a:custGeom>
          <a:noFill/>
          <a:ln w="12953">
            <a:solidFill>
              <a:srgbClr val="3b8da0"/>
            </a:solidFill>
            <a:round/>
          </a:ln>
        </p:spPr>
        <p:style>
          <a:lnRef idx="0"/>
          <a:fillRef idx="0"/>
          <a:effectRef idx="0"/>
          <a:fontRef idx="minor"/>
        </p:style>
      </p:sp>
      <p:sp>
        <p:nvSpPr>
          <p:cNvPr id="2664" name="CustomShape 2521"/>
          <p:cNvSpPr/>
          <p:nvPr/>
        </p:nvSpPr>
        <p:spPr>
          <a:xfrm>
            <a:off x="3573000" y="3727800"/>
            <a:ext cx="10440" cy="2520"/>
          </a:xfrm>
          <a:custGeom>
            <a:avLst/>
            <a:gdLst/>
            <a:ahLst/>
            <a:rect l="l" t="t" r="r" b="b"/>
            <a:pathLst>
              <a:path w="10667" h="3048">
                <a:moveTo>
                  <a:pt x="0" y="3048"/>
                </a:moveTo>
                <a:lnTo>
                  <a:pt x="10668" y="0"/>
                </a:lnTo>
              </a:path>
            </a:pathLst>
          </a:custGeom>
          <a:noFill/>
          <a:ln w="12954">
            <a:solidFill>
              <a:srgbClr val="3a889c"/>
            </a:solidFill>
            <a:round/>
          </a:ln>
        </p:spPr>
        <p:style>
          <a:lnRef idx="0"/>
          <a:fillRef idx="0"/>
          <a:effectRef idx="0"/>
          <a:fontRef idx="minor"/>
        </p:style>
      </p:sp>
      <p:sp>
        <p:nvSpPr>
          <p:cNvPr id="2665" name="CustomShape 2522"/>
          <p:cNvSpPr/>
          <p:nvPr/>
        </p:nvSpPr>
        <p:spPr>
          <a:xfrm>
            <a:off x="3583800" y="3726360"/>
            <a:ext cx="11160" cy="1080"/>
          </a:xfrm>
          <a:custGeom>
            <a:avLst/>
            <a:gdLst/>
            <a:ahLst/>
            <a:rect l="l" t="t" r="r" b="b"/>
            <a:pathLst>
              <a:path w="11429" h="1524">
                <a:moveTo>
                  <a:pt x="0" y="1524"/>
                </a:moveTo>
                <a:lnTo>
                  <a:pt x="11430" y="0"/>
                </a:lnTo>
              </a:path>
            </a:pathLst>
          </a:custGeom>
          <a:noFill/>
          <a:ln w="12954">
            <a:solidFill>
              <a:srgbClr val="398597"/>
            </a:solidFill>
            <a:round/>
          </a:ln>
        </p:spPr>
        <p:style>
          <a:lnRef idx="0"/>
          <a:fillRef idx="0"/>
          <a:effectRef idx="0"/>
          <a:fontRef idx="minor"/>
        </p:style>
      </p:sp>
      <p:sp>
        <p:nvSpPr>
          <p:cNvPr id="2666" name="CustomShape 2523"/>
          <p:cNvSpPr/>
          <p:nvPr/>
        </p:nvSpPr>
        <p:spPr>
          <a:xfrm>
            <a:off x="3594960" y="3725280"/>
            <a:ext cx="12600" cy="360"/>
          </a:xfrm>
          <a:custGeom>
            <a:avLst/>
            <a:gdLst/>
            <a:ahLst/>
            <a:rect l="l" t="t" r="r" b="b"/>
            <a:pathLst>
              <a:path w="12953" h="762">
                <a:moveTo>
                  <a:pt x="0" y="762"/>
                </a:moveTo>
                <a:lnTo>
                  <a:pt x="12954" y="0"/>
                </a:lnTo>
              </a:path>
            </a:pathLst>
          </a:custGeom>
          <a:noFill/>
          <a:ln w="12954">
            <a:solidFill>
              <a:srgbClr val="378193"/>
            </a:solidFill>
            <a:round/>
          </a:ln>
        </p:spPr>
        <p:style>
          <a:lnRef idx="0"/>
          <a:fillRef idx="0"/>
          <a:effectRef idx="0"/>
          <a:fontRef idx="minor"/>
        </p:style>
      </p:sp>
      <p:sp>
        <p:nvSpPr>
          <p:cNvPr id="2667" name="CustomShape 2524"/>
          <p:cNvSpPr/>
          <p:nvPr/>
        </p:nvSpPr>
        <p:spPr>
          <a:xfrm>
            <a:off x="3607920" y="3725280"/>
            <a:ext cx="36360" cy="360"/>
          </a:xfrm>
          <a:custGeom>
            <a:avLst/>
            <a:gdLst/>
            <a:ahLst/>
            <a:rect l="l" t="t" r="r" b="b"/>
            <a:pathLst>
              <a:path w="36575" h="0">
                <a:moveTo>
                  <a:pt x="0" y="0"/>
                </a:moveTo>
                <a:lnTo>
                  <a:pt x="36576" y="0"/>
                </a:lnTo>
              </a:path>
            </a:pathLst>
          </a:custGeom>
          <a:noFill/>
          <a:ln w="12954">
            <a:solidFill>
              <a:srgbClr val="358092"/>
            </a:solidFill>
            <a:round/>
          </a:ln>
        </p:spPr>
        <p:style>
          <a:lnRef idx="0"/>
          <a:fillRef idx="0"/>
          <a:effectRef idx="0"/>
          <a:fontRef idx="minor"/>
        </p:style>
      </p:sp>
      <p:sp>
        <p:nvSpPr>
          <p:cNvPr id="2668" name="CustomShape 2525"/>
          <p:cNvSpPr/>
          <p:nvPr/>
        </p:nvSpPr>
        <p:spPr>
          <a:xfrm>
            <a:off x="3642480" y="3725280"/>
            <a:ext cx="1800" cy="722880"/>
          </a:xfrm>
          <a:custGeom>
            <a:avLst/>
            <a:gdLst/>
            <a:ahLst/>
            <a:rect l="l" t="t" r="r" b="b"/>
            <a:pathLst>
              <a:path w="2286" h="723138">
                <a:moveTo>
                  <a:pt x="2286" y="0"/>
                </a:moveTo>
                <a:lnTo>
                  <a:pt x="2286" y="655320"/>
                </a:lnTo>
                <a:lnTo>
                  <a:pt x="2286" y="684276"/>
                </a:lnTo>
                <a:lnTo>
                  <a:pt x="1524" y="706374"/>
                </a:lnTo>
                <a:lnTo>
                  <a:pt x="0" y="723138"/>
                </a:lnTo>
              </a:path>
            </a:pathLst>
          </a:custGeom>
          <a:noFill/>
          <a:ln w="12954">
            <a:solidFill>
              <a:srgbClr val="4094ab"/>
            </a:solidFill>
            <a:round/>
          </a:ln>
        </p:spPr>
        <p:style>
          <a:lnRef idx="0"/>
          <a:fillRef idx="0"/>
          <a:effectRef idx="0"/>
          <a:fontRef idx="minor"/>
        </p:style>
      </p:sp>
      <p:sp>
        <p:nvSpPr>
          <p:cNvPr id="2669" name="CustomShape 2526"/>
          <p:cNvSpPr/>
          <p:nvPr/>
        </p:nvSpPr>
        <p:spPr>
          <a:xfrm>
            <a:off x="3640680" y="4448520"/>
            <a:ext cx="1080" cy="10440"/>
          </a:xfrm>
          <a:custGeom>
            <a:avLst/>
            <a:gdLst/>
            <a:ahLst/>
            <a:rect l="l" t="t" r="r" b="b"/>
            <a:pathLst>
              <a:path w="1524" h="10667">
                <a:moveTo>
                  <a:pt x="1524" y="0"/>
                </a:moveTo>
                <a:lnTo>
                  <a:pt x="0" y="10668"/>
                </a:lnTo>
              </a:path>
            </a:pathLst>
          </a:custGeom>
          <a:noFill/>
          <a:ln w="12954">
            <a:solidFill>
              <a:srgbClr val="4094aa"/>
            </a:solidFill>
            <a:round/>
          </a:ln>
        </p:spPr>
        <p:style>
          <a:lnRef idx="0"/>
          <a:fillRef idx="0"/>
          <a:effectRef idx="0"/>
          <a:fontRef idx="minor"/>
        </p:style>
      </p:sp>
      <p:sp>
        <p:nvSpPr>
          <p:cNvPr id="2670" name="CustomShape 2527"/>
          <p:cNvSpPr/>
          <p:nvPr/>
        </p:nvSpPr>
        <p:spPr>
          <a:xfrm>
            <a:off x="3637800" y="4459320"/>
            <a:ext cx="2520" cy="9720"/>
          </a:xfrm>
          <a:custGeom>
            <a:avLst/>
            <a:gdLst/>
            <a:ahLst/>
            <a:rect l="l" t="t" r="r" b="b"/>
            <a:pathLst>
              <a:path w="3048" h="9905">
                <a:moveTo>
                  <a:pt x="3048" y="0"/>
                </a:moveTo>
                <a:lnTo>
                  <a:pt x="0" y="9906"/>
                </a:lnTo>
              </a:path>
            </a:pathLst>
          </a:custGeom>
          <a:noFill/>
          <a:ln w="12954">
            <a:solidFill>
              <a:srgbClr val="3e93a9"/>
            </a:solidFill>
            <a:round/>
          </a:ln>
        </p:spPr>
        <p:style>
          <a:lnRef idx="0"/>
          <a:fillRef idx="0"/>
          <a:effectRef idx="0"/>
          <a:fontRef idx="minor"/>
        </p:style>
      </p:sp>
      <p:sp>
        <p:nvSpPr>
          <p:cNvPr id="2671" name="CustomShape 2528"/>
          <p:cNvSpPr/>
          <p:nvPr/>
        </p:nvSpPr>
        <p:spPr>
          <a:xfrm>
            <a:off x="3633840" y="4469040"/>
            <a:ext cx="3600" cy="7920"/>
          </a:xfrm>
          <a:custGeom>
            <a:avLst/>
            <a:gdLst/>
            <a:ahLst/>
            <a:rect l="l" t="t" r="r" b="b"/>
            <a:pathLst>
              <a:path w="3810" h="8382">
                <a:moveTo>
                  <a:pt x="3810" y="0"/>
                </a:moveTo>
                <a:lnTo>
                  <a:pt x="0" y="8382"/>
                </a:lnTo>
              </a:path>
            </a:pathLst>
          </a:custGeom>
          <a:noFill/>
          <a:ln w="12954">
            <a:solidFill>
              <a:srgbClr val="3d92a6"/>
            </a:solidFill>
            <a:round/>
          </a:ln>
        </p:spPr>
        <p:style>
          <a:lnRef idx="0"/>
          <a:fillRef idx="0"/>
          <a:effectRef idx="0"/>
          <a:fontRef idx="minor"/>
        </p:style>
      </p:sp>
      <p:sp>
        <p:nvSpPr>
          <p:cNvPr id="2672" name="CustomShape 2529"/>
          <p:cNvSpPr/>
          <p:nvPr/>
        </p:nvSpPr>
        <p:spPr>
          <a:xfrm>
            <a:off x="3630240" y="4477680"/>
            <a:ext cx="3600" cy="6480"/>
          </a:xfrm>
          <a:custGeom>
            <a:avLst/>
            <a:gdLst/>
            <a:ahLst/>
            <a:rect l="l" t="t" r="r" b="b"/>
            <a:pathLst>
              <a:path w="3810" h="6858">
                <a:moveTo>
                  <a:pt x="3810" y="0"/>
                </a:moveTo>
                <a:lnTo>
                  <a:pt x="0" y="6858"/>
                </a:lnTo>
              </a:path>
            </a:pathLst>
          </a:custGeom>
          <a:noFill/>
          <a:ln w="12954">
            <a:solidFill>
              <a:srgbClr val="3c90a4"/>
            </a:solidFill>
            <a:round/>
          </a:ln>
        </p:spPr>
        <p:style>
          <a:lnRef idx="0"/>
          <a:fillRef idx="0"/>
          <a:effectRef idx="0"/>
          <a:fontRef idx="minor"/>
        </p:style>
      </p:sp>
      <p:sp>
        <p:nvSpPr>
          <p:cNvPr id="2673" name="CustomShape 2530"/>
          <p:cNvSpPr/>
          <p:nvPr/>
        </p:nvSpPr>
        <p:spPr>
          <a:xfrm>
            <a:off x="3625560" y="4484520"/>
            <a:ext cx="4320" cy="5040"/>
          </a:xfrm>
          <a:custGeom>
            <a:avLst/>
            <a:gdLst/>
            <a:ahLst/>
            <a:rect l="l" t="t" r="r" b="b"/>
            <a:pathLst>
              <a:path w="4572" h="5334">
                <a:moveTo>
                  <a:pt x="4572" y="0"/>
                </a:moveTo>
                <a:lnTo>
                  <a:pt x="0" y="5334"/>
                </a:lnTo>
              </a:path>
            </a:pathLst>
          </a:custGeom>
          <a:noFill/>
          <a:ln w="12954">
            <a:solidFill>
              <a:srgbClr val="3b8b9f"/>
            </a:solidFill>
            <a:round/>
          </a:ln>
        </p:spPr>
        <p:style>
          <a:lnRef idx="0"/>
          <a:fillRef idx="0"/>
          <a:effectRef idx="0"/>
          <a:fontRef idx="minor"/>
        </p:style>
      </p:sp>
      <p:sp>
        <p:nvSpPr>
          <p:cNvPr id="2674" name="CustomShape 2531"/>
          <p:cNvSpPr/>
          <p:nvPr/>
        </p:nvSpPr>
        <p:spPr>
          <a:xfrm>
            <a:off x="3618000" y="4489560"/>
            <a:ext cx="7200" cy="5040"/>
          </a:xfrm>
          <a:custGeom>
            <a:avLst/>
            <a:gdLst/>
            <a:ahLst/>
            <a:rect l="l" t="t" r="r" b="b"/>
            <a:pathLst>
              <a:path w="7620" h="5334">
                <a:moveTo>
                  <a:pt x="7620" y="0"/>
                </a:moveTo>
                <a:lnTo>
                  <a:pt x="0" y="5334"/>
                </a:lnTo>
              </a:path>
            </a:pathLst>
          </a:custGeom>
          <a:noFill/>
          <a:ln w="12954">
            <a:solidFill>
              <a:srgbClr val="3a879b"/>
            </a:solidFill>
            <a:round/>
          </a:ln>
        </p:spPr>
        <p:style>
          <a:lnRef idx="0"/>
          <a:fillRef idx="0"/>
          <a:effectRef idx="0"/>
          <a:fontRef idx="minor"/>
        </p:style>
      </p:sp>
      <p:sp>
        <p:nvSpPr>
          <p:cNvPr id="2675" name="CustomShape 2532"/>
          <p:cNvSpPr/>
          <p:nvPr/>
        </p:nvSpPr>
        <p:spPr>
          <a:xfrm>
            <a:off x="3609720" y="4494960"/>
            <a:ext cx="7920" cy="4320"/>
          </a:xfrm>
          <a:custGeom>
            <a:avLst/>
            <a:gdLst/>
            <a:ahLst/>
            <a:rect l="l" t="t" r="r" b="b"/>
            <a:pathLst>
              <a:path w="8382" h="4572">
                <a:moveTo>
                  <a:pt x="8382" y="0"/>
                </a:moveTo>
                <a:lnTo>
                  <a:pt x="0" y="4572"/>
                </a:lnTo>
              </a:path>
            </a:pathLst>
          </a:custGeom>
          <a:noFill/>
          <a:ln w="12954">
            <a:solidFill>
              <a:srgbClr val="378193"/>
            </a:solidFill>
            <a:round/>
          </a:ln>
        </p:spPr>
        <p:style>
          <a:lnRef idx="0"/>
          <a:fillRef idx="0"/>
          <a:effectRef idx="0"/>
          <a:fontRef idx="minor"/>
        </p:style>
      </p:sp>
      <p:sp>
        <p:nvSpPr>
          <p:cNvPr id="2676" name="CustomShape 2533"/>
          <p:cNvSpPr/>
          <p:nvPr/>
        </p:nvSpPr>
        <p:spPr>
          <a:xfrm>
            <a:off x="3599640" y="4499640"/>
            <a:ext cx="9720" cy="1800"/>
          </a:xfrm>
          <a:custGeom>
            <a:avLst/>
            <a:gdLst/>
            <a:ahLst/>
            <a:rect l="l" t="t" r="r" b="b"/>
            <a:pathLst>
              <a:path w="9905" h="2286">
                <a:moveTo>
                  <a:pt x="9905" y="0"/>
                </a:moveTo>
                <a:lnTo>
                  <a:pt x="0" y="2286"/>
                </a:lnTo>
              </a:path>
            </a:pathLst>
          </a:custGeom>
          <a:noFill/>
          <a:ln w="12954">
            <a:solidFill>
              <a:srgbClr val="33798b"/>
            </a:solidFill>
            <a:round/>
          </a:ln>
        </p:spPr>
        <p:style>
          <a:lnRef idx="0"/>
          <a:fillRef idx="0"/>
          <a:effectRef idx="0"/>
          <a:fontRef idx="minor"/>
        </p:style>
      </p:sp>
      <p:sp>
        <p:nvSpPr>
          <p:cNvPr id="2677" name="CustomShape 2534"/>
          <p:cNvSpPr/>
          <p:nvPr/>
        </p:nvSpPr>
        <p:spPr>
          <a:xfrm>
            <a:off x="3589200" y="4501800"/>
            <a:ext cx="10440" cy="360"/>
          </a:xfrm>
          <a:custGeom>
            <a:avLst/>
            <a:gdLst/>
            <a:ahLst/>
            <a:rect l="l" t="t" r="r" b="b"/>
            <a:pathLst>
              <a:path w="10667" h="762">
                <a:moveTo>
                  <a:pt x="10667" y="0"/>
                </a:moveTo>
                <a:lnTo>
                  <a:pt x="0" y="762"/>
                </a:lnTo>
              </a:path>
            </a:pathLst>
          </a:custGeom>
          <a:noFill/>
          <a:ln w="12954">
            <a:solidFill>
              <a:srgbClr val="347c8f"/>
            </a:solidFill>
            <a:round/>
          </a:ln>
        </p:spPr>
        <p:style>
          <a:lnRef idx="0"/>
          <a:fillRef idx="0"/>
          <a:effectRef idx="0"/>
          <a:fontRef idx="minor"/>
        </p:style>
      </p:sp>
      <p:sp>
        <p:nvSpPr>
          <p:cNvPr id="2678" name="CustomShape 2535"/>
          <p:cNvSpPr/>
          <p:nvPr/>
        </p:nvSpPr>
        <p:spPr>
          <a:xfrm>
            <a:off x="3572280" y="4502520"/>
            <a:ext cx="16560" cy="360"/>
          </a:xfrm>
          <a:custGeom>
            <a:avLst/>
            <a:gdLst/>
            <a:ahLst/>
            <a:rect l="l" t="t" r="r" b="b"/>
            <a:pathLst>
              <a:path w="16763" h="0">
                <a:moveTo>
                  <a:pt x="16763" y="0"/>
                </a:moveTo>
                <a:lnTo>
                  <a:pt x="0" y="0"/>
                </a:lnTo>
              </a:path>
            </a:pathLst>
          </a:custGeom>
          <a:noFill/>
          <a:ln w="12954">
            <a:solidFill>
              <a:srgbClr val="358092"/>
            </a:solidFill>
            <a:round/>
          </a:ln>
        </p:spPr>
        <p:style>
          <a:lnRef idx="0"/>
          <a:fillRef idx="0"/>
          <a:effectRef idx="0"/>
          <a:fontRef idx="minor"/>
        </p:style>
      </p:sp>
      <p:sp>
        <p:nvSpPr>
          <p:cNvPr id="2679" name="CustomShape 2536"/>
          <p:cNvSpPr/>
          <p:nvPr/>
        </p:nvSpPr>
        <p:spPr>
          <a:xfrm>
            <a:off x="3572280" y="4502520"/>
            <a:ext cx="360" cy="22680"/>
          </a:xfrm>
          <a:custGeom>
            <a:avLst/>
            <a:gdLst/>
            <a:ahLst/>
            <a:rect l="l" t="t" r="r" b="b"/>
            <a:pathLst>
              <a:path w="0" h="22860">
                <a:moveTo>
                  <a:pt x="0" y="0"/>
                </a:moveTo>
                <a:lnTo>
                  <a:pt x="0" y="22860"/>
                </a:lnTo>
              </a:path>
            </a:pathLst>
          </a:custGeom>
          <a:noFill/>
          <a:ln w="12954">
            <a:solidFill>
              <a:srgbClr val="4094ab"/>
            </a:solidFill>
            <a:round/>
          </a:ln>
        </p:spPr>
        <p:style>
          <a:lnRef idx="0"/>
          <a:fillRef idx="0"/>
          <a:effectRef idx="0"/>
          <a:fontRef idx="minor"/>
        </p:style>
      </p:sp>
      <p:sp>
        <p:nvSpPr>
          <p:cNvPr id="2680" name="CustomShape 2537"/>
          <p:cNvSpPr/>
          <p:nvPr/>
        </p:nvSpPr>
        <p:spPr>
          <a:xfrm>
            <a:off x="3572280" y="4525560"/>
            <a:ext cx="268560" cy="360"/>
          </a:xfrm>
          <a:custGeom>
            <a:avLst/>
            <a:gdLst/>
            <a:ahLst/>
            <a:rect l="l" t="t" r="r" b="b"/>
            <a:pathLst>
              <a:path w="268986" h="0">
                <a:moveTo>
                  <a:pt x="0" y="0"/>
                </a:moveTo>
                <a:lnTo>
                  <a:pt x="268986" y="0"/>
                </a:lnTo>
              </a:path>
            </a:pathLst>
          </a:custGeom>
          <a:noFill/>
          <a:ln w="12954">
            <a:solidFill>
              <a:srgbClr val="358092"/>
            </a:solidFill>
            <a:round/>
          </a:ln>
        </p:spPr>
        <p:style>
          <a:lnRef idx="0"/>
          <a:fillRef idx="0"/>
          <a:effectRef idx="0"/>
          <a:fontRef idx="minor"/>
        </p:style>
      </p:sp>
      <p:sp>
        <p:nvSpPr>
          <p:cNvPr id="2681" name="CustomShape 2538"/>
          <p:cNvSpPr/>
          <p:nvPr/>
        </p:nvSpPr>
        <p:spPr>
          <a:xfrm>
            <a:off x="3841200" y="4502520"/>
            <a:ext cx="360" cy="22680"/>
          </a:xfrm>
          <a:custGeom>
            <a:avLst/>
            <a:gdLst/>
            <a:ahLst/>
            <a:rect l="l" t="t" r="r" b="b"/>
            <a:pathLst>
              <a:path w="0" h="22860">
                <a:moveTo>
                  <a:pt x="0" y="22860"/>
                </a:moveTo>
                <a:lnTo>
                  <a:pt x="0" y="0"/>
                </a:lnTo>
              </a:path>
            </a:pathLst>
          </a:custGeom>
          <a:noFill/>
          <a:ln w="12954">
            <a:solidFill>
              <a:srgbClr val="46a3ba"/>
            </a:solidFill>
            <a:round/>
          </a:ln>
        </p:spPr>
        <p:style>
          <a:lnRef idx="0"/>
          <a:fillRef idx="0"/>
          <a:effectRef idx="0"/>
          <a:fontRef idx="minor"/>
        </p:style>
      </p:sp>
      <p:sp>
        <p:nvSpPr>
          <p:cNvPr id="2682" name="CustomShape 2539"/>
          <p:cNvSpPr/>
          <p:nvPr/>
        </p:nvSpPr>
        <p:spPr>
          <a:xfrm>
            <a:off x="3824640" y="4502520"/>
            <a:ext cx="16560" cy="360"/>
          </a:xfrm>
          <a:custGeom>
            <a:avLst/>
            <a:gdLst/>
            <a:ahLst/>
            <a:rect l="l" t="t" r="r" b="b"/>
            <a:pathLst>
              <a:path w="16763" h="0">
                <a:moveTo>
                  <a:pt x="16763" y="0"/>
                </a:moveTo>
                <a:lnTo>
                  <a:pt x="0" y="0"/>
                </a:lnTo>
              </a:path>
            </a:pathLst>
          </a:custGeom>
          <a:noFill/>
          <a:ln w="12954">
            <a:solidFill>
              <a:srgbClr val="358092"/>
            </a:solidFill>
            <a:round/>
          </a:ln>
        </p:spPr>
        <p:style>
          <a:lnRef idx="0"/>
          <a:fillRef idx="0"/>
          <a:effectRef idx="0"/>
          <a:fontRef idx="minor"/>
        </p:style>
      </p:sp>
      <p:sp>
        <p:nvSpPr>
          <p:cNvPr id="2683" name="CustomShape 2540"/>
          <p:cNvSpPr/>
          <p:nvPr/>
        </p:nvSpPr>
        <p:spPr>
          <a:xfrm>
            <a:off x="3813840" y="4501800"/>
            <a:ext cx="10440" cy="360"/>
          </a:xfrm>
          <a:custGeom>
            <a:avLst/>
            <a:gdLst/>
            <a:ahLst/>
            <a:rect l="l" t="t" r="r" b="b"/>
            <a:pathLst>
              <a:path w="10667" h="762">
                <a:moveTo>
                  <a:pt x="10667" y="762"/>
                </a:moveTo>
                <a:lnTo>
                  <a:pt x="0" y="0"/>
                </a:lnTo>
              </a:path>
            </a:pathLst>
          </a:custGeom>
          <a:noFill/>
          <a:ln w="12954">
            <a:solidFill>
              <a:srgbClr val="388394"/>
            </a:solidFill>
            <a:round/>
          </a:ln>
        </p:spPr>
        <p:style>
          <a:lnRef idx="0"/>
          <a:fillRef idx="0"/>
          <a:effectRef idx="0"/>
          <a:fontRef idx="minor"/>
        </p:style>
      </p:sp>
      <p:sp>
        <p:nvSpPr>
          <p:cNvPr id="2684" name="CustomShape 2541"/>
          <p:cNvSpPr/>
          <p:nvPr/>
        </p:nvSpPr>
        <p:spPr>
          <a:xfrm>
            <a:off x="3804840" y="4499640"/>
            <a:ext cx="8640" cy="1800"/>
          </a:xfrm>
          <a:custGeom>
            <a:avLst/>
            <a:gdLst/>
            <a:ahLst/>
            <a:rect l="l" t="t" r="r" b="b"/>
            <a:pathLst>
              <a:path w="9144" h="2286">
                <a:moveTo>
                  <a:pt x="9144" y="2286"/>
                </a:moveTo>
                <a:lnTo>
                  <a:pt x="0" y="0"/>
                </a:lnTo>
              </a:path>
            </a:pathLst>
          </a:custGeom>
          <a:noFill/>
          <a:ln w="12954">
            <a:solidFill>
              <a:srgbClr val="3a889c"/>
            </a:solidFill>
            <a:round/>
          </a:ln>
        </p:spPr>
        <p:style>
          <a:lnRef idx="0"/>
          <a:fillRef idx="0"/>
          <a:effectRef idx="0"/>
          <a:fontRef idx="minor"/>
        </p:style>
      </p:sp>
      <p:sp>
        <p:nvSpPr>
          <p:cNvPr id="2685" name="CustomShape 2542"/>
          <p:cNvSpPr/>
          <p:nvPr/>
        </p:nvSpPr>
        <p:spPr>
          <a:xfrm>
            <a:off x="3796200" y="4495680"/>
            <a:ext cx="7920" cy="3600"/>
          </a:xfrm>
          <a:custGeom>
            <a:avLst/>
            <a:gdLst/>
            <a:ahLst/>
            <a:rect l="l" t="t" r="r" b="b"/>
            <a:pathLst>
              <a:path w="8382" h="3810">
                <a:moveTo>
                  <a:pt x="8382" y="3810"/>
                </a:moveTo>
                <a:lnTo>
                  <a:pt x="0" y="0"/>
                </a:lnTo>
              </a:path>
            </a:pathLst>
          </a:custGeom>
          <a:noFill/>
          <a:ln w="12954">
            <a:solidFill>
              <a:srgbClr val="3c90a3"/>
            </a:solidFill>
            <a:round/>
          </a:ln>
        </p:spPr>
        <p:style>
          <a:lnRef idx="0"/>
          <a:fillRef idx="0"/>
          <a:effectRef idx="0"/>
          <a:fontRef idx="minor"/>
        </p:style>
      </p:sp>
      <p:sp>
        <p:nvSpPr>
          <p:cNvPr id="2686" name="CustomShape 2543"/>
          <p:cNvSpPr/>
          <p:nvPr/>
        </p:nvSpPr>
        <p:spPr>
          <a:xfrm>
            <a:off x="3789360" y="4489560"/>
            <a:ext cx="6480" cy="5760"/>
          </a:xfrm>
          <a:custGeom>
            <a:avLst/>
            <a:gdLst/>
            <a:ahLst/>
            <a:rect l="l" t="t" r="r" b="b"/>
            <a:pathLst>
              <a:path w="6858" h="6096">
                <a:moveTo>
                  <a:pt x="6858" y="6096"/>
                </a:moveTo>
                <a:lnTo>
                  <a:pt x="0" y="0"/>
                </a:lnTo>
              </a:path>
            </a:pathLst>
          </a:custGeom>
          <a:noFill/>
          <a:ln w="12953">
            <a:solidFill>
              <a:srgbClr val="4095ac"/>
            </a:solidFill>
            <a:round/>
          </a:ln>
        </p:spPr>
        <p:style>
          <a:lnRef idx="0"/>
          <a:fillRef idx="0"/>
          <a:effectRef idx="0"/>
          <a:fontRef idx="minor"/>
        </p:style>
      </p:sp>
      <p:sp>
        <p:nvSpPr>
          <p:cNvPr id="2687" name="CustomShape 2544"/>
          <p:cNvSpPr/>
          <p:nvPr/>
        </p:nvSpPr>
        <p:spPr>
          <a:xfrm>
            <a:off x="3783960" y="4483440"/>
            <a:ext cx="5040" cy="5760"/>
          </a:xfrm>
          <a:custGeom>
            <a:avLst/>
            <a:gdLst/>
            <a:ahLst/>
            <a:rect l="l" t="t" r="r" b="b"/>
            <a:pathLst>
              <a:path w="5334" h="6096">
                <a:moveTo>
                  <a:pt x="5334" y="6096"/>
                </a:moveTo>
                <a:lnTo>
                  <a:pt x="0" y="0"/>
                </a:lnTo>
              </a:path>
            </a:pathLst>
          </a:custGeom>
          <a:noFill/>
          <a:ln w="12953">
            <a:solidFill>
              <a:srgbClr val="4299af"/>
            </a:solidFill>
            <a:round/>
          </a:ln>
        </p:spPr>
        <p:style>
          <a:lnRef idx="0"/>
          <a:fillRef idx="0"/>
          <a:effectRef idx="0"/>
          <a:fontRef idx="minor"/>
        </p:style>
      </p:sp>
      <p:sp>
        <p:nvSpPr>
          <p:cNvPr id="2688" name="CustomShape 2545"/>
          <p:cNvSpPr/>
          <p:nvPr/>
        </p:nvSpPr>
        <p:spPr>
          <a:xfrm>
            <a:off x="3778920" y="4476600"/>
            <a:ext cx="5040" cy="6480"/>
          </a:xfrm>
          <a:custGeom>
            <a:avLst/>
            <a:gdLst/>
            <a:ahLst/>
            <a:rect l="l" t="t" r="r" b="b"/>
            <a:pathLst>
              <a:path w="5334" h="6858">
                <a:moveTo>
                  <a:pt x="5334" y="6857"/>
                </a:moveTo>
                <a:lnTo>
                  <a:pt x="0" y="0"/>
                </a:lnTo>
              </a:path>
            </a:pathLst>
          </a:custGeom>
          <a:noFill/>
          <a:ln w="12953">
            <a:solidFill>
              <a:srgbClr val="439db4"/>
            </a:solidFill>
            <a:round/>
          </a:ln>
        </p:spPr>
        <p:style>
          <a:lnRef idx="0"/>
          <a:fillRef idx="0"/>
          <a:effectRef idx="0"/>
          <a:fontRef idx="minor"/>
        </p:style>
      </p:sp>
      <p:sp>
        <p:nvSpPr>
          <p:cNvPr id="2689" name="CustomShape 2546"/>
          <p:cNvSpPr/>
          <p:nvPr/>
        </p:nvSpPr>
        <p:spPr>
          <a:xfrm>
            <a:off x="3774960" y="4469760"/>
            <a:ext cx="3600" cy="6480"/>
          </a:xfrm>
          <a:custGeom>
            <a:avLst/>
            <a:gdLst/>
            <a:ahLst/>
            <a:rect l="l" t="t" r="r" b="b"/>
            <a:pathLst>
              <a:path w="3810" h="6858">
                <a:moveTo>
                  <a:pt x="3810" y="6857"/>
                </a:moveTo>
                <a:lnTo>
                  <a:pt x="0" y="0"/>
                </a:lnTo>
              </a:path>
            </a:pathLst>
          </a:custGeom>
          <a:noFill/>
          <a:ln w="12954">
            <a:solidFill>
              <a:srgbClr val="449fb7"/>
            </a:solidFill>
            <a:round/>
          </a:ln>
        </p:spPr>
        <p:style>
          <a:lnRef idx="0"/>
          <a:fillRef idx="0"/>
          <a:effectRef idx="0"/>
          <a:fontRef idx="minor"/>
        </p:style>
      </p:sp>
      <p:sp>
        <p:nvSpPr>
          <p:cNvPr id="2690" name="CustomShape 2547"/>
          <p:cNvSpPr/>
          <p:nvPr/>
        </p:nvSpPr>
        <p:spPr>
          <a:xfrm>
            <a:off x="3772800" y="4462200"/>
            <a:ext cx="1800" cy="7200"/>
          </a:xfrm>
          <a:custGeom>
            <a:avLst/>
            <a:gdLst/>
            <a:ahLst/>
            <a:rect l="l" t="t" r="r" b="b"/>
            <a:pathLst>
              <a:path w="2286" h="7620">
                <a:moveTo>
                  <a:pt x="2286" y="7620"/>
                </a:moveTo>
                <a:lnTo>
                  <a:pt x="0" y="0"/>
                </a:lnTo>
              </a:path>
            </a:pathLst>
          </a:custGeom>
          <a:noFill/>
          <a:ln w="12954">
            <a:solidFill>
              <a:srgbClr val="45a1b8"/>
            </a:solidFill>
            <a:round/>
          </a:ln>
        </p:spPr>
        <p:style>
          <a:lnRef idx="0"/>
          <a:fillRef idx="0"/>
          <a:effectRef idx="0"/>
          <a:fontRef idx="minor"/>
        </p:style>
      </p:sp>
      <p:sp>
        <p:nvSpPr>
          <p:cNvPr id="2691" name="CustomShape 2548"/>
          <p:cNvSpPr/>
          <p:nvPr/>
        </p:nvSpPr>
        <p:spPr>
          <a:xfrm>
            <a:off x="3770280" y="4450680"/>
            <a:ext cx="1800" cy="11160"/>
          </a:xfrm>
          <a:custGeom>
            <a:avLst/>
            <a:gdLst/>
            <a:ahLst/>
            <a:rect l="l" t="t" r="r" b="b"/>
            <a:pathLst>
              <a:path w="2286" h="11429">
                <a:moveTo>
                  <a:pt x="2286" y="11430"/>
                </a:moveTo>
                <a:lnTo>
                  <a:pt x="0" y="0"/>
                </a:lnTo>
              </a:path>
            </a:pathLst>
          </a:custGeom>
          <a:noFill/>
          <a:ln w="12954">
            <a:solidFill>
              <a:srgbClr val="46a2ba"/>
            </a:solidFill>
            <a:round/>
          </a:ln>
        </p:spPr>
        <p:style>
          <a:lnRef idx="0"/>
          <a:fillRef idx="0"/>
          <a:effectRef idx="0"/>
          <a:fontRef idx="minor"/>
        </p:style>
      </p:sp>
      <p:sp>
        <p:nvSpPr>
          <p:cNvPr id="2692" name="CustomShape 2549"/>
          <p:cNvSpPr/>
          <p:nvPr/>
        </p:nvSpPr>
        <p:spPr>
          <a:xfrm>
            <a:off x="3768120" y="3725280"/>
            <a:ext cx="1800" cy="725040"/>
          </a:xfrm>
          <a:custGeom>
            <a:avLst/>
            <a:gdLst/>
            <a:ahLst/>
            <a:rect l="l" t="t" r="r" b="b"/>
            <a:pathLst>
              <a:path w="2286" h="725424">
                <a:moveTo>
                  <a:pt x="2286" y="725424"/>
                </a:moveTo>
                <a:lnTo>
                  <a:pt x="1524" y="707898"/>
                </a:lnTo>
                <a:lnTo>
                  <a:pt x="0" y="684276"/>
                </a:lnTo>
                <a:lnTo>
                  <a:pt x="0" y="655320"/>
                </a:lnTo>
                <a:lnTo>
                  <a:pt x="0" y="0"/>
                </a:lnTo>
              </a:path>
            </a:pathLst>
          </a:custGeom>
          <a:noFill/>
          <a:ln w="12954">
            <a:solidFill>
              <a:srgbClr val="46a3ba"/>
            </a:solidFill>
            <a:round/>
          </a:ln>
        </p:spPr>
        <p:style>
          <a:lnRef idx="0"/>
          <a:fillRef idx="0"/>
          <a:effectRef idx="0"/>
          <a:fontRef idx="minor"/>
        </p:style>
      </p:sp>
      <p:sp>
        <p:nvSpPr>
          <p:cNvPr id="2693" name="CustomShape 2550"/>
          <p:cNvSpPr/>
          <p:nvPr/>
        </p:nvSpPr>
        <p:spPr>
          <a:xfrm>
            <a:off x="3768120" y="3725280"/>
            <a:ext cx="37800" cy="360"/>
          </a:xfrm>
          <a:custGeom>
            <a:avLst/>
            <a:gdLst/>
            <a:ahLst/>
            <a:rect l="l" t="t" r="r" b="b"/>
            <a:pathLst>
              <a:path w="38100" h="0">
                <a:moveTo>
                  <a:pt x="0" y="0"/>
                </a:moveTo>
                <a:lnTo>
                  <a:pt x="38100" y="0"/>
                </a:lnTo>
              </a:path>
            </a:pathLst>
          </a:custGeom>
          <a:noFill/>
          <a:ln w="12954">
            <a:solidFill>
              <a:srgbClr val="358092"/>
            </a:solidFill>
            <a:round/>
          </a:ln>
        </p:spPr>
        <p:style>
          <a:lnRef idx="0"/>
          <a:fillRef idx="0"/>
          <a:effectRef idx="0"/>
          <a:fontRef idx="minor"/>
        </p:style>
      </p:sp>
      <p:sp>
        <p:nvSpPr>
          <p:cNvPr id="2694" name="CustomShape 2551"/>
          <p:cNvSpPr/>
          <p:nvPr/>
        </p:nvSpPr>
        <p:spPr>
          <a:xfrm>
            <a:off x="3806280" y="3725280"/>
            <a:ext cx="16560" cy="360"/>
          </a:xfrm>
          <a:custGeom>
            <a:avLst/>
            <a:gdLst/>
            <a:ahLst/>
            <a:rect l="l" t="t" r="r" b="b"/>
            <a:pathLst>
              <a:path w="16763" h="762">
                <a:moveTo>
                  <a:pt x="0" y="0"/>
                </a:moveTo>
                <a:lnTo>
                  <a:pt x="16764" y="761"/>
                </a:lnTo>
              </a:path>
            </a:pathLst>
          </a:custGeom>
          <a:noFill/>
          <a:ln w="12954">
            <a:solidFill>
              <a:srgbClr val="357d90"/>
            </a:solidFill>
            <a:round/>
          </a:ln>
        </p:spPr>
        <p:style>
          <a:lnRef idx="0"/>
          <a:fillRef idx="0"/>
          <a:effectRef idx="0"/>
          <a:fontRef idx="minor"/>
        </p:style>
      </p:sp>
      <p:sp>
        <p:nvSpPr>
          <p:cNvPr id="2695" name="CustomShape 2552"/>
          <p:cNvSpPr/>
          <p:nvPr/>
        </p:nvSpPr>
        <p:spPr>
          <a:xfrm>
            <a:off x="3822840" y="3726000"/>
            <a:ext cx="13320" cy="1800"/>
          </a:xfrm>
          <a:custGeom>
            <a:avLst/>
            <a:gdLst/>
            <a:ahLst/>
            <a:rect l="l" t="t" r="r" b="b"/>
            <a:pathLst>
              <a:path w="13715" h="2286">
                <a:moveTo>
                  <a:pt x="0" y="0"/>
                </a:moveTo>
                <a:lnTo>
                  <a:pt x="13716" y="2285"/>
                </a:lnTo>
              </a:path>
            </a:pathLst>
          </a:custGeom>
          <a:noFill/>
          <a:ln w="12954">
            <a:solidFill>
              <a:srgbClr val="33798b"/>
            </a:solidFill>
            <a:round/>
          </a:ln>
        </p:spPr>
        <p:style>
          <a:lnRef idx="0"/>
          <a:fillRef idx="0"/>
          <a:effectRef idx="0"/>
          <a:fontRef idx="minor"/>
        </p:style>
      </p:sp>
      <p:sp>
        <p:nvSpPr>
          <p:cNvPr id="2696" name="CustomShape 2553"/>
          <p:cNvSpPr/>
          <p:nvPr/>
        </p:nvSpPr>
        <p:spPr>
          <a:xfrm>
            <a:off x="3836520" y="3728520"/>
            <a:ext cx="5760" cy="1080"/>
          </a:xfrm>
          <a:custGeom>
            <a:avLst/>
            <a:gdLst/>
            <a:ahLst/>
            <a:rect l="l" t="t" r="r" b="b"/>
            <a:pathLst>
              <a:path w="6096" h="1524">
                <a:moveTo>
                  <a:pt x="0" y="0"/>
                </a:moveTo>
                <a:lnTo>
                  <a:pt x="6096" y="1523"/>
                </a:lnTo>
              </a:path>
            </a:pathLst>
          </a:custGeom>
          <a:noFill/>
          <a:ln w="12954">
            <a:solidFill>
              <a:srgbClr val="337a8b"/>
            </a:solidFill>
            <a:round/>
          </a:ln>
        </p:spPr>
        <p:style>
          <a:lnRef idx="0"/>
          <a:fillRef idx="0"/>
          <a:effectRef idx="0"/>
          <a:fontRef idx="minor"/>
        </p:style>
      </p:sp>
      <p:sp>
        <p:nvSpPr>
          <p:cNvPr id="2697" name="CustomShape 2554"/>
          <p:cNvSpPr/>
          <p:nvPr/>
        </p:nvSpPr>
        <p:spPr>
          <a:xfrm>
            <a:off x="3842640" y="3729960"/>
            <a:ext cx="5040" cy="1800"/>
          </a:xfrm>
          <a:custGeom>
            <a:avLst/>
            <a:gdLst/>
            <a:ahLst/>
            <a:rect l="l" t="t" r="r" b="b"/>
            <a:pathLst>
              <a:path w="5334" h="2286">
                <a:moveTo>
                  <a:pt x="0" y="0"/>
                </a:moveTo>
                <a:lnTo>
                  <a:pt x="5334" y="2285"/>
                </a:lnTo>
              </a:path>
            </a:pathLst>
          </a:custGeom>
          <a:noFill/>
          <a:ln w="12954">
            <a:solidFill>
              <a:srgbClr val="357d90"/>
            </a:solidFill>
            <a:round/>
          </a:ln>
        </p:spPr>
        <p:style>
          <a:lnRef idx="0"/>
          <a:fillRef idx="0"/>
          <a:effectRef idx="0"/>
          <a:fontRef idx="minor"/>
        </p:style>
      </p:sp>
      <p:sp>
        <p:nvSpPr>
          <p:cNvPr id="2698" name="CustomShape 2555"/>
          <p:cNvSpPr/>
          <p:nvPr/>
        </p:nvSpPr>
        <p:spPr>
          <a:xfrm>
            <a:off x="3848040" y="3732120"/>
            <a:ext cx="4320" cy="1800"/>
          </a:xfrm>
          <a:custGeom>
            <a:avLst/>
            <a:gdLst/>
            <a:ahLst/>
            <a:rect l="l" t="t" r="r" b="b"/>
            <a:pathLst>
              <a:path w="4572" h="2286">
                <a:moveTo>
                  <a:pt x="0" y="0"/>
                </a:moveTo>
                <a:lnTo>
                  <a:pt x="4572" y="2285"/>
                </a:lnTo>
              </a:path>
            </a:pathLst>
          </a:custGeom>
          <a:noFill/>
          <a:ln w="12954">
            <a:solidFill>
              <a:srgbClr val="378193"/>
            </a:solidFill>
            <a:round/>
          </a:ln>
        </p:spPr>
        <p:style>
          <a:lnRef idx="0"/>
          <a:fillRef idx="0"/>
          <a:effectRef idx="0"/>
          <a:fontRef idx="minor"/>
        </p:style>
      </p:sp>
      <p:sp>
        <p:nvSpPr>
          <p:cNvPr id="2699" name="CustomShape 2556"/>
          <p:cNvSpPr/>
          <p:nvPr/>
        </p:nvSpPr>
        <p:spPr>
          <a:xfrm>
            <a:off x="3852720" y="3734640"/>
            <a:ext cx="3600" cy="1800"/>
          </a:xfrm>
          <a:custGeom>
            <a:avLst/>
            <a:gdLst/>
            <a:ahLst/>
            <a:rect l="l" t="t" r="r" b="b"/>
            <a:pathLst>
              <a:path w="3810" h="2286">
                <a:moveTo>
                  <a:pt x="0" y="0"/>
                </a:moveTo>
                <a:lnTo>
                  <a:pt x="3810" y="2285"/>
                </a:lnTo>
              </a:path>
            </a:pathLst>
          </a:custGeom>
          <a:noFill/>
          <a:ln w="12954">
            <a:solidFill>
              <a:srgbClr val="398598"/>
            </a:solidFill>
            <a:round/>
          </a:ln>
        </p:spPr>
        <p:style>
          <a:lnRef idx="0"/>
          <a:fillRef idx="0"/>
          <a:effectRef idx="0"/>
          <a:fontRef idx="minor"/>
        </p:style>
      </p:sp>
      <p:sp>
        <p:nvSpPr>
          <p:cNvPr id="2700" name="CustomShape 2557"/>
          <p:cNvSpPr/>
          <p:nvPr/>
        </p:nvSpPr>
        <p:spPr>
          <a:xfrm>
            <a:off x="3856320" y="3736800"/>
            <a:ext cx="11880" cy="11160"/>
          </a:xfrm>
          <a:custGeom>
            <a:avLst/>
            <a:gdLst/>
            <a:ahLst/>
            <a:rect l="l" t="t" r="r" b="b"/>
            <a:pathLst>
              <a:path w="12191" h="11429">
                <a:moveTo>
                  <a:pt x="0" y="0"/>
                </a:moveTo>
                <a:lnTo>
                  <a:pt x="12192" y="11429"/>
                </a:lnTo>
              </a:path>
            </a:pathLst>
          </a:custGeom>
          <a:noFill/>
          <a:ln w="12954">
            <a:solidFill>
              <a:srgbClr val="3a899e"/>
            </a:solidFill>
            <a:round/>
          </a:ln>
        </p:spPr>
        <p:style>
          <a:lnRef idx="0"/>
          <a:fillRef idx="0"/>
          <a:effectRef idx="0"/>
          <a:fontRef idx="minor"/>
        </p:style>
      </p:sp>
      <p:sp>
        <p:nvSpPr>
          <p:cNvPr id="2701" name="CustomShape 2558"/>
          <p:cNvSpPr/>
          <p:nvPr/>
        </p:nvSpPr>
        <p:spPr>
          <a:xfrm>
            <a:off x="3868560" y="3748320"/>
            <a:ext cx="5760" cy="5760"/>
          </a:xfrm>
          <a:custGeom>
            <a:avLst/>
            <a:gdLst/>
            <a:ahLst/>
            <a:rect l="l" t="t" r="r" b="b"/>
            <a:pathLst>
              <a:path w="6096" h="6096">
                <a:moveTo>
                  <a:pt x="0" y="0"/>
                </a:moveTo>
                <a:lnTo>
                  <a:pt x="6096" y="6095"/>
                </a:lnTo>
              </a:path>
            </a:pathLst>
          </a:custGeom>
          <a:noFill/>
          <a:ln w="12954">
            <a:solidFill>
              <a:srgbClr val="3b8b9f"/>
            </a:solidFill>
            <a:round/>
          </a:ln>
        </p:spPr>
        <p:style>
          <a:lnRef idx="0"/>
          <a:fillRef idx="0"/>
          <a:effectRef idx="0"/>
          <a:fontRef idx="minor"/>
        </p:style>
      </p:sp>
      <p:sp>
        <p:nvSpPr>
          <p:cNvPr id="2702" name="CustomShape 2559"/>
          <p:cNvSpPr/>
          <p:nvPr/>
        </p:nvSpPr>
        <p:spPr>
          <a:xfrm>
            <a:off x="3874680" y="3754440"/>
            <a:ext cx="5040" cy="6480"/>
          </a:xfrm>
          <a:custGeom>
            <a:avLst/>
            <a:gdLst/>
            <a:ahLst/>
            <a:rect l="l" t="t" r="r" b="b"/>
            <a:pathLst>
              <a:path w="5334" h="6858">
                <a:moveTo>
                  <a:pt x="0" y="0"/>
                </a:moveTo>
                <a:lnTo>
                  <a:pt x="5334" y="6858"/>
                </a:lnTo>
              </a:path>
            </a:pathLst>
          </a:custGeom>
          <a:noFill/>
          <a:ln w="12953">
            <a:solidFill>
              <a:srgbClr val="3b8ea1"/>
            </a:solidFill>
            <a:round/>
          </a:ln>
        </p:spPr>
        <p:style>
          <a:lnRef idx="0"/>
          <a:fillRef idx="0"/>
          <a:effectRef idx="0"/>
          <a:fontRef idx="minor"/>
        </p:style>
      </p:sp>
      <p:sp>
        <p:nvSpPr>
          <p:cNvPr id="2703" name="CustomShape 2560"/>
          <p:cNvSpPr/>
          <p:nvPr/>
        </p:nvSpPr>
        <p:spPr>
          <a:xfrm>
            <a:off x="3880080" y="3761280"/>
            <a:ext cx="4320" cy="6480"/>
          </a:xfrm>
          <a:custGeom>
            <a:avLst/>
            <a:gdLst/>
            <a:ahLst/>
            <a:rect l="l" t="t" r="r" b="b"/>
            <a:pathLst>
              <a:path w="4572" h="6858">
                <a:moveTo>
                  <a:pt x="0" y="0"/>
                </a:moveTo>
                <a:lnTo>
                  <a:pt x="4572" y="6858"/>
                </a:lnTo>
              </a:path>
            </a:pathLst>
          </a:custGeom>
          <a:noFill/>
          <a:ln w="12954">
            <a:solidFill>
              <a:srgbClr val="3c8fa2"/>
            </a:solidFill>
            <a:round/>
          </a:ln>
        </p:spPr>
        <p:style>
          <a:lnRef idx="0"/>
          <a:fillRef idx="0"/>
          <a:effectRef idx="0"/>
          <a:fontRef idx="minor"/>
        </p:style>
      </p:sp>
      <p:sp>
        <p:nvSpPr>
          <p:cNvPr id="2704" name="CustomShape 2561"/>
          <p:cNvSpPr/>
          <p:nvPr/>
        </p:nvSpPr>
        <p:spPr>
          <a:xfrm>
            <a:off x="3884760" y="3768120"/>
            <a:ext cx="4320" cy="7200"/>
          </a:xfrm>
          <a:custGeom>
            <a:avLst/>
            <a:gdLst/>
            <a:ahLst/>
            <a:rect l="l" t="t" r="r" b="b"/>
            <a:pathLst>
              <a:path w="4572" h="7620">
                <a:moveTo>
                  <a:pt x="0" y="0"/>
                </a:moveTo>
                <a:lnTo>
                  <a:pt x="4572" y="7620"/>
                </a:lnTo>
              </a:path>
            </a:pathLst>
          </a:custGeom>
          <a:noFill/>
          <a:ln w="12954">
            <a:solidFill>
              <a:srgbClr val="3c90a4"/>
            </a:solidFill>
            <a:round/>
          </a:ln>
        </p:spPr>
        <p:style>
          <a:lnRef idx="0"/>
          <a:fillRef idx="0"/>
          <a:effectRef idx="0"/>
          <a:fontRef idx="minor"/>
        </p:style>
      </p:sp>
      <p:sp>
        <p:nvSpPr>
          <p:cNvPr id="2705" name="CustomShape 2562"/>
          <p:cNvSpPr/>
          <p:nvPr/>
        </p:nvSpPr>
        <p:spPr>
          <a:xfrm>
            <a:off x="3889080" y="3775680"/>
            <a:ext cx="4320" cy="7200"/>
          </a:xfrm>
          <a:custGeom>
            <a:avLst/>
            <a:gdLst/>
            <a:ahLst/>
            <a:rect l="l" t="t" r="r" b="b"/>
            <a:pathLst>
              <a:path w="4572" h="7620">
                <a:moveTo>
                  <a:pt x="0" y="0"/>
                </a:moveTo>
                <a:lnTo>
                  <a:pt x="4572" y="7620"/>
                </a:lnTo>
              </a:path>
            </a:pathLst>
          </a:custGeom>
          <a:noFill/>
          <a:ln w="12954">
            <a:solidFill>
              <a:srgbClr val="3d91a5"/>
            </a:solidFill>
            <a:round/>
          </a:ln>
        </p:spPr>
        <p:style>
          <a:lnRef idx="0"/>
          <a:fillRef idx="0"/>
          <a:effectRef idx="0"/>
          <a:fontRef idx="minor"/>
        </p:style>
      </p:sp>
      <p:sp>
        <p:nvSpPr>
          <p:cNvPr id="2706" name="CustomShape 2563"/>
          <p:cNvSpPr/>
          <p:nvPr/>
        </p:nvSpPr>
        <p:spPr>
          <a:xfrm>
            <a:off x="3893760" y="3783240"/>
            <a:ext cx="3600" cy="7920"/>
          </a:xfrm>
          <a:custGeom>
            <a:avLst/>
            <a:gdLst/>
            <a:ahLst/>
            <a:rect l="l" t="t" r="r" b="b"/>
            <a:pathLst>
              <a:path w="3810" h="8382">
                <a:moveTo>
                  <a:pt x="0" y="0"/>
                </a:moveTo>
                <a:lnTo>
                  <a:pt x="3810" y="8382"/>
                </a:lnTo>
              </a:path>
            </a:pathLst>
          </a:custGeom>
          <a:noFill/>
          <a:ln w="12954">
            <a:solidFill>
              <a:srgbClr val="3d92a6"/>
            </a:solidFill>
            <a:round/>
          </a:ln>
        </p:spPr>
        <p:style>
          <a:lnRef idx="0"/>
          <a:fillRef idx="0"/>
          <a:effectRef idx="0"/>
          <a:fontRef idx="minor"/>
        </p:style>
      </p:sp>
      <p:sp>
        <p:nvSpPr>
          <p:cNvPr id="2707" name="CustomShape 2564"/>
          <p:cNvSpPr/>
          <p:nvPr/>
        </p:nvSpPr>
        <p:spPr>
          <a:xfrm>
            <a:off x="3897720" y="3791880"/>
            <a:ext cx="6480" cy="20160"/>
          </a:xfrm>
          <a:custGeom>
            <a:avLst/>
            <a:gdLst/>
            <a:ahLst/>
            <a:rect l="l" t="t" r="r" b="b"/>
            <a:pathLst>
              <a:path w="6858" h="20574">
                <a:moveTo>
                  <a:pt x="0" y="0"/>
                </a:moveTo>
                <a:lnTo>
                  <a:pt x="6858" y="20574"/>
                </a:lnTo>
              </a:path>
            </a:pathLst>
          </a:custGeom>
          <a:noFill/>
          <a:ln w="12953">
            <a:solidFill>
              <a:srgbClr val="3e92a8"/>
            </a:solidFill>
            <a:round/>
          </a:ln>
        </p:spPr>
        <p:style>
          <a:lnRef idx="0"/>
          <a:fillRef idx="0"/>
          <a:effectRef idx="0"/>
          <a:fontRef idx="minor"/>
        </p:style>
      </p:sp>
      <p:sp>
        <p:nvSpPr>
          <p:cNvPr id="2708" name="CustomShape 2565"/>
          <p:cNvSpPr/>
          <p:nvPr/>
        </p:nvSpPr>
        <p:spPr>
          <a:xfrm>
            <a:off x="3904560" y="3812400"/>
            <a:ext cx="6480" cy="25560"/>
          </a:xfrm>
          <a:custGeom>
            <a:avLst/>
            <a:gdLst/>
            <a:ahLst/>
            <a:rect l="l" t="t" r="r" b="b"/>
            <a:pathLst>
              <a:path w="6858" h="25908">
                <a:moveTo>
                  <a:pt x="0" y="0"/>
                </a:moveTo>
                <a:lnTo>
                  <a:pt x="6858" y="25908"/>
                </a:lnTo>
              </a:path>
            </a:pathLst>
          </a:custGeom>
          <a:noFill/>
          <a:ln w="12954">
            <a:solidFill>
              <a:srgbClr val="3e93a9"/>
            </a:solidFill>
            <a:round/>
          </a:ln>
        </p:spPr>
        <p:style>
          <a:lnRef idx="0"/>
          <a:fillRef idx="0"/>
          <a:effectRef idx="0"/>
          <a:fontRef idx="minor"/>
        </p:style>
      </p:sp>
      <p:sp>
        <p:nvSpPr>
          <p:cNvPr id="2709" name="CustomShape 2566"/>
          <p:cNvSpPr/>
          <p:nvPr/>
        </p:nvSpPr>
        <p:spPr>
          <a:xfrm>
            <a:off x="3911400" y="3838320"/>
            <a:ext cx="6480" cy="30960"/>
          </a:xfrm>
          <a:custGeom>
            <a:avLst/>
            <a:gdLst/>
            <a:ahLst/>
            <a:rect l="l" t="t" r="r" b="b"/>
            <a:pathLst>
              <a:path w="6858" h="31241">
                <a:moveTo>
                  <a:pt x="0" y="0"/>
                </a:moveTo>
                <a:lnTo>
                  <a:pt x="6858" y="31242"/>
                </a:lnTo>
              </a:path>
            </a:pathLst>
          </a:custGeom>
          <a:noFill/>
          <a:ln w="12954">
            <a:solidFill>
              <a:srgbClr val="3f94aa"/>
            </a:solidFill>
            <a:round/>
          </a:ln>
        </p:spPr>
        <p:style>
          <a:lnRef idx="0"/>
          <a:fillRef idx="0"/>
          <a:effectRef idx="0"/>
          <a:fontRef idx="minor"/>
        </p:style>
      </p:sp>
      <p:sp>
        <p:nvSpPr>
          <p:cNvPr id="2710" name="CustomShape 2567"/>
          <p:cNvSpPr/>
          <p:nvPr/>
        </p:nvSpPr>
        <p:spPr>
          <a:xfrm>
            <a:off x="3918240" y="3869280"/>
            <a:ext cx="5760" cy="37080"/>
          </a:xfrm>
          <a:custGeom>
            <a:avLst/>
            <a:gdLst/>
            <a:ahLst/>
            <a:rect l="l" t="t" r="r" b="b"/>
            <a:pathLst>
              <a:path w="6096" h="37337">
                <a:moveTo>
                  <a:pt x="0" y="0"/>
                </a:moveTo>
                <a:lnTo>
                  <a:pt x="6096" y="37338"/>
                </a:lnTo>
              </a:path>
            </a:pathLst>
          </a:custGeom>
          <a:noFill/>
          <a:ln w="12954">
            <a:solidFill>
              <a:srgbClr val="4094aa"/>
            </a:solidFill>
            <a:round/>
          </a:ln>
        </p:spPr>
        <p:style>
          <a:lnRef idx="0"/>
          <a:fillRef idx="0"/>
          <a:effectRef idx="0"/>
          <a:fontRef idx="minor"/>
        </p:style>
      </p:sp>
      <p:sp>
        <p:nvSpPr>
          <p:cNvPr id="2711" name="CustomShape 2568"/>
          <p:cNvSpPr/>
          <p:nvPr/>
        </p:nvSpPr>
        <p:spPr>
          <a:xfrm>
            <a:off x="3924360" y="3906720"/>
            <a:ext cx="13320" cy="360"/>
          </a:xfrm>
          <a:custGeom>
            <a:avLst/>
            <a:gdLst/>
            <a:ahLst/>
            <a:rect l="l" t="t" r="r" b="b"/>
            <a:pathLst>
              <a:path w="13715" h="0">
                <a:moveTo>
                  <a:pt x="0" y="0"/>
                </a:moveTo>
                <a:lnTo>
                  <a:pt x="13716" y="0"/>
                </a:lnTo>
              </a:path>
            </a:pathLst>
          </a:custGeom>
          <a:noFill/>
          <a:ln w="12954">
            <a:solidFill>
              <a:srgbClr val="358092"/>
            </a:solidFill>
            <a:round/>
          </a:ln>
        </p:spPr>
        <p:style>
          <a:lnRef idx="0"/>
          <a:fillRef idx="0"/>
          <a:effectRef idx="0"/>
          <a:fontRef idx="minor"/>
        </p:style>
      </p:sp>
      <p:sp>
        <p:nvSpPr>
          <p:cNvPr id="2712" name="CustomShape 2569"/>
          <p:cNvSpPr/>
          <p:nvPr/>
        </p:nvSpPr>
        <p:spPr>
          <a:xfrm>
            <a:off x="3938040" y="3676680"/>
            <a:ext cx="360" cy="229680"/>
          </a:xfrm>
          <a:custGeom>
            <a:avLst/>
            <a:gdLst/>
            <a:ahLst/>
            <a:rect l="l" t="t" r="r" b="b"/>
            <a:pathLst>
              <a:path w="0" h="230124">
                <a:moveTo>
                  <a:pt x="0" y="230124"/>
                </a:moveTo>
                <a:lnTo>
                  <a:pt x="0" y="0"/>
                </a:lnTo>
              </a:path>
            </a:pathLst>
          </a:custGeom>
          <a:noFill/>
          <a:ln w="12954">
            <a:solidFill>
              <a:srgbClr val="46a3ba"/>
            </a:solidFill>
            <a:round/>
          </a:ln>
        </p:spPr>
        <p:style>
          <a:lnRef idx="0"/>
          <a:fillRef idx="0"/>
          <a:effectRef idx="0"/>
          <a:fontRef idx="minor"/>
        </p:style>
      </p:sp>
      <p:sp>
        <p:nvSpPr>
          <p:cNvPr id="2713" name="CustomShape 2570"/>
          <p:cNvSpPr/>
          <p:nvPr/>
        </p:nvSpPr>
        <p:spPr>
          <a:xfrm>
            <a:off x="4114800" y="4284720"/>
            <a:ext cx="167400" cy="166680"/>
          </a:xfrm>
          <a:custGeom>
            <a:avLst/>
            <a:gdLst/>
            <a:ahLst/>
            <a:rect l="l" t="t" r="r" b="b"/>
            <a:pathLst>
              <a:path w="167639" h="166877">
                <a:moveTo>
                  <a:pt x="5334" y="161544"/>
                </a:moveTo>
                <a:lnTo>
                  <a:pt x="167640" y="0"/>
                </a:lnTo>
                <a:lnTo>
                  <a:pt x="161544" y="5334"/>
                </a:lnTo>
                <a:lnTo>
                  <a:pt x="0" y="166878"/>
                </a:lnTo>
                <a:lnTo>
                  <a:pt x="5334" y="161544"/>
                </a:lnTo>
                <a:close/>
              </a:path>
            </a:pathLst>
          </a:custGeom>
          <a:solidFill>
            <a:srgbClr val="51cbcb"/>
          </a:solidFill>
          <a:ln w="0">
            <a:noFill/>
          </a:ln>
        </p:spPr>
        <p:style>
          <a:lnRef idx="0"/>
          <a:fillRef idx="0"/>
          <a:effectRef idx="0"/>
          <a:fontRef idx="minor"/>
        </p:style>
      </p:sp>
      <p:sp>
        <p:nvSpPr>
          <p:cNvPr id="2714" name="CustomShape 2571"/>
          <p:cNvSpPr/>
          <p:nvPr/>
        </p:nvSpPr>
        <p:spPr>
          <a:xfrm>
            <a:off x="4120200" y="4284720"/>
            <a:ext cx="162000" cy="161280"/>
          </a:xfrm>
          <a:custGeom>
            <a:avLst/>
            <a:gdLst/>
            <a:ahLst/>
            <a:rect l="l" t="t" r="r" b="b"/>
            <a:pathLst>
              <a:path w="162305" h="161544">
                <a:moveTo>
                  <a:pt x="0" y="161544"/>
                </a:moveTo>
                <a:lnTo>
                  <a:pt x="162306" y="0"/>
                </a:lnTo>
              </a:path>
            </a:pathLst>
          </a:custGeom>
          <a:noFill/>
          <a:ln w="762">
            <a:solidFill>
              <a:srgbClr val="51cbcb"/>
            </a:solidFill>
            <a:round/>
          </a:ln>
        </p:spPr>
        <p:style>
          <a:lnRef idx="0"/>
          <a:fillRef idx="0"/>
          <a:effectRef idx="0"/>
          <a:fontRef idx="minor"/>
        </p:style>
      </p:sp>
      <p:sp>
        <p:nvSpPr>
          <p:cNvPr id="2715" name="CustomShape 2572"/>
          <p:cNvSpPr/>
          <p:nvPr/>
        </p:nvSpPr>
        <p:spPr>
          <a:xfrm>
            <a:off x="4108680" y="4290120"/>
            <a:ext cx="167400" cy="164880"/>
          </a:xfrm>
          <a:custGeom>
            <a:avLst/>
            <a:gdLst/>
            <a:ahLst/>
            <a:rect l="l" t="t" r="r" b="b"/>
            <a:pathLst>
              <a:path w="167639" h="165353">
                <a:moveTo>
                  <a:pt x="6096" y="161544"/>
                </a:moveTo>
                <a:lnTo>
                  <a:pt x="167640" y="0"/>
                </a:lnTo>
                <a:lnTo>
                  <a:pt x="161544" y="3810"/>
                </a:lnTo>
                <a:lnTo>
                  <a:pt x="0" y="165354"/>
                </a:lnTo>
                <a:lnTo>
                  <a:pt x="6096" y="161544"/>
                </a:lnTo>
                <a:close/>
              </a:path>
            </a:pathLst>
          </a:custGeom>
          <a:solidFill>
            <a:srgbClr val="4ec4c4"/>
          </a:solidFill>
          <a:ln w="0">
            <a:noFill/>
          </a:ln>
        </p:spPr>
        <p:style>
          <a:lnRef idx="0"/>
          <a:fillRef idx="0"/>
          <a:effectRef idx="0"/>
          <a:fontRef idx="minor"/>
        </p:style>
      </p:sp>
      <p:sp>
        <p:nvSpPr>
          <p:cNvPr id="2716" name="CustomShape 2573"/>
          <p:cNvSpPr/>
          <p:nvPr/>
        </p:nvSpPr>
        <p:spPr>
          <a:xfrm>
            <a:off x="4114800" y="429012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2717" name="CustomShape 2574"/>
          <p:cNvSpPr/>
          <p:nvPr/>
        </p:nvSpPr>
        <p:spPr>
          <a:xfrm>
            <a:off x="4102560" y="4293720"/>
            <a:ext cx="167400" cy="163440"/>
          </a:xfrm>
          <a:custGeom>
            <a:avLst/>
            <a:gdLst/>
            <a:ahLst/>
            <a:rect l="l" t="t" r="r" b="b"/>
            <a:pathLst>
              <a:path w="167639" h="163829">
                <a:moveTo>
                  <a:pt x="6096" y="161543"/>
                </a:moveTo>
                <a:lnTo>
                  <a:pt x="167640" y="0"/>
                </a:lnTo>
                <a:lnTo>
                  <a:pt x="161544" y="1523"/>
                </a:lnTo>
                <a:lnTo>
                  <a:pt x="0" y="163829"/>
                </a:lnTo>
                <a:lnTo>
                  <a:pt x="6096" y="161543"/>
                </a:lnTo>
                <a:close/>
              </a:path>
            </a:pathLst>
          </a:custGeom>
          <a:solidFill>
            <a:srgbClr val="48b7b7"/>
          </a:solidFill>
          <a:ln w="0">
            <a:noFill/>
          </a:ln>
        </p:spPr>
        <p:style>
          <a:lnRef idx="0"/>
          <a:fillRef idx="0"/>
          <a:effectRef idx="0"/>
          <a:fontRef idx="minor"/>
        </p:style>
      </p:sp>
      <p:sp>
        <p:nvSpPr>
          <p:cNvPr id="2718" name="CustomShape 2575"/>
          <p:cNvSpPr/>
          <p:nvPr/>
        </p:nvSpPr>
        <p:spPr>
          <a:xfrm>
            <a:off x="4108680" y="4293720"/>
            <a:ext cx="161280" cy="161280"/>
          </a:xfrm>
          <a:custGeom>
            <a:avLst/>
            <a:gdLst/>
            <a:ahLst/>
            <a:rect l="l" t="t" r="r" b="b"/>
            <a:pathLst>
              <a:path w="161544" h="161544">
                <a:moveTo>
                  <a:pt x="0" y="161543"/>
                </a:moveTo>
                <a:lnTo>
                  <a:pt x="161544" y="0"/>
                </a:lnTo>
              </a:path>
            </a:pathLst>
          </a:custGeom>
          <a:noFill/>
          <a:ln w="762">
            <a:solidFill>
              <a:srgbClr val="48b7b7"/>
            </a:solidFill>
            <a:round/>
          </a:ln>
        </p:spPr>
        <p:style>
          <a:lnRef idx="0"/>
          <a:fillRef idx="0"/>
          <a:effectRef idx="0"/>
          <a:fontRef idx="minor"/>
        </p:style>
      </p:sp>
      <p:sp>
        <p:nvSpPr>
          <p:cNvPr id="2719" name="CustomShape 2576"/>
          <p:cNvSpPr/>
          <p:nvPr/>
        </p:nvSpPr>
        <p:spPr>
          <a:xfrm>
            <a:off x="4105800" y="4293720"/>
            <a:ext cx="164160" cy="162000"/>
          </a:xfrm>
          <a:custGeom>
            <a:avLst/>
            <a:gdLst/>
            <a:ahLst/>
            <a:rect l="l" t="t" r="r" b="b"/>
            <a:pathLst>
              <a:path w="164591" h="162305">
                <a:moveTo>
                  <a:pt x="3048" y="161543"/>
                </a:moveTo>
                <a:lnTo>
                  <a:pt x="164592" y="0"/>
                </a:lnTo>
                <a:lnTo>
                  <a:pt x="161544" y="761"/>
                </a:lnTo>
                <a:lnTo>
                  <a:pt x="0" y="162305"/>
                </a:lnTo>
                <a:lnTo>
                  <a:pt x="3048" y="161543"/>
                </a:lnTo>
                <a:close/>
              </a:path>
            </a:pathLst>
          </a:custGeom>
          <a:solidFill>
            <a:srgbClr val="48b7b7"/>
          </a:solidFill>
          <a:ln w="0">
            <a:noFill/>
          </a:ln>
        </p:spPr>
        <p:style>
          <a:lnRef idx="0"/>
          <a:fillRef idx="0"/>
          <a:effectRef idx="0"/>
          <a:fontRef idx="minor"/>
        </p:style>
      </p:sp>
      <p:sp>
        <p:nvSpPr>
          <p:cNvPr id="2720" name="CustomShape 2577"/>
          <p:cNvSpPr/>
          <p:nvPr/>
        </p:nvSpPr>
        <p:spPr>
          <a:xfrm>
            <a:off x="4102560" y="4294800"/>
            <a:ext cx="164160" cy="162720"/>
          </a:xfrm>
          <a:custGeom>
            <a:avLst/>
            <a:gdLst/>
            <a:ahLst/>
            <a:rect l="l" t="t" r="r" b="b"/>
            <a:pathLst>
              <a:path w="164591" h="163067">
                <a:moveTo>
                  <a:pt x="3048" y="161544"/>
                </a:moveTo>
                <a:lnTo>
                  <a:pt x="164592" y="0"/>
                </a:lnTo>
                <a:lnTo>
                  <a:pt x="161544" y="762"/>
                </a:lnTo>
                <a:lnTo>
                  <a:pt x="0" y="163068"/>
                </a:lnTo>
                <a:lnTo>
                  <a:pt x="3048" y="161544"/>
                </a:lnTo>
                <a:close/>
              </a:path>
            </a:pathLst>
          </a:custGeom>
          <a:solidFill>
            <a:srgbClr val="46aeae"/>
          </a:solidFill>
          <a:ln w="0">
            <a:noFill/>
          </a:ln>
        </p:spPr>
        <p:style>
          <a:lnRef idx="0"/>
          <a:fillRef idx="0"/>
          <a:effectRef idx="0"/>
          <a:fontRef idx="minor"/>
        </p:style>
      </p:sp>
      <p:sp>
        <p:nvSpPr>
          <p:cNvPr id="2721" name="CustomShape 2578"/>
          <p:cNvSpPr/>
          <p:nvPr/>
        </p:nvSpPr>
        <p:spPr>
          <a:xfrm>
            <a:off x="4095720" y="4295520"/>
            <a:ext cx="168120" cy="162720"/>
          </a:xfrm>
          <a:custGeom>
            <a:avLst/>
            <a:gdLst/>
            <a:ahLst/>
            <a:rect l="l" t="t" r="r" b="b"/>
            <a:pathLst>
              <a:path w="168401" h="163067">
                <a:moveTo>
                  <a:pt x="6858" y="162305"/>
                </a:moveTo>
                <a:lnTo>
                  <a:pt x="168402" y="0"/>
                </a:lnTo>
                <a:lnTo>
                  <a:pt x="161544" y="761"/>
                </a:lnTo>
                <a:lnTo>
                  <a:pt x="0" y="163067"/>
                </a:lnTo>
                <a:lnTo>
                  <a:pt x="6858" y="162305"/>
                </a:lnTo>
                <a:close/>
              </a:path>
            </a:pathLst>
          </a:custGeom>
          <a:solidFill>
            <a:srgbClr val="42a7a6"/>
          </a:solidFill>
          <a:ln w="0">
            <a:noFill/>
          </a:ln>
        </p:spPr>
        <p:style>
          <a:lnRef idx="0"/>
          <a:fillRef idx="0"/>
          <a:effectRef idx="0"/>
          <a:fontRef idx="minor"/>
        </p:style>
      </p:sp>
      <p:sp>
        <p:nvSpPr>
          <p:cNvPr id="2722" name="CustomShape 2579"/>
          <p:cNvSpPr/>
          <p:nvPr/>
        </p:nvSpPr>
        <p:spPr>
          <a:xfrm>
            <a:off x="4102560" y="4295520"/>
            <a:ext cx="161280" cy="162000"/>
          </a:xfrm>
          <a:custGeom>
            <a:avLst/>
            <a:gdLst/>
            <a:ahLst/>
            <a:rect l="l" t="t" r="r" b="b"/>
            <a:pathLst>
              <a:path w="161544" h="162305">
                <a:moveTo>
                  <a:pt x="0" y="162305"/>
                </a:moveTo>
                <a:lnTo>
                  <a:pt x="161544" y="0"/>
                </a:lnTo>
              </a:path>
            </a:pathLst>
          </a:custGeom>
          <a:noFill/>
          <a:ln w="762">
            <a:solidFill>
              <a:srgbClr val="42a7a6"/>
            </a:solidFill>
            <a:round/>
          </a:ln>
        </p:spPr>
        <p:style>
          <a:lnRef idx="0"/>
          <a:fillRef idx="0"/>
          <a:effectRef idx="0"/>
          <a:fontRef idx="minor"/>
        </p:style>
      </p:sp>
      <p:sp>
        <p:nvSpPr>
          <p:cNvPr id="2723" name="CustomShape 2580"/>
          <p:cNvSpPr/>
          <p:nvPr/>
        </p:nvSpPr>
        <p:spPr>
          <a:xfrm>
            <a:off x="4100400" y="4295520"/>
            <a:ext cx="163440" cy="162000"/>
          </a:xfrm>
          <a:custGeom>
            <a:avLst/>
            <a:gdLst/>
            <a:ahLst/>
            <a:rect l="l" t="t" r="r" b="b"/>
            <a:pathLst>
              <a:path w="163829" h="162305">
                <a:moveTo>
                  <a:pt x="2286" y="162305"/>
                </a:moveTo>
                <a:lnTo>
                  <a:pt x="163830" y="0"/>
                </a:lnTo>
                <a:lnTo>
                  <a:pt x="161544" y="761"/>
                </a:lnTo>
                <a:lnTo>
                  <a:pt x="0" y="162305"/>
                </a:lnTo>
                <a:lnTo>
                  <a:pt x="2286" y="162305"/>
                </a:lnTo>
                <a:close/>
              </a:path>
            </a:pathLst>
          </a:custGeom>
          <a:solidFill>
            <a:srgbClr val="42a7a6"/>
          </a:solidFill>
          <a:ln w="0">
            <a:noFill/>
          </a:ln>
        </p:spPr>
        <p:style>
          <a:lnRef idx="0"/>
          <a:fillRef idx="0"/>
          <a:effectRef idx="0"/>
          <a:fontRef idx="minor"/>
        </p:style>
      </p:sp>
      <p:sp>
        <p:nvSpPr>
          <p:cNvPr id="2724" name="CustomShape 2581"/>
          <p:cNvSpPr/>
          <p:nvPr/>
        </p:nvSpPr>
        <p:spPr>
          <a:xfrm>
            <a:off x="4097880" y="429624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40a1a1"/>
          </a:solidFill>
          <a:ln w="0">
            <a:noFill/>
          </a:ln>
        </p:spPr>
        <p:style>
          <a:lnRef idx="0"/>
          <a:fillRef idx="0"/>
          <a:effectRef idx="0"/>
          <a:fontRef idx="minor"/>
        </p:style>
      </p:sp>
      <p:sp>
        <p:nvSpPr>
          <p:cNvPr id="2725" name="CustomShape 2582"/>
          <p:cNvSpPr/>
          <p:nvPr/>
        </p:nvSpPr>
        <p:spPr>
          <a:xfrm>
            <a:off x="4095720" y="4296240"/>
            <a:ext cx="163440" cy="162000"/>
          </a:xfrm>
          <a:custGeom>
            <a:avLst/>
            <a:gdLst/>
            <a:ahLst/>
            <a:rect l="l" t="t" r="r" b="b"/>
            <a:pathLst>
              <a:path w="163829" h="162305">
                <a:moveTo>
                  <a:pt x="2286" y="161544"/>
                </a:moveTo>
                <a:lnTo>
                  <a:pt x="163830" y="0"/>
                </a:lnTo>
                <a:lnTo>
                  <a:pt x="161544" y="0"/>
                </a:lnTo>
                <a:lnTo>
                  <a:pt x="0" y="162306"/>
                </a:lnTo>
                <a:lnTo>
                  <a:pt x="2286" y="161544"/>
                </a:lnTo>
                <a:close/>
              </a:path>
            </a:pathLst>
          </a:custGeom>
          <a:solidFill>
            <a:srgbClr val="3e9d9d"/>
          </a:solidFill>
          <a:ln w="0">
            <a:noFill/>
          </a:ln>
        </p:spPr>
        <p:style>
          <a:lnRef idx="0"/>
          <a:fillRef idx="0"/>
          <a:effectRef idx="0"/>
          <a:fontRef idx="minor"/>
        </p:style>
      </p:sp>
      <p:sp>
        <p:nvSpPr>
          <p:cNvPr id="2726" name="CustomShape 2583"/>
          <p:cNvSpPr/>
          <p:nvPr/>
        </p:nvSpPr>
        <p:spPr>
          <a:xfrm>
            <a:off x="4091040" y="4296240"/>
            <a:ext cx="165600" cy="162000"/>
          </a:xfrm>
          <a:custGeom>
            <a:avLst/>
            <a:gdLst/>
            <a:ahLst/>
            <a:rect l="l" t="t" r="r" b="b"/>
            <a:pathLst>
              <a:path w="166115" h="162305">
                <a:moveTo>
                  <a:pt x="4572" y="162305"/>
                </a:moveTo>
                <a:lnTo>
                  <a:pt x="166116" y="0"/>
                </a:lnTo>
                <a:lnTo>
                  <a:pt x="161544" y="0"/>
                </a:lnTo>
                <a:lnTo>
                  <a:pt x="0" y="161543"/>
                </a:lnTo>
                <a:lnTo>
                  <a:pt x="4572" y="162305"/>
                </a:lnTo>
                <a:close/>
              </a:path>
            </a:pathLst>
          </a:custGeom>
          <a:solidFill>
            <a:srgbClr val="3c9797"/>
          </a:solidFill>
          <a:ln w="0">
            <a:noFill/>
          </a:ln>
        </p:spPr>
        <p:style>
          <a:lnRef idx="0"/>
          <a:fillRef idx="0"/>
          <a:effectRef idx="0"/>
          <a:fontRef idx="minor"/>
        </p:style>
      </p:sp>
      <p:sp>
        <p:nvSpPr>
          <p:cNvPr id="2727" name="CustomShape 2584"/>
          <p:cNvSpPr/>
          <p:nvPr/>
        </p:nvSpPr>
        <p:spPr>
          <a:xfrm>
            <a:off x="4095720" y="4296240"/>
            <a:ext cx="161280" cy="162000"/>
          </a:xfrm>
          <a:custGeom>
            <a:avLst/>
            <a:gdLst/>
            <a:ahLst/>
            <a:rect l="l" t="t" r="r" b="b"/>
            <a:pathLst>
              <a:path w="161544" h="162305">
                <a:moveTo>
                  <a:pt x="0" y="162305"/>
                </a:moveTo>
                <a:lnTo>
                  <a:pt x="161544" y="0"/>
                </a:lnTo>
              </a:path>
            </a:pathLst>
          </a:custGeom>
          <a:noFill/>
          <a:ln w="762">
            <a:solidFill>
              <a:srgbClr val="3c9797"/>
            </a:solidFill>
            <a:round/>
          </a:ln>
        </p:spPr>
        <p:style>
          <a:lnRef idx="0"/>
          <a:fillRef idx="0"/>
          <a:effectRef idx="0"/>
          <a:fontRef idx="minor"/>
        </p:style>
      </p:sp>
      <p:sp>
        <p:nvSpPr>
          <p:cNvPr id="2728" name="CustomShape 2585"/>
          <p:cNvSpPr/>
          <p:nvPr/>
        </p:nvSpPr>
        <p:spPr>
          <a:xfrm>
            <a:off x="4094280" y="429624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3c9797"/>
          </a:solidFill>
          <a:ln w="0">
            <a:noFill/>
          </a:ln>
        </p:spPr>
        <p:style>
          <a:lnRef idx="0"/>
          <a:fillRef idx="0"/>
          <a:effectRef idx="0"/>
          <a:fontRef idx="minor"/>
        </p:style>
      </p:sp>
      <p:sp>
        <p:nvSpPr>
          <p:cNvPr id="2729" name="CustomShape 2586"/>
          <p:cNvSpPr/>
          <p:nvPr/>
        </p:nvSpPr>
        <p:spPr>
          <a:xfrm>
            <a:off x="4092840" y="42962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d9d"/>
          </a:solidFill>
          <a:ln w="0">
            <a:noFill/>
          </a:ln>
        </p:spPr>
        <p:style>
          <a:lnRef idx="0"/>
          <a:fillRef idx="0"/>
          <a:effectRef idx="0"/>
          <a:fontRef idx="minor"/>
        </p:style>
      </p:sp>
      <p:sp>
        <p:nvSpPr>
          <p:cNvPr id="2730" name="CustomShape 2587"/>
          <p:cNvSpPr/>
          <p:nvPr/>
        </p:nvSpPr>
        <p:spPr>
          <a:xfrm>
            <a:off x="4091040" y="42962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2a2"/>
          </a:solidFill>
          <a:ln w="0">
            <a:noFill/>
          </a:ln>
        </p:spPr>
        <p:style>
          <a:lnRef idx="0"/>
          <a:fillRef idx="0"/>
          <a:effectRef idx="0"/>
          <a:fontRef idx="minor"/>
        </p:style>
      </p:sp>
      <p:sp>
        <p:nvSpPr>
          <p:cNvPr id="2731" name="CustomShape 2588"/>
          <p:cNvSpPr/>
          <p:nvPr/>
        </p:nvSpPr>
        <p:spPr>
          <a:xfrm>
            <a:off x="4086000" y="4293720"/>
            <a:ext cx="166680" cy="163440"/>
          </a:xfrm>
          <a:custGeom>
            <a:avLst/>
            <a:gdLst/>
            <a:ahLst/>
            <a:rect l="l" t="t" r="r" b="b"/>
            <a:pathLst>
              <a:path w="166877" h="163829">
                <a:moveTo>
                  <a:pt x="5334" y="163829"/>
                </a:moveTo>
                <a:lnTo>
                  <a:pt x="166878" y="2285"/>
                </a:lnTo>
                <a:lnTo>
                  <a:pt x="162306" y="0"/>
                </a:lnTo>
                <a:lnTo>
                  <a:pt x="0" y="161543"/>
                </a:lnTo>
                <a:lnTo>
                  <a:pt x="5334" y="163829"/>
                </a:lnTo>
                <a:close/>
              </a:path>
            </a:pathLst>
          </a:custGeom>
          <a:solidFill>
            <a:srgbClr val="43a9a9"/>
          </a:solidFill>
          <a:ln w="0">
            <a:noFill/>
          </a:ln>
        </p:spPr>
        <p:style>
          <a:lnRef idx="0"/>
          <a:fillRef idx="0"/>
          <a:effectRef idx="0"/>
          <a:fontRef idx="minor"/>
        </p:style>
      </p:sp>
      <p:sp>
        <p:nvSpPr>
          <p:cNvPr id="2732" name="CustomShape 2589"/>
          <p:cNvSpPr/>
          <p:nvPr/>
        </p:nvSpPr>
        <p:spPr>
          <a:xfrm>
            <a:off x="4091040" y="4296240"/>
            <a:ext cx="161280" cy="161280"/>
          </a:xfrm>
          <a:custGeom>
            <a:avLst/>
            <a:gdLst/>
            <a:ahLst/>
            <a:rect l="l" t="t" r="r" b="b"/>
            <a:pathLst>
              <a:path w="161544" h="161544">
                <a:moveTo>
                  <a:pt x="0" y="161544"/>
                </a:moveTo>
                <a:lnTo>
                  <a:pt x="161544" y="0"/>
                </a:lnTo>
              </a:path>
            </a:pathLst>
          </a:custGeom>
          <a:noFill/>
          <a:ln w="762">
            <a:solidFill>
              <a:srgbClr val="43a9a9"/>
            </a:solidFill>
            <a:round/>
          </a:ln>
        </p:spPr>
        <p:style>
          <a:lnRef idx="0"/>
          <a:fillRef idx="0"/>
          <a:effectRef idx="0"/>
          <a:fontRef idx="minor"/>
        </p:style>
      </p:sp>
      <p:sp>
        <p:nvSpPr>
          <p:cNvPr id="2733" name="CustomShape 2590"/>
          <p:cNvSpPr/>
          <p:nvPr/>
        </p:nvSpPr>
        <p:spPr>
          <a:xfrm>
            <a:off x="4089600" y="42955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3a9a9"/>
          </a:solidFill>
          <a:ln w="0">
            <a:noFill/>
          </a:ln>
        </p:spPr>
        <p:style>
          <a:lnRef idx="0"/>
          <a:fillRef idx="0"/>
          <a:effectRef idx="0"/>
          <a:fontRef idx="minor"/>
        </p:style>
      </p:sp>
      <p:sp>
        <p:nvSpPr>
          <p:cNvPr id="2734" name="CustomShape 2591"/>
          <p:cNvSpPr/>
          <p:nvPr/>
        </p:nvSpPr>
        <p:spPr>
          <a:xfrm>
            <a:off x="4088880" y="4294800"/>
            <a:ext cx="162000" cy="162000"/>
          </a:xfrm>
          <a:custGeom>
            <a:avLst/>
            <a:gdLst/>
            <a:ahLst/>
            <a:rect l="l" t="t" r="r" b="b"/>
            <a:pathLst>
              <a:path w="162306" h="162305">
                <a:moveTo>
                  <a:pt x="762" y="162305"/>
                </a:moveTo>
                <a:lnTo>
                  <a:pt x="162306" y="761"/>
                </a:lnTo>
                <a:lnTo>
                  <a:pt x="161544" y="0"/>
                </a:lnTo>
                <a:lnTo>
                  <a:pt x="0" y="162305"/>
                </a:lnTo>
                <a:lnTo>
                  <a:pt x="762" y="162305"/>
                </a:lnTo>
                <a:close/>
              </a:path>
            </a:pathLst>
          </a:custGeom>
          <a:solidFill>
            <a:srgbClr val="44acac"/>
          </a:solidFill>
          <a:ln w="0">
            <a:noFill/>
          </a:ln>
        </p:spPr>
        <p:style>
          <a:lnRef idx="0"/>
          <a:fillRef idx="0"/>
          <a:effectRef idx="0"/>
          <a:fontRef idx="minor"/>
        </p:style>
      </p:sp>
      <p:sp>
        <p:nvSpPr>
          <p:cNvPr id="2735" name="CustomShape 2592"/>
          <p:cNvSpPr/>
          <p:nvPr/>
        </p:nvSpPr>
        <p:spPr>
          <a:xfrm>
            <a:off x="4087440" y="429480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6b0b0"/>
          </a:solidFill>
          <a:ln w="0">
            <a:noFill/>
          </a:ln>
        </p:spPr>
        <p:style>
          <a:lnRef idx="0"/>
          <a:fillRef idx="0"/>
          <a:effectRef idx="0"/>
          <a:fontRef idx="minor"/>
        </p:style>
      </p:sp>
      <p:sp>
        <p:nvSpPr>
          <p:cNvPr id="2736" name="CustomShape 2593"/>
          <p:cNvSpPr/>
          <p:nvPr/>
        </p:nvSpPr>
        <p:spPr>
          <a:xfrm>
            <a:off x="4086000" y="429372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7b5b5"/>
          </a:solidFill>
          <a:ln w="0">
            <a:noFill/>
          </a:ln>
        </p:spPr>
        <p:style>
          <a:lnRef idx="0"/>
          <a:fillRef idx="0"/>
          <a:effectRef idx="0"/>
          <a:fontRef idx="minor"/>
        </p:style>
      </p:sp>
      <p:sp>
        <p:nvSpPr>
          <p:cNvPr id="2737" name="CustomShape 2594"/>
          <p:cNvSpPr/>
          <p:nvPr/>
        </p:nvSpPr>
        <p:spPr>
          <a:xfrm>
            <a:off x="4082040" y="4291560"/>
            <a:ext cx="165600" cy="163440"/>
          </a:xfrm>
          <a:custGeom>
            <a:avLst/>
            <a:gdLst/>
            <a:ahLst/>
            <a:rect l="l" t="t" r="r" b="b"/>
            <a:pathLst>
              <a:path w="166115" h="163829">
                <a:moveTo>
                  <a:pt x="3810" y="163830"/>
                </a:moveTo>
                <a:lnTo>
                  <a:pt x="166116" y="2286"/>
                </a:lnTo>
                <a:lnTo>
                  <a:pt x="161544" y="0"/>
                </a:lnTo>
                <a:lnTo>
                  <a:pt x="0" y="161544"/>
                </a:lnTo>
                <a:lnTo>
                  <a:pt x="3810" y="163830"/>
                </a:lnTo>
                <a:close/>
              </a:path>
            </a:pathLst>
          </a:custGeom>
          <a:solidFill>
            <a:srgbClr val="49b8b8"/>
          </a:solidFill>
          <a:ln w="0">
            <a:noFill/>
          </a:ln>
        </p:spPr>
        <p:style>
          <a:lnRef idx="0"/>
          <a:fillRef idx="0"/>
          <a:effectRef idx="0"/>
          <a:fontRef idx="minor"/>
        </p:style>
      </p:sp>
      <p:sp>
        <p:nvSpPr>
          <p:cNvPr id="2738" name="CustomShape 2595"/>
          <p:cNvSpPr/>
          <p:nvPr/>
        </p:nvSpPr>
        <p:spPr>
          <a:xfrm>
            <a:off x="4086000" y="4293720"/>
            <a:ext cx="162000" cy="161280"/>
          </a:xfrm>
          <a:custGeom>
            <a:avLst/>
            <a:gdLst/>
            <a:ahLst/>
            <a:rect l="l" t="t" r="r" b="b"/>
            <a:pathLst>
              <a:path w="162305" h="161544">
                <a:moveTo>
                  <a:pt x="0" y="161543"/>
                </a:moveTo>
                <a:lnTo>
                  <a:pt x="162306" y="0"/>
                </a:lnTo>
              </a:path>
            </a:pathLst>
          </a:custGeom>
          <a:noFill/>
          <a:ln w="762">
            <a:solidFill>
              <a:srgbClr val="49b8b8"/>
            </a:solidFill>
            <a:round/>
          </a:ln>
        </p:spPr>
        <p:style>
          <a:lnRef idx="0"/>
          <a:fillRef idx="0"/>
          <a:effectRef idx="0"/>
          <a:fontRef idx="minor"/>
        </p:style>
      </p:sp>
      <p:sp>
        <p:nvSpPr>
          <p:cNvPr id="2739" name="CustomShape 2596"/>
          <p:cNvSpPr/>
          <p:nvPr/>
        </p:nvSpPr>
        <p:spPr>
          <a:xfrm>
            <a:off x="4084920" y="4293000"/>
            <a:ext cx="162720" cy="162000"/>
          </a:xfrm>
          <a:custGeom>
            <a:avLst/>
            <a:gdLst/>
            <a:ahLst/>
            <a:rect l="l" t="t" r="r" b="b"/>
            <a:pathLst>
              <a:path w="163067" h="162305">
                <a:moveTo>
                  <a:pt x="762" y="162306"/>
                </a:moveTo>
                <a:lnTo>
                  <a:pt x="163068" y="762"/>
                </a:lnTo>
                <a:lnTo>
                  <a:pt x="161544" y="0"/>
                </a:lnTo>
                <a:lnTo>
                  <a:pt x="0" y="162306"/>
                </a:lnTo>
                <a:lnTo>
                  <a:pt x="762" y="162306"/>
                </a:lnTo>
                <a:close/>
              </a:path>
            </a:pathLst>
          </a:custGeom>
          <a:solidFill>
            <a:srgbClr val="49b8b8"/>
          </a:solidFill>
          <a:ln w="0">
            <a:noFill/>
          </a:ln>
        </p:spPr>
        <p:style>
          <a:lnRef idx="0"/>
          <a:fillRef idx="0"/>
          <a:effectRef idx="0"/>
          <a:fontRef idx="minor"/>
        </p:style>
      </p:sp>
      <p:sp>
        <p:nvSpPr>
          <p:cNvPr id="2740" name="CustomShape 2597"/>
          <p:cNvSpPr/>
          <p:nvPr/>
        </p:nvSpPr>
        <p:spPr>
          <a:xfrm>
            <a:off x="4084200" y="4292280"/>
            <a:ext cx="162000" cy="162720"/>
          </a:xfrm>
          <a:custGeom>
            <a:avLst/>
            <a:gdLst/>
            <a:ahLst/>
            <a:rect l="l" t="t" r="r" b="b"/>
            <a:pathLst>
              <a:path w="162305" h="163067">
                <a:moveTo>
                  <a:pt x="762" y="163067"/>
                </a:moveTo>
                <a:lnTo>
                  <a:pt x="162306" y="761"/>
                </a:lnTo>
                <a:lnTo>
                  <a:pt x="161544" y="0"/>
                </a:lnTo>
                <a:lnTo>
                  <a:pt x="0" y="162305"/>
                </a:lnTo>
                <a:lnTo>
                  <a:pt x="762" y="163067"/>
                </a:lnTo>
                <a:close/>
              </a:path>
            </a:pathLst>
          </a:custGeom>
          <a:solidFill>
            <a:srgbClr val="4abbbb"/>
          </a:solidFill>
          <a:ln w="0">
            <a:noFill/>
          </a:ln>
        </p:spPr>
        <p:style>
          <a:lnRef idx="0"/>
          <a:fillRef idx="0"/>
          <a:effectRef idx="0"/>
          <a:fontRef idx="minor"/>
        </p:style>
      </p:sp>
      <p:sp>
        <p:nvSpPr>
          <p:cNvPr id="2741" name="CustomShape 2598"/>
          <p:cNvSpPr/>
          <p:nvPr/>
        </p:nvSpPr>
        <p:spPr>
          <a:xfrm>
            <a:off x="4082760" y="4291560"/>
            <a:ext cx="162720" cy="162720"/>
          </a:xfrm>
          <a:custGeom>
            <a:avLst/>
            <a:gdLst/>
            <a:ahLst/>
            <a:rect l="l" t="t" r="r" b="b"/>
            <a:pathLst>
              <a:path w="163067" h="163067">
                <a:moveTo>
                  <a:pt x="1524" y="163067"/>
                </a:moveTo>
                <a:lnTo>
                  <a:pt x="163068" y="761"/>
                </a:lnTo>
                <a:lnTo>
                  <a:pt x="161544" y="0"/>
                </a:lnTo>
                <a:lnTo>
                  <a:pt x="0" y="162305"/>
                </a:lnTo>
                <a:lnTo>
                  <a:pt x="1524" y="163067"/>
                </a:lnTo>
                <a:close/>
              </a:path>
            </a:pathLst>
          </a:custGeom>
          <a:solidFill>
            <a:srgbClr val="4cbfc0"/>
          </a:solidFill>
          <a:ln w="0">
            <a:noFill/>
          </a:ln>
        </p:spPr>
        <p:style>
          <a:lnRef idx="0"/>
          <a:fillRef idx="0"/>
          <a:effectRef idx="0"/>
          <a:fontRef idx="minor"/>
        </p:style>
      </p:sp>
      <p:sp>
        <p:nvSpPr>
          <p:cNvPr id="2742" name="CustomShape 2599"/>
          <p:cNvSpPr/>
          <p:nvPr/>
        </p:nvSpPr>
        <p:spPr>
          <a:xfrm>
            <a:off x="4082040" y="4291560"/>
            <a:ext cx="162000" cy="162000"/>
          </a:xfrm>
          <a:custGeom>
            <a:avLst/>
            <a:gdLst/>
            <a:ahLst/>
            <a:rect l="l" t="t" r="r" b="b"/>
            <a:pathLst>
              <a:path w="162306" h="162305">
                <a:moveTo>
                  <a:pt x="762" y="162305"/>
                </a:moveTo>
                <a:lnTo>
                  <a:pt x="162306" y="0"/>
                </a:lnTo>
                <a:lnTo>
                  <a:pt x="161544" y="0"/>
                </a:lnTo>
                <a:lnTo>
                  <a:pt x="0" y="161543"/>
                </a:lnTo>
                <a:lnTo>
                  <a:pt x="762" y="162305"/>
                </a:lnTo>
                <a:close/>
              </a:path>
            </a:pathLst>
          </a:custGeom>
          <a:solidFill>
            <a:srgbClr val="4dc3c3"/>
          </a:solidFill>
          <a:ln w="0">
            <a:noFill/>
          </a:ln>
        </p:spPr>
        <p:style>
          <a:lnRef idx="0"/>
          <a:fillRef idx="0"/>
          <a:effectRef idx="0"/>
          <a:fontRef idx="minor"/>
        </p:style>
      </p:sp>
      <p:sp>
        <p:nvSpPr>
          <p:cNvPr id="2743" name="CustomShape 2600"/>
          <p:cNvSpPr/>
          <p:nvPr/>
        </p:nvSpPr>
        <p:spPr>
          <a:xfrm>
            <a:off x="4078080" y="4286880"/>
            <a:ext cx="164880" cy="165600"/>
          </a:xfrm>
          <a:custGeom>
            <a:avLst/>
            <a:gdLst/>
            <a:ahLst/>
            <a:rect l="l" t="t" r="r" b="b"/>
            <a:pathLst>
              <a:path w="165353" h="166115">
                <a:moveTo>
                  <a:pt x="3810" y="166115"/>
                </a:moveTo>
                <a:lnTo>
                  <a:pt x="165354" y="4571"/>
                </a:lnTo>
                <a:lnTo>
                  <a:pt x="161544" y="0"/>
                </a:lnTo>
                <a:lnTo>
                  <a:pt x="0" y="161543"/>
                </a:lnTo>
                <a:lnTo>
                  <a:pt x="3810" y="166115"/>
                </a:lnTo>
                <a:close/>
              </a:path>
            </a:pathLst>
          </a:custGeom>
          <a:solidFill>
            <a:srgbClr val="4fc6c6"/>
          </a:solidFill>
          <a:ln w="0">
            <a:noFill/>
          </a:ln>
        </p:spPr>
        <p:style>
          <a:lnRef idx="0"/>
          <a:fillRef idx="0"/>
          <a:effectRef idx="0"/>
          <a:fontRef idx="minor"/>
        </p:style>
      </p:sp>
      <p:sp>
        <p:nvSpPr>
          <p:cNvPr id="2744" name="CustomShape 2601"/>
          <p:cNvSpPr/>
          <p:nvPr/>
        </p:nvSpPr>
        <p:spPr>
          <a:xfrm>
            <a:off x="4082040" y="4291560"/>
            <a:ext cx="161280" cy="161280"/>
          </a:xfrm>
          <a:custGeom>
            <a:avLst/>
            <a:gdLst/>
            <a:ahLst/>
            <a:rect l="l" t="t" r="r" b="b"/>
            <a:pathLst>
              <a:path w="161544" h="161544">
                <a:moveTo>
                  <a:pt x="0" y="161543"/>
                </a:moveTo>
                <a:lnTo>
                  <a:pt x="161544" y="0"/>
                </a:lnTo>
              </a:path>
            </a:pathLst>
          </a:custGeom>
          <a:noFill/>
          <a:ln w="762">
            <a:solidFill>
              <a:srgbClr val="4fc6c6"/>
            </a:solidFill>
            <a:round/>
          </a:ln>
        </p:spPr>
        <p:style>
          <a:lnRef idx="0"/>
          <a:fillRef idx="0"/>
          <a:effectRef idx="0"/>
          <a:fontRef idx="minor"/>
        </p:style>
      </p:sp>
      <p:sp>
        <p:nvSpPr>
          <p:cNvPr id="2745" name="CustomShape 2602"/>
          <p:cNvSpPr/>
          <p:nvPr/>
        </p:nvSpPr>
        <p:spPr>
          <a:xfrm>
            <a:off x="4081320" y="429012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4fc6c6"/>
          </a:solidFill>
          <a:ln w="0">
            <a:noFill/>
          </a:ln>
        </p:spPr>
        <p:style>
          <a:lnRef idx="0"/>
          <a:fillRef idx="0"/>
          <a:effectRef idx="0"/>
          <a:fontRef idx="minor"/>
        </p:style>
      </p:sp>
      <p:sp>
        <p:nvSpPr>
          <p:cNvPr id="2746" name="CustomShape 2603"/>
          <p:cNvSpPr/>
          <p:nvPr/>
        </p:nvSpPr>
        <p:spPr>
          <a:xfrm>
            <a:off x="4080600" y="4289400"/>
            <a:ext cx="162000" cy="162720"/>
          </a:xfrm>
          <a:custGeom>
            <a:avLst/>
            <a:gdLst/>
            <a:ahLst/>
            <a:rect l="l" t="t" r="r" b="b"/>
            <a:pathLst>
              <a:path w="162305" h="163067">
                <a:moveTo>
                  <a:pt x="762" y="163068"/>
                </a:moveTo>
                <a:lnTo>
                  <a:pt x="162306" y="762"/>
                </a:lnTo>
                <a:lnTo>
                  <a:pt x="161544" y="0"/>
                </a:lnTo>
                <a:lnTo>
                  <a:pt x="0" y="162306"/>
                </a:lnTo>
                <a:lnTo>
                  <a:pt x="762" y="163068"/>
                </a:lnTo>
                <a:close/>
              </a:path>
            </a:pathLst>
          </a:custGeom>
          <a:solidFill>
            <a:srgbClr val="4fc7c7"/>
          </a:solidFill>
          <a:ln w="0">
            <a:noFill/>
          </a:ln>
        </p:spPr>
        <p:style>
          <a:lnRef idx="0"/>
          <a:fillRef idx="0"/>
          <a:effectRef idx="0"/>
          <a:fontRef idx="minor"/>
        </p:style>
      </p:sp>
      <p:sp>
        <p:nvSpPr>
          <p:cNvPr id="2747" name="CustomShape 2604"/>
          <p:cNvSpPr/>
          <p:nvPr/>
        </p:nvSpPr>
        <p:spPr>
          <a:xfrm>
            <a:off x="4079880" y="428868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0c9c9"/>
          </a:solidFill>
          <a:ln w="0">
            <a:noFill/>
          </a:ln>
        </p:spPr>
        <p:style>
          <a:lnRef idx="0"/>
          <a:fillRef idx="0"/>
          <a:effectRef idx="0"/>
          <a:fontRef idx="minor"/>
        </p:style>
      </p:sp>
      <p:sp>
        <p:nvSpPr>
          <p:cNvPr id="2748" name="CustomShape 2605"/>
          <p:cNvSpPr/>
          <p:nvPr/>
        </p:nvSpPr>
        <p:spPr>
          <a:xfrm>
            <a:off x="4079160" y="428760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1cbcb"/>
          </a:solidFill>
          <a:ln w="0">
            <a:noFill/>
          </a:ln>
        </p:spPr>
        <p:style>
          <a:lnRef idx="0"/>
          <a:fillRef idx="0"/>
          <a:effectRef idx="0"/>
          <a:fontRef idx="minor"/>
        </p:style>
      </p:sp>
      <p:sp>
        <p:nvSpPr>
          <p:cNvPr id="2749" name="CustomShape 2606"/>
          <p:cNvSpPr/>
          <p:nvPr/>
        </p:nvSpPr>
        <p:spPr>
          <a:xfrm>
            <a:off x="4078080" y="428688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52cece"/>
          </a:solidFill>
          <a:ln w="0">
            <a:noFill/>
          </a:ln>
        </p:spPr>
        <p:style>
          <a:lnRef idx="0"/>
          <a:fillRef idx="0"/>
          <a:effectRef idx="0"/>
          <a:fontRef idx="minor"/>
        </p:style>
      </p:sp>
      <p:sp>
        <p:nvSpPr>
          <p:cNvPr id="2750" name="CustomShape 2607"/>
          <p:cNvSpPr/>
          <p:nvPr/>
        </p:nvSpPr>
        <p:spPr>
          <a:xfrm>
            <a:off x="4074480" y="4281840"/>
            <a:ext cx="164880" cy="166680"/>
          </a:xfrm>
          <a:custGeom>
            <a:avLst/>
            <a:gdLst/>
            <a:ahLst/>
            <a:rect l="l" t="t" r="r" b="b"/>
            <a:pathLst>
              <a:path w="165353" h="166877">
                <a:moveTo>
                  <a:pt x="3810" y="166877"/>
                </a:moveTo>
                <a:lnTo>
                  <a:pt x="165354" y="5333"/>
                </a:lnTo>
                <a:lnTo>
                  <a:pt x="161544" y="0"/>
                </a:lnTo>
                <a:lnTo>
                  <a:pt x="0" y="161543"/>
                </a:lnTo>
                <a:lnTo>
                  <a:pt x="3810" y="166877"/>
                </a:lnTo>
                <a:close/>
              </a:path>
            </a:pathLst>
          </a:custGeom>
          <a:solidFill>
            <a:srgbClr val="52d0d0"/>
          </a:solidFill>
          <a:ln w="0">
            <a:noFill/>
          </a:ln>
        </p:spPr>
        <p:style>
          <a:lnRef idx="0"/>
          <a:fillRef idx="0"/>
          <a:effectRef idx="0"/>
          <a:fontRef idx="minor"/>
        </p:style>
      </p:sp>
      <p:sp>
        <p:nvSpPr>
          <p:cNvPr id="2751" name="CustomShape 2608"/>
          <p:cNvSpPr/>
          <p:nvPr/>
        </p:nvSpPr>
        <p:spPr>
          <a:xfrm>
            <a:off x="4078080" y="428688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2752" name="CustomShape 2609"/>
          <p:cNvSpPr/>
          <p:nvPr/>
        </p:nvSpPr>
        <p:spPr>
          <a:xfrm>
            <a:off x="4077360" y="42861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d0d0"/>
          </a:solidFill>
          <a:ln w="0">
            <a:noFill/>
          </a:ln>
        </p:spPr>
        <p:style>
          <a:lnRef idx="0"/>
          <a:fillRef idx="0"/>
          <a:effectRef idx="0"/>
          <a:fontRef idx="minor"/>
        </p:style>
      </p:sp>
      <p:sp>
        <p:nvSpPr>
          <p:cNvPr id="2753" name="CustomShape 2610"/>
          <p:cNvSpPr/>
          <p:nvPr/>
        </p:nvSpPr>
        <p:spPr>
          <a:xfrm>
            <a:off x="4076640" y="428472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2d1d1"/>
          </a:solidFill>
          <a:ln w="0">
            <a:noFill/>
          </a:ln>
        </p:spPr>
        <p:style>
          <a:lnRef idx="0"/>
          <a:fillRef idx="0"/>
          <a:effectRef idx="0"/>
          <a:fontRef idx="minor"/>
        </p:style>
      </p:sp>
      <p:sp>
        <p:nvSpPr>
          <p:cNvPr id="2754" name="CustomShape 2611"/>
          <p:cNvSpPr/>
          <p:nvPr/>
        </p:nvSpPr>
        <p:spPr>
          <a:xfrm>
            <a:off x="4075920" y="4284000"/>
            <a:ext cx="162000" cy="162720"/>
          </a:xfrm>
          <a:custGeom>
            <a:avLst/>
            <a:gdLst/>
            <a:ahLst/>
            <a:rect l="l" t="t" r="r" b="b"/>
            <a:pathLst>
              <a:path w="162306" h="163067">
                <a:moveTo>
                  <a:pt x="762" y="163067"/>
                </a:moveTo>
                <a:lnTo>
                  <a:pt x="162306" y="761"/>
                </a:lnTo>
                <a:lnTo>
                  <a:pt x="161544" y="0"/>
                </a:lnTo>
                <a:lnTo>
                  <a:pt x="0" y="161543"/>
                </a:lnTo>
                <a:lnTo>
                  <a:pt x="762" y="163067"/>
                </a:lnTo>
                <a:close/>
              </a:path>
            </a:pathLst>
          </a:custGeom>
          <a:solidFill>
            <a:srgbClr val="53d2d2"/>
          </a:solidFill>
          <a:ln w="0">
            <a:noFill/>
          </a:ln>
        </p:spPr>
        <p:style>
          <a:lnRef idx="0"/>
          <a:fillRef idx="0"/>
          <a:effectRef idx="0"/>
          <a:fontRef idx="minor"/>
        </p:style>
      </p:sp>
      <p:sp>
        <p:nvSpPr>
          <p:cNvPr id="2755" name="CustomShape 2612"/>
          <p:cNvSpPr/>
          <p:nvPr/>
        </p:nvSpPr>
        <p:spPr>
          <a:xfrm>
            <a:off x="4075200" y="42832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3d3d3"/>
          </a:solidFill>
          <a:ln w="0">
            <a:noFill/>
          </a:ln>
        </p:spPr>
        <p:style>
          <a:lnRef idx="0"/>
          <a:fillRef idx="0"/>
          <a:effectRef idx="0"/>
          <a:fontRef idx="minor"/>
        </p:style>
      </p:sp>
      <p:sp>
        <p:nvSpPr>
          <p:cNvPr id="2756" name="CustomShape 2613"/>
          <p:cNvSpPr/>
          <p:nvPr/>
        </p:nvSpPr>
        <p:spPr>
          <a:xfrm>
            <a:off x="4074480" y="428184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4d4d4"/>
          </a:solidFill>
          <a:ln w="0">
            <a:noFill/>
          </a:ln>
        </p:spPr>
        <p:style>
          <a:lnRef idx="0"/>
          <a:fillRef idx="0"/>
          <a:effectRef idx="0"/>
          <a:fontRef idx="minor"/>
        </p:style>
      </p:sp>
      <p:sp>
        <p:nvSpPr>
          <p:cNvPr id="2757" name="CustomShape 2614"/>
          <p:cNvSpPr/>
          <p:nvPr/>
        </p:nvSpPr>
        <p:spPr>
          <a:xfrm>
            <a:off x="4071240" y="4275720"/>
            <a:ext cx="164160" cy="167400"/>
          </a:xfrm>
          <a:custGeom>
            <a:avLst/>
            <a:gdLst/>
            <a:ahLst/>
            <a:rect l="l" t="t" r="r" b="b"/>
            <a:pathLst>
              <a:path w="164591" h="167639">
                <a:moveTo>
                  <a:pt x="3048" y="167639"/>
                </a:moveTo>
                <a:lnTo>
                  <a:pt x="164592" y="6095"/>
                </a:lnTo>
                <a:lnTo>
                  <a:pt x="161544" y="0"/>
                </a:lnTo>
                <a:lnTo>
                  <a:pt x="0" y="161543"/>
                </a:lnTo>
                <a:lnTo>
                  <a:pt x="3048" y="167639"/>
                </a:lnTo>
                <a:close/>
              </a:path>
            </a:pathLst>
          </a:custGeom>
          <a:solidFill>
            <a:srgbClr val="55d6d6"/>
          </a:solidFill>
          <a:ln w="0">
            <a:noFill/>
          </a:ln>
        </p:spPr>
        <p:style>
          <a:lnRef idx="0"/>
          <a:fillRef idx="0"/>
          <a:effectRef idx="0"/>
          <a:fontRef idx="minor"/>
        </p:style>
      </p:sp>
      <p:sp>
        <p:nvSpPr>
          <p:cNvPr id="2758" name="CustomShape 2615"/>
          <p:cNvSpPr/>
          <p:nvPr/>
        </p:nvSpPr>
        <p:spPr>
          <a:xfrm>
            <a:off x="4074480" y="428184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2759" name="CustomShape 2616"/>
          <p:cNvSpPr/>
          <p:nvPr/>
        </p:nvSpPr>
        <p:spPr>
          <a:xfrm>
            <a:off x="4073760" y="4280040"/>
            <a:ext cx="162000" cy="162720"/>
          </a:xfrm>
          <a:custGeom>
            <a:avLst/>
            <a:gdLst/>
            <a:ahLst/>
            <a:rect l="l" t="t" r="r" b="b"/>
            <a:pathLst>
              <a:path w="162305" h="163067">
                <a:moveTo>
                  <a:pt x="762" y="163067"/>
                </a:moveTo>
                <a:lnTo>
                  <a:pt x="162306" y="1523"/>
                </a:lnTo>
                <a:lnTo>
                  <a:pt x="161544" y="0"/>
                </a:lnTo>
                <a:lnTo>
                  <a:pt x="0" y="161543"/>
                </a:lnTo>
                <a:lnTo>
                  <a:pt x="762" y="163067"/>
                </a:lnTo>
                <a:close/>
              </a:path>
            </a:pathLst>
          </a:custGeom>
          <a:solidFill>
            <a:srgbClr val="55d6d6"/>
          </a:solidFill>
          <a:ln w="0">
            <a:noFill/>
          </a:ln>
        </p:spPr>
        <p:style>
          <a:lnRef idx="0"/>
          <a:fillRef idx="0"/>
          <a:effectRef idx="0"/>
          <a:fontRef idx="minor"/>
        </p:style>
      </p:sp>
      <p:sp>
        <p:nvSpPr>
          <p:cNvPr id="2760" name="CustomShape 2617"/>
          <p:cNvSpPr/>
          <p:nvPr/>
        </p:nvSpPr>
        <p:spPr>
          <a:xfrm>
            <a:off x="4073040" y="4278600"/>
            <a:ext cx="162000" cy="162720"/>
          </a:xfrm>
          <a:custGeom>
            <a:avLst/>
            <a:gdLst/>
            <a:ahLst/>
            <a:rect l="l" t="t" r="r" b="b"/>
            <a:pathLst>
              <a:path w="162305" h="163067">
                <a:moveTo>
                  <a:pt x="762" y="163067"/>
                </a:moveTo>
                <a:lnTo>
                  <a:pt x="162306" y="1523"/>
                </a:lnTo>
                <a:lnTo>
                  <a:pt x="161544" y="0"/>
                </a:lnTo>
                <a:lnTo>
                  <a:pt x="0" y="161543"/>
                </a:lnTo>
                <a:lnTo>
                  <a:pt x="762" y="163067"/>
                </a:lnTo>
                <a:close/>
              </a:path>
            </a:pathLst>
          </a:custGeom>
          <a:solidFill>
            <a:srgbClr val="55d7d7"/>
          </a:solidFill>
          <a:ln w="0">
            <a:noFill/>
          </a:ln>
        </p:spPr>
        <p:style>
          <a:lnRef idx="0"/>
          <a:fillRef idx="0"/>
          <a:effectRef idx="0"/>
          <a:fontRef idx="minor"/>
        </p:style>
      </p:sp>
      <p:sp>
        <p:nvSpPr>
          <p:cNvPr id="2761" name="CustomShape 2618"/>
          <p:cNvSpPr/>
          <p:nvPr/>
        </p:nvSpPr>
        <p:spPr>
          <a:xfrm>
            <a:off x="4071960" y="427716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6d8d8"/>
          </a:solidFill>
          <a:ln w="0">
            <a:noFill/>
          </a:ln>
        </p:spPr>
        <p:style>
          <a:lnRef idx="0"/>
          <a:fillRef idx="0"/>
          <a:effectRef idx="0"/>
          <a:fontRef idx="minor"/>
        </p:style>
      </p:sp>
      <p:sp>
        <p:nvSpPr>
          <p:cNvPr id="2762" name="CustomShape 2619"/>
          <p:cNvSpPr/>
          <p:nvPr/>
        </p:nvSpPr>
        <p:spPr>
          <a:xfrm>
            <a:off x="4071240" y="427572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6dad9"/>
          </a:solidFill>
          <a:ln w="0">
            <a:noFill/>
          </a:ln>
        </p:spPr>
        <p:style>
          <a:lnRef idx="0"/>
          <a:fillRef idx="0"/>
          <a:effectRef idx="0"/>
          <a:fontRef idx="minor"/>
        </p:style>
      </p:sp>
      <p:sp>
        <p:nvSpPr>
          <p:cNvPr id="2763" name="CustomShape 2620"/>
          <p:cNvSpPr/>
          <p:nvPr/>
        </p:nvSpPr>
        <p:spPr>
          <a:xfrm>
            <a:off x="4068360" y="4267800"/>
            <a:ext cx="164160" cy="168840"/>
          </a:xfrm>
          <a:custGeom>
            <a:avLst/>
            <a:gdLst/>
            <a:ahLst/>
            <a:rect l="l" t="t" r="r" b="b"/>
            <a:pathLst>
              <a:path w="164591" h="169163">
                <a:moveTo>
                  <a:pt x="3048" y="169163"/>
                </a:moveTo>
                <a:lnTo>
                  <a:pt x="164592" y="7619"/>
                </a:lnTo>
                <a:lnTo>
                  <a:pt x="162306" y="0"/>
                </a:lnTo>
                <a:lnTo>
                  <a:pt x="0" y="161543"/>
                </a:lnTo>
                <a:lnTo>
                  <a:pt x="3048" y="169163"/>
                </a:lnTo>
                <a:close/>
              </a:path>
            </a:pathLst>
          </a:custGeom>
          <a:solidFill>
            <a:srgbClr val="57dbdb"/>
          </a:solidFill>
          <a:ln w="0">
            <a:noFill/>
          </a:ln>
        </p:spPr>
        <p:style>
          <a:lnRef idx="0"/>
          <a:fillRef idx="0"/>
          <a:effectRef idx="0"/>
          <a:fontRef idx="minor"/>
        </p:style>
      </p:sp>
      <p:sp>
        <p:nvSpPr>
          <p:cNvPr id="2764" name="CustomShape 2621"/>
          <p:cNvSpPr/>
          <p:nvPr/>
        </p:nvSpPr>
        <p:spPr>
          <a:xfrm>
            <a:off x="4071240" y="427572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2765" name="CustomShape 2622"/>
          <p:cNvSpPr/>
          <p:nvPr/>
        </p:nvSpPr>
        <p:spPr>
          <a:xfrm>
            <a:off x="4070520" y="427320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7dbdb"/>
          </a:solidFill>
          <a:ln w="0">
            <a:noFill/>
          </a:ln>
        </p:spPr>
        <p:style>
          <a:lnRef idx="0"/>
          <a:fillRef idx="0"/>
          <a:effectRef idx="0"/>
          <a:fontRef idx="minor"/>
        </p:style>
      </p:sp>
      <p:sp>
        <p:nvSpPr>
          <p:cNvPr id="2766" name="CustomShape 2623"/>
          <p:cNvSpPr/>
          <p:nvPr/>
        </p:nvSpPr>
        <p:spPr>
          <a:xfrm>
            <a:off x="4069800" y="4270320"/>
            <a:ext cx="162000" cy="164160"/>
          </a:xfrm>
          <a:custGeom>
            <a:avLst/>
            <a:gdLst/>
            <a:ahLst/>
            <a:rect l="l" t="t" r="r" b="b"/>
            <a:pathLst>
              <a:path w="162306" h="164591">
                <a:moveTo>
                  <a:pt x="762" y="164592"/>
                </a:moveTo>
                <a:lnTo>
                  <a:pt x="162306" y="3048"/>
                </a:lnTo>
                <a:lnTo>
                  <a:pt x="161544" y="0"/>
                </a:lnTo>
                <a:lnTo>
                  <a:pt x="0" y="161544"/>
                </a:lnTo>
                <a:lnTo>
                  <a:pt x="762" y="164592"/>
                </a:lnTo>
                <a:close/>
              </a:path>
            </a:pathLst>
          </a:custGeom>
          <a:solidFill>
            <a:srgbClr val="57dcdc"/>
          </a:solidFill>
          <a:ln w="0">
            <a:noFill/>
          </a:ln>
        </p:spPr>
        <p:style>
          <a:lnRef idx="0"/>
          <a:fillRef idx="0"/>
          <a:effectRef idx="0"/>
          <a:fontRef idx="minor"/>
        </p:style>
      </p:sp>
      <p:sp>
        <p:nvSpPr>
          <p:cNvPr id="2767" name="CustomShape 2624"/>
          <p:cNvSpPr/>
          <p:nvPr/>
        </p:nvSpPr>
        <p:spPr>
          <a:xfrm>
            <a:off x="4068360" y="4267800"/>
            <a:ext cx="162720" cy="163440"/>
          </a:xfrm>
          <a:custGeom>
            <a:avLst/>
            <a:gdLst/>
            <a:ahLst/>
            <a:rect l="l" t="t" r="r" b="b"/>
            <a:pathLst>
              <a:path w="163067" h="163829">
                <a:moveTo>
                  <a:pt x="1524" y="163829"/>
                </a:moveTo>
                <a:lnTo>
                  <a:pt x="163068" y="2285"/>
                </a:lnTo>
                <a:lnTo>
                  <a:pt x="162306" y="0"/>
                </a:lnTo>
                <a:lnTo>
                  <a:pt x="0" y="161543"/>
                </a:lnTo>
                <a:lnTo>
                  <a:pt x="1524" y="163829"/>
                </a:lnTo>
                <a:close/>
              </a:path>
            </a:pathLst>
          </a:custGeom>
          <a:solidFill>
            <a:srgbClr val="56dddd"/>
          </a:solidFill>
          <a:ln w="0">
            <a:noFill/>
          </a:ln>
        </p:spPr>
        <p:style>
          <a:lnRef idx="0"/>
          <a:fillRef idx="0"/>
          <a:effectRef idx="0"/>
          <a:fontRef idx="minor"/>
        </p:style>
      </p:sp>
      <p:sp>
        <p:nvSpPr>
          <p:cNvPr id="2768" name="CustomShape 2625"/>
          <p:cNvSpPr/>
          <p:nvPr/>
        </p:nvSpPr>
        <p:spPr>
          <a:xfrm>
            <a:off x="4066920" y="4259520"/>
            <a:ext cx="163440" cy="169560"/>
          </a:xfrm>
          <a:custGeom>
            <a:avLst/>
            <a:gdLst/>
            <a:ahLst/>
            <a:rect l="l" t="t" r="r" b="b"/>
            <a:pathLst>
              <a:path w="163829" h="169925">
                <a:moveTo>
                  <a:pt x="1524" y="169925"/>
                </a:moveTo>
                <a:lnTo>
                  <a:pt x="163830" y="8381"/>
                </a:lnTo>
                <a:lnTo>
                  <a:pt x="161544" y="0"/>
                </a:lnTo>
                <a:lnTo>
                  <a:pt x="0" y="161543"/>
                </a:lnTo>
                <a:lnTo>
                  <a:pt x="1524" y="169925"/>
                </a:lnTo>
                <a:close/>
              </a:path>
            </a:pathLst>
          </a:custGeom>
          <a:solidFill>
            <a:srgbClr val="57dede"/>
          </a:solidFill>
          <a:ln w="0">
            <a:noFill/>
          </a:ln>
        </p:spPr>
        <p:style>
          <a:lnRef idx="0"/>
          <a:fillRef idx="0"/>
          <a:effectRef idx="0"/>
          <a:fontRef idx="minor"/>
        </p:style>
      </p:sp>
      <p:sp>
        <p:nvSpPr>
          <p:cNvPr id="2769" name="CustomShape 2626"/>
          <p:cNvSpPr/>
          <p:nvPr/>
        </p:nvSpPr>
        <p:spPr>
          <a:xfrm>
            <a:off x="4068360" y="4267800"/>
            <a:ext cx="162000" cy="161280"/>
          </a:xfrm>
          <a:custGeom>
            <a:avLst/>
            <a:gdLst/>
            <a:ahLst/>
            <a:rect l="l" t="t" r="r" b="b"/>
            <a:pathLst>
              <a:path w="162305" h="161544">
                <a:moveTo>
                  <a:pt x="0" y="161543"/>
                </a:moveTo>
                <a:lnTo>
                  <a:pt x="162306" y="0"/>
                </a:lnTo>
              </a:path>
            </a:pathLst>
          </a:custGeom>
          <a:noFill/>
          <a:ln w="762">
            <a:solidFill>
              <a:srgbClr val="57dede"/>
            </a:solidFill>
            <a:round/>
          </a:ln>
        </p:spPr>
        <p:style>
          <a:lnRef idx="0"/>
          <a:fillRef idx="0"/>
          <a:effectRef idx="0"/>
          <a:fontRef idx="minor"/>
        </p:style>
      </p:sp>
      <p:sp>
        <p:nvSpPr>
          <p:cNvPr id="2770" name="CustomShape 2627"/>
          <p:cNvSpPr/>
          <p:nvPr/>
        </p:nvSpPr>
        <p:spPr>
          <a:xfrm>
            <a:off x="4065120" y="4248000"/>
            <a:ext cx="162720" cy="172440"/>
          </a:xfrm>
          <a:custGeom>
            <a:avLst/>
            <a:gdLst/>
            <a:ahLst/>
            <a:rect l="l" t="t" r="r" b="b"/>
            <a:pathLst>
              <a:path w="163067" h="172974">
                <a:moveTo>
                  <a:pt x="1524" y="172974"/>
                </a:moveTo>
                <a:lnTo>
                  <a:pt x="163068" y="11430"/>
                </a:lnTo>
                <a:lnTo>
                  <a:pt x="161544" y="0"/>
                </a:lnTo>
                <a:lnTo>
                  <a:pt x="0" y="161544"/>
                </a:lnTo>
                <a:lnTo>
                  <a:pt x="1524" y="172974"/>
                </a:lnTo>
                <a:close/>
              </a:path>
            </a:pathLst>
          </a:custGeom>
          <a:solidFill>
            <a:srgbClr val="58dfdf"/>
          </a:solidFill>
          <a:ln w="0">
            <a:noFill/>
          </a:ln>
        </p:spPr>
        <p:style>
          <a:lnRef idx="0"/>
          <a:fillRef idx="0"/>
          <a:effectRef idx="0"/>
          <a:fontRef idx="minor"/>
        </p:style>
      </p:sp>
      <p:sp>
        <p:nvSpPr>
          <p:cNvPr id="2771" name="CustomShape 2628"/>
          <p:cNvSpPr/>
          <p:nvPr/>
        </p:nvSpPr>
        <p:spPr>
          <a:xfrm>
            <a:off x="4066920" y="42595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772" name="CustomShape 2629"/>
          <p:cNvSpPr/>
          <p:nvPr/>
        </p:nvSpPr>
        <p:spPr>
          <a:xfrm>
            <a:off x="4063680" y="4230720"/>
            <a:ext cx="162720" cy="178560"/>
          </a:xfrm>
          <a:custGeom>
            <a:avLst/>
            <a:gdLst/>
            <a:ahLst/>
            <a:rect l="l" t="t" r="r" b="b"/>
            <a:pathLst>
              <a:path w="163067" h="179070">
                <a:moveTo>
                  <a:pt x="1524" y="179069"/>
                </a:moveTo>
                <a:lnTo>
                  <a:pt x="163068" y="17525"/>
                </a:lnTo>
                <a:lnTo>
                  <a:pt x="161544" y="0"/>
                </a:lnTo>
                <a:lnTo>
                  <a:pt x="0" y="161543"/>
                </a:lnTo>
                <a:lnTo>
                  <a:pt x="1524" y="179069"/>
                </a:lnTo>
                <a:close/>
              </a:path>
            </a:pathLst>
          </a:custGeom>
          <a:solidFill>
            <a:srgbClr val="58dfdf"/>
          </a:solidFill>
          <a:ln w="0">
            <a:noFill/>
          </a:ln>
        </p:spPr>
        <p:style>
          <a:lnRef idx="0"/>
          <a:fillRef idx="0"/>
          <a:effectRef idx="0"/>
          <a:fontRef idx="minor"/>
        </p:style>
      </p:sp>
      <p:sp>
        <p:nvSpPr>
          <p:cNvPr id="2773" name="CustomShape 2630"/>
          <p:cNvSpPr/>
          <p:nvPr/>
        </p:nvSpPr>
        <p:spPr>
          <a:xfrm>
            <a:off x="4065120" y="42480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774" name="CustomShape 2631"/>
          <p:cNvSpPr/>
          <p:nvPr/>
        </p:nvSpPr>
        <p:spPr>
          <a:xfrm>
            <a:off x="4062960" y="4207680"/>
            <a:ext cx="162000" cy="183960"/>
          </a:xfrm>
          <a:custGeom>
            <a:avLst/>
            <a:gdLst/>
            <a:ahLst/>
            <a:rect l="l" t="t" r="r" b="b"/>
            <a:pathLst>
              <a:path w="162306" h="184403">
                <a:moveTo>
                  <a:pt x="762" y="184404"/>
                </a:moveTo>
                <a:lnTo>
                  <a:pt x="162306" y="22860"/>
                </a:lnTo>
                <a:lnTo>
                  <a:pt x="161544" y="0"/>
                </a:lnTo>
                <a:lnTo>
                  <a:pt x="0" y="161544"/>
                </a:lnTo>
                <a:lnTo>
                  <a:pt x="762" y="184404"/>
                </a:lnTo>
                <a:close/>
              </a:path>
            </a:pathLst>
          </a:custGeom>
          <a:solidFill>
            <a:srgbClr val="59e0e0"/>
          </a:solidFill>
          <a:ln w="0">
            <a:noFill/>
          </a:ln>
        </p:spPr>
        <p:style>
          <a:lnRef idx="0"/>
          <a:fillRef idx="0"/>
          <a:effectRef idx="0"/>
          <a:fontRef idx="minor"/>
        </p:style>
      </p:sp>
      <p:sp>
        <p:nvSpPr>
          <p:cNvPr id="2775" name="CustomShape 2632"/>
          <p:cNvSpPr/>
          <p:nvPr/>
        </p:nvSpPr>
        <p:spPr>
          <a:xfrm>
            <a:off x="4063680" y="42307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776" name="CustomShape 2633"/>
          <p:cNvSpPr/>
          <p:nvPr/>
        </p:nvSpPr>
        <p:spPr>
          <a:xfrm>
            <a:off x="4062960" y="4178880"/>
            <a:ext cx="161280" cy="190080"/>
          </a:xfrm>
          <a:custGeom>
            <a:avLst/>
            <a:gdLst/>
            <a:ahLst/>
            <a:rect l="l" t="t" r="r" b="b"/>
            <a:pathLst>
              <a:path w="161544" h="190500">
                <a:moveTo>
                  <a:pt x="0" y="190500"/>
                </a:moveTo>
                <a:lnTo>
                  <a:pt x="161544" y="28955"/>
                </a:lnTo>
                <a:lnTo>
                  <a:pt x="161544" y="0"/>
                </a:lnTo>
                <a:lnTo>
                  <a:pt x="0" y="161544"/>
                </a:lnTo>
                <a:lnTo>
                  <a:pt x="0" y="190500"/>
                </a:lnTo>
                <a:close/>
              </a:path>
            </a:pathLst>
          </a:custGeom>
          <a:solidFill>
            <a:srgbClr val="59e0e0"/>
          </a:solidFill>
          <a:ln w="0">
            <a:noFill/>
          </a:ln>
        </p:spPr>
        <p:style>
          <a:lnRef idx="0"/>
          <a:fillRef idx="0"/>
          <a:effectRef idx="0"/>
          <a:fontRef idx="minor"/>
        </p:style>
      </p:sp>
      <p:sp>
        <p:nvSpPr>
          <p:cNvPr id="2777" name="CustomShape 2634"/>
          <p:cNvSpPr/>
          <p:nvPr/>
        </p:nvSpPr>
        <p:spPr>
          <a:xfrm>
            <a:off x="4062960" y="42076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2778" name="CustomShape 2635"/>
          <p:cNvSpPr/>
          <p:nvPr/>
        </p:nvSpPr>
        <p:spPr>
          <a:xfrm>
            <a:off x="4062960" y="3778920"/>
            <a:ext cx="161280" cy="561240"/>
          </a:xfrm>
          <a:custGeom>
            <a:avLst/>
            <a:gdLst/>
            <a:ahLst/>
            <a:rect l="l" t="t" r="r" b="b"/>
            <a:pathLst>
              <a:path w="161544" h="561594">
                <a:moveTo>
                  <a:pt x="0" y="561593"/>
                </a:moveTo>
                <a:lnTo>
                  <a:pt x="161544" y="400049"/>
                </a:lnTo>
                <a:lnTo>
                  <a:pt x="161543" y="0"/>
                </a:lnTo>
                <a:lnTo>
                  <a:pt x="0" y="161543"/>
                </a:lnTo>
                <a:lnTo>
                  <a:pt x="0" y="561593"/>
                </a:lnTo>
                <a:close/>
              </a:path>
            </a:pathLst>
          </a:custGeom>
          <a:solidFill>
            <a:srgbClr val="59e0e0"/>
          </a:solidFill>
          <a:ln w="0">
            <a:noFill/>
          </a:ln>
        </p:spPr>
        <p:style>
          <a:lnRef idx="0"/>
          <a:fillRef idx="0"/>
          <a:effectRef idx="0"/>
          <a:fontRef idx="minor"/>
        </p:style>
      </p:sp>
      <p:sp>
        <p:nvSpPr>
          <p:cNvPr id="2779" name="CustomShape 2636"/>
          <p:cNvSpPr/>
          <p:nvPr/>
        </p:nvSpPr>
        <p:spPr>
          <a:xfrm>
            <a:off x="4062960" y="41788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780" name="CustomShape 2637"/>
          <p:cNvSpPr/>
          <p:nvPr/>
        </p:nvSpPr>
        <p:spPr>
          <a:xfrm>
            <a:off x="3918240" y="3778920"/>
            <a:ext cx="306000" cy="161280"/>
          </a:xfrm>
          <a:custGeom>
            <a:avLst/>
            <a:gdLst/>
            <a:ahLst/>
            <a:rect l="l" t="t" r="r" b="b"/>
            <a:pathLst>
              <a:path w="306324" h="161544">
                <a:moveTo>
                  <a:pt x="144779" y="161543"/>
                </a:moveTo>
                <a:lnTo>
                  <a:pt x="306323" y="0"/>
                </a:lnTo>
                <a:lnTo>
                  <a:pt x="162305" y="0"/>
                </a:lnTo>
                <a:lnTo>
                  <a:pt x="0" y="161543"/>
                </a:lnTo>
                <a:lnTo>
                  <a:pt x="144779" y="161543"/>
                </a:lnTo>
                <a:close/>
              </a:path>
            </a:pathLst>
          </a:custGeom>
          <a:solidFill>
            <a:srgbClr val="3b9797"/>
          </a:solidFill>
          <a:ln w="0">
            <a:noFill/>
          </a:ln>
        </p:spPr>
        <p:style>
          <a:lnRef idx="0"/>
          <a:fillRef idx="0"/>
          <a:effectRef idx="0"/>
          <a:fontRef idx="minor"/>
        </p:style>
      </p:sp>
      <p:sp>
        <p:nvSpPr>
          <p:cNvPr id="2781" name="CustomShape 2638"/>
          <p:cNvSpPr/>
          <p:nvPr/>
        </p:nvSpPr>
        <p:spPr>
          <a:xfrm>
            <a:off x="4062960" y="3778920"/>
            <a:ext cx="161280" cy="161280"/>
          </a:xfrm>
          <a:custGeom>
            <a:avLst/>
            <a:gdLst/>
            <a:ahLst/>
            <a:rect l="l" t="t" r="r" b="b"/>
            <a:pathLst>
              <a:path w="161544" h="161544">
                <a:moveTo>
                  <a:pt x="0" y="161543"/>
                </a:moveTo>
                <a:lnTo>
                  <a:pt x="161544" y="0"/>
                </a:lnTo>
              </a:path>
            </a:pathLst>
          </a:custGeom>
          <a:noFill/>
          <a:ln w="762">
            <a:solidFill>
              <a:srgbClr val="3b9797"/>
            </a:solidFill>
            <a:round/>
          </a:ln>
        </p:spPr>
        <p:style>
          <a:lnRef idx="0"/>
          <a:fillRef idx="0"/>
          <a:effectRef idx="0"/>
          <a:fontRef idx="minor"/>
        </p:style>
      </p:sp>
      <p:sp>
        <p:nvSpPr>
          <p:cNvPr id="2782" name="CustomShape 2639"/>
          <p:cNvSpPr/>
          <p:nvPr/>
        </p:nvSpPr>
        <p:spPr>
          <a:xfrm>
            <a:off x="4118760" y="3778920"/>
            <a:ext cx="306000" cy="161280"/>
          </a:xfrm>
          <a:custGeom>
            <a:avLst/>
            <a:gdLst/>
            <a:ahLst/>
            <a:rect l="l" t="t" r="r" b="b"/>
            <a:pathLst>
              <a:path w="306324" h="161544">
                <a:moveTo>
                  <a:pt x="144017" y="161543"/>
                </a:moveTo>
                <a:lnTo>
                  <a:pt x="306323" y="0"/>
                </a:lnTo>
                <a:lnTo>
                  <a:pt x="161543" y="0"/>
                </a:lnTo>
                <a:lnTo>
                  <a:pt x="0" y="161543"/>
                </a:lnTo>
                <a:lnTo>
                  <a:pt x="144017" y="161543"/>
                </a:lnTo>
                <a:close/>
              </a:path>
            </a:pathLst>
          </a:custGeom>
          <a:solidFill>
            <a:srgbClr val="3b9797"/>
          </a:solidFill>
          <a:ln w="0">
            <a:noFill/>
          </a:ln>
        </p:spPr>
        <p:style>
          <a:lnRef idx="0"/>
          <a:fillRef idx="0"/>
          <a:effectRef idx="0"/>
          <a:fontRef idx="minor"/>
        </p:style>
      </p:sp>
      <p:sp>
        <p:nvSpPr>
          <p:cNvPr id="2783" name="CustomShape 2640"/>
          <p:cNvSpPr/>
          <p:nvPr/>
        </p:nvSpPr>
        <p:spPr>
          <a:xfrm>
            <a:off x="4262760" y="3778920"/>
            <a:ext cx="162000" cy="161280"/>
          </a:xfrm>
          <a:custGeom>
            <a:avLst/>
            <a:gdLst/>
            <a:ahLst/>
            <a:rect l="l" t="t" r="r" b="b"/>
            <a:pathLst>
              <a:path w="162305" h="161544">
                <a:moveTo>
                  <a:pt x="0" y="161543"/>
                </a:moveTo>
                <a:lnTo>
                  <a:pt x="162306" y="0"/>
                </a:lnTo>
              </a:path>
            </a:pathLst>
          </a:custGeom>
          <a:noFill/>
          <a:ln w="762">
            <a:solidFill>
              <a:srgbClr val="3b9797"/>
            </a:solidFill>
            <a:round/>
          </a:ln>
        </p:spPr>
        <p:style>
          <a:lnRef idx="0"/>
          <a:fillRef idx="0"/>
          <a:effectRef idx="0"/>
          <a:fontRef idx="minor"/>
        </p:style>
      </p:sp>
      <p:sp>
        <p:nvSpPr>
          <p:cNvPr id="2784" name="CustomShape 2641"/>
          <p:cNvSpPr/>
          <p:nvPr/>
        </p:nvSpPr>
        <p:spPr>
          <a:xfrm>
            <a:off x="4112640" y="4345560"/>
            <a:ext cx="167400" cy="168120"/>
          </a:xfrm>
          <a:custGeom>
            <a:avLst/>
            <a:gdLst/>
            <a:ahLst/>
            <a:rect l="l" t="t" r="r" b="b"/>
            <a:pathLst>
              <a:path w="167639" h="168401">
                <a:moveTo>
                  <a:pt x="0" y="168401"/>
                </a:moveTo>
                <a:lnTo>
                  <a:pt x="161544" y="6857"/>
                </a:lnTo>
                <a:lnTo>
                  <a:pt x="167640" y="0"/>
                </a:lnTo>
                <a:lnTo>
                  <a:pt x="6095" y="161543"/>
                </a:lnTo>
                <a:lnTo>
                  <a:pt x="0" y="168401"/>
                </a:lnTo>
                <a:close/>
              </a:path>
            </a:pathLst>
          </a:custGeom>
          <a:solidFill>
            <a:srgbClr val="51cbcb"/>
          </a:solidFill>
          <a:ln w="0">
            <a:noFill/>
          </a:ln>
        </p:spPr>
        <p:style>
          <a:lnRef idx="0"/>
          <a:fillRef idx="0"/>
          <a:effectRef idx="0"/>
          <a:fontRef idx="minor"/>
        </p:style>
      </p:sp>
      <p:sp>
        <p:nvSpPr>
          <p:cNvPr id="2785" name="CustomShape 2642"/>
          <p:cNvSpPr/>
          <p:nvPr/>
        </p:nvSpPr>
        <p:spPr>
          <a:xfrm>
            <a:off x="4112640" y="435240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786" name="CustomShape 2643"/>
          <p:cNvSpPr/>
          <p:nvPr/>
        </p:nvSpPr>
        <p:spPr>
          <a:xfrm>
            <a:off x="4118760" y="4329000"/>
            <a:ext cx="174240" cy="177840"/>
          </a:xfrm>
          <a:custGeom>
            <a:avLst/>
            <a:gdLst/>
            <a:ahLst/>
            <a:rect l="l" t="t" r="r" b="b"/>
            <a:pathLst>
              <a:path w="174498" h="178308">
                <a:moveTo>
                  <a:pt x="0" y="178307"/>
                </a:moveTo>
                <a:lnTo>
                  <a:pt x="161544" y="16763"/>
                </a:lnTo>
                <a:lnTo>
                  <a:pt x="174498" y="0"/>
                </a:lnTo>
                <a:lnTo>
                  <a:pt x="12954" y="161543"/>
                </a:lnTo>
                <a:lnTo>
                  <a:pt x="0" y="178307"/>
                </a:lnTo>
                <a:close/>
              </a:path>
            </a:pathLst>
          </a:custGeom>
          <a:solidFill>
            <a:srgbClr val="52d0d0"/>
          </a:solidFill>
          <a:ln w="0">
            <a:noFill/>
          </a:ln>
        </p:spPr>
        <p:style>
          <a:lnRef idx="0"/>
          <a:fillRef idx="0"/>
          <a:effectRef idx="0"/>
          <a:fontRef idx="minor"/>
        </p:style>
      </p:sp>
      <p:sp>
        <p:nvSpPr>
          <p:cNvPr id="2787" name="CustomShape 2644"/>
          <p:cNvSpPr/>
          <p:nvPr/>
        </p:nvSpPr>
        <p:spPr>
          <a:xfrm>
            <a:off x="4118760" y="434556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2788" name="CustomShape 2645"/>
          <p:cNvSpPr/>
          <p:nvPr/>
        </p:nvSpPr>
        <p:spPr>
          <a:xfrm>
            <a:off x="4118760" y="4337280"/>
            <a:ext cx="168120" cy="169560"/>
          </a:xfrm>
          <a:custGeom>
            <a:avLst/>
            <a:gdLst/>
            <a:ahLst/>
            <a:rect l="l" t="t" r="r" b="b"/>
            <a:pathLst>
              <a:path w="168401" h="169925">
                <a:moveTo>
                  <a:pt x="0" y="169925"/>
                </a:moveTo>
                <a:lnTo>
                  <a:pt x="161544" y="8381"/>
                </a:lnTo>
                <a:lnTo>
                  <a:pt x="168402" y="0"/>
                </a:lnTo>
                <a:lnTo>
                  <a:pt x="6858" y="161543"/>
                </a:lnTo>
                <a:lnTo>
                  <a:pt x="0" y="169925"/>
                </a:lnTo>
                <a:close/>
              </a:path>
            </a:pathLst>
          </a:custGeom>
          <a:solidFill>
            <a:srgbClr val="52d0d0"/>
          </a:solidFill>
          <a:ln w="0">
            <a:noFill/>
          </a:ln>
        </p:spPr>
        <p:style>
          <a:lnRef idx="0"/>
          <a:fillRef idx="0"/>
          <a:effectRef idx="0"/>
          <a:fontRef idx="minor"/>
        </p:style>
      </p:sp>
      <p:sp>
        <p:nvSpPr>
          <p:cNvPr id="2789" name="CustomShape 2646"/>
          <p:cNvSpPr/>
          <p:nvPr/>
        </p:nvSpPr>
        <p:spPr>
          <a:xfrm>
            <a:off x="4125600" y="4329000"/>
            <a:ext cx="167400" cy="169560"/>
          </a:xfrm>
          <a:custGeom>
            <a:avLst/>
            <a:gdLst/>
            <a:ahLst/>
            <a:rect l="l" t="t" r="r" b="b"/>
            <a:pathLst>
              <a:path w="167639" h="169925">
                <a:moveTo>
                  <a:pt x="0" y="169925"/>
                </a:moveTo>
                <a:lnTo>
                  <a:pt x="161544" y="8381"/>
                </a:lnTo>
                <a:lnTo>
                  <a:pt x="167640" y="0"/>
                </a:lnTo>
                <a:lnTo>
                  <a:pt x="6095" y="161543"/>
                </a:lnTo>
                <a:lnTo>
                  <a:pt x="0" y="169925"/>
                </a:lnTo>
                <a:close/>
              </a:path>
            </a:pathLst>
          </a:custGeom>
          <a:solidFill>
            <a:srgbClr val="52d1d1"/>
          </a:solidFill>
          <a:ln w="0">
            <a:noFill/>
          </a:ln>
        </p:spPr>
        <p:style>
          <a:lnRef idx="0"/>
          <a:fillRef idx="0"/>
          <a:effectRef idx="0"/>
          <a:fontRef idx="minor"/>
        </p:style>
      </p:sp>
      <p:sp>
        <p:nvSpPr>
          <p:cNvPr id="2790" name="CustomShape 2647"/>
          <p:cNvSpPr/>
          <p:nvPr/>
        </p:nvSpPr>
        <p:spPr>
          <a:xfrm>
            <a:off x="4131720" y="4309200"/>
            <a:ext cx="174240" cy="181080"/>
          </a:xfrm>
          <a:custGeom>
            <a:avLst/>
            <a:gdLst/>
            <a:ahLst/>
            <a:rect l="l" t="t" r="r" b="b"/>
            <a:pathLst>
              <a:path w="174498" h="181355">
                <a:moveTo>
                  <a:pt x="0" y="181355"/>
                </a:moveTo>
                <a:lnTo>
                  <a:pt x="161544" y="19811"/>
                </a:lnTo>
                <a:lnTo>
                  <a:pt x="174498" y="0"/>
                </a:lnTo>
                <a:lnTo>
                  <a:pt x="12954" y="161543"/>
                </a:lnTo>
                <a:lnTo>
                  <a:pt x="0" y="181355"/>
                </a:lnTo>
                <a:close/>
              </a:path>
            </a:pathLst>
          </a:custGeom>
          <a:solidFill>
            <a:srgbClr val="53d2d2"/>
          </a:solidFill>
          <a:ln w="0">
            <a:noFill/>
          </a:ln>
        </p:spPr>
        <p:style>
          <a:lnRef idx="0"/>
          <a:fillRef idx="0"/>
          <a:effectRef idx="0"/>
          <a:fontRef idx="minor"/>
        </p:style>
      </p:sp>
      <p:sp>
        <p:nvSpPr>
          <p:cNvPr id="2791" name="CustomShape 2648"/>
          <p:cNvSpPr/>
          <p:nvPr/>
        </p:nvSpPr>
        <p:spPr>
          <a:xfrm>
            <a:off x="4131720" y="43290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2792" name="CustomShape 2649"/>
          <p:cNvSpPr/>
          <p:nvPr/>
        </p:nvSpPr>
        <p:spPr>
          <a:xfrm>
            <a:off x="4131720" y="4323600"/>
            <a:ext cx="164160" cy="166680"/>
          </a:xfrm>
          <a:custGeom>
            <a:avLst/>
            <a:gdLst/>
            <a:ahLst/>
            <a:rect l="l" t="t" r="r" b="b"/>
            <a:pathLst>
              <a:path w="164591" h="166877">
                <a:moveTo>
                  <a:pt x="0" y="166877"/>
                </a:moveTo>
                <a:lnTo>
                  <a:pt x="161544" y="5333"/>
                </a:lnTo>
                <a:lnTo>
                  <a:pt x="164592" y="0"/>
                </a:lnTo>
                <a:lnTo>
                  <a:pt x="3047" y="162305"/>
                </a:lnTo>
                <a:lnTo>
                  <a:pt x="0" y="166877"/>
                </a:lnTo>
                <a:close/>
              </a:path>
            </a:pathLst>
          </a:custGeom>
          <a:solidFill>
            <a:srgbClr val="53d2d2"/>
          </a:solidFill>
          <a:ln w="0">
            <a:noFill/>
          </a:ln>
        </p:spPr>
        <p:style>
          <a:lnRef idx="0"/>
          <a:fillRef idx="0"/>
          <a:effectRef idx="0"/>
          <a:fontRef idx="minor"/>
        </p:style>
      </p:sp>
      <p:sp>
        <p:nvSpPr>
          <p:cNvPr id="2793" name="CustomShape 2650"/>
          <p:cNvSpPr/>
          <p:nvPr/>
        </p:nvSpPr>
        <p:spPr>
          <a:xfrm>
            <a:off x="4134600" y="4318920"/>
            <a:ext cx="164160" cy="166680"/>
          </a:xfrm>
          <a:custGeom>
            <a:avLst/>
            <a:gdLst/>
            <a:ahLst/>
            <a:rect l="l" t="t" r="r" b="b"/>
            <a:pathLst>
              <a:path w="164591" h="166877">
                <a:moveTo>
                  <a:pt x="0" y="166877"/>
                </a:moveTo>
                <a:lnTo>
                  <a:pt x="161544" y="4571"/>
                </a:lnTo>
                <a:lnTo>
                  <a:pt x="164592" y="0"/>
                </a:lnTo>
                <a:lnTo>
                  <a:pt x="3047" y="161543"/>
                </a:lnTo>
                <a:lnTo>
                  <a:pt x="0" y="166877"/>
                </a:lnTo>
                <a:close/>
              </a:path>
            </a:pathLst>
          </a:custGeom>
          <a:solidFill>
            <a:srgbClr val="53d3d3"/>
          </a:solidFill>
          <a:ln w="0">
            <a:noFill/>
          </a:ln>
        </p:spPr>
        <p:style>
          <a:lnRef idx="0"/>
          <a:fillRef idx="0"/>
          <a:effectRef idx="0"/>
          <a:fontRef idx="minor"/>
        </p:style>
      </p:sp>
      <p:sp>
        <p:nvSpPr>
          <p:cNvPr id="2794" name="CustomShape 2651"/>
          <p:cNvSpPr/>
          <p:nvPr/>
        </p:nvSpPr>
        <p:spPr>
          <a:xfrm>
            <a:off x="4137840" y="4313520"/>
            <a:ext cx="164880" cy="166680"/>
          </a:xfrm>
          <a:custGeom>
            <a:avLst/>
            <a:gdLst/>
            <a:ahLst/>
            <a:rect l="l" t="t" r="r" b="b"/>
            <a:pathLst>
              <a:path w="165353" h="166877">
                <a:moveTo>
                  <a:pt x="0" y="166877"/>
                </a:moveTo>
                <a:lnTo>
                  <a:pt x="161544" y="5333"/>
                </a:lnTo>
                <a:lnTo>
                  <a:pt x="165354" y="0"/>
                </a:lnTo>
                <a:lnTo>
                  <a:pt x="3047" y="162305"/>
                </a:lnTo>
                <a:lnTo>
                  <a:pt x="0" y="166877"/>
                </a:lnTo>
                <a:close/>
              </a:path>
            </a:pathLst>
          </a:custGeom>
          <a:solidFill>
            <a:srgbClr val="54d4d4"/>
          </a:solidFill>
          <a:ln w="0">
            <a:noFill/>
          </a:ln>
        </p:spPr>
        <p:style>
          <a:lnRef idx="0"/>
          <a:fillRef idx="0"/>
          <a:effectRef idx="0"/>
          <a:fontRef idx="minor"/>
        </p:style>
      </p:sp>
      <p:sp>
        <p:nvSpPr>
          <p:cNvPr id="2795" name="CustomShape 2652"/>
          <p:cNvSpPr/>
          <p:nvPr/>
        </p:nvSpPr>
        <p:spPr>
          <a:xfrm>
            <a:off x="4140720" y="4309200"/>
            <a:ext cx="164880" cy="166680"/>
          </a:xfrm>
          <a:custGeom>
            <a:avLst/>
            <a:gdLst/>
            <a:ahLst/>
            <a:rect l="l" t="t" r="r" b="b"/>
            <a:pathLst>
              <a:path w="165353" h="166877">
                <a:moveTo>
                  <a:pt x="0" y="166877"/>
                </a:moveTo>
                <a:lnTo>
                  <a:pt x="162306" y="4571"/>
                </a:lnTo>
                <a:lnTo>
                  <a:pt x="165354" y="0"/>
                </a:lnTo>
                <a:lnTo>
                  <a:pt x="3810" y="161543"/>
                </a:lnTo>
                <a:lnTo>
                  <a:pt x="0" y="166877"/>
                </a:lnTo>
                <a:close/>
              </a:path>
            </a:pathLst>
          </a:custGeom>
          <a:solidFill>
            <a:srgbClr val="54d5d5"/>
          </a:solidFill>
          <a:ln w="0">
            <a:noFill/>
          </a:ln>
        </p:spPr>
        <p:style>
          <a:lnRef idx="0"/>
          <a:fillRef idx="0"/>
          <a:effectRef idx="0"/>
          <a:fontRef idx="minor"/>
        </p:style>
      </p:sp>
      <p:sp>
        <p:nvSpPr>
          <p:cNvPr id="2796" name="CustomShape 2653"/>
          <p:cNvSpPr/>
          <p:nvPr/>
        </p:nvSpPr>
        <p:spPr>
          <a:xfrm>
            <a:off x="4144680" y="4285440"/>
            <a:ext cx="173520" cy="184680"/>
          </a:xfrm>
          <a:custGeom>
            <a:avLst/>
            <a:gdLst/>
            <a:ahLst/>
            <a:rect l="l" t="t" r="r" b="b"/>
            <a:pathLst>
              <a:path w="173736" h="185165">
                <a:moveTo>
                  <a:pt x="0" y="185166"/>
                </a:moveTo>
                <a:lnTo>
                  <a:pt x="161544" y="23622"/>
                </a:lnTo>
                <a:lnTo>
                  <a:pt x="173735" y="0"/>
                </a:lnTo>
                <a:lnTo>
                  <a:pt x="12191" y="162306"/>
                </a:lnTo>
                <a:lnTo>
                  <a:pt x="0" y="185166"/>
                </a:lnTo>
                <a:close/>
              </a:path>
            </a:pathLst>
          </a:custGeom>
          <a:solidFill>
            <a:srgbClr val="55d6d6"/>
          </a:solidFill>
          <a:ln w="0">
            <a:noFill/>
          </a:ln>
        </p:spPr>
        <p:style>
          <a:lnRef idx="0"/>
          <a:fillRef idx="0"/>
          <a:effectRef idx="0"/>
          <a:fontRef idx="minor"/>
        </p:style>
      </p:sp>
      <p:sp>
        <p:nvSpPr>
          <p:cNvPr id="2797" name="CustomShape 2654"/>
          <p:cNvSpPr/>
          <p:nvPr/>
        </p:nvSpPr>
        <p:spPr>
          <a:xfrm>
            <a:off x="4144680" y="430920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2798" name="CustomShape 2655"/>
          <p:cNvSpPr/>
          <p:nvPr/>
        </p:nvSpPr>
        <p:spPr>
          <a:xfrm>
            <a:off x="4301640" y="4341960"/>
            <a:ext cx="161280" cy="183240"/>
          </a:xfrm>
          <a:custGeom>
            <a:avLst/>
            <a:gdLst/>
            <a:ahLst/>
            <a:rect l="l" t="t" r="r" b="b"/>
            <a:pathLst>
              <a:path w="161544" h="183641">
                <a:moveTo>
                  <a:pt x="0" y="183641"/>
                </a:moveTo>
                <a:lnTo>
                  <a:pt x="161544" y="22097"/>
                </a:lnTo>
                <a:lnTo>
                  <a:pt x="161544" y="0"/>
                </a:lnTo>
                <a:lnTo>
                  <a:pt x="0" y="161543"/>
                </a:lnTo>
                <a:lnTo>
                  <a:pt x="0" y="183641"/>
                </a:lnTo>
                <a:close/>
              </a:path>
            </a:pathLst>
          </a:custGeom>
          <a:solidFill>
            <a:srgbClr val="59e0e0"/>
          </a:solidFill>
          <a:ln w="0">
            <a:noFill/>
          </a:ln>
        </p:spPr>
        <p:style>
          <a:lnRef idx="0"/>
          <a:fillRef idx="0"/>
          <a:effectRef idx="0"/>
          <a:fontRef idx="minor"/>
        </p:style>
      </p:sp>
      <p:sp>
        <p:nvSpPr>
          <p:cNvPr id="2799" name="CustomShape 2656"/>
          <p:cNvSpPr/>
          <p:nvPr/>
        </p:nvSpPr>
        <p:spPr>
          <a:xfrm>
            <a:off x="4301640" y="4363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800" name="CustomShape 2657"/>
          <p:cNvSpPr/>
          <p:nvPr/>
        </p:nvSpPr>
        <p:spPr>
          <a:xfrm>
            <a:off x="4290840" y="4338720"/>
            <a:ext cx="171720" cy="164160"/>
          </a:xfrm>
          <a:custGeom>
            <a:avLst/>
            <a:gdLst/>
            <a:ahLst/>
            <a:rect l="l" t="t" r="r" b="b"/>
            <a:pathLst>
              <a:path w="172212" h="164591">
                <a:moveTo>
                  <a:pt x="10667" y="164592"/>
                </a:moveTo>
                <a:lnTo>
                  <a:pt x="172211" y="3048"/>
                </a:lnTo>
                <a:lnTo>
                  <a:pt x="161543" y="0"/>
                </a:lnTo>
                <a:lnTo>
                  <a:pt x="0" y="161544"/>
                </a:lnTo>
                <a:lnTo>
                  <a:pt x="10667" y="164592"/>
                </a:lnTo>
                <a:close/>
              </a:path>
            </a:pathLst>
          </a:custGeom>
          <a:solidFill>
            <a:srgbClr val="44acac"/>
          </a:solidFill>
          <a:ln w="0">
            <a:noFill/>
          </a:ln>
        </p:spPr>
        <p:style>
          <a:lnRef idx="0"/>
          <a:fillRef idx="0"/>
          <a:effectRef idx="0"/>
          <a:fontRef idx="minor"/>
        </p:style>
      </p:sp>
      <p:sp>
        <p:nvSpPr>
          <p:cNvPr id="2801" name="CustomShape 2658"/>
          <p:cNvSpPr/>
          <p:nvPr/>
        </p:nvSpPr>
        <p:spPr>
          <a:xfrm>
            <a:off x="4301640" y="434196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2802" name="CustomShape 2659"/>
          <p:cNvSpPr/>
          <p:nvPr/>
        </p:nvSpPr>
        <p:spPr>
          <a:xfrm>
            <a:off x="4299120" y="4341240"/>
            <a:ext cx="163440" cy="162000"/>
          </a:xfrm>
          <a:custGeom>
            <a:avLst/>
            <a:gdLst/>
            <a:ahLst/>
            <a:rect l="l" t="t" r="r" b="b"/>
            <a:pathLst>
              <a:path w="163829" h="162305">
                <a:moveTo>
                  <a:pt x="2286" y="162305"/>
                </a:moveTo>
                <a:lnTo>
                  <a:pt x="163830" y="761"/>
                </a:lnTo>
                <a:lnTo>
                  <a:pt x="161544" y="0"/>
                </a:lnTo>
                <a:lnTo>
                  <a:pt x="0" y="161543"/>
                </a:lnTo>
                <a:lnTo>
                  <a:pt x="2286" y="162305"/>
                </a:lnTo>
                <a:close/>
              </a:path>
            </a:pathLst>
          </a:custGeom>
          <a:solidFill>
            <a:srgbClr val="44acac"/>
          </a:solidFill>
          <a:ln w="0">
            <a:noFill/>
          </a:ln>
        </p:spPr>
        <p:style>
          <a:lnRef idx="0"/>
          <a:fillRef idx="0"/>
          <a:effectRef idx="0"/>
          <a:fontRef idx="minor"/>
        </p:style>
      </p:sp>
      <p:sp>
        <p:nvSpPr>
          <p:cNvPr id="2803" name="CustomShape 2660"/>
          <p:cNvSpPr/>
          <p:nvPr/>
        </p:nvSpPr>
        <p:spPr>
          <a:xfrm>
            <a:off x="4296960" y="4340520"/>
            <a:ext cx="163440" cy="162000"/>
          </a:xfrm>
          <a:custGeom>
            <a:avLst/>
            <a:gdLst/>
            <a:ahLst/>
            <a:rect l="l" t="t" r="r" b="b"/>
            <a:pathLst>
              <a:path w="163829" h="162305">
                <a:moveTo>
                  <a:pt x="2286" y="162305"/>
                </a:moveTo>
                <a:lnTo>
                  <a:pt x="163830" y="761"/>
                </a:lnTo>
                <a:lnTo>
                  <a:pt x="161544" y="0"/>
                </a:lnTo>
                <a:lnTo>
                  <a:pt x="0" y="161543"/>
                </a:lnTo>
                <a:lnTo>
                  <a:pt x="2286" y="162305"/>
                </a:lnTo>
                <a:close/>
              </a:path>
            </a:pathLst>
          </a:custGeom>
          <a:solidFill>
            <a:srgbClr val="44acac"/>
          </a:solidFill>
          <a:ln w="0">
            <a:noFill/>
          </a:ln>
        </p:spPr>
        <p:style>
          <a:lnRef idx="0"/>
          <a:fillRef idx="0"/>
          <a:effectRef idx="0"/>
          <a:fontRef idx="minor"/>
        </p:style>
      </p:sp>
      <p:sp>
        <p:nvSpPr>
          <p:cNvPr id="2804" name="CustomShape 2661"/>
          <p:cNvSpPr/>
          <p:nvPr/>
        </p:nvSpPr>
        <p:spPr>
          <a:xfrm>
            <a:off x="4294800" y="4339440"/>
            <a:ext cx="163440" cy="162000"/>
          </a:xfrm>
          <a:custGeom>
            <a:avLst/>
            <a:gdLst/>
            <a:ahLst/>
            <a:rect l="l" t="t" r="r" b="b"/>
            <a:pathLst>
              <a:path w="163829" h="162305">
                <a:moveTo>
                  <a:pt x="2286" y="162305"/>
                </a:moveTo>
                <a:lnTo>
                  <a:pt x="163830" y="761"/>
                </a:lnTo>
                <a:lnTo>
                  <a:pt x="161544" y="0"/>
                </a:lnTo>
                <a:lnTo>
                  <a:pt x="0" y="161543"/>
                </a:lnTo>
                <a:lnTo>
                  <a:pt x="2286" y="162305"/>
                </a:lnTo>
                <a:close/>
              </a:path>
            </a:pathLst>
          </a:custGeom>
          <a:solidFill>
            <a:srgbClr val="44adad"/>
          </a:solidFill>
          <a:ln w="0">
            <a:noFill/>
          </a:ln>
        </p:spPr>
        <p:style>
          <a:lnRef idx="0"/>
          <a:fillRef idx="0"/>
          <a:effectRef idx="0"/>
          <a:fontRef idx="minor"/>
        </p:style>
      </p:sp>
      <p:sp>
        <p:nvSpPr>
          <p:cNvPr id="2805" name="CustomShape 2662"/>
          <p:cNvSpPr/>
          <p:nvPr/>
        </p:nvSpPr>
        <p:spPr>
          <a:xfrm>
            <a:off x="4292280" y="4338720"/>
            <a:ext cx="163440" cy="162000"/>
          </a:xfrm>
          <a:custGeom>
            <a:avLst/>
            <a:gdLst/>
            <a:ahLst/>
            <a:rect l="l" t="t" r="r" b="b"/>
            <a:pathLst>
              <a:path w="163829" h="162305">
                <a:moveTo>
                  <a:pt x="2286" y="162305"/>
                </a:moveTo>
                <a:lnTo>
                  <a:pt x="163830" y="761"/>
                </a:lnTo>
                <a:lnTo>
                  <a:pt x="162306" y="0"/>
                </a:lnTo>
                <a:lnTo>
                  <a:pt x="0" y="161543"/>
                </a:lnTo>
                <a:lnTo>
                  <a:pt x="2286" y="162305"/>
                </a:lnTo>
                <a:close/>
              </a:path>
            </a:pathLst>
          </a:custGeom>
          <a:solidFill>
            <a:srgbClr val="45aeae"/>
          </a:solidFill>
          <a:ln w="0">
            <a:noFill/>
          </a:ln>
        </p:spPr>
        <p:style>
          <a:lnRef idx="0"/>
          <a:fillRef idx="0"/>
          <a:effectRef idx="0"/>
          <a:fontRef idx="minor"/>
        </p:style>
      </p:sp>
      <p:sp>
        <p:nvSpPr>
          <p:cNvPr id="2806" name="CustomShape 2663"/>
          <p:cNvSpPr/>
          <p:nvPr/>
        </p:nvSpPr>
        <p:spPr>
          <a:xfrm>
            <a:off x="4290840" y="4338720"/>
            <a:ext cx="163440" cy="161280"/>
          </a:xfrm>
          <a:custGeom>
            <a:avLst/>
            <a:gdLst/>
            <a:ahLst/>
            <a:rect l="l" t="t" r="r" b="b"/>
            <a:pathLst>
              <a:path w="163829" h="161544">
                <a:moveTo>
                  <a:pt x="1524" y="161543"/>
                </a:moveTo>
                <a:lnTo>
                  <a:pt x="163830" y="0"/>
                </a:lnTo>
                <a:lnTo>
                  <a:pt x="161544" y="0"/>
                </a:lnTo>
                <a:lnTo>
                  <a:pt x="0" y="161543"/>
                </a:lnTo>
                <a:lnTo>
                  <a:pt x="1524" y="161543"/>
                </a:lnTo>
                <a:close/>
              </a:path>
            </a:pathLst>
          </a:custGeom>
          <a:solidFill>
            <a:srgbClr val="45afaf"/>
          </a:solidFill>
          <a:ln w="0">
            <a:noFill/>
          </a:ln>
        </p:spPr>
        <p:style>
          <a:lnRef idx="0"/>
          <a:fillRef idx="0"/>
          <a:effectRef idx="0"/>
          <a:fontRef idx="minor"/>
        </p:style>
      </p:sp>
      <p:sp>
        <p:nvSpPr>
          <p:cNvPr id="2807" name="CustomShape 2664"/>
          <p:cNvSpPr/>
          <p:nvPr/>
        </p:nvSpPr>
        <p:spPr>
          <a:xfrm>
            <a:off x="4286160" y="4336560"/>
            <a:ext cx="165600" cy="163440"/>
          </a:xfrm>
          <a:custGeom>
            <a:avLst/>
            <a:gdLst/>
            <a:ahLst/>
            <a:rect l="l" t="t" r="r" b="b"/>
            <a:pathLst>
              <a:path w="166115" h="163829">
                <a:moveTo>
                  <a:pt x="4572" y="163830"/>
                </a:moveTo>
                <a:lnTo>
                  <a:pt x="166116" y="2286"/>
                </a:lnTo>
                <a:lnTo>
                  <a:pt x="161544" y="0"/>
                </a:lnTo>
                <a:lnTo>
                  <a:pt x="0" y="161544"/>
                </a:lnTo>
                <a:lnTo>
                  <a:pt x="4572" y="163830"/>
                </a:lnTo>
                <a:close/>
              </a:path>
            </a:pathLst>
          </a:custGeom>
          <a:solidFill>
            <a:srgbClr val="46b0b0"/>
          </a:solidFill>
          <a:ln w="0">
            <a:noFill/>
          </a:ln>
        </p:spPr>
        <p:style>
          <a:lnRef idx="0"/>
          <a:fillRef idx="0"/>
          <a:effectRef idx="0"/>
          <a:fontRef idx="minor"/>
        </p:style>
      </p:sp>
      <p:sp>
        <p:nvSpPr>
          <p:cNvPr id="2808" name="CustomShape 2665"/>
          <p:cNvSpPr/>
          <p:nvPr/>
        </p:nvSpPr>
        <p:spPr>
          <a:xfrm>
            <a:off x="4290840" y="4338720"/>
            <a:ext cx="161280" cy="161280"/>
          </a:xfrm>
          <a:custGeom>
            <a:avLst/>
            <a:gdLst/>
            <a:ahLst/>
            <a:rect l="l" t="t" r="r" b="b"/>
            <a:pathLst>
              <a:path w="161544" h="161544">
                <a:moveTo>
                  <a:pt x="0" y="161543"/>
                </a:moveTo>
                <a:lnTo>
                  <a:pt x="161544" y="0"/>
                </a:lnTo>
              </a:path>
            </a:pathLst>
          </a:custGeom>
          <a:noFill/>
          <a:ln w="762">
            <a:solidFill>
              <a:srgbClr val="46b0b0"/>
            </a:solidFill>
            <a:round/>
          </a:ln>
        </p:spPr>
        <p:style>
          <a:lnRef idx="0"/>
          <a:fillRef idx="0"/>
          <a:effectRef idx="0"/>
          <a:fontRef idx="minor"/>
        </p:style>
      </p:sp>
      <p:sp>
        <p:nvSpPr>
          <p:cNvPr id="2809" name="CustomShape 2666"/>
          <p:cNvSpPr/>
          <p:nvPr/>
        </p:nvSpPr>
        <p:spPr>
          <a:xfrm>
            <a:off x="4289400" y="433800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6b0b0"/>
          </a:solidFill>
          <a:ln w="0">
            <a:noFill/>
          </a:ln>
        </p:spPr>
        <p:style>
          <a:lnRef idx="0"/>
          <a:fillRef idx="0"/>
          <a:effectRef idx="0"/>
          <a:fontRef idx="minor"/>
        </p:style>
      </p:sp>
      <p:sp>
        <p:nvSpPr>
          <p:cNvPr id="2810" name="CustomShape 2667"/>
          <p:cNvSpPr/>
          <p:nvPr/>
        </p:nvSpPr>
        <p:spPr>
          <a:xfrm>
            <a:off x="4288680" y="433728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6b2b2"/>
          </a:solidFill>
          <a:ln w="0">
            <a:noFill/>
          </a:ln>
        </p:spPr>
        <p:style>
          <a:lnRef idx="0"/>
          <a:fillRef idx="0"/>
          <a:effectRef idx="0"/>
          <a:fontRef idx="minor"/>
        </p:style>
      </p:sp>
      <p:sp>
        <p:nvSpPr>
          <p:cNvPr id="2811" name="CustomShape 2668"/>
          <p:cNvSpPr/>
          <p:nvPr/>
        </p:nvSpPr>
        <p:spPr>
          <a:xfrm>
            <a:off x="4286880" y="433728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7b5b5"/>
          </a:solidFill>
          <a:ln w="0">
            <a:noFill/>
          </a:ln>
        </p:spPr>
        <p:style>
          <a:lnRef idx="0"/>
          <a:fillRef idx="0"/>
          <a:effectRef idx="0"/>
          <a:fontRef idx="minor"/>
        </p:style>
      </p:sp>
      <p:sp>
        <p:nvSpPr>
          <p:cNvPr id="2812" name="CustomShape 2669"/>
          <p:cNvSpPr/>
          <p:nvPr/>
        </p:nvSpPr>
        <p:spPr>
          <a:xfrm>
            <a:off x="4286160" y="43365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8b7b7"/>
          </a:solidFill>
          <a:ln w="0">
            <a:noFill/>
          </a:ln>
        </p:spPr>
        <p:style>
          <a:lnRef idx="0"/>
          <a:fillRef idx="0"/>
          <a:effectRef idx="0"/>
          <a:fontRef idx="minor"/>
        </p:style>
      </p:sp>
      <p:sp>
        <p:nvSpPr>
          <p:cNvPr id="2813" name="CustomShape 2670"/>
          <p:cNvSpPr/>
          <p:nvPr/>
        </p:nvSpPr>
        <p:spPr>
          <a:xfrm>
            <a:off x="4281840" y="4334400"/>
            <a:ext cx="165600" cy="163440"/>
          </a:xfrm>
          <a:custGeom>
            <a:avLst/>
            <a:gdLst/>
            <a:ahLst/>
            <a:rect l="l" t="t" r="r" b="b"/>
            <a:pathLst>
              <a:path w="166115" h="163829">
                <a:moveTo>
                  <a:pt x="4572" y="163830"/>
                </a:moveTo>
                <a:lnTo>
                  <a:pt x="166116" y="2286"/>
                </a:lnTo>
                <a:lnTo>
                  <a:pt x="161544" y="0"/>
                </a:lnTo>
                <a:lnTo>
                  <a:pt x="0" y="161544"/>
                </a:lnTo>
                <a:lnTo>
                  <a:pt x="4572" y="163830"/>
                </a:lnTo>
                <a:close/>
              </a:path>
            </a:pathLst>
          </a:custGeom>
          <a:solidFill>
            <a:srgbClr val="49b8b8"/>
          </a:solidFill>
          <a:ln w="0">
            <a:noFill/>
          </a:ln>
        </p:spPr>
        <p:style>
          <a:lnRef idx="0"/>
          <a:fillRef idx="0"/>
          <a:effectRef idx="0"/>
          <a:fontRef idx="minor"/>
        </p:style>
      </p:sp>
      <p:sp>
        <p:nvSpPr>
          <p:cNvPr id="2814" name="CustomShape 2671"/>
          <p:cNvSpPr/>
          <p:nvPr/>
        </p:nvSpPr>
        <p:spPr>
          <a:xfrm>
            <a:off x="4286160" y="4336560"/>
            <a:ext cx="161280" cy="161280"/>
          </a:xfrm>
          <a:custGeom>
            <a:avLst/>
            <a:gdLst/>
            <a:ahLst/>
            <a:rect l="l" t="t" r="r" b="b"/>
            <a:pathLst>
              <a:path w="161544" h="161544">
                <a:moveTo>
                  <a:pt x="0" y="161543"/>
                </a:moveTo>
                <a:lnTo>
                  <a:pt x="161544" y="0"/>
                </a:lnTo>
              </a:path>
            </a:pathLst>
          </a:custGeom>
          <a:noFill/>
          <a:ln w="762">
            <a:solidFill>
              <a:srgbClr val="49b8b8"/>
            </a:solidFill>
            <a:round/>
          </a:ln>
        </p:spPr>
        <p:style>
          <a:lnRef idx="0"/>
          <a:fillRef idx="0"/>
          <a:effectRef idx="0"/>
          <a:fontRef idx="minor"/>
        </p:style>
      </p:sp>
      <p:sp>
        <p:nvSpPr>
          <p:cNvPr id="2815" name="CustomShape 2672"/>
          <p:cNvSpPr/>
          <p:nvPr/>
        </p:nvSpPr>
        <p:spPr>
          <a:xfrm>
            <a:off x="4284720" y="433584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9b8b8"/>
          </a:solidFill>
          <a:ln w="0">
            <a:noFill/>
          </a:ln>
        </p:spPr>
        <p:style>
          <a:lnRef idx="0"/>
          <a:fillRef idx="0"/>
          <a:effectRef idx="0"/>
          <a:fontRef idx="minor"/>
        </p:style>
      </p:sp>
      <p:sp>
        <p:nvSpPr>
          <p:cNvPr id="2816" name="CustomShape 2673"/>
          <p:cNvSpPr/>
          <p:nvPr/>
        </p:nvSpPr>
        <p:spPr>
          <a:xfrm>
            <a:off x="4284000" y="43351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9baba"/>
          </a:solidFill>
          <a:ln w="0">
            <a:noFill/>
          </a:ln>
        </p:spPr>
        <p:style>
          <a:lnRef idx="0"/>
          <a:fillRef idx="0"/>
          <a:effectRef idx="0"/>
          <a:fontRef idx="minor"/>
        </p:style>
      </p:sp>
      <p:sp>
        <p:nvSpPr>
          <p:cNvPr id="2817" name="CustomShape 2674"/>
          <p:cNvSpPr/>
          <p:nvPr/>
        </p:nvSpPr>
        <p:spPr>
          <a:xfrm>
            <a:off x="4283280" y="4334400"/>
            <a:ext cx="162000" cy="162000"/>
          </a:xfrm>
          <a:custGeom>
            <a:avLst/>
            <a:gdLst/>
            <a:ahLst/>
            <a:rect l="l" t="t" r="r" b="b"/>
            <a:pathLst>
              <a:path w="162305" h="162305">
                <a:moveTo>
                  <a:pt x="762" y="162305"/>
                </a:moveTo>
                <a:lnTo>
                  <a:pt x="162306" y="761"/>
                </a:lnTo>
                <a:lnTo>
                  <a:pt x="161544" y="0"/>
                </a:lnTo>
                <a:lnTo>
                  <a:pt x="0" y="162305"/>
                </a:lnTo>
                <a:lnTo>
                  <a:pt x="762" y="162305"/>
                </a:lnTo>
                <a:close/>
              </a:path>
            </a:pathLst>
          </a:custGeom>
          <a:solidFill>
            <a:srgbClr val="4abcbc"/>
          </a:solidFill>
          <a:ln w="0">
            <a:noFill/>
          </a:ln>
        </p:spPr>
        <p:style>
          <a:lnRef idx="0"/>
          <a:fillRef idx="0"/>
          <a:effectRef idx="0"/>
          <a:fontRef idx="minor"/>
        </p:style>
      </p:sp>
      <p:sp>
        <p:nvSpPr>
          <p:cNvPr id="2818" name="CustomShape 2675"/>
          <p:cNvSpPr/>
          <p:nvPr/>
        </p:nvSpPr>
        <p:spPr>
          <a:xfrm>
            <a:off x="4281840" y="433440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cbebe"/>
          </a:solidFill>
          <a:ln w="0">
            <a:noFill/>
          </a:ln>
        </p:spPr>
        <p:style>
          <a:lnRef idx="0"/>
          <a:fillRef idx="0"/>
          <a:effectRef idx="0"/>
          <a:fontRef idx="minor"/>
        </p:style>
      </p:sp>
      <p:sp>
        <p:nvSpPr>
          <p:cNvPr id="2819" name="CustomShape 2676"/>
          <p:cNvSpPr/>
          <p:nvPr/>
        </p:nvSpPr>
        <p:spPr>
          <a:xfrm>
            <a:off x="4278600" y="4331160"/>
            <a:ext cx="164160" cy="164160"/>
          </a:xfrm>
          <a:custGeom>
            <a:avLst/>
            <a:gdLst/>
            <a:ahLst/>
            <a:rect l="l" t="t" r="r" b="b"/>
            <a:pathLst>
              <a:path w="164591" h="164591">
                <a:moveTo>
                  <a:pt x="3048" y="164592"/>
                </a:moveTo>
                <a:lnTo>
                  <a:pt x="164592" y="3048"/>
                </a:lnTo>
                <a:lnTo>
                  <a:pt x="161544" y="0"/>
                </a:lnTo>
                <a:lnTo>
                  <a:pt x="0" y="161544"/>
                </a:lnTo>
                <a:lnTo>
                  <a:pt x="3048" y="164592"/>
                </a:lnTo>
                <a:close/>
              </a:path>
            </a:pathLst>
          </a:custGeom>
          <a:solidFill>
            <a:srgbClr val="4dc1c1"/>
          </a:solidFill>
          <a:ln w="0">
            <a:noFill/>
          </a:ln>
        </p:spPr>
        <p:style>
          <a:lnRef idx="0"/>
          <a:fillRef idx="0"/>
          <a:effectRef idx="0"/>
          <a:fontRef idx="minor"/>
        </p:style>
      </p:sp>
      <p:sp>
        <p:nvSpPr>
          <p:cNvPr id="2820" name="CustomShape 2677"/>
          <p:cNvSpPr/>
          <p:nvPr/>
        </p:nvSpPr>
        <p:spPr>
          <a:xfrm>
            <a:off x="4281840" y="4334400"/>
            <a:ext cx="161280" cy="161280"/>
          </a:xfrm>
          <a:custGeom>
            <a:avLst/>
            <a:gdLst/>
            <a:ahLst/>
            <a:rect l="l" t="t" r="r" b="b"/>
            <a:pathLst>
              <a:path w="161544" h="161544">
                <a:moveTo>
                  <a:pt x="0" y="161544"/>
                </a:moveTo>
                <a:lnTo>
                  <a:pt x="161544" y="0"/>
                </a:lnTo>
              </a:path>
            </a:pathLst>
          </a:custGeom>
          <a:noFill/>
          <a:ln w="762">
            <a:solidFill>
              <a:srgbClr val="4dc1c1"/>
            </a:solidFill>
            <a:round/>
          </a:ln>
        </p:spPr>
        <p:style>
          <a:lnRef idx="0"/>
          <a:fillRef idx="0"/>
          <a:effectRef idx="0"/>
          <a:fontRef idx="minor"/>
        </p:style>
      </p:sp>
      <p:sp>
        <p:nvSpPr>
          <p:cNvPr id="2821" name="CustomShape 2678"/>
          <p:cNvSpPr/>
          <p:nvPr/>
        </p:nvSpPr>
        <p:spPr>
          <a:xfrm>
            <a:off x="4280760" y="43333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dc1c1"/>
          </a:solidFill>
          <a:ln w="0">
            <a:noFill/>
          </a:ln>
        </p:spPr>
        <p:style>
          <a:lnRef idx="0"/>
          <a:fillRef idx="0"/>
          <a:effectRef idx="0"/>
          <a:fontRef idx="minor"/>
        </p:style>
      </p:sp>
      <p:sp>
        <p:nvSpPr>
          <p:cNvPr id="2822" name="CustomShape 2679"/>
          <p:cNvSpPr/>
          <p:nvPr/>
        </p:nvSpPr>
        <p:spPr>
          <a:xfrm>
            <a:off x="4280040" y="43326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3c3"/>
          </a:solidFill>
          <a:ln w="0">
            <a:noFill/>
          </a:ln>
        </p:spPr>
        <p:style>
          <a:lnRef idx="0"/>
          <a:fillRef idx="0"/>
          <a:effectRef idx="0"/>
          <a:fontRef idx="minor"/>
        </p:style>
      </p:sp>
      <p:sp>
        <p:nvSpPr>
          <p:cNvPr id="2823" name="CustomShape 2680"/>
          <p:cNvSpPr/>
          <p:nvPr/>
        </p:nvSpPr>
        <p:spPr>
          <a:xfrm>
            <a:off x="4279320" y="43318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ec5c5"/>
          </a:solidFill>
          <a:ln w="0">
            <a:noFill/>
          </a:ln>
        </p:spPr>
        <p:style>
          <a:lnRef idx="0"/>
          <a:fillRef idx="0"/>
          <a:effectRef idx="0"/>
          <a:fontRef idx="minor"/>
        </p:style>
      </p:sp>
      <p:sp>
        <p:nvSpPr>
          <p:cNvPr id="2824" name="CustomShape 2681"/>
          <p:cNvSpPr/>
          <p:nvPr/>
        </p:nvSpPr>
        <p:spPr>
          <a:xfrm>
            <a:off x="4278600" y="43311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fc6c6"/>
          </a:solidFill>
          <a:ln w="0">
            <a:noFill/>
          </a:ln>
        </p:spPr>
        <p:style>
          <a:lnRef idx="0"/>
          <a:fillRef idx="0"/>
          <a:effectRef idx="0"/>
          <a:fontRef idx="minor"/>
        </p:style>
      </p:sp>
      <p:sp>
        <p:nvSpPr>
          <p:cNvPr id="2825" name="CustomShape 2682"/>
          <p:cNvSpPr/>
          <p:nvPr/>
        </p:nvSpPr>
        <p:spPr>
          <a:xfrm>
            <a:off x="4274640" y="4328280"/>
            <a:ext cx="164880" cy="164160"/>
          </a:xfrm>
          <a:custGeom>
            <a:avLst/>
            <a:gdLst/>
            <a:ahLst/>
            <a:rect l="l" t="t" r="r" b="b"/>
            <a:pathLst>
              <a:path w="165353" h="164591">
                <a:moveTo>
                  <a:pt x="3810" y="164591"/>
                </a:moveTo>
                <a:lnTo>
                  <a:pt x="165354" y="3047"/>
                </a:lnTo>
                <a:lnTo>
                  <a:pt x="162306" y="0"/>
                </a:lnTo>
                <a:lnTo>
                  <a:pt x="0" y="161543"/>
                </a:lnTo>
                <a:lnTo>
                  <a:pt x="3810" y="164591"/>
                </a:lnTo>
                <a:close/>
              </a:path>
            </a:pathLst>
          </a:custGeom>
          <a:solidFill>
            <a:srgbClr val="50c8c8"/>
          </a:solidFill>
          <a:ln w="0">
            <a:noFill/>
          </a:ln>
        </p:spPr>
        <p:style>
          <a:lnRef idx="0"/>
          <a:fillRef idx="0"/>
          <a:effectRef idx="0"/>
          <a:fontRef idx="minor"/>
        </p:style>
      </p:sp>
      <p:sp>
        <p:nvSpPr>
          <p:cNvPr id="2826" name="CustomShape 2683"/>
          <p:cNvSpPr/>
          <p:nvPr/>
        </p:nvSpPr>
        <p:spPr>
          <a:xfrm>
            <a:off x="4278600" y="4331160"/>
            <a:ext cx="161280" cy="161280"/>
          </a:xfrm>
          <a:custGeom>
            <a:avLst/>
            <a:gdLst/>
            <a:ahLst/>
            <a:rect l="l" t="t" r="r" b="b"/>
            <a:pathLst>
              <a:path w="161544" h="161544">
                <a:moveTo>
                  <a:pt x="0" y="161543"/>
                </a:moveTo>
                <a:lnTo>
                  <a:pt x="161544" y="0"/>
                </a:lnTo>
              </a:path>
            </a:pathLst>
          </a:custGeom>
          <a:noFill/>
          <a:ln w="762">
            <a:solidFill>
              <a:srgbClr val="50c8c8"/>
            </a:solidFill>
            <a:round/>
          </a:ln>
        </p:spPr>
        <p:style>
          <a:lnRef idx="0"/>
          <a:fillRef idx="0"/>
          <a:effectRef idx="0"/>
          <a:fontRef idx="minor"/>
        </p:style>
      </p:sp>
      <p:sp>
        <p:nvSpPr>
          <p:cNvPr id="2827" name="CustomShape 2684"/>
          <p:cNvSpPr/>
          <p:nvPr/>
        </p:nvSpPr>
        <p:spPr>
          <a:xfrm>
            <a:off x="4277880" y="43304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8c8"/>
          </a:solidFill>
          <a:ln w="0">
            <a:noFill/>
          </a:ln>
        </p:spPr>
        <p:style>
          <a:lnRef idx="0"/>
          <a:fillRef idx="0"/>
          <a:effectRef idx="0"/>
          <a:fontRef idx="minor"/>
        </p:style>
      </p:sp>
      <p:sp>
        <p:nvSpPr>
          <p:cNvPr id="2828" name="CustomShape 2685"/>
          <p:cNvSpPr/>
          <p:nvPr/>
        </p:nvSpPr>
        <p:spPr>
          <a:xfrm>
            <a:off x="4276440" y="432972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50c9c9"/>
          </a:solidFill>
          <a:ln w="0">
            <a:noFill/>
          </a:ln>
        </p:spPr>
        <p:style>
          <a:lnRef idx="0"/>
          <a:fillRef idx="0"/>
          <a:effectRef idx="0"/>
          <a:fontRef idx="minor"/>
        </p:style>
      </p:sp>
      <p:sp>
        <p:nvSpPr>
          <p:cNvPr id="2829" name="CustomShape 2686"/>
          <p:cNvSpPr/>
          <p:nvPr/>
        </p:nvSpPr>
        <p:spPr>
          <a:xfrm>
            <a:off x="4275720" y="4329000"/>
            <a:ext cx="162720" cy="162000"/>
          </a:xfrm>
          <a:custGeom>
            <a:avLst/>
            <a:gdLst/>
            <a:ahLst/>
            <a:rect l="l" t="t" r="r" b="b"/>
            <a:pathLst>
              <a:path w="163067" h="162305">
                <a:moveTo>
                  <a:pt x="762" y="162306"/>
                </a:moveTo>
                <a:lnTo>
                  <a:pt x="163068" y="762"/>
                </a:lnTo>
                <a:lnTo>
                  <a:pt x="162306" y="0"/>
                </a:lnTo>
                <a:lnTo>
                  <a:pt x="0" y="161544"/>
                </a:lnTo>
                <a:lnTo>
                  <a:pt x="762" y="162306"/>
                </a:lnTo>
                <a:close/>
              </a:path>
            </a:pathLst>
          </a:custGeom>
          <a:solidFill>
            <a:srgbClr val="51cbcb"/>
          </a:solidFill>
          <a:ln w="0">
            <a:noFill/>
          </a:ln>
        </p:spPr>
        <p:style>
          <a:lnRef idx="0"/>
          <a:fillRef idx="0"/>
          <a:effectRef idx="0"/>
          <a:fontRef idx="minor"/>
        </p:style>
      </p:sp>
      <p:sp>
        <p:nvSpPr>
          <p:cNvPr id="2830" name="CustomShape 2687"/>
          <p:cNvSpPr/>
          <p:nvPr/>
        </p:nvSpPr>
        <p:spPr>
          <a:xfrm>
            <a:off x="4275000" y="4328280"/>
            <a:ext cx="162720" cy="162000"/>
          </a:xfrm>
          <a:custGeom>
            <a:avLst/>
            <a:gdLst/>
            <a:ahLst/>
            <a:rect l="l" t="t" r="r" b="b"/>
            <a:pathLst>
              <a:path w="163067" h="162305">
                <a:moveTo>
                  <a:pt x="762" y="162305"/>
                </a:moveTo>
                <a:lnTo>
                  <a:pt x="163068" y="761"/>
                </a:lnTo>
                <a:lnTo>
                  <a:pt x="162306" y="0"/>
                </a:lnTo>
                <a:lnTo>
                  <a:pt x="0" y="161543"/>
                </a:lnTo>
                <a:lnTo>
                  <a:pt x="762" y="162305"/>
                </a:lnTo>
                <a:close/>
              </a:path>
            </a:pathLst>
          </a:custGeom>
          <a:solidFill>
            <a:srgbClr val="52cece"/>
          </a:solidFill>
          <a:ln w="0">
            <a:noFill/>
          </a:ln>
        </p:spPr>
        <p:style>
          <a:lnRef idx="0"/>
          <a:fillRef idx="0"/>
          <a:effectRef idx="0"/>
          <a:fontRef idx="minor"/>
        </p:style>
      </p:sp>
      <p:sp>
        <p:nvSpPr>
          <p:cNvPr id="2831" name="CustomShape 2688"/>
          <p:cNvSpPr/>
          <p:nvPr/>
        </p:nvSpPr>
        <p:spPr>
          <a:xfrm>
            <a:off x="4272480" y="4324320"/>
            <a:ext cx="164160" cy="164880"/>
          </a:xfrm>
          <a:custGeom>
            <a:avLst/>
            <a:gdLst/>
            <a:ahLst/>
            <a:rect l="l" t="t" r="r" b="b"/>
            <a:pathLst>
              <a:path w="164591" h="165353">
                <a:moveTo>
                  <a:pt x="2286" y="165353"/>
                </a:moveTo>
                <a:lnTo>
                  <a:pt x="164592" y="3809"/>
                </a:lnTo>
                <a:lnTo>
                  <a:pt x="161544" y="0"/>
                </a:lnTo>
                <a:lnTo>
                  <a:pt x="0" y="161543"/>
                </a:lnTo>
                <a:lnTo>
                  <a:pt x="2286" y="165353"/>
                </a:lnTo>
                <a:close/>
              </a:path>
            </a:pathLst>
          </a:custGeom>
          <a:solidFill>
            <a:srgbClr val="52d0d0"/>
          </a:solidFill>
          <a:ln w="0">
            <a:noFill/>
          </a:ln>
        </p:spPr>
        <p:style>
          <a:lnRef idx="0"/>
          <a:fillRef idx="0"/>
          <a:effectRef idx="0"/>
          <a:fontRef idx="minor"/>
        </p:style>
      </p:sp>
      <p:sp>
        <p:nvSpPr>
          <p:cNvPr id="2832" name="CustomShape 2689"/>
          <p:cNvSpPr/>
          <p:nvPr/>
        </p:nvSpPr>
        <p:spPr>
          <a:xfrm>
            <a:off x="4275000" y="4328280"/>
            <a:ext cx="162000" cy="161280"/>
          </a:xfrm>
          <a:custGeom>
            <a:avLst/>
            <a:gdLst/>
            <a:ahLst/>
            <a:rect l="l" t="t" r="r" b="b"/>
            <a:pathLst>
              <a:path w="162305" h="161544">
                <a:moveTo>
                  <a:pt x="0" y="161544"/>
                </a:moveTo>
                <a:lnTo>
                  <a:pt x="162306" y="0"/>
                </a:lnTo>
              </a:path>
            </a:pathLst>
          </a:custGeom>
          <a:noFill/>
          <a:ln w="762">
            <a:solidFill>
              <a:srgbClr val="52d0d0"/>
            </a:solidFill>
            <a:round/>
          </a:ln>
        </p:spPr>
        <p:style>
          <a:lnRef idx="0"/>
          <a:fillRef idx="0"/>
          <a:effectRef idx="0"/>
          <a:fontRef idx="minor"/>
        </p:style>
      </p:sp>
      <p:sp>
        <p:nvSpPr>
          <p:cNvPr id="2833" name="CustomShape 2690"/>
          <p:cNvSpPr/>
          <p:nvPr/>
        </p:nvSpPr>
        <p:spPr>
          <a:xfrm>
            <a:off x="4275000" y="4326480"/>
            <a:ext cx="162000" cy="162720"/>
          </a:xfrm>
          <a:custGeom>
            <a:avLst/>
            <a:gdLst/>
            <a:ahLst/>
            <a:rect l="l" t="t" r="r" b="b"/>
            <a:pathLst>
              <a:path w="162305" h="163067">
                <a:moveTo>
                  <a:pt x="0" y="163068"/>
                </a:moveTo>
                <a:lnTo>
                  <a:pt x="162306" y="1524"/>
                </a:lnTo>
                <a:lnTo>
                  <a:pt x="161544" y="0"/>
                </a:lnTo>
                <a:lnTo>
                  <a:pt x="0" y="162306"/>
                </a:lnTo>
                <a:lnTo>
                  <a:pt x="0" y="163068"/>
                </a:lnTo>
                <a:close/>
              </a:path>
            </a:pathLst>
          </a:custGeom>
          <a:solidFill>
            <a:srgbClr val="52d0d0"/>
          </a:solidFill>
          <a:ln w="0">
            <a:noFill/>
          </a:ln>
        </p:spPr>
        <p:style>
          <a:lnRef idx="0"/>
          <a:fillRef idx="0"/>
          <a:effectRef idx="0"/>
          <a:fontRef idx="minor"/>
        </p:style>
      </p:sp>
      <p:sp>
        <p:nvSpPr>
          <p:cNvPr id="2834" name="CustomShape 2691"/>
          <p:cNvSpPr/>
          <p:nvPr/>
        </p:nvSpPr>
        <p:spPr>
          <a:xfrm>
            <a:off x="4273920" y="432576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2d1d1"/>
          </a:solidFill>
          <a:ln w="0">
            <a:noFill/>
          </a:ln>
        </p:spPr>
        <p:style>
          <a:lnRef idx="0"/>
          <a:fillRef idx="0"/>
          <a:effectRef idx="0"/>
          <a:fontRef idx="minor"/>
        </p:style>
      </p:sp>
      <p:sp>
        <p:nvSpPr>
          <p:cNvPr id="2835" name="CustomShape 2692"/>
          <p:cNvSpPr/>
          <p:nvPr/>
        </p:nvSpPr>
        <p:spPr>
          <a:xfrm>
            <a:off x="4273200" y="43250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2d2"/>
          </a:solidFill>
          <a:ln w="0">
            <a:noFill/>
          </a:ln>
        </p:spPr>
        <p:style>
          <a:lnRef idx="0"/>
          <a:fillRef idx="0"/>
          <a:effectRef idx="0"/>
          <a:fontRef idx="minor"/>
        </p:style>
      </p:sp>
      <p:sp>
        <p:nvSpPr>
          <p:cNvPr id="2836" name="CustomShape 2693"/>
          <p:cNvSpPr/>
          <p:nvPr/>
        </p:nvSpPr>
        <p:spPr>
          <a:xfrm>
            <a:off x="4272480" y="43243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3d3"/>
          </a:solidFill>
          <a:ln w="0">
            <a:noFill/>
          </a:ln>
        </p:spPr>
        <p:style>
          <a:lnRef idx="0"/>
          <a:fillRef idx="0"/>
          <a:effectRef idx="0"/>
          <a:fontRef idx="minor"/>
        </p:style>
      </p:sp>
      <p:sp>
        <p:nvSpPr>
          <p:cNvPr id="2837" name="CustomShape 2694"/>
          <p:cNvSpPr/>
          <p:nvPr/>
        </p:nvSpPr>
        <p:spPr>
          <a:xfrm>
            <a:off x="4270320" y="4320720"/>
            <a:ext cx="163440" cy="164880"/>
          </a:xfrm>
          <a:custGeom>
            <a:avLst/>
            <a:gdLst/>
            <a:ahLst/>
            <a:rect l="l" t="t" r="r" b="b"/>
            <a:pathLst>
              <a:path w="163829" h="165353">
                <a:moveTo>
                  <a:pt x="2286" y="165354"/>
                </a:moveTo>
                <a:lnTo>
                  <a:pt x="163830" y="3810"/>
                </a:lnTo>
                <a:lnTo>
                  <a:pt x="161544" y="0"/>
                </a:lnTo>
                <a:lnTo>
                  <a:pt x="0" y="161544"/>
                </a:lnTo>
                <a:lnTo>
                  <a:pt x="2286" y="165354"/>
                </a:lnTo>
                <a:close/>
              </a:path>
            </a:pathLst>
          </a:custGeom>
          <a:solidFill>
            <a:srgbClr val="54d5d5"/>
          </a:solidFill>
          <a:ln w="0">
            <a:noFill/>
          </a:ln>
        </p:spPr>
        <p:style>
          <a:lnRef idx="0"/>
          <a:fillRef idx="0"/>
          <a:effectRef idx="0"/>
          <a:fontRef idx="minor"/>
        </p:style>
      </p:sp>
      <p:sp>
        <p:nvSpPr>
          <p:cNvPr id="2838" name="CustomShape 2695"/>
          <p:cNvSpPr/>
          <p:nvPr/>
        </p:nvSpPr>
        <p:spPr>
          <a:xfrm>
            <a:off x="4272480" y="432432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2839" name="CustomShape 2696"/>
          <p:cNvSpPr/>
          <p:nvPr/>
        </p:nvSpPr>
        <p:spPr>
          <a:xfrm>
            <a:off x="4271760" y="432288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4d5d5"/>
          </a:solidFill>
          <a:ln w="0">
            <a:noFill/>
          </a:ln>
        </p:spPr>
        <p:style>
          <a:lnRef idx="0"/>
          <a:fillRef idx="0"/>
          <a:effectRef idx="0"/>
          <a:fontRef idx="minor"/>
        </p:style>
      </p:sp>
      <p:sp>
        <p:nvSpPr>
          <p:cNvPr id="2840" name="CustomShape 2697"/>
          <p:cNvSpPr/>
          <p:nvPr/>
        </p:nvSpPr>
        <p:spPr>
          <a:xfrm>
            <a:off x="4271040" y="4321440"/>
            <a:ext cx="162000" cy="162720"/>
          </a:xfrm>
          <a:custGeom>
            <a:avLst/>
            <a:gdLst/>
            <a:ahLst/>
            <a:rect l="l" t="t" r="r" b="b"/>
            <a:pathLst>
              <a:path w="162305" h="163067">
                <a:moveTo>
                  <a:pt x="762" y="163068"/>
                </a:moveTo>
                <a:lnTo>
                  <a:pt x="162306" y="1524"/>
                </a:lnTo>
                <a:lnTo>
                  <a:pt x="161544" y="0"/>
                </a:lnTo>
                <a:lnTo>
                  <a:pt x="0" y="162306"/>
                </a:lnTo>
                <a:lnTo>
                  <a:pt x="762" y="163068"/>
                </a:lnTo>
                <a:close/>
              </a:path>
            </a:pathLst>
          </a:custGeom>
          <a:solidFill>
            <a:srgbClr val="54d6d6"/>
          </a:solidFill>
          <a:ln w="0">
            <a:noFill/>
          </a:ln>
        </p:spPr>
        <p:style>
          <a:lnRef idx="0"/>
          <a:fillRef idx="0"/>
          <a:effectRef idx="0"/>
          <a:fontRef idx="minor"/>
        </p:style>
      </p:sp>
      <p:sp>
        <p:nvSpPr>
          <p:cNvPr id="2841" name="CustomShape 2698"/>
          <p:cNvSpPr/>
          <p:nvPr/>
        </p:nvSpPr>
        <p:spPr>
          <a:xfrm>
            <a:off x="4270320" y="432036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6d8d8"/>
          </a:solidFill>
          <a:ln w="0">
            <a:noFill/>
          </a:ln>
        </p:spPr>
        <p:style>
          <a:lnRef idx="0"/>
          <a:fillRef idx="0"/>
          <a:effectRef idx="0"/>
          <a:fontRef idx="minor"/>
        </p:style>
      </p:sp>
      <p:sp>
        <p:nvSpPr>
          <p:cNvPr id="2842" name="CustomShape 2699"/>
          <p:cNvSpPr/>
          <p:nvPr/>
        </p:nvSpPr>
        <p:spPr>
          <a:xfrm>
            <a:off x="4268880" y="4315320"/>
            <a:ext cx="162720" cy="166680"/>
          </a:xfrm>
          <a:custGeom>
            <a:avLst/>
            <a:gdLst/>
            <a:ahLst/>
            <a:rect l="l" t="t" r="r" b="b"/>
            <a:pathLst>
              <a:path w="163067" h="166877">
                <a:moveTo>
                  <a:pt x="1524" y="166877"/>
                </a:moveTo>
                <a:lnTo>
                  <a:pt x="163068" y="5333"/>
                </a:lnTo>
                <a:lnTo>
                  <a:pt x="161544" y="0"/>
                </a:lnTo>
                <a:lnTo>
                  <a:pt x="0" y="161543"/>
                </a:lnTo>
                <a:lnTo>
                  <a:pt x="1524" y="166877"/>
                </a:lnTo>
                <a:close/>
              </a:path>
            </a:pathLst>
          </a:custGeom>
          <a:solidFill>
            <a:srgbClr val="57dbdb"/>
          </a:solidFill>
          <a:ln w="0">
            <a:noFill/>
          </a:ln>
        </p:spPr>
        <p:style>
          <a:lnRef idx="0"/>
          <a:fillRef idx="0"/>
          <a:effectRef idx="0"/>
          <a:fontRef idx="minor"/>
        </p:style>
      </p:sp>
      <p:sp>
        <p:nvSpPr>
          <p:cNvPr id="2843" name="CustomShape 2700"/>
          <p:cNvSpPr/>
          <p:nvPr/>
        </p:nvSpPr>
        <p:spPr>
          <a:xfrm>
            <a:off x="4270320" y="43203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2844" name="CustomShape 2701"/>
          <p:cNvSpPr/>
          <p:nvPr/>
        </p:nvSpPr>
        <p:spPr>
          <a:xfrm>
            <a:off x="4270320" y="4318920"/>
            <a:ext cx="161280" cy="162720"/>
          </a:xfrm>
          <a:custGeom>
            <a:avLst/>
            <a:gdLst/>
            <a:ahLst/>
            <a:rect l="l" t="t" r="r" b="b"/>
            <a:pathLst>
              <a:path w="161544" h="163067">
                <a:moveTo>
                  <a:pt x="0" y="163068"/>
                </a:moveTo>
                <a:lnTo>
                  <a:pt x="161544" y="1524"/>
                </a:lnTo>
                <a:lnTo>
                  <a:pt x="161544" y="0"/>
                </a:lnTo>
                <a:lnTo>
                  <a:pt x="0" y="161544"/>
                </a:lnTo>
                <a:lnTo>
                  <a:pt x="0" y="163068"/>
                </a:lnTo>
                <a:close/>
              </a:path>
            </a:pathLst>
          </a:custGeom>
          <a:solidFill>
            <a:srgbClr val="57dbdb"/>
          </a:solidFill>
          <a:ln w="0">
            <a:noFill/>
          </a:ln>
        </p:spPr>
        <p:style>
          <a:lnRef idx="0"/>
          <a:fillRef idx="0"/>
          <a:effectRef idx="0"/>
          <a:fontRef idx="minor"/>
        </p:style>
      </p:sp>
      <p:sp>
        <p:nvSpPr>
          <p:cNvPr id="2845" name="CustomShape 2702"/>
          <p:cNvSpPr/>
          <p:nvPr/>
        </p:nvSpPr>
        <p:spPr>
          <a:xfrm>
            <a:off x="4269600" y="4316760"/>
            <a:ext cx="162000" cy="163440"/>
          </a:xfrm>
          <a:custGeom>
            <a:avLst/>
            <a:gdLst/>
            <a:ahLst/>
            <a:rect l="l" t="t" r="r" b="b"/>
            <a:pathLst>
              <a:path w="162305" h="163829">
                <a:moveTo>
                  <a:pt x="762" y="163829"/>
                </a:moveTo>
                <a:lnTo>
                  <a:pt x="162306" y="2285"/>
                </a:lnTo>
                <a:lnTo>
                  <a:pt x="161544" y="0"/>
                </a:lnTo>
                <a:lnTo>
                  <a:pt x="0" y="162305"/>
                </a:lnTo>
                <a:lnTo>
                  <a:pt x="762" y="163829"/>
                </a:lnTo>
                <a:close/>
              </a:path>
            </a:pathLst>
          </a:custGeom>
          <a:solidFill>
            <a:srgbClr val="57dcdc"/>
          </a:solidFill>
          <a:ln w="0">
            <a:noFill/>
          </a:ln>
        </p:spPr>
        <p:style>
          <a:lnRef idx="0"/>
          <a:fillRef idx="0"/>
          <a:effectRef idx="0"/>
          <a:fontRef idx="minor"/>
        </p:style>
      </p:sp>
      <p:sp>
        <p:nvSpPr>
          <p:cNvPr id="2846" name="CustomShape 2703"/>
          <p:cNvSpPr/>
          <p:nvPr/>
        </p:nvSpPr>
        <p:spPr>
          <a:xfrm>
            <a:off x="4268880" y="4315320"/>
            <a:ext cx="162000" cy="163440"/>
          </a:xfrm>
          <a:custGeom>
            <a:avLst/>
            <a:gdLst/>
            <a:ahLst/>
            <a:rect l="l" t="t" r="r" b="b"/>
            <a:pathLst>
              <a:path w="162305" h="163829">
                <a:moveTo>
                  <a:pt x="762" y="163830"/>
                </a:moveTo>
                <a:lnTo>
                  <a:pt x="162306" y="1524"/>
                </a:lnTo>
                <a:lnTo>
                  <a:pt x="161544" y="0"/>
                </a:lnTo>
                <a:lnTo>
                  <a:pt x="0" y="161544"/>
                </a:lnTo>
                <a:lnTo>
                  <a:pt x="762" y="163830"/>
                </a:lnTo>
                <a:close/>
              </a:path>
            </a:pathLst>
          </a:custGeom>
          <a:solidFill>
            <a:srgbClr val="56dddd"/>
          </a:solidFill>
          <a:ln w="0">
            <a:noFill/>
          </a:ln>
        </p:spPr>
        <p:style>
          <a:lnRef idx="0"/>
          <a:fillRef idx="0"/>
          <a:effectRef idx="0"/>
          <a:fontRef idx="minor"/>
        </p:style>
      </p:sp>
      <p:sp>
        <p:nvSpPr>
          <p:cNvPr id="2847" name="CustomShape 2704"/>
          <p:cNvSpPr/>
          <p:nvPr/>
        </p:nvSpPr>
        <p:spPr>
          <a:xfrm>
            <a:off x="4267080" y="4309200"/>
            <a:ext cx="162720" cy="167400"/>
          </a:xfrm>
          <a:custGeom>
            <a:avLst/>
            <a:gdLst/>
            <a:ahLst/>
            <a:rect l="l" t="t" r="r" b="b"/>
            <a:pathLst>
              <a:path w="163067" h="167639">
                <a:moveTo>
                  <a:pt x="1524" y="167639"/>
                </a:moveTo>
                <a:lnTo>
                  <a:pt x="163068" y="6095"/>
                </a:lnTo>
                <a:lnTo>
                  <a:pt x="161544" y="0"/>
                </a:lnTo>
                <a:lnTo>
                  <a:pt x="0" y="161543"/>
                </a:lnTo>
                <a:lnTo>
                  <a:pt x="1524" y="167639"/>
                </a:lnTo>
                <a:close/>
              </a:path>
            </a:pathLst>
          </a:custGeom>
          <a:solidFill>
            <a:srgbClr val="57dede"/>
          </a:solidFill>
          <a:ln w="0">
            <a:noFill/>
          </a:ln>
        </p:spPr>
        <p:style>
          <a:lnRef idx="0"/>
          <a:fillRef idx="0"/>
          <a:effectRef idx="0"/>
          <a:fontRef idx="minor"/>
        </p:style>
      </p:sp>
      <p:sp>
        <p:nvSpPr>
          <p:cNvPr id="2848" name="CustomShape 2705"/>
          <p:cNvSpPr/>
          <p:nvPr/>
        </p:nvSpPr>
        <p:spPr>
          <a:xfrm>
            <a:off x="4268880" y="4315320"/>
            <a:ext cx="161280" cy="161280"/>
          </a:xfrm>
          <a:custGeom>
            <a:avLst/>
            <a:gdLst/>
            <a:ahLst/>
            <a:rect l="l" t="t" r="r" b="b"/>
            <a:pathLst>
              <a:path w="161544" h="161544">
                <a:moveTo>
                  <a:pt x="0" y="161544"/>
                </a:moveTo>
                <a:lnTo>
                  <a:pt x="161544" y="0"/>
                </a:lnTo>
              </a:path>
            </a:pathLst>
          </a:custGeom>
          <a:noFill/>
          <a:ln w="762">
            <a:solidFill>
              <a:srgbClr val="57dede"/>
            </a:solidFill>
            <a:round/>
          </a:ln>
        </p:spPr>
        <p:style>
          <a:lnRef idx="0"/>
          <a:fillRef idx="0"/>
          <a:effectRef idx="0"/>
          <a:fontRef idx="minor"/>
        </p:style>
      </p:sp>
      <p:sp>
        <p:nvSpPr>
          <p:cNvPr id="2849" name="CustomShape 2706"/>
          <p:cNvSpPr/>
          <p:nvPr/>
        </p:nvSpPr>
        <p:spPr>
          <a:xfrm>
            <a:off x="4264920" y="4291560"/>
            <a:ext cx="163440" cy="178560"/>
          </a:xfrm>
          <a:custGeom>
            <a:avLst/>
            <a:gdLst/>
            <a:ahLst/>
            <a:rect l="l" t="t" r="r" b="b"/>
            <a:pathLst>
              <a:path w="163829" h="179070">
                <a:moveTo>
                  <a:pt x="2286" y="179070"/>
                </a:moveTo>
                <a:lnTo>
                  <a:pt x="163830" y="17526"/>
                </a:lnTo>
                <a:lnTo>
                  <a:pt x="161544" y="0"/>
                </a:lnTo>
                <a:lnTo>
                  <a:pt x="0" y="161544"/>
                </a:lnTo>
                <a:lnTo>
                  <a:pt x="2286" y="179070"/>
                </a:lnTo>
                <a:close/>
              </a:path>
            </a:pathLst>
          </a:custGeom>
          <a:solidFill>
            <a:srgbClr val="58dfdf"/>
          </a:solidFill>
          <a:ln w="0">
            <a:noFill/>
          </a:ln>
        </p:spPr>
        <p:style>
          <a:lnRef idx="0"/>
          <a:fillRef idx="0"/>
          <a:effectRef idx="0"/>
          <a:fontRef idx="minor"/>
        </p:style>
      </p:sp>
      <p:sp>
        <p:nvSpPr>
          <p:cNvPr id="2850" name="CustomShape 2707"/>
          <p:cNvSpPr/>
          <p:nvPr/>
        </p:nvSpPr>
        <p:spPr>
          <a:xfrm>
            <a:off x="4267080" y="43092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2851" name="CustomShape 2708"/>
          <p:cNvSpPr/>
          <p:nvPr/>
        </p:nvSpPr>
        <p:spPr>
          <a:xfrm>
            <a:off x="4263480" y="4267080"/>
            <a:ext cx="162720" cy="185400"/>
          </a:xfrm>
          <a:custGeom>
            <a:avLst/>
            <a:gdLst/>
            <a:ahLst/>
            <a:rect l="l" t="t" r="r" b="b"/>
            <a:pathLst>
              <a:path w="163067" h="185927">
                <a:moveTo>
                  <a:pt x="1524" y="185927"/>
                </a:moveTo>
                <a:lnTo>
                  <a:pt x="163068" y="24383"/>
                </a:lnTo>
                <a:lnTo>
                  <a:pt x="161544" y="0"/>
                </a:lnTo>
                <a:lnTo>
                  <a:pt x="0" y="161543"/>
                </a:lnTo>
                <a:lnTo>
                  <a:pt x="1524" y="185927"/>
                </a:lnTo>
                <a:close/>
              </a:path>
            </a:pathLst>
          </a:custGeom>
          <a:solidFill>
            <a:srgbClr val="58dfdf"/>
          </a:solidFill>
          <a:ln w="0">
            <a:noFill/>
          </a:ln>
        </p:spPr>
        <p:style>
          <a:lnRef idx="0"/>
          <a:fillRef idx="0"/>
          <a:effectRef idx="0"/>
          <a:fontRef idx="minor"/>
        </p:style>
      </p:sp>
      <p:sp>
        <p:nvSpPr>
          <p:cNvPr id="2852" name="CustomShape 2709"/>
          <p:cNvSpPr/>
          <p:nvPr/>
        </p:nvSpPr>
        <p:spPr>
          <a:xfrm>
            <a:off x="4264920" y="42915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2853" name="CustomShape 2710"/>
          <p:cNvSpPr/>
          <p:nvPr/>
        </p:nvSpPr>
        <p:spPr>
          <a:xfrm>
            <a:off x="4262760" y="4236840"/>
            <a:ext cx="162000" cy="191520"/>
          </a:xfrm>
          <a:custGeom>
            <a:avLst/>
            <a:gdLst/>
            <a:ahLst/>
            <a:rect l="l" t="t" r="r" b="b"/>
            <a:pathLst>
              <a:path w="162306" h="192024">
                <a:moveTo>
                  <a:pt x="762" y="192024"/>
                </a:moveTo>
                <a:lnTo>
                  <a:pt x="162306" y="30480"/>
                </a:lnTo>
                <a:lnTo>
                  <a:pt x="162306" y="0"/>
                </a:lnTo>
                <a:lnTo>
                  <a:pt x="0" y="162306"/>
                </a:lnTo>
                <a:lnTo>
                  <a:pt x="762" y="192024"/>
                </a:lnTo>
                <a:close/>
              </a:path>
            </a:pathLst>
          </a:custGeom>
          <a:solidFill>
            <a:srgbClr val="59e0e0"/>
          </a:solidFill>
          <a:ln w="0">
            <a:noFill/>
          </a:ln>
        </p:spPr>
        <p:style>
          <a:lnRef idx="0"/>
          <a:fillRef idx="0"/>
          <a:effectRef idx="0"/>
          <a:fontRef idx="minor"/>
        </p:style>
      </p:sp>
      <p:sp>
        <p:nvSpPr>
          <p:cNvPr id="2854" name="CustomShape 2711"/>
          <p:cNvSpPr/>
          <p:nvPr/>
        </p:nvSpPr>
        <p:spPr>
          <a:xfrm>
            <a:off x="4263480" y="42670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855" name="CustomShape 2712"/>
          <p:cNvSpPr/>
          <p:nvPr/>
        </p:nvSpPr>
        <p:spPr>
          <a:xfrm>
            <a:off x="4262760" y="3778920"/>
            <a:ext cx="162000" cy="619920"/>
          </a:xfrm>
          <a:custGeom>
            <a:avLst/>
            <a:gdLst/>
            <a:ahLst/>
            <a:rect l="l" t="t" r="r" b="b"/>
            <a:pathLst>
              <a:path w="162306" h="620268">
                <a:moveTo>
                  <a:pt x="0" y="620268"/>
                </a:moveTo>
                <a:lnTo>
                  <a:pt x="162306" y="457962"/>
                </a:lnTo>
                <a:lnTo>
                  <a:pt x="162305" y="0"/>
                </a:lnTo>
                <a:lnTo>
                  <a:pt x="0" y="161544"/>
                </a:lnTo>
                <a:lnTo>
                  <a:pt x="0" y="620268"/>
                </a:lnTo>
                <a:close/>
              </a:path>
            </a:pathLst>
          </a:custGeom>
          <a:solidFill>
            <a:srgbClr val="59e0e0"/>
          </a:solidFill>
          <a:ln w="0">
            <a:noFill/>
          </a:ln>
        </p:spPr>
        <p:style>
          <a:lnRef idx="0"/>
          <a:fillRef idx="0"/>
          <a:effectRef idx="0"/>
          <a:fontRef idx="minor"/>
        </p:style>
      </p:sp>
      <p:sp>
        <p:nvSpPr>
          <p:cNvPr id="2856" name="CustomShape 2713"/>
          <p:cNvSpPr/>
          <p:nvPr/>
        </p:nvSpPr>
        <p:spPr>
          <a:xfrm>
            <a:off x="4262760" y="4236840"/>
            <a:ext cx="162000" cy="162000"/>
          </a:xfrm>
          <a:custGeom>
            <a:avLst/>
            <a:gdLst/>
            <a:ahLst/>
            <a:rect l="l" t="t" r="r" b="b"/>
            <a:pathLst>
              <a:path w="162305" h="162305">
                <a:moveTo>
                  <a:pt x="0" y="162305"/>
                </a:moveTo>
                <a:lnTo>
                  <a:pt x="162306" y="0"/>
                </a:lnTo>
              </a:path>
            </a:pathLst>
          </a:custGeom>
          <a:noFill/>
          <a:ln w="762">
            <a:solidFill>
              <a:srgbClr val="59e0e0"/>
            </a:solidFill>
            <a:round/>
          </a:ln>
        </p:spPr>
        <p:style>
          <a:lnRef idx="0"/>
          <a:fillRef idx="0"/>
          <a:effectRef idx="0"/>
          <a:fontRef idx="minor"/>
        </p:style>
      </p:sp>
      <p:sp>
        <p:nvSpPr>
          <p:cNvPr id="2857" name="CustomShape 2714"/>
          <p:cNvSpPr/>
          <p:nvPr/>
        </p:nvSpPr>
        <p:spPr>
          <a:xfrm>
            <a:off x="3918240" y="3940200"/>
            <a:ext cx="383040" cy="602640"/>
          </a:xfrm>
          <a:custGeom>
            <a:avLst/>
            <a:gdLst/>
            <a:ahLst/>
            <a:rect l="l" t="t" r="r" b="b"/>
            <a:pathLst>
              <a:path w="383286" h="603067">
                <a:moveTo>
                  <a:pt x="197265" y="510555"/>
                </a:moveTo>
                <a:lnTo>
                  <a:pt x="187005" y="516665"/>
                </a:lnTo>
                <a:lnTo>
                  <a:pt x="175464" y="517906"/>
                </a:lnTo>
                <a:lnTo>
                  <a:pt x="172974" y="517398"/>
                </a:lnTo>
                <a:lnTo>
                  <a:pt x="167640" y="515112"/>
                </a:lnTo>
                <a:lnTo>
                  <a:pt x="163830" y="512826"/>
                </a:lnTo>
                <a:lnTo>
                  <a:pt x="156146" y="502674"/>
                </a:lnTo>
                <a:lnTo>
                  <a:pt x="151095" y="491360"/>
                </a:lnTo>
                <a:lnTo>
                  <a:pt x="148087" y="479206"/>
                </a:lnTo>
                <a:lnTo>
                  <a:pt x="146536" y="466534"/>
                </a:lnTo>
                <a:lnTo>
                  <a:pt x="145854" y="453668"/>
                </a:lnTo>
                <a:lnTo>
                  <a:pt x="145454" y="440931"/>
                </a:lnTo>
                <a:lnTo>
                  <a:pt x="144780" y="429006"/>
                </a:lnTo>
                <a:lnTo>
                  <a:pt x="144780" y="0"/>
                </a:lnTo>
                <a:lnTo>
                  <a:pt x="0" y="0"/>
                </a:lnTo>
                <a:lnTo>
                  <a:pt x="0" y="23622"/>
                </a:lnTo>
                <a:lnTo>
                  <a:pt x="11430" y="26670"/>
                </a:lnTo>
                <a:lnTo>
                  <a:pt x="16002" y="28956"/>
                </a:lnTo>
                <a:lnTo>
                  <a:pt x="19812" y="31242"/>
                </a:lnTo>
                <a:lnTo>
                  <a:pt x="28376" y="39714"/>
                </a:lnTo>
                <a:lnTo>
                  <a:pt x="33339" y="51256"/>
                </a:lnTo>
                <a:lnTo>
                  <a:pt x="35785" y="64492"/>
                </a:lnTo>
                <a:lnTo>
                  <a:pt x="36796" y="78046"/>
                </a:lnTo>
                <a:lnTo>
                  <a:pt x="37453" y="90544"/>
                </a:lnTo>
                <a:lnTo>
                  <a:pt x="38100" y="96774"/>
                </a:lnTo>
                <a:lnTo>
                  <a:pt x="38862" y="127254"/>
                </a:lnTo>
                <a:lnTo>
                  <a:pt x="39000" y="395000"/>
                </a:lnTo>
                <a:lnTo>
                  <a:pt x="39100" y="407932"/>
                </a:lnTo>
                <a:lnTo>
                  <a:pt x="39329" y="421230"/>
                </a:lnTo>
                <a:lnTo>
                  <a:pt x="39748" y="434764"/>
                </a:lnTo>
                <a:lnTo>
                  <a:pt x="40416" y="448408"/>
                </a:lnTo>
                <a:lnTo>
                  <a:pt x="41397" y="462034"/>
                </a:lnTo>
                <a:lnTo>
                  <a:pt x="42749" y="475515"/>
                </a:lnTo>
                <a:lnTo>
                  <a:pt x="44536" y="488724"/>
                </a:lnTo>
                <a:lnTo>
                  <a:pt x="46816" y="501533"/>
                </a:lnTo>
                <a:lnTo>
                  <a:pt x="49652" y="513815"/>
                </a:lnTo>
                <a:lnTo>
                  <a:pt x="53105" y="525442"/>
                </a:lnTo>
                <a:lnTo>
                  <a:pt x="57234" y="536287"/>
                </a:lnTo>
                <a:lnTo>
                  <a:pt x="62484" y="547878"/>
                </a:lnTo>
                <a:lnTo>
                  <a:pt x="67056" y="556260"/>
                </a:lnTo>
                <a:lnTo>
                  <a:pt x="72390" y="564642"/>
                </a:lnTo>
                <a:lnTo>
                  <a:pt x="80245" y="575792"/>
                </a:lnTo>
                <a:lnTo>
                  <a:pt x="88649" y="584909"/>
                </a:lnTo>
                <a:lnTo>
                  <a:pt x="97513" y="592081"/>
                </a:lnTo>
                <a:lnTo>
                  <a:pt x="106748" y="597394"/>
                </a:lnTo>
                <a:lnTo>
                  <a:pt x="116268" y="600938"/>
                </a:lnTo>
                <a:lnTo>
                  <a:pt x="125984" y="602800"/>
                </a:lnTo>
                <a:lnTo>
                  <a:pt x="135808" y="603067"/>
                </a:lnTo>
                <a:lnTo>
                  <a:pt x="145652" y="601828"/>
                </a:lnTo>
                <a:lnTo>
                  <a:pt x="155428" y="599171"/>
                </a:lnTo>
                <a:lnTo>
                  <a:pt x="165048" y="595184"/>
                </a:lnTo>
                <a:lnTo>
                  <a:pt x="174425" y="589953"/>
                </a:lnTo>
                <a:lnTo>
                  <a:pt x="183469" y="583569"/>
                </a:lnTo>
                <a:lnTo>
                  <a:pt x="192093" y="576117"/>
                </a:lnTo>
                <a:lnTo>
                  <a:pt x="200209" y="567686"/>
                </a:lnTo>
                <a:lnTo>
                  <a:pt x="207729" y="558365"/>
                </a:lnTo>
                <a:lnTo>
                  <a:pt x="213360" y="550164"/>
                </a:lnTo>
                <a:lnTo>
                  <a:pt x="226314" y="530352"/>
                </a:lnTo>
                <a:lnTo>
                  <a:pt x="238506" y="507492"/>
                </a:lnTo>
                <a:lnTo>
                  <a:pt x="238506" y="585216"/>
                </a:lnTo>
                <a:lnTo>
                  <a:pt x="383286" y="585216"/>
                </a:lnTo>
                <a:lnTo>
                  <a:pt x="383286" y="563118"/>
                </a:lnTo>
                <a:lnTo>
                  <a:pt x="372618" y="560070"/>
                </a:lnTo>
                <a:lnTo>
                  <a:pt x="360952" y="553366"/>
                </a:lnTo>
                <a:lnTo>
                  <a:pt x="353572" y="544259"/>
                </a:lnTo>
                <a:lnTo>
                  <a:pt x="349427" y="533313"/>
                </a:lnTo>
                <a:lnTo>
                  <a:pt x="347465" y="521092"/>
                </a:lnTo>
                <a:lnTo>
                  <a:pt x="346636" y="508160"/>
                </a:lnTo>
                <a:lnTo>
                  <a:pt x="345887" y="495081"/>
                </a:lnTo>
                <a:lnTo>
                  <a:pt x="345186" y="488442"/>
                </a:lnTo>
                <a:lnTo>
                  <a:pt x="344424" y="458723"/>
                </a:lnTo>
                <a:lnTo>
                  <a:pt x="344424" y="0"/>
                </a:lnTo>
                <a:lnTo>
                  <a:pt x="200406" y="0"/>
                </a:lnTo>
                <a:lnTo>
                  <a:pt x="200406" y="23622"/>
                </a:lnTo>
                <a:lnTo>
                  <a:pt x="211074" y="26670"/>
                </a:lnTo>
                <a:lnTo>
                  <a:pt x="221674" y="32244"/>
                </a:lnTo>
                <a:lnTo>
                  <a:pt x="229100" y="40840"/>
                </a:lnTo>
                <a:lnTo>
                  <a:pt x="233904" y="51766"/>
                </a:lnTo>
                <a:lnTo>
                  <a:pt x="236637" y="64331"/>
                </a:lnTo>
                <a:lnTo>
                  <a:pt x="237851" y="77847"/>
                </a:lnTo>
                <a:lnTo>
                  <a:pt x="238098" y="91623"/>
                </a:lnTo>
                <a:lnTo>
                  <a:pt x="237929" y="104969"/>
                </a:lnTo>
                <a:lnTo>
                  <a:pt x="237895" y="117194"/>
                </a:lnTo>
                <a:lnTo>
                  <a:pt x="238506" y="127254"/>
                </a:lnTo>
                <a:lnTo>
                  <a:pt x="238506" y="440436"/>
                </a:lnTo>
                <a:lnTo>
                  <a:pt x="228600" y="463295"/>
                </a:lnTo>
                <a:lnTo>
                  <a:pt x="219456" y="481584"/>
                </a:lnTo>
                <a:lnTo>
                  <a:pt x="213581" y="491158"/>
                </a:lnTo>
                <a:lnTo>
                  <a:pt x="206154" y="501434"/>
                </a:lnTo>
                <a:lnTo>
                  <a:pt x="197265" y="510555"/>
                </a:lnTo>
                <a:close/>
              </a:path>
            </a:pathLst>
          </a:custGeom>
          <a:solidFill>
            <a:srgbClr val="274e75"/>
          </a:solidFill>
          <a:ln w="0">
            <a:noFill/>
          </a:ln>
        </p:spPr>
        <p:style>
          <a:lnRef idx="0"/>
          <a:fillRef idx="0"/>
          <a:effectRef idx="0"/>
          <a:fontRef idx="minor"/>
        </p:style>
      </p:sp>
      <p:sp>
        <p:nvSpPr>
          <p:cNvPr id="2858" name="CustomShape 2715"/>
          <p:cNvSpPr/>
          <p:nvPr/>
        </p:nvSpPr>
        <p:spPr>
          <a:xfrm>
            <a:off x="4118760" y="3940200"/>
            <a:ext cx="143640" cy="360"/>
          </a:xfrm>
          <a:custGeom>
            <a:avLst/>
            <a:gdLst/>
            <a:ahLst/>
            <a:rect l="l" t="t" r="r" b="b"/>
            <a:pathLst>
              <a:path w="144017" h="0">
                <a:moveTo>
                  <a:pt x="144017" y="0"/>
                </a:moveTo>
                <a:lnTo>
                  <a:pt x="0" y="0"/>
                </a:lnTo>
              </a:path>
            </a:pathLst>
          </a:custGeom>
          <a:noFill/>
          <a:ln w="12954">
            <a:solidFill>
              <a:srgbClr val="358092"/>
            </a:solidFill>
            <a:round/>
          </a:ln>
        </p:spPr>
        <p:style>
          <a:lnRef idx="0"/>
          <a:fillRef idx="0"/>
          <a:effectRef idx="0"/>
          <a:fontRef idx="minor"/>
        </p:style>
      </p:sp>
      <p:sp>
        <p:nvSpPr>
          <p:cNvPr id="2859" name="CustomShape 2716"/>
          <p:cNvSpPr/>
          <p:nvPr/>
        </p:nvSpPr>
        <p:spPr>
          <a:xfrm>
            <a:off x="411876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2860" name="CustomShape 2717"/>
          <p:cNvSpPr/>
          <p:nvPr/>
        </p:nvSpPr>
        <p:spPr>
          <a:xfrm>
            <a:off x="4118760" y="3963960"/>
            <a:ext cx="10440" cy="2520"/>
          </a:xfrm>
          <a:custGeom>
            <a:avLst/>
            <a:gdLst/>
            <a:ahLst/>
            <a:rect l="l" t="t" r="r" b="b"/>
            <a:pathLst>
              <a:path w="10667" h="3048">
                <a:moveTo>
                  <a:pt x="0" y="0"/>
                </a:moveTo>
                <a:lnTo>
                  <a:pt x="10668" y="3047"/>
                </a:lnTo>
              </a:path>
            </a:pathLst>
          </a:custGeom>
          <a:noFill/>
          <a:ln w="12954">
            <a:solidFill>
              <a:srgbClr val="347b8c"/>
            </a:solidFill>
            <a:round/>
          </a:ln>
        </p:spPr>
        <p:style>
          <a:lnRef idx="0"/>
          <a:fillRef idx="0"/>
          <a:effectRef idx="0"/>
          <a:fontRef idx="minor"/>
        </p:style>
      </p:sp>
      <p:sp>
        <p:nvSpPr>
          <p:cNvPr id="2861" name="CustomShape 2718"/>
          <p:cNvSpPr/>
          <p:nvPr/>
        </p:nvSpPr>
        <p:spPr>
          <a:xfrm>
            <a:off x="4129200" y="3966840"/>
            <a:ext cx="4320" cy="1800"/>
          </a:xfrm>
          <a:custGeom>
            <a:avLst/>
            <a:gdLst/>
            <a:ahLst/>
            <a:rect l="l" t="t" r="r" b="b"/>
            <a:pathLst>
              <a:path w="4572" h="2286">
                <a:moveTo>
                  <a:pt x="0" y="0"/>
                </a:moveTo>
                <a:lnTo>
                  <a:pt x="4572" y="2285"/>
                </a:lnTo>
              </a:path>
            </a:pathLst>
          </a:custGeom>
          <a:noFill/>
          <a:ln w="12954">
            <a:solidFill>
              <a:srgbClr val="368092"/>
            </a:solidFill>
            <a:round/>
          </a:ln>
        </p:spPr>
        <p:style>
          <a:lnRef idx="0"/>
          <a:fillRef idx="0"/>
          <a:effectRef idx="0"/>
          <a:fontRef idx="minor"/>
        </p:style>
      </p:sp>
      <p:sp>
        <p:nvSpPr>
          <p:cNvPr id="2862" name="CustomShape 2719"/>
          <p:cNvSpPr/>
          <p:nvPr/>
        </p:nvSpPr>
        <p:spPr>
          <a:xfrm>
            <a:off x="4133880" y="3969360"/>
            <a:ext cx="4320" cy="1800"/>
          </a:xfrm>
          <a:custGeom>
            <a:avLst/>
            <a:gdLst/>
            <a:ahLst/>
            <a:rect l="l" t="t" r="r" b="b"/>
            <a:pathLst>
              <a:path w="4572" h="2286">
                <a:moveTo>
                  <a:pt x="0" y="0"/>
                </a:moveTo>
                <a:lnTo>
                  <a:pt x="4572" y="2285"/>
                </a:lnTo>
              </a:path>
            </a:pathLst>
          </a:custGeom>
          <a:noFill/>
          <a:ln w="12954">
            <a:solidFill>
              <a:srgbClr val="388496"/>
            </a:solidFill>
            <a:round/>
          </a:ln>
        </p:spPr>
        <p:style>
          <a:lnRef idx="0"/>
          <a:fillRef idx="0"/>
          <a:effectRef idx="0"/>
          <a:fontRef idx="minor"/>
        </p:style>
      </p:sp>
      <p:sp>
        <p:nvSpPr>
          <p:cNvPr id="2863" name="CustomShape 2720"/>
          <p:cNvSpPr/>
          <p:nvPr/>
        </p:nvSpPr>
        <p:spPr>
          <a:xfrm>
            <a:off x="4138560" y="3971520"/>
            <a:ext cx="2520" cy="2520"/>
          </a:xfrm>
          <a:custGeom>
            <a:avLst/>
            <a:gdLst/>
            <a:ahLst/>
            <a:rect l="l" t="t" r="r" b="b"/>
            <a:pathLst>
              <a:path w="3048" h="3048">
                <a:moveTo>
                  <a:pt x="0" y="0"/>
                </a:moveTo>
                <a:lnTo>
                  <a:pt x="3048" y="3047"/>
                </a:lnTo>
              </a:path>
            </a:pathLst>
          </a:custGeom>
          <a:noFill/>
          <a:ln w="12954">
            <a:solidFill>
              <a:srgbClr val="3a879b"/>
            </a:solidFill>
            <a:round/>
          </a:ln>
        </p:spPr>
        <p:style>
          <a:lnRef idx="0"/>
          <a:fillRef idx="0"/>
          <a:effectRef idx="0"/>
          <a:fontRef idx="minor"/>
        </p:style>
      </p:sp>
      <p:sp>
        <p:nvSpPr>
          <p:cNvPr id="2864" name="CustomShape 2721"/>
          <p:cNvSpPr/>
          <p:nvPr/>
        </p:nvSpPr>
        <p:spPr>
          <a:xfrm>
            <a:off x="4141440" y="3974760"/>
            <a:ext cx="3600" cy="2520"/>
          </a:xfrm>
          <a:custGeom>
            <a:avLst/>
            <a:gdLst/>
            <a:ahLst/>
            <a:rect l="l" t="t" r="r" b="b"/>
            <a:pathLst>
              <a:path w="3810" h="3048">
                <a:moveTo>
                  <a:pt x="0" y="0"/>
                </a:moveTo>
                <a:lnTo>
                  <a:pt x="3810" y="3047"/>
                </a:lnTo>
              </a:path>
            </a:pathLst>
          </a:custGeom>
          <a:noFill/>
          <a:ln w="12954">
            <a:solidFill>
              <a:srgbClr val="3a8a9f"/>
            </a:solidFill>
            <a:round/>
          </a:ln>
        </p:spPr>
        <p:style>
          <a:lnRef idx="0"/>
          <a:fillRef idx="0"/>
          <a:effectRef idx="0"/>
          <a:fontRef idx="minor"/>
        </p:style>
      </p:sp>
      <p:sp>
        <p:nvSpPr>
          <p:cNvPr id="2865" name="CustomShape 2722"/>
          <p:cNvSpPr/>
          <p:nvPr/>
        </p:nvSpPr>
        <p:spPr>
          <a:xfrm>
            <a:off x="4145400" y="3977640"/>
            <a:ext cx="1800" cy="2520"/>
          </a:xfrm>
          <a:custGeom>
            <a:avLst/>
            <a:gdLst/>
            <a:ahLst/>
            <a:rect l="l" t="t" r="r" b="b"/>
            <a:pathLst>
              <a:path w="2286" h="3048">
                <a:moveTo>
                  <a:pt x="0" y="0"/>
                </a:moveTo>
                <a:lnTo>
                  <a:pt x="2286" y="3048"/>
                </a:lnTo>
              </a:path>
            </a:pathLst>
          </a:custGeom>
          <a:noFill/>
          <a:ln w="12954">
            <a:solidFill>
              <a:srgbClr val="3c8ea2"/>
            </a:solidFill>
            <a:round/>
          </a:ln>
        </p:spPr>
        <p:style>
          <a:lnRef idx="0"/>
          <a:fillRef idx="0"/>
          <a:effectRef idx="0"/>
          <a:fontRef idx="minor"/>
        </p:style>
      </p:sp>
      <p:sp>
        <p:nvSpPr>
          <p:cNvPr id="2866" name="CustomShape 2723"/>
          <p:cNvSpPr/>
          <p:nvPr/>
        </p:nvSpPr>
        <p:spPr>
          <a:xfrm>
            <a:off x="4147560" y="3980520"/>
            <a:ext cx="1800" cy="4320"/>
          </a:xfrm>
          <a:custGeom>
            <a:avLst/>
            <a:gdLst/>
            <a:ahLst/>
            <a:rect l="l" t="t" r="r" b="b"/>
            <a:pathLst>
              <a:path w="2286" h="4572">
                <a:moveTo>
                  <a:pt x="0" y="0"/>
                </a:moveTo>
                <a:lnTo>
                  <a:pt x="2286" y="4572"/>
                </a:lnTo>
              </a:path>
            </a:pathLst>
          </a:custGeom>
          <a:noFill/>
          <a:ln w="12954">
            <a:solidFill>
              <a:srgbClr val="3d91a5"/>
            </a:solidFill>
            <a:round/>
          </a:ln>
        </p:spPr>
        <p:style>
          <a:lnRef idx="0"/>
          <a:fillRef idx="0"/>
          <a:effectRef idx="0"/>
          <a:fontRef idx="minor"/>
        </p:style>
      </p:sp>
      <p:sp>
        <p:nvSpPr>
          <p:cNvPr id="2867" name="CustomShape 2724"/>
          <p:cNvSpPr/>
          <p:nvPr/>
        </p:nvSpPr>
        <p:spPr>
          <a:xfrm>
            <a:off x="4149720" y="3985200"/>
            <a:ext cx="1080" cy="4320"/>
          </a:xfrm>
          <a:custGeom>
            <a:avLst/>
            <a:gdLst/>
            <a:ahLst/>
            <a:rect l="l" t="t" r="r" b="b"/>
            <a:pathLst>
              <a:path w="1524" h="4572">
                <a:moveTo>
                  <a:pt x="0" y="0"/>
                </a:moveTo>
                <a:lnTo>
                  <a:pt x="1524" y="4572"/>
                </a:lnTo>
              </a:path>
            </a:pathLst>
          </a:custGeom>
          <a:noFill/>
          <a:ln w="12954">
            <a:solidFill>
              <a:srgbClr val="3e92a8"/>
            </a:solidFill>
            <a:round/>
          </a:ln>
        </p:spPr>
        <p:style>
          <a:lnRef idx="0"/>
          <a:fillRef idx="0"/>
          <a:effectRef idx="0"/>
          <a:fontRef idx="minor"/>
        </p:style>
      </p:sp>
      <p:sp>
        <p:nvSpPr>
          <p:cNvPr id="2868" name="CustomShape 2725"/>
          <p:cNvSpPr/>
          <p:nvPr/>
        </p:nvSpPr>
        <p:spPr>
          <a:xfrm>
            <a:off x="4151520" y="3989880"/>
            <a:ext cx="1080" cy="5760"/>
          </a:xfrm>
          <a:custGeom>
            <a:avLst/>
            <a:gdLst/>
            <a:ahLst/>
            <a:rect l="l" t="t" r="r" b="b"/>
            <a:pathLst>
              <a:path w="1524" h="6096">
                <a:moveTo>
                  <a:pt x="0" y="0"/>
                </a:moveTo>
                <a:lnTo>
                  <a:pt x="1524" y="6096"/>
                </a:lnTo>
              </a:path>
            </a:pathLst>
          </a:custGeom>
          <a:noFill/>
          <a:ln w="12954">
            <a:solidFill>
              <a:srgbClr val="3e93aa"/>
            </a:solidFill>
            <a:round/>
          </a:ln>
        </p:spPr>
        <p:style>
          <a:lnRef idx="0"/>
          <a:fillRef idx="0"/>
          <a:effectRef idx="0"/>
          <a:fontRef idx="minor"/>
        </p:style>
      </p:sp>
      <p:sp>
        <p:nvSpPr>
          <p:cNvPr id="2869" name="CustomShape 2726"/>
          <p:cNvSpPr/>
          <p:nvPr/>
        </p:nvSpPr>
        <p:spPr>
          <a:xfrm>
            <a:off x="4152960" y="3996000"/>
            <a:ext cx="1800" cy="17280"/>
          </a:xfrm>
          <a:custGeom>
            <a:avLst/>
            <a:gdLst/>
            <a:ahLst/>
            <a:rect l="l" t="t" r="r" b="b"/>
            <a:pathLst>
              <a:path w="2286" h="17525">
                <a:moveTo>
                  <a:pt x="0" y="0"/>
                </a:moveTo>
                <a:lnTo>
                  <a:pt x="2286" y="17526"/>
                </a:lnTo>
              </a:path>
            </a:pathLst>
          </a:custGeom>
          <a:noFill/>
          <a:ln w="12954">
            <a:solidFill>
              <a:srgbClr val="4094aa"/>
            </a:solidFill>
            <a:round/>
          </a:ln>
        </p:spPr>
        <p:style>
          <a:lnRef idx="0"/>
          <a:fillRef idx="0"/>
          <a:effectRef idx="0"/>
          <a:fontRef idx="minor"/>
        </p:style>
      </p:sp>
      <p:sp>
        <p:nvSpPr>
          <p:cNvPr id="2870" name="CustomShape 2727"/>
          <p:cNvSpPr/>
          <p:nvPr/>
        </p:nvSpPr>
        <p:spPr>
          <a:xfrm>
            <a:off x="4155120" y="4013280"/>
            <a:ext cx="1080" cy="366840"/>
          </a:xfrm>
          <a:custGeom>
            <a:avLst/>
            <a:gdLst/>
            <a:ahLst/>
            <a:rect l="l" t="t" r="r" b="b"/>
            <a:pathLst>
              <a:path w="1524" h="367284">
                <a:moveTo>
                  <a:pt x="0" y="0"/>
                </a:moveTo>
                <a:lnTo>
                  <a:pt x="1524" y="23622"/>
                </a:lnTo>
                <a:lnTo>
                  <a:pt x="1524" y="54102"/>
                </a:lnTo>
                <a:lnTo>
                  <a:pt x="1524" y="367284"/>
                </a:lnTo>
              </a:path>
            </a:pathLst>
          </a:custGeom>
          <a:noFill/>
          <a:ln w="12953">
            <a:solidFill>
              <a:srgbClr val="4094ab"/>
            </a:solidFill>
            <a:round/>
          </a:ln>
        </p:spPr>
        <p:style>
          <a:lnRef idx="0"/>
          <a:fillRef idx="0"/>
          <a:effectRef idx="0"/>
          <a:fontRef idx="minor"/>
        </p:style>
      </p:sp>
      <p:sp>
        <p:nvSpPr>
          <p:cNvPr id="2871" name="CustomShape 2728"/>
          <p:cNvSpPr/>
          <p:nvPr/>
        </p:nvSpPr>
        <p:spPr>
          <a:xfrm>
            <a:off x="4146840" y="4380840"/>
            <a:ext cx="9720" cy="22680"/>
          </a:xfrm>
          <a:custGeom>
            <a:avLst/>
            <a:gdLst/>
            <a:ahLst/>
            <a:rect l="l" t="t" r="r" b="b"/>
            <a:pathLst>
              <a:path w="9905" h="22860">
                <a:moveTo>
                  <a:pt x="9905" y="0"/>
                </a:moveTo>
                <a:lnTo>
                  <a:pt x="0" y="22860"/>
                </a:lnTo>
              </a:path>
            </a:pathLst>
          </a:custGeom>
          <a:noFill/>
          <a:ln w="12954">
            <a:solidFill>
              <a:srgbClr val="3d92a6"/>
            </a:solidFill>
            <a:round/>
          </a:ln>
        </p:spPr>
        <p:style>
          <a:lnRef idx="0"/>
          <a:fillRef idx="0"/>
          <a:effectRef idx="0"/>
          <a:fontRef idx="minor"/>
        </p:style>
      </p:sp>
      <p:sp>
        <p:nvSpPr>
          <p:cNvPr id="2872" name="CustomShape 2729"/>
          <p:cNvSpPr/>
          <p:nvPr/>
        </p:nvSpPr>
        <p:spPr>
          <a:xfrm>
            <a:off x="4137840" y="4403520"/>
            <a:ext cx="8640" cy="18000"/>
          </a:xfrm>
          <a:custGeom>
            <a:avLst/>
            <a:gdLst/>
            <a:ahLst/>
            <a:rect l="l" t="t" r="r" b="b"/>
            <a:pathLst>
              <a:path w="9144" h="18287">
                <a:moveTo>
                  <a:pt x="9144" y="0"/>
                </a:moveTo>
                <a:lnTo>
                  <a:pt x="0" y="18288"/>
                </a:lnTo>
              </a:path>
            </a:pathLst>
          </a:custGeom>
          <a:noFill/>
          <a:ln w="12954">
            <a:solidFill>
              <a:srgbClr val="3d91a5"/>
            </a:solidFill>
            <a:round/>
          </a:ln>
        </p:spPr>
        <p:style>
          <a:lnRef idx="0"/>
          <a:fillRef idx="0"/>
          <a:effectRef idx="0"/>
          <a:fontRef idx="minor"/>
        </p:style>
      </p:sp>
      <p:sp>
        <p:nvSpPr>
          <p:cNvPr id="2873" name="CustomShape 2730"/>
          <p:cNvSpPr/>
          <p:nvPr/>
        </p:nvSpPr>
        <p:spPr>
          <a:xfrm>
            <a:off x="4128480" y="4421880"/>
            <a:ext cx="8640" cy="14040"/>
          </a:xfrm>
          <a:custGeom>
            <a:avLst/>
            <a:gdLst/>
            <a:ahLst/>
            <a:rect l="l" t="t" r="r" b="b"/>
            <a:pathLst>
              <a:path w="9144" h="14477">
                <a:moveTo>
                  <a:pt x="9144" y="0"/>
                </a:moveTo>
                <a:lnTo>
                  <a:pt x="0" y="14478"/>
                </a:lnTo>
              </a:path>
            </a:pathLst>
          </a:custGeom>
          <a:noFill/>
          <a:ln w="12954">
            <a:solidFill>
              <a:srgbClr val="3c90a4"/>
            </a:solidFill>
            <a:round/>
          </a:ln>
        </p:spPr>
        <p:style>
          <a:lnRef idx="0"/>
          <a:fillRef idx="0"/>
          <a:effectRef idx="0"/>
          <a:fontRef idx="minor"/>
        </p:style>
      </p:sp>
      <p:sp>
        <p:nvSpPr>
          <p:cNvPr id="2874" name="CustomShape 2731"/>
          <p:cNvSpPr/>
          <p:nvPr/>
        </p:nvSpPr>
        <p:spPr>
          <a:xfrm>
            <a:off x="4120200" y="4436280"/>
            <a:ext cx="7920" cy="9720"/>
          </a:xfrm>
          <a:custGeom>
            <a:avLst/>
            <a:gdLst/>
            <a:ahLst/>
            <a:rect l="l" t="t" r="r" b="b"/>
            <a:pathLst>
              <a:path w="8382" h="9905">
                <a:moveTo>
                  <a:pt x="8382" y="0"/>
                </a:moveTo>
                <a:lnTo>
                  <a:pt x="0" y="9906"/>
                </a:lnTo>
              </a:path>
            </a:pathLst>
          </a:custGeom>
          <a:noFill/>
          <a:ln w="12954">
            <a:solidFill>
              <a:srgbClr val="3b8ea1"/>
            </a:solidFill>
            <a:round/>
          </a:ln>
        </p:spPr>
        <p:style>
          <a:lnRef idx="0"/>
          <a:fillRef idx="0"/>
          <a:effectRef idx="0"/>
          <a:fontRef idx="minor"/>
        </p:style>
      </p:sp>
      <p:sp>
        <p:nvSpPr>
          <p:cNvPr id="2875" name="CustomShape 2732"/>
          <p:cNvSpPr/>
          <p:nvPr/>
        </p:nvSpPr>
        <p:spPr>
          <a:xfrm>
            <a:off x="4114800" y="4446360"/>
            <a:ext cx="5040" cy="5040"/>
          </a:xfrm>
          <a:custGeom>
            <a:avLst/>
            <a:gdLst/>
            <a:ahLst/>
            <a:rect l="l" t="t" r="r" b="b"/>
            <a:pathLst>
              <a:path w="5334" h="5334">
                <a:moveTo>
                  <a:pt x="5334" y="0"/>
                </a:moveTo>
                <a:lnTo>
                  <a:pt x="0" y="5334"/>
                </a:lnTo>
              </a:path>
            </a:pathLst>
          </a:custGeom>
          <a:noFill/>
          <a:ln w="12954">
            <a:solidFill>
              <a:srgbClr val="3a899e"/>
            </a:solidFill>
            <a:round/>
          </a:ln>
        </p:spPr>
        <p:style>
          <a:lnRef idx="0"/>
          <a:fillRef idx="0"/>
          <a:effectRef idx="0"/>
          <a:fontRef idx="minor"/>
        </p:style>
      </p:sp>
      <p:sp>
        <p:nvSpPr>
          <p:cNvPr id="2876" name="CustomShape 2733"/>
          <p:cNvSpPr/>
          <p:nvPr/>
        </p:nvSpPr>
        <p:spPr>
          <a:xfrm>
            <a:off x="4108680" y="4451760"/>
            <a:ext cx="5760" cy="3600"/>
          </a:xfrm>
          <a:custGeom>
            <a:avLst/>
            <a:gdLst/>
            <a:ahLst/>
            <a:rect l="l" t="t" r="r" b="b"/>
            <a:pathLst>
              <a:path w="6096" h="3810">
                <a:moveTo>
                  <a:pt x="6096" y="0"/>
                </a:moveTo>
                <a:lnTo>
                  <a:pt x="0" y="3810"/>
                </a:lnTo>
              </a:path>
            </a:pathLst>
          </a:custGeom>
          <a:noFill/>
          <a:ln w="12954">
            <a:solidFill>
              <a:srgbClr val="388496"/>
            </a:solidFill>
            <a:round/>
          </a:ln>
        </p:spPr>
        <p:style>
          <a:lnRef idx="0"/>
          <a:fillRef idx="0"/>
          <a:effectRef idx="0"/>
          <a:fontRef idx="minor"/>
        </p:style>
      </p:sp>
      <p:sp>
        <p:nvSpPr>
          <p:cNvPr id="2877" name="CustomShape 2734"/>
          <p:cNvSpPr/>
          <p:nvPr/>
        </p:nvSpPr>
        <p:spPr>
          <a:xfrm>
            <a:off x="4102560" y="4455360"/>
            <a:ext cx="5760" cy="1800"/>
          </a:xfrm>
          <a:custGeom>
            <a:avLst/>
            <a:gdLst/>
            <a:ahLst/>
            <a:rect l="l" t="t" r="r" b="b"/>
            <a:pathLst>
              <a:path w="6096" h="2286">
                <a:moveTo>
                  <a:pt x="6096" y="0"/>
                </a:moveTo>
                <a:lnTo>
                  <a:pt x="0" y="2286"/>
                </a:lnTo>
              </a:path>
            </a:pathLst>
          </a:custGeom>
          <a:noFill/>
          <a:ln w="12954">
            <a:solidFill>
              <a:srgbClr val="347c8f"/>
            </a:solidFill>
            <a:round/>
          </a:ln>
        </p:spPr>
        <p:style>
          <a:lnRef idx="0"/>
          <a:fillRef idx="0"/>
          <a:effectRef idx="0"/>
          <a:fontRef idx="minor"/>
        </p:style>
      </p:sp>
      <p:sp>
        <p:nvSpPr>
          <p:cNvPr id="2878" name="CustomShape 2735"/>
          <p:cNvSpPr/>
          <p:nvPr/>
        </p:nvSpPr>
        <p:spPr>
          <a:xfrm>
            <a:off x="4095720" y="4457880"/>
            <a:ext cx="6480" cy="360"/>
          </a:xfrm>
          <a:custGeom>
            <a:avLst/>
            <a:gdLst/>
            <a:ahLst/>
            <a:rect l="l" t="t" r="r" b="b"/>
            <a:pathLst>
              <a:path w="6858" h="762">
                <a:moveTo>
                  <a:pt x="6858" y="0"/>
                </a:moveTo>
                <a:lnTo>
                  <a:pt x="0" y="762"/>
                </a:lnTo>
              </a:path>
            </a:pathLst>
          </a:custGeom>
          <a:noFill/>
          <a:ln w="12954">
            <a:solidFill>
              <a:srgbClr val="347b8e"/>
            </a:solidFill>
            <a:round/>
          </a:ln>
        </p:spPr>
        <p:style>
          <a:lnRef idx="0"/>
          <a:fillRef idx="0"/>
          <a:effectRef idx="0"/>
          <a:fontRef idx="minor"/>
        </p:style>
      </p:sp>
      <p:sp>
        <p:nvSpPr>
          <p:cNvPr id="2879" name="CustomShape 2736"/>
          <p:cNvSpPr/>
          <p:nvPr/>
        </p:nvSpPr>
        <p:spPr>
          <a:xfrm>
            <a:off x="4091040" y="4457520"/>
            <a:ext cx="4320" cy="360"/>
          </a:xfrm>
          <a:custGeom>
            <a:avLst/>
            <a:gdLst/>
            <a:ahLst/>
            <a:rect l="l" t="t" r="r" b="b"/>
            <a:pathLst>
              <a:path w="4572" h="762">
                <a:moveTo>
                  <a:pt x="4572" y="762"/>
                </a:moveTo>
                <a:lnTo>
                  <a:pt x="0" y="0"/>
                </a:lnTo>
              </a:path>
            </a:pathLst>
          </a:custGeom>
          <a:noFill/>
          <a:ln w="12954">
            <a:solidFill>
              <a:srgbClr val="388496"/>
            </a:solidFill>
            <a:round/>
          </a:ln>
        </p:spPr>
        <p:style>
          <a:lnRef idx="0"/>
          <a:fillRef idx="0"/>
          <a:effectRef idx="0"/>
          <a:fontRef idx="minor"/>
        </p:style>
      </p:sp>
      <p:sp>
        <p:nvSpPr>
          <p:cNvPr id="2880" name="CustomShape 2737"/>
          <p:cNvSpPr/>
          <p:nvPr/>
        </p:nvSpPr>
        <p:spPr>
          <a:xfrm>
            <a:off x="4086000" y="4455360"/>
            <a:ext cx="5040" cy="1800"/>
          </a:xfrm>
          <a:custGeom>
            <a:avLst/>
            <a:gdLst/>
            <a:ahLst/>
            <a:rect l="l" t="t" r="r" b="b"/>
            <a:pathLst>
              <a:path w="5334" h="2286">
                <a:moveTo>
                  <a:pt x="5334" y="2286"/>
                </a:moveTo>
                <a:lnTo>
                  <a:pt x="0" y="0"/>
                </a:lnTo>
              </a:path>
            </a:pathLst>
          </a:custGeom>
          <a:noFill/>
          <a:ln w="12954">
            <a:solidFill>
              <a:srgbClr val="3b8b9f"/>
            </a:solidFill>
            <a:round/>
          </a:ln>
        </p:spPr>
        <p:style>
          <a:lnRef idx="0"/>
          <a:fillRef idx="0"/>
          <a:effectRef idx="0"/>
          <a:fontRef idx="minor"/>
        </p:style>
      </p:sp>
      <p:sp>
        <p:nvSpPr>
          <p:cNvPr id="2881" name="CustomShape 2738"/>
          <p:cNvSpPr/>
          <p:nvPr/>
        </p:nvSpPr>
        <p:spPr>
          <a:xfrm>
            <a:off x="4082040" y="4453200"/>
            <a:ext cx="3600" cy="1800"/>
          </a:xfrm>
          <a:custGeom>
            <a:avLst/>
            <a:gdLst/>
            <a:ahLst/>
            <a:rect l="l" t="t" r="r" b="b"/>
            <a:pathLst>
              <a:path w="3810" h="2286">
                <a:moveTo>
                  <a:pt x="3810" y="2286"/>
                </a:moveTo>
                <a:lnTo>
                  <a:pt x="0" y="0"/>
                </a:lnTo>
              </a:path>
            </a:pathLst>
          </a:custGeom>
          <a:noFill/>
          <a:ln w="12954">
            <a:solidFill>
              <a:srgbClr val="3e93a9"/>
            </a:solidFill>
            <a:round/>
          </a:ln>
        </p:spPr>
        <p:style>
          <a:lnRef idx="0"/>
          <a:fillRef idx="0"/>
          <a:effectRef idx="0"/>
          <a:fontRef idx="minor"/>
        </p:style>
      </p:sp>
      <p:sp>
        <p:nvSpPr>
          <p:cNvPr id="2882" name="CustomShape 2739"/>
          <p:cNvSpPr/>
          <p:nvPr/>
        </p:nvSpPr>
        <p:spPr>
          <a:xfrm>
            <a:off x="4078080" y="4448520"/>
            <a:ext cx="3600" cy="4320"/>
          </a:xfrm>
          <a:custGeom>
            <a:avLst/>
            <a:gdLst/>
            <a:ahLst/>
            <a:rect l="l" t="t" r="r" b="b"/>
            <a:pathLst>
              <a:path w="3810" h="4572">
                <a:moveTo>
                  <a:pt x="3810" y="4572"/>
                </a:moveTo>
                <a:lnTo>
                  <a:pt x="0" y="0"/>
                </a:lnTo>
              </a:path>
            </a:pathLst>
          </a:custGeom>
          <a:noFill/>
          <a:ln w="12954">
            <a:solidFill>
              <a:srgbClr val="4299af"/>
            </a:solidFill>
            <a:round/>
          </a:ln>
        </p:spPr>
        <p:style>
          <a:lnRef idx="0"/>
          <a:fillRef idx="0"/>
          <a:effectRef idx="0"/>
          <a:fontRef idx="minor"/>
        </p:style>
      </p:sp>
      <p:sp>
        <p:nvSpPr>
          <p:cNvPr id="2883" name="CustomShape 2740"/>
          <p:cNvSpPr/>
          <p:nvPr/>
        </p:nvSpPr>
        <p:spPr>
          <a:xfrm>
            <a:off x="4074480" y="4443120"/>
            <a:ext cx="3600" cy="5040"/>
          </a:xfrm>
          <a:custGeom>
            <a:avLst/>
            <a:gdLst/>
            <a:ahLst/>
            <a:rect l="l" t="t" r="r" b="b"/>
            <a:pathLst>
              <a:path w="3810" h="5334">
                <a:moveTo>
                  <a:pt x="3810" y="5334"/>
                </a:moveTo>
                <a:lnTo>
                  <a:pt x="0" y="0"/>
                </a:lnTo>
              </a:path>
            </a:pathLst>
          </a:custGeom>
          <a:noFill/>
          <a:ln w="12954">
            <a:solidFill>
              <a:srgbClr val="439db4"/>
            </a:solidFill>
            <a:round/>
          </a:ln>
        </p:spPr>
        <p:style>
          <a:lnRef idx="0"/>
          <a:fillRef idx="0"/>
          <a:effectRef idx="0"/>
          <a:fontRef idx="minor"/>
        </p:style>
      </p:sp>
      <p:sp>
        <p:nvSpPr>
          <p:cNvPr id="2884" name="CustomShape 2741"/>
          <p:cNvSpPr/>
          <p:nvPr/>
        </p:nvSpPr>
        <p:spPr>
          <a:xfrm>
            <a:off x="4071240" y="4437000"/>
            <a:ext cx="2520" cy="5760"/>
          </a:xfrm>
          <a:custGeom>
            <a:avLst/>
            <a:gdLst/>
            <a:ahLst/>
            <a:rect l="l" t="t" r="r" b="b"/>
            <a:pathLst>
              <a:path w="3048" h="6096">
                <a:moveTo>
                  <a:pt x="3048" y="6095"/>
                </a:moveTo>
                <a:lnTo>
                  <a:pt x="0" y="0"/>
                </a:lnTo>
              </a:path>
            </a:pathLst>
          </a:custGeom>
          <a:noFill/>
          <a:ln w="12954">
            <a:solidFill>
              <a:srgbClr val="449fb7"/>
            </a:solidFill>
            <a:round/>
          </a:ln>
        </p:spPr>
        <p:style>
          <a:lnRef idx="0"/>
          <a:fillRef idx="0"/>
          <a:effectRef idx="0"/>
          <a:fontRef idx="minor"/>
        </p:style>
      </p:sp>
      <p:sp>
        <p:nvSpPr>
          <p:cNvPr id="2885" name="CustomShape 2742"/>
          <p:cNvSpPr/>
          <p:nvPr/>
        </p:nvSpPr>
        <p:spPr>
          <a:xfrm>
            <a:off x="4068360" y="4429440"/>
            <a:ext cx="2520" cy="7200"/>
          </a:xfrm>
          <a:custGeom>
            <a:avLst/>
            <a:gdLst/>
            <a:ahLst/>
            <a:rect l="l" t="t" r="r" b="b"/>
            <a:pathLst>
              <a:path w="3048" h="7620">
                <a:moveTo>
                  <a:pt x="3048" y="7620"/>
                </a:moveTo>
                <a:lnTo>
                  <a:pt x="0" y="0"/>
                </a:lnTo>
              </a:path>
            </a:pathLst>
          </a:custGeom>
          <a:noFill/>
          <a:ln w="12954">
            <a:solidFill>
              <a:srgbClr val="45a1b8"/>
            </a:solidFill>
            <a:round/>
          </a:ln>
        </p:spPr>
        <p:style>
          <a:lnRef idx="0"/>
          <a:fillRef idx="0"/>
          <a:effectRef idx="0"/>
          <a:fontRef idx="minor"/>
        </p:style>
      </p:sp>
      <p:sp>
        <p:nvSpPr>
          <p:cNvPr id="2886" name="CustomShape 2743"/>
          <p:cNvSpPr/>
          <p:nvPr/>
        </p:nvSpPr>
        <p:spPr>
          <a:xfrm>
            <a:off x="4066920" y="4421160"/>
            <a:ext cx="1080" cy="7920"/>
          </a:xfrm>
          <a:custGeom>
            <a:avLst/>
            <a:gdLst/>
            <a:ahLst/>
            <a:rect l="l" t="t" r="r" b="b"/>
            <a:pathLst>
              <a:path w="1524" h="8382">
                <a:moveTo>
                  <a:pt x="1524" y="8382"/>
                </a:moveTo>
                <a:lnTo>
                  <a:pt x="0" y="0"/>
                </a:lnTo>
              </a:path>
            </a:pathLst>
          </a:custGeom>
          <a:noFill/>
          <a:ln w="12954">
            <a:solidFill>
              <a:srgbClr val="46a2b9"/>
            </a:solidFill>
            <a:round/>
          </a:ln>
        </p:spPr>
        <p:style>
          <a:lnRef idx="0"/>
          <a:fillRef idx="0"/>
          <a:effectRef idx="0"/>
          <a:fontRef idx="minor"/>
        </p:style>
      </p:sp>
      <p:sp>
        <p:nvSpPr>
          <p:cNvPr id="2887" name="CustomShape 2744"/>
          <p:cNvSpPr/>
          <p:nvPr/>
        </p:nvSpPr>
        <p:spPr>
          <a:xfrm>
            <a:off x="4065120" y="4409640"/>
            <a:ext cx="1080" cy="11160"/>
          </a:xfrm>
          <a:custGeom>
            <a:avLst/>
            <a:gdLst/>
            <a:ahLst/>
            <a:rect l="l" t="t" r="r" b="b"/>
            <a:pathLst>
              <a:path w="1524" h="11429">
                <a:moveTo>
                  <a:pt x="1524" y="11429"/>
                </a:moveTo>
                <a:lnTo>
                  <a:pt x="0" y="0"/>
                </a:lnTo>
              </a:path>
            </a:pathLst>
          </a:custGeom>
          <a:noFill/>
          <a:ln w="12954">
            <a:solidFill>
              <a:srgbClr val="46a2ba"/>
            </a:solidFill>
            <a:round/>
          </a:ln>
        </p:spPr>
        <p:style>
          <a:lnRef idx="0"/>
          <a:fillRef idx="0"/>
          <a:effectRef idx="0"/>
          <a:fontRef idx="minor"/>
        </p:style>
      </p:sp>
      <p:sp>
        <p:nvSpPr>
          <p:cNvPr id="2888" name="CustomShape 2745"/>
          <p:cNvSpPr/>
          <p:nvPr/>
        </p:nvSpPr>
        <p:spPr>
          <a:xfrm>
            <a:off x="4062960" y="3940200"/>
            <a:ext cx="1800" cy="469080"/>
          </a:xfrm>
          <a:custGeom>
            <a:avLst/>
            <a:gdLst/>
            <a:ahLst/>
            <a:rect l="l" t="t" r="r" b="b"/>
            <a:pathLst>
              <a:path w="2286" h="469391">
                <a:moveTo>
                  <a:pt x="2286" y="469391"/>
                </a:moveTo>
                <a:lnTo>
                  <a:pt x="762" y="451865"/>
                </a:lnTo>
                <a:lnTo>
                  <a:pt x="0" y="429005"/>
                </a:lnTo>
                <a:lnTo>
                  <a:pt x="0" y="400049"/>
                </a:lnTo>
                <a:lnTo>
                  <a:pt x="0" y="0"/>
                </a:lnTo>
              </a:path>
            </a:pathLst>
          </a:custGeom>
          <a:noFill/>
          <a:ln w="12954">
            <a:solidFill>
              <a:srgbClr val="46a3ba"/>
            </a:solidFill>
            <a:round/>
          </a:ln>
        </p:spPr>
        <p:style>
          <a:lnRef idx="0"/>
          <a:fillRef idx="0"/>
          <a:effectRef idx="0"/>
          <a:fontRef idx="minor"/>
        </p:style>
      </p:sp>
      <p:sp>
        <p:nvSpPr>
          <p:cNvPr id="2889" name="CustomShape 2746"/>
          <p:cNvSpPr/>
          <p:nvPr/>
        </p:nvSpPr>
        <p:spPr>
          <a:xfrm>
            <a:off x="3918240" y="3940200"/>
            <a:ext cx="144360" cy="360"/>
          </a:xfrm>
          <a:custGeom>
            <a:avLst/>
            <a:gdLst/>
            <a:ahLst/>
            <a:rect l="l" t="t" r="r" b="b"/>
            <a:pathLst>
              <a:path w="144779" h="0">
                <a:moveTo>
                  <a:pt x="144779" y="0"/>
                </a:moveTo>
                <a:lnTo>
                  <a:pt x="0" y="0"/>
                </a:lnTo>
              </a:path>
            </a:pathLst>
          </a:custGeom>
          <a:noFill/>
          <a:ln w="12954">
            <a:solidFill>
              <a:srgbClr val="358092"/>
            </a:solidFill>
            <a:round/>
          </a:ln>
        </p:spPr>
        <p:style>
          <a:lnRef idx="0"/>
          <a:fillRef idx="0"/>
          <a:effectRef idx="0"/>
          <a:fontRef idx="minor"/>
        </p:style>
      </p:sp>
      <p:sp>
        <p:nvSpPr>
          <p:cNvPr id="2890" name="CustomShape 2747"/>
          <p:cNvSpPr/>
          <p:nvPr/>
        </p:nvSpPr>
        <p:spPr>
          <a:xfrm>
            <a:off x="391824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2891" name="CustomShape 2748"/>
          <p:cNvSpPr/>
          <p:nvPr/>
        </p:nvSpPr>
        <p:spPr>
          <a:xfrm>
            <a:off x="3918240" y="3963960"/>
            <a:ext cx="11160" cy="2520"/>
          </a:xfrm>
          <a:custGeom>
            <a:avLst/>
            <a:gdLst/>
            <a:ahLst/>
            <a:rect l="l" t="t" r="r" b="b"/>
            <a:pathLst>
              <a:path w="11429" h="3048">
                <a:moveTo>
                  <a:pt x="0" y="0"/>
                </a:moveTo>
                <a:lnTo>
                  <a:pt x="11430" y="3047"/>
                </a:lnTo>
              </a:path>
            </a:pathLst>
          </a:custGeom>
          <a:noFill/>
          <a:ln w="12954">
            <a:solidFill>
              <a:srgbClr val="347b8c"/>
            </a:solidFill>
            <a:round/>
          </a:ln>
        </p:spPr>
        <p:style>
          <a:lnRef idx="0"/>
          <a:fillRef idx="0"/>
          <a:effectRef idx="0"/>
          <a:fontRef idx="minor"/>
        </p:style>
      </p:sp>
      <p:sp>
        <p:nvSpPr>
          <p:cNvPr id="2892" name="CustomShape 2749"/>
          <p:cNvSpPr/>
          <p:nvPr/>
        </p:nvSpPr>
        <p:spPr>
          <a:xfrm>
            <a:off x="3929760" y="3966840"/>
            <a:ext cx="4320" cy="1800"/>
          </a:xfrm>
          <a:custGeom>
            <a:avLst/>
            <a:gdLst/>
            <a:ahLst/>
            <a:rect l="l" t="t" r="r" b="b"/>
            <a:pathLst>
              <a:path w="4572" h="2286">
                <a:moveTo>
                  <a:pt x="0" y="0"/>
                </a:moveTo>
                <a:lnTo>
                  <a:pt x="4572" y="2285"/>
                </a:lnTo>
              </a:path>
            </a:pathLst>
          </a:custGeom>
          <a:noFill/>
          <a:ln w="12954">
            <a:solidFill>
              <a:srgbClr val="368092"/>
            </a:solidFill>
            <a:round/>
          </a:ln>
        </p:spPr>
        <p:style>
          <a:lnRef idx="0"/>
          <a:fillRef idx="0"/>
          <a:effectRef idx="0"/>
          <a:fontRef idx="minor"/>
        </p:style>
      </p:sp>
      <p:sp>
        <p:nvSpPr>
          <p:cNvPr id="2893" name="CustomShape 2750"/>
          <p:cNvSpPr/>
          <p:nvPr/>
        </p:nvSpPr>
        <p:spPr>
          <a:xfrm>
            <a:off x="3934080" y="3969360"/>
            <a:ext cx="3600" cy="1800"/>
          </a:xfrm>
          <a:custGeom>
            <a:avLst/>
            <a:gdLst/>
            <a:ahLst/>
            <a:rect l="l" t="t" r="r" b="b"/>
            <a:pathLst>
              <a:path w="3810" h="2286">
                <a:moveTo>
                  <a:pt x="0" y="0"/>
                </a:moveTo>
                <a:lnTo>
                  <a:pt x="3810" y="2285"/>
                </a:lnTo>
              </a:path>
            </a:pathLst>
          </a:custGeom>
          <a:noFill/>
          <a:ln w="12954">
            <a:solidFill>
              <a:srgbClr val="388496"/>
            </a:solidFill>
            <a:round/>
          </a:ln>
        </p:spPr>
        <p:style>
          <a:lnRef idx="0"/>
          <a:fillRef idx="0"/>
          <a:effectRef idx="0"/>
          <a:fontRef idx="minor"/>
        </p:style>
      </p:sp>
      <p:sp>
        <p:nvSpPr>
          <p:cNvPr id="2894" name="CustomShape 2751"/>
          <p:cNvSpPr/>
          <p:nvPr/>
        </p:nvSpPr>
        <p:spPr>
          <a:xfrm>
            <a:off x="3938040" y="3971520"/>
            <a:ext cx="3600" cy="2520"/>
          </a:xfrm>
          <a:custGeom>
            <a:avLst/>
            <a:gdLst/>
            <a:ahLst/>
            <a:rect l="l" t="t" r="r" b="b"/>
            <a:pathLst>
              <a:path w="3810" h="3048">
                <a:moveTo>
                  <a:pt x="0" y="0"/>
                </a:moveTo>
                <a:lnTo>
                  <a:pt x="3810" y="3047"/>
                </a:lnTo>
              </a:path>
            </a:pathLst>
          </a:custGeom>
          <a:noFill/>
          <a:ln w="12954">
            <a:solidFill>
              <a:srgbClr val="3a879b"/>
            </a:solidFill>
            <a:round/>
          </a:ln>
        </p:spPr>
        <p:style>
          <a:lnRef idx="0"/>
          <a:fillRef idx="0"/>
          <a:effectRef idx="0"/>
          <a:fontRef idx="minor"/>
        </p:style>
      </p:sp>
      <p:sp>
        <p:nvSpPr>
          <p:cNvPr id="2895" name="CustomShape 2752"/>
          <p:cNvSpPr/>
          <p:nvPr/>
        </p:nvSpPr>
        <p:spPr>
          <a:xfrm>
            <a:off x="3942000" y="3974760"/>
            <a:ext cx="2520" cy="2520"/>
          </a:xfrm>
          <a:custGeom>
            <a:avLst/>
            <a:gdLst/>
            <a:ahLst/>
            <a:rect l="l" t="t" r="r" b="b"/>
            <a:pathLst>
              <a:path w="3048" h="3048">
                <a:moveTo>
                  <a:pt x="0" y="0"/>
                </a:moveTo>
                <a:lnTo>
                  <a:pt x="3048" y="3047"/>
                </a:lnTo>
              </a:path>
            </a:pathLst>
          </a:custGeom>
          <a:noFill/>
          <a:ln w="12954">
            <a:solidFill>
              <a:srgbClr val="3a8a9f"/>
            </a:solidFill>
            <a:round/>
          </a:ln>
        </p:spPr>
        <p:style>
          <a:lnRef idx="0"/>
          <a:fillRef idx="0"/>
          <a:effectRef idx="0"/>
          <a:fontRef idx="minor"/>
        </p:style>
      </p:sp>
      <p:sp>
        <p:nvSpPr>
          <p:cNvPr id="2896" name="CustomShape 2753"/>
          <p:cNvSpPr/>
          <p:nvPr/>
        </p:nvSpPr>
        <p:spPr>
          <a:xfrm>
            <a:off x="3944880" y="3977640"/>
            <a:ext cx="1800" cy="2520"/>
          </a:xfrm>
          <a:custGeom>
            <a:avLst/>
            <a:gdLst/>
            <a:ahLst/>
            <a:rect l="l" t="t" r="r" b="b"/>
            <a:pathLst>
              <a:path w="2286" h="3048">
                <a:moveTo>
                  <a:pt x="0" y="0"/>
                </a:moveTo>
                <a:lnTo>
                  <a:pt x="2286" y="3048"/>
                </a:lnTo>
              </a:path>
            </a:pathLst>
          </a:custGeom>
          <a:noFill/>
          <a:ln w="12954">
            <a:solidFill>
              <a:srgbClr val="3c8ea2"/>
            </a:solidFill>
            <a:round/>
          </a:ln>
        </p:spPr>
        <p:style>
          <a:lnRef idx="0"/>
          <a:fillRef idx="0"/>
          <a:effectRef idx="0"/>
          <a:fontRef idx="minor"/>
        </p:style>
      </p:sp>
      <p:sp>
        <p:nvSpPr>
          <p:cNvPr id="2897" name="CustomShape 2754"/>
          <p:cNvSpPr/>
          <p:nvPr/>
        </p:nvSpPr>
        <p:spPr>
          <a:xfrm>
            <a:off x="3947040" y="3980520"/>
            <a:ext cx="1800" cy="4320"/>
          </a:xfrm>
          <a:custGeom>
            <a:avLst/>
            <a:gdLst/>
            <a:ahLst/>
            <a:rect l="l" t="t" r="r" b="b"/>
            <a:pathLst>
              <a:path w="2286" h="4572">
                <a:moveTo>
                  <a:pt x="0" y="0"/>
                </a:moveTo>
                <a:lnTo>
                  <a:pt x="2286" y="4572"/>
                </a:lnTo>
              </a:path>
            </a:pathLst>
          </a:custGeom>
          <a:noFill/>
          <a:ln w="12954">
            <a:solidFill>
              <a:srgbClr val="3d91a5"/>
            </a:solidFill>
            <a:round/>
          </a:ln>
        </p:spPr>
        <p:style>
          <a:lnRef idx="0"/>
          <a:fillRef idx="0"/>
          <a:effectRef idx="0"/>
          <a:fontRef idx="minor"/>
        </p:style>
      </p:sp>
      <p:sp>
        <p:nvSpPr>
          <p:cNvPr id="2898" name="CustomShape 2755"/>
          <p:cNvSpPr/>
          <p:nvPr/>
        </p:nvSpPr>
        <p:spPr>
          <a:xfrm>
            <a:off x="3949560" y="3985200"/>
            <a:ext cx="1080" cy="4320"/>
          </a:xfrm>
          <a:custGeom>
            <a:avLst/>
            <a:gdLst/>
            <a:ahLst/>
            <a:rect l="l" t="t" r="r" b="b"/>
            <a:pathLst>
              <a:path w="1524" h="4572">
                <a:moveTo>
                  <a:pt x="0" y="0"/>
                </a:moveTo>
                <a:lnTo>
                  <a:pt x="1524" y="4572"/>
                </a:lnTo>
              </a:path>
            </a:pathLst>
          </a:custGeom>
          <a:noFill/>
          <a:ln w="12954">
            <a:solidFill>
              <a:srgbClr val="3e92a8"/>
            </a:solidFill>
            <a:round/>
          </a:ln>
        </p:spPr>
        <p:style>
          <a:lnRef idx="0"/>
          <a:fillRef idx="0"/>
          <a:effectRef idx="0"/>
          <a:fontRef idx="minor"/>
        </p:style>
      </p:sp>
      <p:sp>
        <p:nvSpPr>
          <p:cNvPr id="2899" name="CustomShape 2756"/>
          <p:cNvSpPr/>
          <p:nvPr/>
        </p:nvSpPr>
        <p:spPr>
          <a:xfrm>
            <a:off x="3951000" y="3989880"/>
            <a:ext cx="1080" cy="5760"/>
          </a:xfrm>
          <a:custGeom>
            <a:avLst/>
            <a:gdLst/>
            <a:ahLst/>
            <a:rect l="l" t="t" r="r" b="b"/>
            <a:pathLst>
              <a:path w="1524" h="6096">
                <a:moveTo>
                  <a:pt x="0" y="0"/>
                </a:moveTo>
                <a:lnTo>
                  <a:pt x="1524" y="6096"/>
                </a:lnTo>
              </a:path>
            </a:pathLst>
          </a:custGeom>
          <a:noFill/>
          <a:ln w="12954">
            <a:solidFill>
              <a:srgbClr val="3e93aa"/>
            </a:solidFill>
            <a:round/>
          </a:ln>
        </p:spPr>
        <p:style>
          <a:lnRef idx="0"/>
          <a:fillRef idx="0"/>
          <a:effectRef idx="0"/>
          <a:fontRef idx="minor"/>
        </p:style>
      </p:sp>
      <p:sp>
        <p:nvSpPr>
          <p:cNvPr id="2900" name="CustomShape 2757"/>
          <p:cNvSpPr/>
          <p:nvPr/>
        </p:nvSpPr>
        <p:spPr>
          <a:xfrm>
            <a:off x="3952440" y="3996000"/>
            <a:ext cx="1800" cy="17280"/>
          </a:xfrm>
          <a:custGeom>
            <a:avLst/>
            <a:gdLst/>
            <a:ahLst/>
            <a:rect l="l" t="t" r="r" b="b"/>
            <a:pathLst>
              <a:path w="2286" h="17525">
                <a:moveTo>
                  <a:pt x="0" y="0"/>
                </a:moveTo>
                <a:lnTo>
                  <a:pt x="2286" y="17526"/>
                </a:lnTo>
              </a:path>
            </a:pathLst>
          </a:custGeom>
          <a:noFill/>
          <a:ln w="12954">
            <a:solidFill>
              <a:srgbClr val="4094aa"/>
            </a:solidFill>
            <a:round/>
          </a:ln>
        </p:spPr>
        <p:style>
          <a:lnRef idx="0"/>
          <a:fillRef idx="0"/>
          <a:effectRef idx="0"/>
          <a:fontRef idx="minor"/>
        </p:style>
      </p:sp>
      <p:sp>
        <p:nvSpPr>
          <p:cNvPr id="2901" name="CustomShape 2758"/>
          <p:cNvSpPr/>
          <p:nvPr/>
        </p:nvSpPr>
        <p:spPr>
          <a:xfrm>
            <a:off x="3954600" y="4013280"/>
            <a:ext cx="6480" cy="404280"/>
          </a:xfrm>
          <a:custGeom>
            <a:avLst/>
            <a:gdLst/>
            <a:ahLst/>
            <a:rect l="l" t="t" r="r" b="b"/>
            <a:pathLst>
              <a:path w="6858" h="404622">
                <a:moveTo>
                  <a:pt x="0" y="0"/>
                </a:moveTo>
                <a:lnTo>
                  <a:pt x="1524" y="23622"/>
                </a:lnTo>
                <a:lnTo>
                  <a:pt x="2286" y="54102"/>
                </a:lnTo>
                <a:lnTo>
                  <a:pt x="2286" y="286512"/>
                </a:lnTo>
                <a:lnTo>
                  <a:pt x="2286" y="332994"/>
                </a:lnTo>
                <a:lnTo>
                  <a:pt x="3810" y="372618"/>
                </a:lnTo>
                <a:lnTo>
                  <a:pt x="6858" y="404622"/>
                </a:lnTo>
              </a:path>
            </a:pathLst>
          </a:custGeom>
          <a:noFill/>
          <a:ln w="12953">
            <a:solidFill>
              <a:srgbClr val="4094ab"/>
            </a:solidFill>
            <a:round/>
          </a:ln>
        </p:spPr>
        <p:style>
          <a:lnRef idx="0"/>
          <a:fillRef idx="0"/>
          <a:effectRef idx="0"/>
          <a:fontRef idx="minor"/>
        </p:style>
      </p:sp>
      <p:sp>
        <p:nvSpPr>
          <p:cNvPr id="2902" name="CustomShape 2759"/>
          <p:cNvSpPr/>
          <p:nvPr/>
        </p:nvSpPr>
        <p:spPr>
          <a:xfrm>
            <a:off x="3961800" y="4417920"/>
            <a:ext cx="2520" cy="23400"/>
          </a:xfrm>
          <a:custGeom>
            <a:avLst/>
            <a:gdLst/>
            <a:ahLst/>
            <a:rect l="l" t="t" r="r" b="b"/>
            <a:pathLst>
              <a:path w="3048" h="23622">
                <a:moveTo>
                  <a:pt x="0" y="0"/>
                </a:moveTo>
                <a:lnTo>
                  <a:pt x="3048" y="23622"/>
                </a:lnTo>
              </a:path>
            </a:pathLst>
          </a:custGeom>
          <a:noFill/>
          <a:ln w="12954">
            <a:solidFill>
              <a:srgbClr val="4094aa"/>
            </a:solidFill>
            <a:round/>
          </a:ln>
        </p:spPr>
        <p:style>
          <a:lnRef idx="0"/>
          <a:fillRef idx="0"/>
          <a:effectRef idx="0"/>
          <a:fontRef idx="minor"/>
        </p:style>
      </p:sp>
      <p:sp>
        <p:nvSpPr>
          <p:cNvPr id="2903" name="CustomShape 2760"/>
          <p:cNvSpPr/>
          <p:nvPr/>
        </p:nvSpPr>
        <p:spPr>
          <a:xfrm>
            <a:off x="3964680" y="4441680"/>
            <a:ext cx="1800" cy="9720"/>
          </a:xfrm>
          <a:custGeom>
            <a:avLst/>
            <a:gdLst/>
            <a:ahLst/>
            <a:rect l="l" t="t" r="r" b="b"/>
            <a:pathLst>
              <a:path w="2286" h="9905">
                <a:moveTo>
                  <a:pt x="0" y="0"/>
                </a:moveTo>
                <a:lnTo>
                  <a:pt x="2286" y="9906"/>
                </a:lnTo>
              </a:path>
            </a:pathLst>
          </a:custGeom>
          <a:noFill/>
          <a:ln w="12954">
            <a:solidFill>
              <a:srgbClr val="3f94aa"/>
            </a:solidFill>
            <a:round/>
          </a:ln>
        </p:spPr>
        <p:style>
          <a:lnRef idx="0"/>
          <a:fillRef idx="0"/>
          <a:effectRef idx="0"/>
          <a:fontRef idx="minor"/>
        </p:style>
      </p:sp>
      <p:sp>
        <p:nvSpPr>
          <p:cNvPr id="2904" name="CustomShape 2761"/>
          <p:cNvSpPr/>
          <p:nvPr/>
        </p:nvSpPr>
        <p:spPr>
          <a:xfrm>
            <a:off x="3966840" y="4451760"/>
            <a:ext cx="2520" cy="9720"/>
          </a:xfrm>
          <a:custGeom>
            <a:avLst/>
            <a:gdLst/>
            <a:ahLst/>
            <a:rect l="l" t="t" r="r" b="b"/>
            <a:pathLst>
              <a:path w="3048" h="9905">
                <a:moveTo>
                  <a:pt x="0" y="0"/>
                </a:moveTo>
                <a:lnTo>
                  <a:pt x="3048" y="9906"/>
                </a:lnTo>
              </a:path>
            </a:pathLst>
          </a:custGeom>
          <a:noFill/>
          <a:ln w="12954">
            <a:solidFill>
              <a:srgbClr val="3e93a9"/>
            </a:solidFill>
            <a:round/>
          </a:ln>
        </p:spPr>
        <p:style>
          <a:lnRef idx="0"/>
          <a:fillRef idx="0"/>
          <a:effectRef idx="0"/>
          <a:fontRef idx="minor"/>
        </p:style>
      </p:sp>
      <p:sp>
        <p:nvSpPr>
          <p:cNvPr id="2905" name="CustomShape 2762"/>
          <p:cNvSpPr/>
          <p:nvPr/>
        </p:nvSpPr>
        <p:spPr>
          <a:xfrm>
            <a:off x="3970080" y="4461480"/>
            <a:ext cx="6480" cy="18000"/>
          </a:xfrm>
          <a:custGeom>
            <a:avLst/>
            <a:gdLst/>
            <a:ahLst/>
            <a:rect l="l" t="t" r="r" b="b"/>
            <a:pathLst>
              <a:path w="6858" h="18287">
                <a:moveTo>
                  <a:pt x="0" y="0"/>
                </a:moveTo>
                <a:lnTo>
                  <a:pt x="3048" y="9144"/>
                </a:lnTo>
                <a:lnTo>
                  <a:pt x="6858" y="18288"/>
                </a:lnTo>
              </a:path>
            </a:pathLst>
          </a:custGeom>
          <a:noFill/>
          <a:ln w="12953">
            <a:solidFill>
              <a:srgbClr val="3e92a8"/>
            </a:solidFill>
            <a:round/>
          </a:ln>
        </p:spPr>
        <p:style>
          <a:lnRef idx="0"/>
          <a:fillRef idx="0"/>
          <a:effectRef idx="0"/>
          <a:fontRef idx="minor"/>
        </p:style>
      </p:sp>
      <p:sp>
        <p:nvSpPr>
          <p:cNvPr id="2906" name="CustomShape 2763"/>
          <p:cNvSpPr/>
          <p:nvPr/>
        </p:nvSpPr>
        <p:spPr>
          <a:xfrm>
            <a:off x="3976920" y="4479840"/>
            <a:ext cx="3600" cy="7920"/>
          </a:xfrm>
          <a:custGeom>
            <a:avLst/>
            <a:gdLst/>
            <a:ahLst/>
            <a:rect l="l" t="t" r="r" b="b"/>
            <a:pathLst>
              <a:path w="3810" h="8382">
                <a:moveTo>
                  <a:pt x="0" y="0"/>
                </a:moveTo>
                <a:lnTo>
                  <a:pt x="3810" y="8382"/>
                </a:lnTo>
              </a:path>
            </a:pathLst>
          </a:custGeom>
          <a:noFill/>
          <a:ln w="12954">
            <a:solidFill>
              <a:srgbClr val="3d92a6"/>
            </a:solidFill>
            <a:round/>
          </a:ln>
        </p:spPr>
        <p:style>
          <a:lnRef idx="0"/>
          <a:fillRef idx="0"/>
          <a:effectRef idx="0"/>
          <a:fontRef idx="minor"/>
        </p:style>
      </p:sp>
      <p:sp>
        <p:nvSpPr>
          <p:cNvPr id="2907" name="CustomShape 2764"/>
          <p:cNvSpPr/>
          <p:nvPr/>
        </p:nvSpPr>
        <p:spPr>
          <a:xfrm>
            <a:off x="3980520" y="4488120"/>
            <a:ext cx="4320" cy="7920"/>
          </a:xfrm>
          <a:custGeom>
            <a:avLst/>
            <a:gdLst/>
            <a:ahLst/>
            <a:rect l="l" t="t" r="r" b="b"/>
            <a:pathLst>
              <a:path w="4572" h="8382">
                <a:moveTo>
                  <a:pt x="0" y="0"/>
                </a:moveTo>
                <a:lnTo>
                  <a:pt x="4572" y="8382"/>
                </a:lnTo>
              </a:path>
            </a:pathLst>
          </a:custGeom>
          <a:noFill/>
          <a:ln w="12954">
            <a:solidFill>
              <a:srgbClr val="3d91a5"/>
            </a:solidFill>
            <a:round/>
          </a:ln>
        </p:spPr>
        <p:style>
          <a:lnRef idx="0"/>
          <a:fillRef idx="0"/>
          <a:effectRef idx="0"/>
          <a:fontRef idx="minor"/>
        </p:style>
      </p:sp>
      <p:sp>
        <p:nvSpPr>
          <p:cNvPr id="2908" name="CustomShape 2765"/>
          <p:cNvSpPr/>
          <p:nvPr/>
        </p:nvSpPr>
        <p:spPr>
          <a:xfrm>
            <a:off x="3985200" y="4496400"/>
            <a:ext cx="5040" cy="7920"/>
          </a:xfrm>
          <a:custGeom>
            <a:avLst/>
            <a:gdLst/>
            <a:ahLst/>
            <a:rect l="l" t="t" r="r" b="b"/>
            <a:pathLst>
              <a:path w="5334" h="8382">
                <a:moveTo>
                  <a:pt x="0" y="0"/>
                </a:moveTo>
                <a:lnTo>
                  <a:pt x="5334" y="8382"/>
                </a:lnTo>
              </a:path>
            </a:pathLst>
          </a:custGeom>
          <a:noFill/>
          <a:ln w="12953">
            <a:solidFill>
              <a:srgbClr val="3c90a3"/>
            </a:solidFill>
            <a:round/>
          </a:ln>
        </p:spPr>
        <p:style>
          <a:lnRef idx="0"/>
          <a:fillRef idx="0"/>
          <a:effectRef idx="0"/>
          <a:fontRef idx="minor"/>
        </p:style>
      </p:sp>
      <p:sp>
        <p:nvSpPr>
          <p:cNvPr id="2909" name="CustomShape 2766"/>
          <p:cNvSpPr/>
          <p:nvPr/>
        </p:nvSpPr>
        <p:spPr>
          <a:xfrm>
            <a:off x="3990600" y="4505040"/>
            <a:ext cx="5040" cy="7200"/>
          </a:xfrm>
          <a:custGeom>
            <a:avLst/>
            <a:gdLst/>
            <a:ahLst/>
            <a:rect l="l" t="t" r="r" b="b"/>
            <a:pathLst>
              <a:path w="5334" h="7620">
                <a:moveTo>
                  <a:pt x="0" y="0"/>
                </a:moveTo>
                <a:lnTo>
                  <a:pt x="5334" y="7620"/>
                </a:lnTo>
              </a:path>
            </a:pathLst>
          </a:custGeom>
          <a:noFill/>
          <a:ln w="12954">
            <a:solidFill>
              <a:srgbClr val="3c8fa2"/>
            </a:solidFill>
            <a:round/>
          </a:ln>
        </p:spPr>
        <p:style>
          <a:lnRef idx="0"/>
          <a:fillRef idx="0"/>
          <a:effectRef idx="0"/>
          <a:fontRef idx="minor"/>
        </p:style>
      </p:sp>
      <p:sp>
        <p:nvSpPr>
          <p:cNvPr id="2910" name="CustomShape 2767"/>
          <p:cNvSpPr/>
          <p:nvPr/>
        </p:nvSpPr>
        <p:spPr>
          <a:xfrm>
            <a:off x="3996000" y="4512600"/>
            <a:ext cx="5760" cy="7200"/>
          </a:xfrm>
          <a:custGeom>
            <a:avLst/>
            <a:gdLst/>
            <a:ahLst/>
            <a:rect l="l" t="t" r="r" b="b"/>
            <a:pathLst>
              <a:path w="6096" h="7620">
                <a:moveTo>
                  <a:pt x="0" y="0"/>
                </a:moveTo>
                <a:lnTo>
                  <a:pt x="6096" y="7620"/>
                </a:lnTo>
              </a:path>
            </a:pathLst>
          </a:custGeom>
          <a:noFill/>
          <a:ln w="12954">
            <a:solidFill>
              <a:srgbClr val="3b8da1"/>
            </a:solidFill>
            <a:round/>
          </a:ln>
        </p:spPr>
        <p:style>
          <a:lnRef idx="0"/>
          <a:fillRef idx="0"/>
          <a:effectRef idx="0"/>
          <a:fontRef idx="minor"/>
        </p:style>
      </p:sp>
      <p:sp>
        <p:nvSpPr>
          <p:cNvPr id="2911" name="CustomShape 2768"/>
          <p:cNvSpPr/>
          <p:nvPr/>
        </p:nvSpPr>
        <p:spPr>
          <a:xfrm>
            <a:off x="4002120" y="4520160"/>
            <a:ext cx="5760" cy="5760"/>
          </a:xfrm>
          <a:custGeom>
            <a:avLst/>
            <a:gdLst/>
            <a:ahLst/>
            <a:rect l="l" t="t" r="r" b="b"/>
            <a:pathLst>
              <a:path w="6096" h="6096">
                <a:moveTo>
                  <a:pt x="0" y="0"/>
                </a:moveTo>
                <a:lnTo>
                  <a:pt x="6096" y="6095"/>
                </a:lnTo>
              </a:path>
            </a:pathLst>
          </a:custGeom>
          <a:noFill/>
          <a:ln w="12954">
            <a:solidFill>
              <a:srgbClr val="3a8a9f"/>
            </a:solidFill>
            <a:round/>
          </a:ln>
        </p:spPr>
        <p:style>
          <a:lnRef idx="0"/>
          <a:fillRef idx="0"/>
          <a:effectRef idx="0"/>
          <a:fontRef idx="minor"/>
        </p:style>
      </p:sp>
      <p:sp>
        <p:nvSpPr>
          <p:cNvPr id="2912" name="CustomShape 2769"/>
          <p:cNvSpPr/>
          <p:nvPr/>
        </p:nvSpPr>
        <p:spPr>
          <a:xfrm>
            <a:off x="4008240" y="4526280"/>
            <a:ext cx="5760" cy="5040"/>
          </a:xfrm>
          <a:custGeom>
            <a:avLst/>
            <a:gdLst/>
            <a:ahLst/>
            <a:rect l="l" t="t" r="r" b="b"/>
            <a:pathLst>
              <a:path w="6096" h="5334">
                <a:moveTo>
                  <a:pt x="0" y="0"/>
                </a:moveTo>
                <a:lnTo>
                  <a:pt x="6096" y="5333"/>
                </a:lnTo>
              </a:path>
            </a:pathLst>
          </a:custGeom>
          <a:noFill/>
          <a:ln w="12954">
            <a:solidFill>
              <a:srgbClr val="3a889c"/>
            </a:solidFill>
            <a:round/>
          </a:ln>
        </p:spPr>
        <p:style>
          <a:lnRef idx="0"/>
          <a:fillRef idx="0"/>
          <a:effectRef idx="0"/>
          <a:fontRef idx="minor"/>
        </p:style>
      </p:sp>
      <p:sp>
        <p:nvSpPr>
          <p:cNvPr id="2913" name="CustomShape 2770"/>
          <p:cNvSpPr/>
          <p:nvPr/>
        </p:nvSpPr>
        <p:spPr>
          <a:xfrm>
            <a:off x="4014360" y="4531680"/>
            <a:ext cx="6480" cy="3600"/>
          </a:xfrm>
          <a:custGeom>
            <a:avLst/>
            <a:gdLst/>
            <a:ahLst/>
            <a:rect l="l" t="t" r="r" b="b"/>
            <a:pathLst>
              <a:path w="6858" h="3810">
                <a:moveTo>
                  <a:pt x="0" y="0"/>
                </a:moveTo>
                <a:lnTo>
                  <a:pt x="6858" y="3809"/>
                </a:lnTo>
              </a:path>
            </a:pathLst>
          </a:custGeom>
          <a:noFill/>
          <a:ln w="12954">
            <a:solidFill>
              <a:srgbClr val="398597"/>
            </a:solidFill>
            <a:round/>
          </a:ln>
        </p:spPr>
        <p:style>
          <a:lnRef idx="0"/>
          <a:fillRef idx="0"/>
          <a:effectRef idx="0"/>
          <a:fontRef idx="minor"/>
        </p:style>
      </p:sp>
      <p:sp>
        <p:nvSpPr>
          <p:cNvPr id="2914" name="CustomShape 2771"/>
          <p:cNvSpPr/>
          <p:nvPr/>
        </p:nvSpPr>
        <p:spPr>
          <a:xfrm>
            <a:off x="4021200" y="4535280"/>
            <a:ext cx="6480" cy="3600"/>
          </a:xfrm>
          <a:custGeom>
            <a:avLst/>
            <a:gdLst/>
            <a:ahLst/>
            <a:rect l="l" t="t" r="r" b="b"/>
            <a:pathLst>
              <a:path w="6858" h="3810">
                <a:moveTo>
                  <a:pt x="0" y="0"/>
                </a:moveTo>
                <a:lnTo>
                  <a:pt x="6858" y="3809"/>
                </a:lnTo>
              </a:path>
            </a:pathLst>
          </a:custGeom>
          <a:noFill/>
          <a:ln w="12954">
            <a:solidFill>
              <a:srgbClr val="378193"/>
            </a:solidFill>
            <a:round/>
          </a:ln>
        </p:spPr>
        <p:style>
          <a:lnRef idx="0"/>
          <a:fillRef idx="0"/>
          <a:effectRef idx="0"/>
          <a:fontRef idx="minor"/>
        </p:style>
      </p:sp>
      <p:sp>
        <p:nvSpPr>
          <p:cNvPr id="2915" name="CustomShape 2772"/>
          <p:cNvSpPr/>
          <p:nvPr/>
        </p:nvSpPr>
        <p:spPr>
          <a:xfrm>
            <a:off x="4028040" y="4539240"/>
            <a:ext cx="6480" cy="1800"/>
          </a:xfrm>
          <a:custGeom>
            <a:avLst/>
            <a:gdLst/>
            <a:ahLst/>
            <a:rect l="l" t="t" r="r" b="b"/>
            <a:pathLst>
              <a:path w="6858" h="2286">
                <a:moveTo>
                  <a:pt x="0" y="0"/>
                </a:moveTo>
                <a:lnTo>
                  <a:pt x="6858" y="2285"/>
                </a:lnTo>
              </a:path>
            </a:pathLst>
          </a:custGeom>
          <a:noFill/>
          <a:ln w="12954">
            <a:solidFill>
              <a:srgbClr val="347c8f"/>
            </a:solidFill>
            <a:round/>
          </a:ln>
        </p:spPr>
        <p:style>
          <a:lnRef idx="0"/>
          <a:fillRef idx="0"/>
          <a:effectRef idx="0"/>
          <a:fontRef idx="minor"/>
        </p:style>
      </p:sp>
      <p:sp>
        <p:nvSpPr>
          <p:cNvPr id="2916" name="CustomShape 2773"/>
          <p:cNvSpPr/>
          <p:nvPr/>
        </p:nvSpPr>
        <p:spPr>
          <a:xfrm>
            <a:off x="4034880" y="4541400"/>
            <a:ext cx="6480" cy="1080"/>
          </a:xfrm>
          <a:custGeom>
            <a:avLst/>
            <a:gdLst/>
            <a:ahLst/>
            <a:rect l="l" t="t" r="r" b="b"/>
            <a:pathLst>
              <a:path w="6858" h="1524">
                <a:moveTo>
                  <a:pt x="0" y="0"/>
                </a:moveTo>
                <a:lnTo>
                  <a:pt x="6858" y="1523"/>
                </a:lnTo>
              </a:path>
            </a:pathLst>
          </a:custGeom>
          <a:noFill/>
          <a:ln w="12954">
            <a:solidFill>
              <a:srgbClr val="337989"/>
            </a:solidFill>
            <a:round/>
          </a:ln>
        </p:spPr>
        <p:style>
          <a:lnRef idx="0"/>
          <a:fillRef idx="0"/>
          <a:effectRef idx="0"/>
          <a:fontRef idx="minor"/>
        </p:style>
      </p:sp>
      <p:sp>
        <p:nvSpPr>
          <p:cNvPr id="2917" name="CustomShape 2774"/>
          <p:cNvSpPr/>
          <p:nvPr/>
        </p:nvSpPr>
        <p:spPr>
          <a:xfrm>
            <a:off x="4041720" y="4543200"/>
            <a:ext cx="7200" cy="360"/>
          </a:xfrm>
          <a:custGeom>
            <a:avLst/>
            <a:gdLst/>
            <a:ahLst/>
            <a:rect l="l" t="t" r="r" b="b"/>
            <a:pathLst>
              <a:path w="7620" h="0">
                <a:moveTo>
                  <a:pt x="0" y="0"/>
                </a:moveTo>
                <a:lnTo>
                  <a:pt x="7620" y="0"/>
                </a:lnTo>
              </a:path>
            </a:pathLst>
          </a:custGeom>
          <a:noFill/>
          <a:ln w="12954">
            <a:solidFill>
              <a:srgbClr val="357d90"/>
            </a:solidFill>
            <a:round/>
          </a:ln>
        </p:spPr>
        <p:style>
          <a:lnRef idx="0"/>
          <a:fillRef idx="0"/>
          <a:effectRef idx="0"/>
          <a:fontRef idx="minor"/>
        </p:style>
      </p:sp>
      <p:sp>
        <p:nvSpPr>
          <p:cNvPr id="2918" name="CustomShape 2775"/>
          <p:cNvSpPr/>
          <p:nvPr/>
        </p:nvSpPr>
        <p:spPr>
          <a:xfrm>
            <a:off x="4049280" y="4543200"/>
            <a:ext cx="7200" cy="360"/>
          </a:xfrm>
          <a:custGeom>
            <a:avLst/>
            <a:gdLst/>
            <a:ahLst/>
            <a:rect l="l" t="t" r="r" b="b"/>
            <a:pathLst>
              <a:path w="7620" h="0">
                <a:moveTo>
                  <a:pt x="0" y="0"/>
                </a:moveTo>
                <a:lnTo>
                  <a:pt x="7620" y="0"/>
                </a:lnTo>
              </a:path>
            </a:pathLst>
          </a:custGeom>
          <a:noFill/>
          <a:ln w="12954">
            <a:solidFill>
              <a:srgbClr val="378193"/>
            </a:solidFill>
            <a:round/>
          </a:ln>
        </p:spPr>
        <p:style>
          <a:lnRef idx="0"/>
          <a:fillRef idx="0"/>
          <a:effectRef idx="0"/>
          <a:fontRef idx="minor"/>
        </p:style>
      </p:sp>
      <p:sp>
        <p:nvSpPr>
          <p:cNvPr id="2919" name="CustomShape 2776"/>
          <p:cNvSpPr/>
          <p:nvPr/>
        </p:nvSpPr>
        <p:spPr>
          <a:xfrm>
            <a:off x="4056840" y="4541400"/>
            <a:ext cx="7200" cy="1080"/>
          </a:xfrm>
          <a:custGeom>
            <a:avLst/>
            <a:gdLst/>
            <a:ahLst/>
            <a:rect l="l" t="t" r="r" b="b"/>
            <a:pathLst>
              <a:path w="7620" h="1524">
                <a:moveTo>
                  <a:pt x="0" y="1524"/>
                </a:moveTo>
                <a:lnTo>
                  <a:pt x="7620" y="0"/>
                </a:lnTo>
              </a:path>
            </a:pathLst>
          </a:custGeom>
          <a:noFill/>
          <a:ln w="12953">
            <a:solidFill>
              <a:srgbClr val="398597"/>
            </a:solidFill>
            <a:round/>
          </a:ln>
        </p:spPr>
        <p:style>
          <a:lnRef idx="0"/>
          <a:fillRef idx="0"/>
          <a:effectRef idx="0"/>
          <a:fontRef idx="minor"/>
        </p:style>
      </p:sp>
      <p:sp>
        <p:nvSpPr>
          <p:cNvPr id="2920" name="CustomShape 2777"/>
          <p:cNvSpPr/>
          <p:nvPr/>
        </p:nvSpPr>
        <p:spPr>
          <a:xfrm>
            <a:off x="4064400" y="4539960"/>
            <a:ext cx="7200" cy="1080"/>
          </a:xfrm>
          <a:custGeom>
            <a:avLst/>
            <a:gdLst/>
            <a:ahLst/>
            <a:rect l="l" t="t" r="r" b="b"/>
            <a:pathLst>
              <a:path w="7620" h="1524">
                <a:moveTo>
                  <a:pt x="0" y="1524"/>
                </a:moveTo>
                <a:lnTo>
                  <a:pt x="7620" y="0"/>
                </a:lnTo>
              </a:path>
            </a:pathLst>
          </a:custGeom>
          <a:noFill/>
          <a:ln w="12953">
            <a:solidFill>
              <a:srgbClr val="3a879c"/>
            </a:solidFill>
            <a:round/>
          </a:ln>
        </p:spPr>
        <p:style>
          <a:lnRef idx="0"/>
          <a:fillRef idx="0"/>
          <a:effectRef idx="0"/>
          <a:fontRef idx="minor"/>
        </p:style>
      </p:sp>
      <p:sp>
        <p:nvSpPr>
          <p:cNvPr id="2921" name="CustomShape 2778"/>
          <p:cNvSpPr/>
          <p:nvPr/>
        </p:nvSpPr>
        <p:spPr>
          <a:xfrm>
            <a:off x="4071960" y="4537800"/>
            <a:ext cx="6480" cy="1800"/>
          </a:xfrm>
          <a:custGeom>
            <a:avLst/>
            <a:gdLst/>
            <a:ahLst/>
            <a:rect l="l" t="t" r="r" b="b"/>
            <a:pathLst>
              <a:path w="6858" h="2286">
                <a:moveTo>
                  <a:pt x="0" y="2286"/>
                </a:moveTo>
                <a:lnTo>
                  <a:pt x="6858" y="0"/>
                </a:lnTo>
              </a:path>
            </a:pathLst>
          </a:custGeom>
          <a:noFill/>
          <a:ln w="12954">
            <a:solidFill>
              <a:srgbClr val="3b8b9f"/>
            </a:solidFill>
            <a:round/>
          </a:ln>
        </p:spPr>
        <p:style>
          <a:lnRef idx="0"/>
          <a:fillRef idx="0"/>
          <a:effectRef idx="0"/>
          <a:fontRef idx="minor"/>
        </p:style>
      </p:sp>
      <p:sp>
        <p:nvSpPr>
          <p:cNvPr id="2922" name="CustomShape 2779"/>
          <p:cNvSpPr/>
          <p:nvPr/>
        </p:nvSpPr>
        <p:spPr>
          <a:xfrm>
            <a:off x="4079160" y="4534560"/>
            <a:ext cx="6480" cy="2520"/>
          </a:xfrm>
          <a:custGeom>
            <a:avLst/>
            <a:gdLst/>
            <a:ahLst/>
            <a:rect l="l" t="t" r="r" b="b"/>
            <a:pathLst>
              <a:path w="6858" h="3048">
                <a:moveTo>
                  <a:pt x="0" y="3048"/>
                </a:moveTo>
                <a:lnTo>
                  <a:pt x="6858" y="0"/>
                </a:lnTo>
              </a:path>
            </a:pathLst>
          </a:custGeom>
          <a:noFill/>
          <a:ln w="12953">
            <a:solidFill>
              <a:srgbClr val="3c8fa2"/>
            </a:solidFill>
            <a:round/>
          </a:ln>
        </p:spPr>
        <p:style>
          <a:lnRef idx="0"/>
          <a:fillRef idx="0"/>
          <a:effectRef idx="0"/>
          <a:fontRef idx="minor"/>
        </p:style>
      </p:sp>
      <p:sp>
        <p:nvSpPr>
          <p:cNvPr id="2923" name="CustomShape 2780"/>
          <p:cNvSpPr/>
          <p:nvPr/>
        </p:nvSpPr>
        <p:spPr>
          <a:xfrm>
            <a:off x="4086000" y="4530240"/>
            <a:ext cx="6480" cy="4320"/>
          </a:xfrm>
          <a:custGeom>
            <a:avLst/>
            <a:gdLst/>
            <a:ahLst/>
            <a:rect l="l" t="t" r="r" b="b"/>
            <a:pathLst>
              <a:path w="6858" h="4572">
                <a:moveTo>
                  <a:pt x="0" y="4572"/>
                </a:moveTo>
                <a:lnTo>
                  <a:pt x="6858" y="0"/>
                </a:lnTo>
              </a:path>
            </a:pathLst>
          </a:custGeom>
          <a:noFill/>
          <a:ln w="12954">
            <a:solidFill>
              <a:srgbClr val="3d92a6"/>
            </a:solidFill>
            <a:round/>
          </a:ln>
        </p:spPr>
        <p:style>
          <a:lnRef idx="0"/>
          <a:fillRef idx="0"/>
          <a:effectRef idx="0"/>
          <a:fontRef idx="minor"/>
        </p:style>
      </p:sp>
      <p:sp>
        <p:nvSpPr>
          <p:cNvPr id="2924" name="CustomShape 2781"/>
          <p:cNvSpPr/>
          <p:nvPr/>
        </p:nvSpPr>
        <p:spPr>
          <a:xfrm>
            <a:off x="4092840" y="4525560"/>
            <a:ext cx="6480" cy="4320"/>
          </a:xfrm>
          <a:custGeom>
            <a:avLst/>
            <a:gdLst/>
            <a:ahLst/>
            <a:rect l="l" t="t" r="r" b="b"/>
            <a:pathLst>
              <a:path w="6858" h="4572">
                <a:moveTo>
                  <a:pt x="0" y="4572"/>
                </a:moveTo>
                <a:lnTo>
                  <a:pt x="6858" y="0"/>
                </a:lnTo>
              </a:path>
            </a:pathLst>
          </a:custGeom>
          <a:noFill/>
          <a:ln w="12954">
            <a:solidFill>
              <a:srgbClr val="3f94aa"/>
            </a:solidFill>
            <a:round/>
          </a:ln>
        </p:spPr>
        <p:style>
          <a:lnRef idx="0"/>
          <a:fillRef idx="0"/>
          <a:effectRef idx="0"/>
          <a:fontRef idx="minor"/>
        </p:style>
      </p:sp>
      <p:sp>
        <p:nvSpPr>
          <p:cNvPr id="2925" name="CustomShape 2782"/>
          <p:cNvSpPr/>
          <p:nvPr/>
        </p:nvSpPr>
        <p:spPr>
          <a:xfrm>
            <a:off x="4099680" y="4520160"/>
            <a:ext cx="6480" cy="5040"/>
          </a:xfrm>
          <a:custGeom>
            <a:avLst/>
            <a:gdLst/>
            <a:ahLst/>
            <a:rect l="l" t="t" r="r" b="b"/>
            <a:pathLst>
              <a:path w="6858" h="5334">
                <a:moveTo>
                  <a:pt x="0" y="5334"/>
                </a:moveTo>
                <a:lnTo>
                  <a:pt x="6858" y="0"/>
                </a:lnTo>
              </a:path>
            </a:pathLst>
          </a:custGeom>
          <a:noFill/>
          <a:ln w="12953">
            <a:solidFill>
              <a:srgbClr val="4196ac"/>
            </a:solidFill>
            <a:round/>
          </a:ln>
        </p:spPr>
        <p:style>
          <a:lnRef idx="0"/>
          <a:fillRef idx="0"/>
          <a:effectRef idx="0"/>
          <a:fontRef idx="minor"/>
        </p:style>
      </p:sp>
      <p:sp>
        <p:nvSpPr>
          <p:cNvPr id="2926" name="CustomShape 2783"/>
          <p:cNvSpPr/>
          <p:nvPr/>
        </p:nvSpPr>
        <p:spPr>
          <a:xfrm>
            <a:off x="4106520" y="4514040"/>
            <a:ext cx="5760" cy="5760"/>
          </a:xfrm>
          <a:custGeom>
            <a:avLst/>
            <a:gdLst/>
            <a:ahLst/>
            <a:rect l="l" t="t" r="r" b="b"/>
            <a:pathLst>
              <a:path w="6096" h="6096">
                <a:moveTo>
                  <a:pt x="0" y="6096"/>
                </a:moveTo>
                <a:lnTo>
                  <a:pt x="6095" y="0"/>
                </a:lnTo>
              </a:path>
            </a:pathLst>
          </a:custGeom>
          <a:noFill/>
          <a:ln w="12954">
            <a:solidFill>
              <a:srgbClr val="4198ae"/>
            </a:solidFill>
            <a:round/>
          </a:ln>
        </p:spPr>
        <p:style>
          <a:lnRef idx="0"/>
          <a:fillRef idx="0"/>
          <a:effectRef idx="0"/>
          <a:fontRef idx="minor"/>
        </p:style>
      </p:sp>
      <p:sp>
        <p:nvSpPr>
          <p:cNvPr id="2927" name="CustomShape 2784"/>
          <p:cNvSpPr/>
          <p:nvPr/>
        </p:nvSpPr>
        <p:spPr>
          <a:xfrm>
            <a:off x="4112640" y="4507200"/>
            <a:ext cx="5760" cy="6480"/>
          </a:xfrm>
          <a:custGeom>
            <a:avLst/>
            <a:gdLst/>
            <a:ahLst/>
            <a:rect l="l" t="t" r="r" b="b"/>
            <a:pathLst>
              <a:path w="6096" h="6858">
                <a:moveTo>
                  <a:pt x="0" y="6857"/>
                </a:moveTo>
                <a:lnTo>
                  <a:pt x="6095" y="0"/>
                </a:lnTo>
              </a:path>
            </a:pathLst>
          </a:custGeom>
          <a:noFill/>
          <a:ln w="12953">
            <a:solidFill>
              <a:srgbClr val="4299af"/>
            </a:solidFill>
            <a:round/>
          </a:ln>
        </p:spPr>
        <p:style>
          <a:lnRef idx="0"/>
          <a:fillRef idx="0"/>
          <a:effectRef idx="0"/>
          <a:fontRef idx="minor"/>
        </p:style>
      </p:sp>
      <p:sp>
        <p:nvSpPr>
          <p:cNvPr id="2928" name="CustomShape 2785"/>
          <p:cNvSpPr/>
          <p:nvPr/>
        </p:nvSpPr>
        <p:spPr>
          <a:xfrm>
            <a:off x="4118760" y="4490640"/>
            <a:ext cx="12600" cy="16560"/>
          </a:xfrm>
          <a:custGeom>
            <a:avLst/>
            <a:gdLst/>
            <a:ahLst/>
            <a:rect l="l" t="t" r="r" b="b"/>
            <a:pathLst>
              <a:path w="12953" h="16763">
                <a:moveTo>
                  <a:pt x="0" y="16763"/>
                </a:moveTo>
                <a:lnTo>
                  <a:pt x="12954" y="0"/>
                </a:lnTo>
              </a:path>
            </a:pathLst>
          </a:custGeom>
          <a:noFill/>
          <a:ln w="12954">
            <a:solidFill>
              <a:srgbClr val="439cb2"/>
            </a:solidFill>
            <a:round/>
          </a:ln>
        </p:spPr>
        <p:style>
          <a:lnRef idx="0"/>
          <a:fillRef idx="0"/>
          <a:effectRef idx="0"/>
          <a:fontRef idx="minor"/>
        </p:style>
      </p:sp>
      <p:sp>
        <p:nvSpPr>
          <p:cNvPr id="2929" name="CustomShape 2786"/>
          <p:cNvSpPr/>
          <p:nvPr/>
        </p:nvSpPr>
        <p:spPr>
          <a:xfrm>
            <a:off x="4131720" y="4470480"/>
            <a:ext cx="12600" cy="19440"/>
          </a:xfrm>
          <a:custGeom>
            <a:avLst/>
            <a:gdLst/>
            <a:ahLst/>
            <a:rect l="l" t="t" r="r" b="b"/>
            <a:pathLst>
              <a:path w="12953" h="19812">
                <a:moveTo>
                  <a:pt x="0" y="19812"/>
                </a:moveTo>
                <a:lnTo>
                  <a:pt x="12954" y="0"/>
                </a:lnTo>
              </a:path>
            </a:pathLst>
          </a:custGeom>
          <a:noFill/>
          <a:ln w="12954">
            <a:solidFill>
              <a:srgbClr val="439eb5"/>
            </a:solidFill>
            <a:round/>
          </a:ln>
        </p:spPr>
        <p:style>
          <a:lnRef idx="0"/>
          <a:fillRef idx="0"/>
          <a:effectRef idx="0"/>
          <a:fontRef idx="minor"/>
        </p:style>
      </p:sp>
      <p:sp>
        <p:nvSpPr>
          <p:cNvPr id="2930" name="CustomShape 2787"/>
          <p:cNvSpPr/>
          <p:nvPr/>
        </p:nvSpPr>
        <p:spPr>
          <a:xfrm>
            <a:off x="4144680" y="4447800"/>
            <a:ext cx="11880" cy="22680"/>
          </a:xfrm>
          <a:custGeom>
            <a:avLst/>
            <a:gdLst/>
            <a:ahLst/>
            <a:rect l="l" t="t" r="r" b="b"/>
            <a:pathLst>
              <a:path w="12191" h="22860">
                <a:moveTo>
                  <a:pt x="0" y="22860"/>
                </a:moveTo>
                <a:lnTo>
                  <a:pt x="12191" y="0"/>
                </a:lnTo>
              </a:path>
            </a:pathLst>
          </a:custGeom>
          <a:noFill/>
          <a:ln w="12954">
            <a:solidFill>
              <a:srgbClr val="449fb6"/>
            </a:solidFill>
            <a:round/>
          </a:ln>
        </p:spPr>
        <p:style>
          <a:lnRef idx="0"/>
          <a:fillRef idx="0"/>
          <a:effectRef idx="0"/>
          <a:fontRef idx="minor"/>
        </p:style>
      </p:sp>
      <p:sp>
        <p:nvSpPr>
          <p:cNvPr id="2931" name="CustomShape 2788"/>
          <p:cNvSpPr/>
          <p:nvPr/>
        </p:nvSpPr>
        <p:spPr>
          <a:xfrm>
            <a:off x="4156560" y="4447800"/>
            <a:ext cx="360" cy="77400"/>
          </a:xfrm>
          <a:custGeom>
            <a:avLst/>
            <a:gdLst/>
            <a:ahLst/>
            <a:rect l="l" t="t" r="r" b="b"/>
            <a:pathLst>
              <a:path w="0" h="77724">
                <a:moveTo>
                  <a:pt x="0" y="0"/>
                </a:moveTo>
                <a:lnTo>
                  <a:pt x="0" y="77724"/>
                </a:lnTo>
              </a:path>
            </a:pathLst>
          </a:custGeom>
          <a:noFill/>
          <a:ln w="12954">
            <a:solidFill>
              <a:srgbClr val="4094ab"/>
            </a:solidFill>
            <a:round/>
          </a:ln>
        </p:spPr>
        <p:style>
          <a:lnRef idx="0"/>
          <a:fillRef idx="0"/>
          <a:effectRef idx="0"/>
          <a:fontRef idx="minor"/>
        </p:style>
      </p:sp>
      <p:sp>
        <p:nvSpPr>
          <p:cNvPr id="2932" name="CustomShape 2789"/>
          <p:cNvSpPr/>
          <p:nvPr/>
        </p:nvSpPr>
        <p:spPr>
          <a:xfrm>
            <a:off x="4156560" y="4525560"/>
            <a:ext cx="144360" cy="360"/>
          </a:xfrm>
          <a:custGeom>
            <a:avLst/>
            <a:gdLst/>
            <a:ahLst/>
            <a:rect l="l" t="t" r="r" b="b"/>
            <a:pathLst>
              <a:path w="144779" h="0">
                <a:moveTo>
                  <a:pt x="0" y="0"/>
                </a:moveTo>
                <a:lnTo>
                  <a:pt x="144780" y="0"/>
                </a:lnTo>
              </a:path>
            </a:pathLst>
          </a:custGeom>
          <a:noFill/>
          <a:ln w="12954">
            <a:solidFill>
              <a:srgbClr val="358092"/>
            </a:solidFill>
            <a:round/>
          </a:ln>
        </p:spPr>
        <p:style>
          <a:lnRef idx="0"/>
          <a:fillRef idx="0"/>
          <a:effectRef idx="0"/>
          <a:fontRef idx="minor"/>
        </p:style>
      </p:sp>
      <p:sp>
        <p:nvSpPr>
          <p:cNvPr id="2933" name="CustomShape 2790"/>
          <p:cNvSpPr/>
          <p:nvPr/>
        </p:nvSpPr>
        <p:spPr>
          <a:xfrm>
            <a:off x="430164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2934" name="CustomShape 2791"/>
          <p:cNvSpPr/>
          <p:nvPr/>
        </p:nvSpPr>
        <p:spPr>
          <a:xfrm>
            <a:off x="4290840" y="4500360"/>
            <a:ext cx="10440" cy="2520"/>
          </a:xfrm>
          <a:custGeom>
            <a:avLst/>
            <a:gdLst/>
            <a:ahLst/>
            <a:rect l="l" t="t" r="r" b="b"/>
            <a:pathLst>
              <a:path w="10667" h="3048">
                <a:moveTo>
                  <a:pt x="10667" y="3048"/>
                </a:moveTo>
                <a:lnTo>
                  <a:pt x="0" y="0"/>
                </a:lnTo>
              </a:path>
            </a:pathLst>
          </a:custGeom>
          <a:noFill/>
          <a:ln w="12954">
            <a:solidFill>
              <a:srgbClr val="3b899d"/>
            </a:solidFill>
            <a:round/>
          </a:ln>
        </p:spPr>
        <p:style>
          <a:lnRef idx="0"/>
          <a:fillRef idx="0"/>
          <a:effectRef idx="0"/>
          <a:fontRef idx="minor"/>
        </p:style>
      </p:sp>
      <p:sp>
        <p:nvSpPr>
          <p:cNvPr id="2935" name="CustomShape 2792"/>
          <p:cNvSpPr/>
          <p:nvPr/>
        </p:nvSpPr>
        <p:spPr>
          <a:xfrm>
            <a:off x="4286160" y="4498200"/>
            <a:ext cx="4320" cy="1800"/>
          </a:xfrm>
          <a:custGeom>
            <a:avLst/>
            <a:gdLst/>
            <a:ahLst/>
            <a:rect l="l" t="t" r="r" b="b"/>
            <a:pathLst>
              <a:path w="4572" h="2286">
                <a:moveTo>
                  <a:pt x="4572" y="2286"/>
                </a:moveTo>
                <a:lnTo>
                  <a:pt x="0" y="0"/>
                </a:lnTo>
              </a:path>
            </a:pathLst>
          </a:custGeom>
          <a:noFill/>
          <a:ln w="12954">
            <a:solidFill>
              <a:srgbClr val="3c8fa2"/>
            </a:solidFill>
            <a:round/>
          </a:ln>
        </p:spPr>
        <p:style>
          <a:lnRef idx="0"/>
          <a:fillRef idx="0"/>
          <a:effectRef idx="0"/>
          <a:fontRef idx="minor"/>
        </p:style>
      </p:sp>
      <p:sp>
        <p:nvSpPr>
          <p:cNvPr id="2936" name="CustomShape 2793"/>
          <p:cNvSpPr/>
          <p:nvPr/>
        </p:nvSpPr>
        <p:spPr>
          <a:xfrm>
            <a:off x="4281840" y="4495680"/>
            <a:ext cx="4320" cy="1800"/>
          </a:xfrm>
          <a:custGeom>
            <a:avLst/>
            <a:gdLst/>
            <a:ahLst/>
            <a:rect l="l" t="t" r="r" b="b"/>
            <a:pathLst>
              <a:path w="4572" h="2286">
                <a:moveTo>
                  <a:pt x="4572" y="2286"/>
                </a:moveTo>
                <a:lnTo>
                  <a:pt x="0" y="0"/>
                </a:lnTo>
              </a:path>
            </a:pathLst>
          </a:custGeom>
          <a:noFill/>
          <a:ln w="12954">
            <a:solidFill>
              <a:srgbClr val="3d92a6"/>
            </a:solidFill>
            <a:round/>
          </a:ln>
        </p:spPr>
        <p:style>
          <a:lnRef idx="0"/>
          <a:fillRef idx="0"/>
          <a:effectRef idx="0"/>
          <a:fontRef idx="minor"/>
        </p:style>
      </p:sp>
      <p:sp>
        <p:nvSpPr>
          <p:cNvPr id="2937" name="CustomShape 2794"/>
          <p:cNvSpPr/>
          <p:nvPr/>
        </p:nvSpPr>
        <p:spPr>
          <a:xfrm>
            <a:off x="4278600" y="4492800"/>
            <a:ext cx="2520" cy="2520"/>
          </a:xfrm>
          <a:custGeom>
            <a:avLst/>
            <a:gdLst/>
            <a:ahLst/>
            <a:rect l="l" t="t" r="r" b="b"/>
            <a:pathLst>
              <a:path w="3048" h="3048">
                <a:moveTo>
                  <a:pt x="3048" y="3048"/>
                </a:moveTo>
                <a:lnTo>
                  <a:pt x="0" y="0"/>
                </a:lnTo>
              </a:path>
            </a:pathLst>
          </a:custGeom>
          <a:noFill/>
          <a:ln w="12954">
            <a:solidFill>
              <a:srgbClr val="4095ac"/>
            </a:solidFill>
            <a:round/>
          </a:ln>
        </p:spPr>
        <p:style>
          <a:lnRef idx="0"/>
          <a:fillRef idx="0"/>
          <a:effectRef idx="0"/>
          <a:fontRef idx="minor"/>
        </p:style>
      </p:sp>
      <p:sp>
        <p:nvSpPr>
          <p:cNvPr id="2938" name="CustomShape 2795"/>
          <p:cNvSpPr/>
          <p:nvPr/>
        </p:nvSpPr>
        <p:spPr>
          <a:xfrm>
            <a:off x="4274640" y="4489560"/>
            <a:ext cx="3600" cy="2520"/>
          </a:xfrm>
          <a:custGeom>
            <a:avLst/>
            <a:gdLst/>
            <a:ahLst/>
            <a:rect l="l" t="t" r="r" b="b"/>
            <a:pathLst>
              <a:path w="3810" h="3048">
                <a:moveTo>
                  <a:pt x="3810" y="3048"/>
                </a:moveTo>
                <a:lnTo>
                  <a:pt x="0" y="0"/>
                </a:lnTo>
              </a:path>
            </a:pathLst>
          </a:custGeom>
          <a:noFill/>
          <a:ln w="12954">
            <a:solidFill>
              <a:srgbClr val="4299af"/>
            </a:solidFill>
            <a:round/>
          </a:ln>
        </p:spPr>
        <p:style>
          <a:lnRef idx="0"/>
          <a:fillRef idx="0"/>
          <a:effectRef idx="0"/>
          <a:fontRef idx="minor"/>
        </p:style>
      </p:sp>
      <p:sp>
        <p:nvSpPr>
          <p:cNvPr id="2939" name="CustomShape 2796"/>
          <p:cNvSpPr/>
          <p:nvPr/>
        </p:nvSpPr>
        <p:spPr>
          <a:xfrm>
            <a:off x="4272480" y="4485960"/>
            <a:ext cx="1800" cy="3600"/>
          </a:xfrm>
          <a:custGeom>
            <a:avLst/>
            <a:gdLst/>
            <a:ahLst/>
            <a:rect l="l" t="t" r="r" b="b"/>
            <a:pathLst>
              <a:path w="2286" h="3810">
                <a:moveTo>
                  <a:pt x="2286" y="3810"/>
                </a:moveTo>
                <a:lnTo>
                  <a:pt x="0" y="0"/>
                </a:lnTo>
              </a:path>
            </a:pathLst>
          </a:custGeom>
          <a:noFill/>
          <a:ln w="12954">
            <a:solidFill>
              <a:srgbClr val="439db4"/>
            </a:solidFill>
            <a:round/>
          </a:ln>
        </p:spPr>
        <p:style>
          <a:lnRef idx="0"/>
          <a:fillRef idx="0"/>
          <a:effectRef idx="0"/>
          <a:fontRef idx="minor"/>
        </p:style>
      </p:sp>
      <p:sp>
        <p:nvSpPr>
          <p:cNvPr id="2940" name="CustomShape 2797"/>
          <p:cNvSpPr/>
          <p:nvPr/>
        </p:nvSpPr>
        <p:spPr>
          <a:xfrm>
            <a:off x="4270320" y="4482000"/>
            <a:ext cx="1800" cy="3600"/>
          </a:xfrm>
          <a:custGeom>
            <a:avLst/>
            <a:gdLst/>
            <a:ahLst/>
            <a:rect l="l" t="t" r="r" b="b"/>
            <a:pathLst>
              <a:path w="2286" h="3810">
                <a:moveTo>
                  <a:pt x="2286" y="3810"/>
                </a:moveTo>
                <a:lnTo>
                  <a:pt x="0" y="0"/>
                </a:lnTo>
              </a:path>
            </a:pathLst>
          </a:custGeom>
          <a:noFill/>
          <a:ln w="12954">
            <a:solidFill>
              <a:srgbClr val="449fb7"/>
            </a:solidFill>
            <a:round/>
          </a:ln>
        </p:spPr>
        <p:style>
          <a:lnRef idx="0"/>
          <a:fillRef idx="0"/>
          <a:effectRef idx="0"/>
          <a:fontRef idx="minor"/>
        </p:style>
      </p:sp>
      <p:sp>
        <p:nvSpPr>
          <p:cNvPr id="2941" name="CustomShape 2798"/>
          <p:cNvSpPr/>
          <p:nvPr/>
        </p:nvSpPr>
        <p:spPr>
          <a:xfrm>
            <a:off x="4268880" y="4476600"/>
            <a:ext cx="1080" cy="5040"/>
          </a:xfrm>
          <a:custGeom>
            <a:avLst/>
            <a:gdLst/>
            <a:ahLst/>
            <a:rect l="l" t="t" r="r" b="b"/>
            <a:pathLst>
              <a:path w="1524" h="5334">
                <a:moveTo>
                  <a:pt x="1524" y="5333"/>
                </a:moveTo>
                <a:lnTo>
                  <a:pt x="0" y="0"/>
                </a:lnTo>
              </a:path>
            </a:pathLst>
          </a:custGeom>
          <a:noFill/>
          <a:ln w="12954">
            <a:solidFill>
              <a:srgbClr val="45a1b8"/>
            </a:solidFill>
            <a:round/>
          </a:ln>
        </p:spPr>
        <p:style>
          <a:lnRef idx="0"/>
          <a:fillRef idx="0"/>
          <a:effectRef idx="0"/>
          <a:fontRef idx="minor"/>
        </p:style>
      </p:sp>
      <p:sp>
        <p:nvSpPr>
          <p:cNvPr id="2942" name="CustomShape 2799"/>
          <p:cNvSpPr/>
          <p:nvPr/>
        </p:nvSpPr>
        <p:spPr>
          <a:xfrm>
            <a:off x="4267080" y="4470480"/>
            <a:ext cx="1080" cy="5760"/>
          </a:xfrm>
          <a:custGeom>
            <a:avLst/>
            <a:gdLst/>
            <a:ahLst/>
            <a:rect l="l" t="t" r="r" b="b"/>
            <a:pathLst>
              <a:path w="1524" h="6096">
                <a:moveTo>
                  <a:pt x="1524" y="6096"/>
                </a:moveTo>
                <a:lnTo>
                  <a:pt x="0" y="0"/>
                </a:lnTo>
              </a:path>
            </a:pathLst>
          </a:custGeom>
          <a:noFill/>
          <a:ln w="12954">
            <a:solidFill>
              <a:srgbClr val="45a2b9"/>
            </a:solidFill>
            <a:round/>
          </a:ln>
        </p:spPr>
        <p:style>
          <a:lnRef idx="0"/>
          <a:fillRef idx="0"/>
          <a:effectRef idx="0"/>
          <a:fontRef idx="minor"/>
        </p:style>
      </p:sp>
      <p:sp>
        <p:nvSpPr>
          <p:cNvPr id="2943" name="CustomShape 2800"/>
          <p:cNvSpPr/>
          <p:nvPr/>
        </p:nvSpPr>
        <p:spPr>
          <a:xfrm>
            <a:off x="4264920" y="4453200"/>
            <a:ext cx="1800" cy="17280"/>
          </a:xfrm>
          <a:custGeom>
            <a:avLst/>
            <a:gdLst/>
            <a:ahLst/>
            <a:rect l="l" t="t" r="r" b="b"/>
            <a:pathLst>
              <a:path w="2286" h="17525">
                <a:moveTo>
                  <a:pt x="2286" y="17525"/>
                </a:moveTo>
                <a:lnTo>
                  <a:pt x="0" y="0"/>
                </a:lnTo>
              </a:path>
            </a:pathLst>
          </a:custGeom>
          <a:noFill/>
          <a:ln w="12954">
            <a:solidFill>
              <a:srgbClr val="46a2ba"/>
            </a:solidFill>
            <a:round/>
          </a:ln>
        </p:spPr>
        <p:style>
          <a:lnRef idx="0"/>
          <a:fillRef idx="0"/>
          <a:effectRef idx="0"/>
          <a:fontRef idx="minor"/>
        </p:style>
      </p:sp>
      <p:sp>
        <p:nvSpPr>
          <p:cNvPr id="2944" name="CustomShape 2801"/>
          <p:cNvSpPr/>
          <p:nvPr/>
        </p:nvSpPr>
        <p:spPr>
          <a:xfrm>
            <a:off x="4262760" y="3940200"/>
            <a:ext cx="1800" cy="512640"/>
          </a:xfrm>
          <a:custGeom>
            <a:avLst/>
            <a:gdLst/>
            <a:ahLst/>
            <a:rect l="l" t="t" r="r" b="b"/>
            <a:pathLst>
              <a:path w="2286" h="512825">
                <a:moveTo>
                  <a:pt x="2286" y="512825"/>
                </a:moveTo>
                <a:lnTo>
                  <a:pt x="762" y="488441"/>
                </a:lnTo>
                <a:lnTo>
                  <a:pt x="0" y="458723"/>
                </a:lnTo>
                <a:lnTo>
                  <a:pt x="0" y="0"/>
                </a:lnTo>
              </a:path>
            </a:pathLst>
          </a:custGeom>
          <a:noFill/>
          <a:ln w="12954">
            <a:solidFill>
              <a:srgbClr val="46a3ba"/>
            </a:solidFill>
            <a:round/>
          </a:ln>
        </p:spPr>
        <p:style>
          <a:lnRef idx="0"/>
          <a:fillRef idx="0"/>
          <a:effectRef idx="0"/>
          <a:fontRef idx="minor"/>
        </p:style>
      </p:sp>
      <p:sp>
        <p:nvSpPr>
          <p:cNvPr id="2945" name="CustomShape 2802"/>
          <p:cNvSpPr/>
          <p:nvPr/>
        </p:nvSpPr>
        <p:spPr>
          <a:xfrm>
            <a:off x="4354920" y="3778920"/>
            <a:ext cx="306000" cy="161280"/>
          </a:xfrm>
          <a:custGeom>
            <a:avLst/>
            <a:gdLst/>
            <a:ahLst/>
            <a:rect l="l" t="t" r="r" b="b"/>
            <a:pathLst>
              <a:path w="306324" h="161544">
                <a:moveTo>
                  <a:pt x="144779" y="161543"/>
                </a:moveTo>
                <a:lnTo>
                  <a:pt x="306323" y="0"/>
                </a:lnTo>
                <a:lnTo>
                  <a:pt x="161543" y="0"/>
                </a:lnTo>
                <a:lnTo>
                  <a:pt x="0" y="161543"/>
                </a:lnTo>
                <a:lnTo>
                  <a:pt x="144779" y="161543"/>
                </a:lnTo>
                <a:close/>
              </a:path>
            </a:pathLst>
          </a:custGeom>
          <a:solidFill>
            <a:srgbClr val="3b9797"/>
          </a:solidFill>
          <a:ln w="0">
            <a:noFill/>
          </a:ln>
        </p:spPr>
        <p:style>
          <a:lnRef idx="0"/>
          <a:fillRef idx="0"/>
          <a:effectRef idx="0"/>
          <a:fontRef idx="minor"/>
        </p:style>
      </p:sp>
      <p:sp>
        <p:nvSpPr>
          <p:cNvPr id="2946" name="CustomShape 2803"/>
          <p:cNvSpPr/>
          <p:nvPr/>
        </p:nvSpPr>
        <p:spPr>
          <a:xfrm>
            <a:off x="4499640" y="3778920"/>
            <a:ext cx="161280" cy="161280"/>
          </a:xfrm>
          <a:custGeom>
            <a:avLst/>
            <a:gdLst/>
            <a:ahLst/>
            <a:rect l="l" t="t" r="r" b="b"/>
            <a:pathLst>
              <a:path w="161544" h="161544">
                <a:moveTo>
                  <a:pt x="0" y="161543"/>
                </a:moveTo>
                <a:lnTo>
                  <a:pt x="161544" y="0"/>
                </a:lnTo>
              </a:path>
            </a:pathLst>
          </a:custGeom>
          <a:noFill/>
          <a:ln w="762">
            <a:solidFill>
              <a:srgbClr val="3b9797"/>
            </a:solidFill>
            <a:round/>
          </a:ln>
        </p:spPr>
        <p:style>
          <a:lnRef idx="0"/>
          <a:fillRef idx="0"/>
          <a:effectRef idx="0"/>
          <a:fontRef idx="minor"/>
        </p:style>
      </p:sp>
      <p:sp>
        <p:nvSpPr>
          <p:cNvPr id="2947" name="CustomShape 2804"/>
          <p:cNvSpPr/>
          <p:nvPr/>
        </p:nvSpPr>
        <p:spPr>
          <a:xfrm>
            <a:off x="4374000" y="4330440"/>
            <a:ext cx="164880" cy="164160"/>
          </a:xfrm>
          <a:custGeom>
            <a:avLst/>
            <a:gdLst/>
            <a:ahLst/>
            <a:rect l="l" t="t" r="r" b="b"/>
            <a:pathLst>
              <a:path w="165353" h="164591">
                <a:moveTo>
                  <a:pt x="3810" y="161544"/>
                </a:moveTo>
                <a:lnTo>
                  <a:pt x="165354" y="0"/>
                </a:lnTo>
                <a:lnTo>
                  <a:pt x="161544" y="3048"/>
                </a:lnTo>
                <a:lnTo>
                  <a:pt x="0" y="164592"/>
                </a:lnTo>
                <a:lnTo>
                  <a:pt x="3810" y="161544"/>
                </a:lnTo>
                <a:close/>
              </a:path>
            </a:pathLst>
          </a:custGeom>
          <a:solidFill>
            <a:srgbClr val="51cbcb"/>
          </a:solidFill>
          <a:ln w="0">
            <a:noFill/>
          </a:ln>
        </p:spPr>
        <p:style>
          <a:lnRef idx="0"/>
          <a:fillRef idx="0"/>
          <a:effectRef idx="0"/>
          <a:fontRef idx="minor"/>
        </p:style>
      </p:sp>
      <p:sp>
        <p:nvSpPr>
          <p:cNvPr id="2948" name="CustomShape 2805"/>
          <p:cNvSpPr/>
          <p:nvPr/>
        </p:nvSpPr>
        <p:spPr>
          <a:xfrm>
            <a:off x="4377600" y="433044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949" name="CustomShape 2806"/>
          <p:cNvSpPr/>
          <p:nvPr/>
        </p:nvSpPr>
        <p:spPr>
          <a:xfrm>
            <a:off x="4370040" y="4333320"/>
            <a:ext cx="164880" cy="164160"/>
          </a:xfrm>
          <a:custGeom>
            <a:avLst/>
            <a:gdLst/>
            <a:ahLst/>
            <a:rect l="l" t="t" r="r" b="b"/>
            <a:pathLst>
              <a:path w="165353" h="164591">
                <a:moveTo>
                  <a:pt x="3810" y="161544"/>
                </a:moveTo>
                <a:lnTo>
                  <a:pt x="165354" y="0"/>
                </a:lnTo>
                <a:lnTo>
                  <a:pt x="161544" y="3048"/>
                </a:lnTo>
                <a:lnTo>
                  <a:pt x="0" y="164592"/>
                </a:lnTo>
                <a:lnTo>
                  <a:pt x="3810" y="161544"/>
                </a:lnTo>
                <a:close/>
              </a:path>
            </a:pathLst>
          </a:custGeom>
          <a:solidFill>
            <a:srgbClr val="4ec3c3"/>
          </a:solidFill>
          <a:ln w="0">
            <a:noFill/>
          </a:ln>
        </p:spPr>
        <p:style>
          <a:lnRef idx="0"/>
          <a:fillRef idx="0"/>
          <a:effectRef idx="0"/>
          <a:fontRef idx="minor"/>
        </p:style>
      </p:sp>
      <p:sp>
        <p:nvSpPr>
          <p:cNvPr id="2950" name="CustomShape 2807"/>
          <p:cNvSpPr/>
          <p:nvPr/>
        </p:nvSpPr>
        <p:spPr>
          <a:xfrm>
            <a:off x="4374000" y="4333320"/>
            <a:ext cx="161280" cy="161280"/>
          </a:xfrm>
          <a:custGeom>
            <a:avLst/>
            <a:gdLst/>
            <a:ahLst/>
            <a:rect l="l" t="t" r="r" b="b"/>
            <a:pathLst>
              <a:path w="161544" h="161544">
                <a:moveTo>
                  <a:pt x="0" y="161544"/>
                </a:moveTo>
                <a:lnTo>
                  <a:pt x="161544" y="0"/>
                </a:lnTo>
              </a:path>
            </a:pathLst>
          </a:custGeom>
          <a:noFill/>
          <a:ln w="762">
            <a:solidFill>
              <a:srgbClr val="4ec3c3"/>
            </a:solidFill>
            <a:round/>
          </a:ln>
        </p:spPr>
        <p:style>
          <a:lnRef idx="0"/>
          <a:fillRef idx="0"/>
          <a:effectRef idx="0"/>
          <a:fontRef idx="minor"/>
        </p:style>
      </p:sp>
      <p:sp>
        <p:nvSpPr>
          <p:cNvPr id="2951" name="CustomShape 2808"/>
          <p:cNvSpPr/>
          <p:nvPr/>
        </p:nvSpPr>
        <p:spPr>
          <a:xfrm>
            <a:off x="4365360" y="4336560"/>
            <a:ext cx="165600" cy="163440"/>
          </a:xfrm>
          <a:custGeom>
            <a:avLst/>
            <a:gdLst/>
            <a:ahLst/>
            <a:rect l="l" t="t" r="r" b="b"/>
            <a:pathLst>
              <a:path w="166115" h="163829">
                <a:moveTo>
                  <a:pt x="4572" y="161543"/>
                </a:moveTo>
                <a:lnTo>
                  <a:pt x="166116" y="0"/>
                </a:lnTo>
                <a:lnTo>
                  <a:pt x="161544" y="2285"/>
                </a:lnTo>
                <a:lnTo>
                  <a:pt x="0" y="163829"/>
                </a:lnTo>
                <a:lnTo>
                  <a:pt x="4572" y="161543"/>
                </a:lnTo>
                <a:close/>
              </a:path>
            </a:pathLst>
          </a:custGeom>
          <a:solidFill>
            <a:srgbClr val="4abbbb"/>
          </a:solidFill>
          <a:ln w="0">
            <a:noFill/>
          </a:ln>
        </p:spPr>
        <p:style>
          <a:lnRef idx="0"/>
          <a:fillRef idx="0"/>
          <a:effectRef idx="0"/>
          <a:fontRef idx="minor"/>
        </p:style>
      </p:sp>
      <p:sp>
        <p:nvSpPr>
          <p:cNvPr id="2952" name="CustomShape 2809"/>
          <p:cNvSpPr/>
          <p:nvPr/>
        </p:nvSpPr>
        <p:spPr>
          <a:xfrm>
            <a:off x="4370040" y="4336560"/>
            <a:ext cx="161280" cy="161280"/>
          </a:xfrm>
          <a:custGeom>
            <a:avLst/>
            <a:gdLst/>
            <a:ahLst/>
            <a:rect l="l" t="t" r="r" b="b"/>
            <a:pathLst>
              <a:path w="161544" h="161544">
                <a:moveTo>
                  <a:pt x="0" y="161543"/>
                </a:moveTo>
                <a:lnTo>
                  <a:pt x="161544" y="0"/>
                </a:lnTo>
              </a:path>
            </a:pathLst>
          </a:custGeom>
          <a:noFill/>
          <a:ln w="762">
            <a:solidFill>
              <a:srgbClr val="4abbbb"/>
            </a:solidFill>
            <a:round/>
          </a:ln>
        </p:spPr>
        <p:style>
          <a:lnRef idx="0"/>
          <a:fillRef idx="0"/>
          <a:effectRef idx="0"/>
          <a:fontRef idx="minor"/>
        </p:style>
      </p:sp>
      <p:sp>
        <p:nvSpPr>
          <p:cNvPr id="2953" name="CustomShape 2810"/>
          <p:cNvSpPr/>
          <p:nvPr/>
        </p:nvSpPr>
        <p:spPr>
          <a:xfrm>
            <a:off x="4360320" y="4338720"/>
            <a:ext cx="166680" cy="162720"/>
          </a:xfrm>
          <a:custGeom>
            <a:avLst/>
            <a:gdLst/>
            <a:ahLst/>
            <a:rect l="l" t="t" r="r" b="b"/>
            <a:pathLst>
              <a:path w="166877" h="163067">
                <a:moveTo>
                  <a:pt x="5334" y="161543"/>
                </a:moveTo>
                <a:lnTo>
                  <a:pt x="166878" y="0"/>
                </a:lnTo>
                <a:lnTo>
                  <a:pt x="161544" y="1523"/>
                </a:lnTo>
                <a:lnTo>
                  <a:pt x="0" y="163067"/>
                </a:lnTo>
                <a:lnTo>
                  <a:pt x="5334" y="161543"/>
                </a:lnTo>
                <a:close/>
              </a:path>
            </a:pathLst>
          </a:custGeom>
          <a:solidFill>
            <a:srgbClr val="47b4b4"/>
          </a:solidFill>
          <a:ln w="0">
            <a:noFill/>
          </a:ln>
        </p:spPr>
        <p:style>
          <a:lnRef idx="0"/>
          <a:fillRef idx="0"/>
          <a:effectRef idx="0"/>
          <a:fontRef idx="minor"/>
        </p:style>
      </p:sp>
      <p:sp>
        <p:nvSpPr>
          <p:cNvPr id="2954" name="CustomShape 2811"/>
          <p:cNvSpPr/>
          <p:nvPr/>
        </p:nvSpPr>
        <p:spPr>
          <a:xfrm>
            <a:off x="4365360" y="4338720"/>
            <a:ext cx="161280" cy="161280"/>
          </a:xfrm>
          <a:custGeom>
            <a:avLst/>
            <a:gdLst/>
            <a:ahLst/>
            <a:rect l="l" t="t" r="r" b="b"/>
            <a:pathLst>
              <a:path w="161544" h="161544">
                <a:moveTo>
                  <a:pt x="0" y="161543"/>
                </a:moveTo>
                <a:lnTo>
                  <a:pt x="161544" y="0"/>
                </a:lnTo>
              </a:path>
            </a:pathLst>
          </a:custGeom>
          <a:noFill/>
          <a:ln w="762">
            <a:solidFill>
              <a:srgbClr val="47b4b4"/>
            </a:solidFill>
            <a:round/>
          </a:ln>
        </p:spPr>
        <p:style>
          <a:lnRef idx="0"/>
          <a:fillRef idx="0"/>
          <a:effectRef idx="0"/>
          <a:fontRef idx="minor"/>
        </p:style>
      </p:sp>
      <p:sp>
        <p:nvSpPr>
          <p:cNvPr id="2955" name="CustomShape 2812"/>
          <p:cNvSpPr/>
          <p:nvPr/>
        </p:nvSpPr>
        <p:spPr>
          <a:xfrm>
            <a:off x="4363200" y="4338720"/>
            <a:ext cx="163440" cy="162000"/>
          </a:xfrm>
          <a:custGeom>
            <a:avLst/>
            <a:gdLst/>
            <a:ahLst/>
            <a:rect l="l" t="t" r="r" b="b"/>
            <a:pathLst>
              <a:path w="163829" h="162305">
                <a:moveTo>
                  <a:pt x="2286" y="161543"/>
                </a:moveTo>
                <a:lnTo>
                  <a:pt x="163830" y="0"/>
                </a:lnTo>
                <a:lnTo>
                  <a:pt x="161544" y="761"/>
                </a:lnTo>
                <a:lnTo>
                  <a:pt x="0" y="162305"/>
                </a:lnTo>
                <a:lnTo>
                  <a:pt x="2286" y="161543"/>
                </a:lnTo>
                <a:close/>
              </a:path>
            </a:pathLst>
          </a:custGeom>
          <a:solidFill>
            <a:srgbClr val="47b4b4"/>
          </a:solidFill>
          <a:ln w="0">
            <a:noFill/>
          </a:ln>
        </p:spPr>
        <p:style>
          <a:lnRef idx="0"/>
          <a:fillRef idx="0"/>
          <a:effectRef idx="0"/>
          <a:fontRef idx="minor"/>
        </p:style>
      </p:sp>
      <p:sp>
        <p:nvSpPr>
          <p:cNvPr id="2956" name="CustomShape 2813"/>
          <p:cNvSpPr/>
          <p:nvPr/>
        </p:nvSpPr>
        <p:spPr>
          <a:xfrm>
            <a:off x="4360320" y="4339440"/>
            <a:ext cx="164160" cy="162000"/>
          </a:xfrm>
          <a:custGeom>
            <a:avLst/>
            <a:gdLst/>
            <a:ahLst/>
            <a:rect l="l" t="t" r="r" b="b"/>
            <a:pathLst>
              <a:path w="164591" h="162305">
                <a:moveTo>
                  <a:pt x="3048" y="161544"/>
                </a:moveTo>
                <a:lnTo>
                  <a:pt x="164592" y="0"/>
                </a:lnTo>
                <a:lnTo>
                  <a:pt x="161544" y="762"/>
                </a:lnTo>
                <a:lnTo>
                  <a:pt x="0" y="162306"/>
                </a:lnTo>
                <a:lnTo>
                  <a:pt x="3048" y="161544"/>
                </a:lnTo>
                <a:close/>
              </a:path>
            </a:pathLst>
          </a:custGeom>
          <a:solidFill>
            <a:srgbClr val="46afaf"/>
          </a:solidFill>
          <a:ln w="0">
            <a:noFill/>
          </a:ln>
        </p:spPr>
        <p:style>
          <a:lnRef idx="0"/>
          <a:fillRef idx="0"/>
          <a:effectRef idx="0"/>
          <a:fontRef idx="minor"/>
        </p:style>
      </p:sp>
      <p:sp>
        <p:nvSpPr>
          <p:cNvPr id="2957" name="CustomShape 2814"/>
          <p:cNvSpPr/>
          <p:nvPr/>
        </p:nvSpPr>
        <p:spPr>
          <a:xfrm>
            <a:off x="4354920" y="4340520"/>
            <a:ext cx="166680" cy="162720"/>
          </a:xfrm>
          <a:custGeom>
            <a:avLst/>
            <a:gdLst/>
            <a:ahLst/>
            <a:rect l="l" t="t" r="r" b="b"/>
            <a:pathLst>
              <a:path w="166877" h="163067">
                <a:moveTo>
                  <a:pt x="5334" y="161544"/>
                </a:moveTo>
                <a:lnTo>
                  <a:pt x="166878" y="0"/>
                </a:lnTo>
                <a:lnTo>
                  <a:pt x="161544" y="1524"/>
                </a:lnTo>
                <a:lnTo>
                  <a:pt x="0" y="163068"/>
                </a:lnTo>
                <a:lnTo>
                  <a:pt x="5334" y="161544"/>
                </a:lnTo>
                <a:close/>
              </a:path>
            </a:pathLst>
          </a:custGeom>
          <a:solidFill>
            <a:srgbClr val="44acac"/>
          </a:solidFill>
          <a:ln w="0">
            <a:noFill/>
          </a:ln>
        </p:spPr>
        <p:style>
          <a:lnRef idx="0"/>
          <a:fillRef idx="0"/>
          <a:effectRef idx="0"/>
          <a:fontRef idx="minor"/>
        </p:style>
      </p:sp>
      <p:sp>
        <p:nvSpPr>
          <p:cNvPr id="2958" name="CustomShape 2815"/>
          <p:cNvSpPr/>
          <p:nvPr/>
        </p:nvSpPr>
        <p:spPr>
          <a:xfrm>
            <a:off x="4360320" y="434052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2959" name="CustomShape 2816"/>
          <p:cNvSpPr/>
          <p:nvPr/>
        </p:nvSpPr>
        <p:spPr>
          <a:xfrm>
            <a:off x="4357800" y="434052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4acac"/>
          </a:solidFill>
          <a:ln w="0">
            <a:noFill/>
          </a:ln>
        </p:spPr>
        <p:style>
          <a:lnRef idx="0"/>
          <a:fillRef idx="0"/>
          <a:effectRef idx="0"/>
          <a:fontRef idx="minor"/>
        </p:style>
      </p:sp>
      <p:sp>
        <p:nvSpPr>
          <p:cNvPr id="2960" name="CustomShape 2817"/>
          <p:cNvSpPr/>
          <p:nvPr/>
        </p:nvSpPr>
        <p:spPr>
          <a:xfrm>
            <a:off x="4354920" y="4341240"/>
            <a:ext cx="164160" cy="162000"/>
          </a:xfrm>
          <a:custGeom>
            <a:avLst/>
            <a:gdLst/>
            <a:ahLst/>
            <a:rect l="l" t="t" r="r" b="b"/>
            <a:pathLst>
              <a:path w="164591" h="162305">
                <a:moveTo>
                  <a:pt x="3048" y="161544"/>
                </a:moveTo>
                <a:lnTo>
                  <a:pt x="164592" y="0"/>
                </a:lnTo>
                <a:lnTo>
                  <a:pt x="161544" y="762"/>
                </a:lnTo>
                <a:lnTo>
                  <a:pt x="0" y="162306"/>
                </a:lnTo>
                <a:lnTo>
                  <a:pt x="3048" y="161544"/>
                </a:lnTo>
                <a:close/>
              </a:path>
            </a:pathLst>
          </a:custGeom>
          <a:solidFill>
            <a:srgbClr val="43aaaa"/>
          </a:solidFill>
          <a:ln w="0">
            <a:noFill/>
          </a:ln>
        </p:spPr>
        <p:style>
          <a:lnRef idx="0"/>
          <a:fillRef idx="0"/>
          <a:effectRef idx="0"/>
          <a:fontRef idx="minor"/>
        </p:style>
      </p:sp>
      <p:sp>
        <p:nvSpPr>
          <p:cNvPr id="2961" name="CustomShape 2818"/>
          <p:cNvSpPr/>
          <p:nvPr/>
        </p:nvSpPr>
        <p:spPr>
          <a:xfrm>
            <a:off x="4537800" y="4341960"/>
            <a:ext cx="161280" cy="183240"/>
          </a:xfrm>
          <a:custGeom>
            <a:avLst/>
            <a:gdLst/>
            <a:ahLst/>
            <a:rect l="l" t="t" r="r" b="b"/>
            <a:pathLst>
              <a:path w="161544" h="183641">
                <a:moveTo>
                  <a:pt x="0" y="183641"/>
                </a:moveTo>
                <a:lnTo>
                  <a:pt x="161544" y="22097"/>
                </a:lnTo>
                <a:lnTo>
                  <a:pt x="161544" y="0"/>
                </a:lnTo>
                <a:lnTo>
                  <a:pt x="0" y="161543"/>
                </a:lnTo>
                <a:lnTo>
                  <a:pt x="0" y="183641"/>
                </a:lnTo>
                <a:close/>
              </a:path>
            </a:pathLst>
          </a:custGeom>
          <a:solidFill>
            <a:srgbClr val="59e0e0"/>
          </a:solidFill>
          <a:ln w="0">
            <a:noFill/>
          </a:ln>
        </p:spPr>
        <p:style>
          <a:lnRef idx="0"/>
          <a:fillRef idx="0"/>
          <a:effectRef idx="0"/>
          <a:fontRef idx="minor"/>
        </p:style>
      </p:sp>
      <p:sp>
        <p:nvSpPr>
          <p:cNvPr id="2962" name="CustomShape 2819"/>
          <p:cNvSpPr/>
          <p:nvPr/>
        </p:nvSpPr>
        <p:spPr>
          <a:xfrm>
            <a:off x="4537800" y="4363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2963" name="CustomShape 2820"/>
          <p:cNvSpPr/>
          <p:nvPr/>
        </p:nvSpPr>
        <p:spPr>
          <a:xfrm>
            <a:off x="4532400" y="4340520"/>
            <a:ext cx="166680" cy="162720"/>
          </a:xfrm>
          <a:custGeom>
            <a:avLst/>
            <a:gdLst/>
            <a:ahLst/>
            <a:rect l="l" t="t" r="r" b="b"/>
            <a:pathLst>
              <a:path w="166877" h="163067">
                <a:moveTo>
                  <a:pt x="5334" y="163068"/>
                </a:moveTo>
                <a:lnTo>
                  <a:pt x="166878" y="1524"/>
                </a:lnTo>
                <a:lnTo>
                  <a:pt x="161544" y="0"/>
                </a:lnTo>
                <a:lnTo>
                  <a:pt x="0" y="161544"/>
                </a:lnTo>
                <a:lnTo>
                  <a:pt x="5334" y="163068"/>
                </a:lnTo>
                <a:close/>
              </a:path>
            </a:pathLst>
          </a:custGeom>
          <a:solidFill>
            <a:srgbClr val="42a7a6"/>
          </a:solidFill>
          <a:ln w="0">
            <a:noFill/>
          </a:ln>
        </p:spPr>
        <p:style>
          <a:lnRef idx="0"/>
          <a:fillRef idx="0"/>
          <a:effectRef idx="0"/>
          <a:fontRef idx="minor"/>
        </p:style>
      </p:sp>
      <p:sp>
        <p:nvSpPr>
          <p:cNvPr id="2964" name="CustomShape 2821"/>
          <p:cNvSpPr/>
          <p:nvPr/>
        </p:nvSpPr>
        <p:spPr>
          <a:xfrm>
            <a:off x="4537800" y="4341960"/>
            <a:ext cx="161280" cy="161280"/>
          </a:xfrm>
          <a:custGeom>
            <a:avLst/>
            <a:gdLst/>
            <a:ahLst/>
            <a:rect l="l" t="t" r="r" b="b"/>
            <a:pathLst>
              <a:path w="161544" h="161544">
                <a:moveTo>
                  <a:pt x="0" y="161544"/>
                </a:moveTo>
                <a:lnTo>
                  <a:pt x="161544" y="0"/>
                </a:lnTo>
              </a:path>
            </a:pathLst>
          </a:custGeom>
          <a:noFill/>
          <a:ln w="762">
            <a:solidFill>
              <a:srgbClr val="42a7a6"/>
            </a:solidFill>
            <a:round/>
          </a:ln>
        </p:spPr>
        <p:style>
          <a:lnRef idx="0"/>
          <a:fillRef idx="0"/>
          <a:effectRef idx="0"/>
          <a:fontRef idx="minor"/>
        </p:style>
      </p:sp>
      <p:sp>
        <p:nvSpPr>
          <p:cNvPr id="2965" name="CustomShape 2822"/>
          <p:cNvSpPr/>
          <p:nvPr/>
        </p:nvSpPr>
        <p:spPr>
          <a:xfrm>
            <a:off x="4536360" y="43412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2a7a6"/>
          </a:solidFill>
          <a:ln w="0">
            <a:noFill/>
          </a:ln>
        </p:spPr>
        <p:style>
          <a:lnRef idx="0"/>
          <a:fillRef idx="0"/>
          <a:effectRef idx="0"/>
          <a:fontRef idx="minor"/>
        </p:style>
      </p:sp>
      <p:sp>
        <p:nvSpPr>
          <p:cNvPr id="2966" name="CustomShape 2823"/>
          <p:cNvSpPr/>
          <p:nvPr/>
        </p:nvSpPr>
        <p:spPr>
          <a:xfrm>
            <a:off x="4534560" y="43412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2a8a8"/>
          </a:solidFill>
          <a:ln w="0">
            <a:noFill/>
          </a:ln>
        </p:spPr>
        <p:style>
          <a:lnRef idx="0"/>
          <a:fillRef idx="0"/>
          <a:effectRef idx="0"/>
          <a:fontRef idx="minor"/>
        </p:style>
      </p:sp>
      <p:sp>
        <p:nvSpPr>
          <p:cNvPr id="2967" name="CustomShape 2824"/>
          <p:cNvSpPr/>
          <p:nvPr/>
        </p:nvSpPr>
        <p:spPr>
          <a:xfrm>
            <a:off x="4533120" y="4340520"/>
            <a:ext cx="162720" cy="162000"/>
          </a:xfrm>
          <a:custGeom>
            <a:avLst/>
            <a:gdLst/>
            <a:ahLst/>
            <a:rect l="l" t="t" r="r" b="b"/>
            <a:pathLst>
              <a:path w="163067" h="162305">
                <a:moveTo>
                  <a:pt x="1524" y="162305"/>
                </a:moveTo>
                <a:lnTo>
                  <a:pt x="163068" y="761"/>
                </a:lnTo>
                <a:lnTo>
                  <a:pt x="162306" y="0"/>
                </a:lnTo>
                <a:lnTo>
                  <a:pt x="0" y="162305"/>
                </a:lnTo>
                <a:lnTo>
                  <a:pt x="1524" y="162305"/>
                </a:lnTo>
                <a:close/>
              </a:path>
            </a:pathLst>
          </a:custGeom>
          <a:solidFill>
            <a:srgbClr val="43a9a9"/>
          </a:solidFill>
          <a:ln w="0">
            <a:noFill/>
          </a:ln>
        </p:spPr>
        <p:style>
          <a:lnRef idx="0"/>
          <a:fillRef idx="0"/>
          <a:effectRef idx="0"/>
          <a:fontRef idx="minor"/>
        </p:style>
      </p:sp>
      <p:sp>
        <p:nvSpPr>
          <p:cNvPr id="2968" name="CustomShape 2825"/>
          <p:cNvSpPr/>
          <p:nvPr/>
        </p:nvSpPr>
        <p:spPr>
          <a:xfrm>
            <a:off x="4532400" y="4340520"/>
            <a:ext cx="162720" cy="162000"/>
          </a:xfrm>
          <a:custGeom>
            <a:avLst/>
            <a:gdLst/>
            <a:ahLst/>
            <a:rect l="l" t="t" r="r" b="b"/>
            <a:pathLst>
              <a:path w="163067" h="162305">
                <a:moveTo>
                  <a:pt x="762" y="162305"/>
                </a:moveTo>
                <a:lnTo>
                  <a:pt x="163068" y="0"/>
                </a:lnTo>
                <a:lnTo>
                  <a:pt x="161544" y="0"/>
                </a:lnTo>
                <a:lnTo>
                  <a:pt x="0" y="161543"/>
                </a:lnTo>
                <a:lnTo>
                  <a:pt x="762" y="162305"/>
                </a:lnTo>
                <a:close/>
              </a:path>
            </a:pathLst>
          </a:custGeom>
          <a:solidFill>
            <a:srgbClr val="43aaaa"/>
          </a:solidFill>
          <a:ln w="0">
            <a:noFill/>
          </a:ln>
        </p:spPr>
        <p:style>
          <a:lnRef idx="0"/>
          <a:fillRef idx="0"/>
          <a:effectRef idx="0"/>
          <a:fontRef idx="minor"/>
        </p:style>
      </p:sp>
      <p:sp>
        <p:nvSpPr>
          <p:cNvPr id="2969" name="CustomShape 2826"/>
          <p:cNvSpPr/>
          <p:nvPr/>
        </p:nvSpPr>
        <p:spPr>
          <a:xfrm>
            <a:off x="4527000" y="4338720"/>
            <a:ext cx="166680" cy="162720"/>
          </a:xfrm>
          <a:custGeom>
            <a:avLst/>
            <a:gdLst/>
            <a:ahLst/>
            <a:rect l="l" t="t" r="r" b="b"/>
            <a:pathLst>
              <a:path w="166877" h="163067">
                <a:moveTo>
                  <a:pt x="5334" y="163068"/>
                </a:moveTo>
                <a:lnTo>
                  <a:pt x="166878" y="1524"/>
                </a:lnTo>
                <a:lnTo>
                  <a:pt x="161544" y="0"/>
                </a:lnTo>
                <a:lnTo>
                  <a:pt x="0" y="161544"/>
                </a:lnTo>
                <a:lnTo>
                  <a:pt x="5334" y="163068"/>
                </a:lnTo>
                <a:close/>
              </a:path>
            </a:pathLst>
          </a:custGeom>
          <a:solidFill>
            <a:srgbClr val="44abab"/>
          </a:solidFill>
          <a:ln w="0">
            <a:noFill/>
          </a:ln>
        </p:spPr>
        <p:style>
          <a:lnRef idx="0"/>
          <a:fillRef idx="0"/>
          <a:effectRef idx="0"/>
          <a:fontRef idx="minor"/>
        </p:style>
      </p:sp>
      <p:sp>
        <p:nvSpPr>
          <p:cNvPr id="2970" name="CustomShape 2827"/>
          <p:cNvSpPr/>
          <p:nvPr/>
        </p:nvSpPr>
        <p:spPr>
          <a:xfrm>
            <a:off x="4532400" y="4340520"/>
            <a:ext cx="161280" cy="161280"/>
          </a:xfrm>
          <a:custGeom>
            <a:avLst/>
            <a:gdLst/>
            <a:ahLst/>
            <a:rect l="l" t="t" r="r" b="b"/>
            <a:pathLst>
              <a:path w="161544" h="161544">
                <a:moveTo>
                  <a:pt x="0" y="161544"/>
                </a:moveTo>
                <a:lnTo>
                  <a:pt x="161544" y="0"/>
                </a:lnTo>
              </a:path>
            </a:pathLst>
          </a:custGeom>
          <a:noFill/>
          <a:ln w="762">
            <a:solidFill>
              <a:srgbClr val="44abab"/>
            </a:solidFill>
            <a:round/>
          </a:ln>
        </p:spPr>
        <p:style>
          <a:lnRef idx="0"/>
          <a:fillRef idx="0"/>
          <a:effectRef idx="0"/>
          <a:fontRef idx="minor"/>
        </p:style>
      </p:sp>
      <p:sp>
        <p:nvSpPr>
          <p:cNvPr id="2971" name="CustomShape 2828"/>
          <p:cNvSpPr/>
          <p:nvPr/>
        </p:nvSpPr>
        <p:spPr>
          <a:xfrm>
            <a:off x="4530960" y="433944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4abab"/>
          </a:solidFill>
          <a:ln w="0">
            <a:noFill/>
          </a:ln>
        </p:spPr>
        <p:style>
          <a:lnRef idx="0"/>
          <a:fillRef idx="0"/>
          <a:effectRef idx="0"/>
          <a:fontRef idx="minor"/>
        </p:style>
      </p:sp>
      <p:sp>
        <p:nvSpPr>
          <p:cNvPr id="2972" name="CustomShape 2829"/>
          <p:cNvSpPr/>
          <p:nvPr/>
        </p:nvSpPr>
        <p:spPr>
          <a:xfrm>
            <a:off x="4529160" y="433944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4acac"/>
          </a:solidFill>
          <a:ln w="0">
            <a:noFill/>
          </a:ln>
        </p:spPr>
        <p:style>
          <a:lnRef idx="0"/>
          <a:fillRef idx="0"/>
          <a:effectRef idx="0"/>
          <a:fontRef idx="minor"/>
        </p:style>
      </p:sp>
      <p:sp>
        <p:nvSpPr>
          <p:cNvPr id="2973" name="CustomShape 2830"/>
          <p:cNvSpPr/>
          <p:nvPr/>
        </p:nvSpPr>
        <p:spPr>
          <a:xfrm>
            <a:off x="4528440" y="43387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5aeae"/>
          </a:solidFill>
          <a:ln w="0">
            <a:noFill/>
          </a:ln>
        </p:spPr>
        <p:style>
          <a:lnRef idx="0"/>
          <a:fillRef idx="0"/>
          <a:effectRef idx="0"/>
          <a:fontRef idx="minor"/>
        </p:style>
      </p:sp>
      <p:sp>
        <p:nvSpPr>
          <p:cNvPr id="2974" name="CustomShape 2831"/>
          <p:cNvSpPr/>
          <p:nvPr/>
        </p:nvSpPr>
        <p:spPr>
          <a:xfrm>
            <a:off x="4527000" y="433872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6b0b0"/>
          </a:solidFill>
          <a:ln w="0">
            <a:noFill/>
          </a:ln>
        </p:spPr>
        <p:style>
          <a:lnRef idx="0"/>
          <a:fillRef idx="0"/>
          <a:effectRef idx="0"/>
          <a:fontRef idx="minor"/>
        </p:style>
      </p:sp>
      <p:sp>
        <p:nvSpPr>
          <p:cNvPr id="2975" name="CustomShape 2832"/>
          <p:cNvSpPr/>
          <p:nvPr/>
        </p:nvSpPr>
        <p:spPr>
          <a:xfrm>
            <a:off x="4522320" y="4336560"/>
            <a:ext cx="165600" cy="163440"/>
          </a:xfrm>
          <a:custGeom>
            <a:avLst/>
            <a:gdLst/>
            <a:ahLst/>
            <a:rect l="l" t="t" r="r" b="b"/>
            <a:pathLst>
              <a:path w="166115" h="163829">
                <a:moveTo>
                  <a:pt x="4572" y="163830"/>
                </a:moveTo>
                <a:lnTo>
                  <a:pt x="166116" y="2286"/>
                </a:lnTo>
                <a:lnTo>
                  <a:pt x="161544" y="0"/>
                </a:lnTo>
                <a:lnTo>
                  <a:pt x="0" y="161544"/>
                </a:lnTo>
                <a:lnTo>
                  <a:pt x="4572" y="163830"/>
                </a:lnTo>
                <a:close/>
              </a:path>
            </a:pathLst>
          </a:custGeom>
          <a:solidFill>
            <a:srgbClr val="46b2b2"/>
          </a:solidFill>
          <a:ln w="0">
            <a:noFill/>
          </a:ln>
        </p:spPr>
        <p:style>
          <a:lnRef idx="0"/>
          <a:fillRef idx="0"/>
          <a:effectRef idx="0"/>
          <a:fontRef idx="minor"/>
        </p:style>
      </p:sp>
      <p:sp>
        <p:nvSpPr>
          <p:cNvPr id="2976" name="CustomShape 2833"/>
          <p:cNvSpPr/>
          <p:nvPr/>
        </p:nvSpPr>
        <p:spPr>
          <a:xfrm>
            <a:off x="4527000" y="4338720"/>
            <a:ext cx="161280" cy="161280"/>
          </a:xfrm>
          <a:custGeom>
            <a:avLst/>
            <a:gdLst/>
            <a:ahLst/>
            <a:rect l="l" t="t" r="r" b="b"/>
            <a:pathLst>
              <a:path w="161544" h="161544">
                <a:moveTo>
                  <a:pt x="0" y="161543"/>
                </a:moveTo>
                <a:lnTo>
                  <a:pt x="161544" y="0"/>
                </a:lnTo>
              </a:path>
            </a:pathLst>
          </a:custGeom>
          <a:noFill/>
          <a:ln w="762">
            <a:solidFill>
              <a:srgbClr val="46b2b2"/>
            </a:solidFill>
            <a:round/>
          </a:ln>
        </p:spPr>
        <p:style>
          <a:lnRef idx="0"/>
          <a:fillRef idx="0"/>
          <a:effectRef idx="0"/>
          <a:fontRef idx="minor"/>
        </p:style>
      </p:sp>
      <p:sp>
        <p:nvSpPr>
          <p:cNvPr id="2977" name="CustomShape 2834"/>
          <p:cNvSpPr/>
          <p:nvPr/>
        </p:nvSpPr>
        <p:spPr>
          <a:xfrm>
            <a:off x="4525560" y="433800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46b2b2"/>
          </a:solidFill>
          <a:ln w="0">
            <a:noFill/>
          </a:ln>
        </p:spPr>
        <p:style>
          <a:lnRef idx="0"/>
          <a:fillRef idx="0"/>
          <a:effectRef idx="0"/>
          <a:fontRef idx="minor"/>
        </p:style>
      </p:sp>
      <p:sp>
        <p:nvSpPr>
          <p:cNvPr id="2978" name="CustomShape 2835"/>
          <p:cNvSpPr/>
          <p:nvPr/>
        </p:nvSpPr>
        <p:spPr>
          <a:xfrm>
            <a:off x="4524840" y="433728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7b5b5"/>
          </a:solidFill>
          <a:ln w="0">
            <a:noFill/>
          </a:ln>
        </p:spPr>
        <p:style>
          <a:lnRef idx="0"/>
          <a:fillRef idx="0"/>
          <a:effectRef idx="0"/>
          <a:fontRef idx="minor"/>
        </p:style>
      </p:sp>
      <p:sp>
        <p:nvSpPr>
          <p:cNvPr id="2979" name="CustomShape 2836"/>
          <p:cNvSpPr/>
          <p:nvPr/>
        </p:nvSpPr>
        <p:spPr>
          <a:xfrm>
            <a:off x="4523400" y="4337280"/>
            <a:ext cx="162720" cy="161280"/>
          </a:xfrm>
          <a:custGeom>
            <a:avLst/>
            <a:gdLst/>
            <a:ahLst/>
            <a:rect l="l" t="t" r="r" b="b"/>
            <a:pathLst>
              <a:path w="163067" h="161544">
                <a:moveTo>
                  <a:pt x="1524" y="161543"/>
                </a:moveTo>
                <a:lnTo>
                  <a:pt x="163068" y="0"/>
                </a:lnTo>
                <a:lnTo>
                  <a:pt x="162306" y="0"/>
                </a:lnTo>
                <a:lnTo>
                  <a:pt x="0" y="161543"/>
                </a:lnTo>
                <a:lnTo>
                  <a:pt x="1524" y="161543"/>
                </a:lnTo>
                <a:close/>
              </a:path>
            </a:pathLst>
          </a:custGeom>
          <a:solidFill>
            <a:srgbClr val="48b7b7"/>
          </a:solidFill>
          <a:ln w="0">
            <a:noFill/>
          </a:ln>
        </p:spPr>
        <p:style>
          <a:lnRef idx="0"/>
          <a:fillRef idx="0"/>
          <a:effectRef idx="0"/>
          <a:fontRef idx="minor"/>
        </p:style>
      </p:sp>
      <p:sp>
        <p:nvSpPr>
          <p:cNvPr id="2980" name="CustomShape 2837"/>
          <p:cNvSpPr/>
          <p:nvPr/>
        </p:nvSpPr>
        <p:spPr>
          <a:xfrm>
            <a:off x="4522320" y="433656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9b8b8"/>
          </a:solidFill>
          <a:ln w="0">
            <a:noFill/>
          </a:ln>
        </p:spPr>
        <p:style>
          <a:lnRef idx="0"/>
          <a:fillRef idx="0"/>
          <a:effectRef idx="0"/>
          <a:fontRef idx="minor"/>
        </p:style>
      </p:sp>
      <p:sp>
        <p:nvSpPr>
          <p:cNvPr id="2981" name="CustomShape 2838"/>
          <p:cNvSpPr/>
          <p:nvPr/>
        </p:nvSpPr>
        <p:spPr>
          <a:xfrm>
            <a:off x="4518720" y="4333320"/>
            <a:ext cx="164880" cy="164160"/>
          </a:xfrm>
          <a:custGeom>
            <a:avLst/>
            <a:gdLst/>
            <a:ahLst/>
            <a:rect l="l" t="t" r="r" b="b"/>
            <a:pathLst>
              <a:path w="165353" h="164591">
                <a:moveTo>
                  <a:pt x="3810" y="164591"/>
                </a:moveTo>
                <a:lnTo>
                  <a:pt x="165354" y="3047"/>
                </a:lnTo>
                <a:lnTo>
                  <a:pt x="161544" y="0"/>
                </a:lnTo>
                <a:lnTo>
                  <a:pt x="0" y="161543"/>
                </a:lnTo>
                <a:lnTo>
                  <a:pt x="3810" y="164591"/>
                </a:lnTo>
                <a:close/>
              </a:path>
            </a:pathLst>
          </a:custGeom>
          <a:solidFill>
            <a:srgbClr val="4abbbb"/>
          </a:solidFill>
          <a:ln w="0">
            <a:noFill/>
          </a:ln>
        </p:spPr>
        <p:style>
          <a:lnRef idx="0"/>
          <a:fillRef idx="0"/>
          <a:effectRef idx="0"/>
          <a:fontRef idx="minor"/>
        </p:style>
      </p:sp>
      <p:sp>
        <p:nvSpPr>
          <p:cNvPr id="2982" name="CustomShape 2839"/>
          <p:cNvSpPr/>
          <p:nvPr/>
        </p:nvSpPr>
        <p:spPr>
          <a:xfrm>
            <a:off x="4522320" y="4336560"/>
            <a:ext cx="161280" cy="161280"/>
          </a:xfrm>
          <a:custGeom>
            <a:avLst/>
            <a:gdLst/>
            <a:ahLst/>
            <a:rect l="l" t="t" r="r" b="b"/>
            <a:pathLst>
              <a:path w="161544" h="161544">
                <a:moveTo>
                  <a:pt x="0" y="161543"/>
                </a:moveTo>
                <a:lnTo>
                  <a:pt x="161544" y="0"/>
                </a:lnTo>
              </a:path>
            </a:pathLst>
          </a:custGeom>
          <a:noFill/>
          <a:ln w="762">
            <a:solidFill>
              <a:srgbClr val="4abbbb"/>
            </a:solidFill>
            <a:round/>
          </a:ln>
        </p:spPr>
        <p:style>
          <a:lnRef idx="0"/>
          <a:fillRef idx="0"/>
          <a:effectRef idx="0"/>
          <a:fontRef idx="minor"/>
        </p:style>
      </p:sp>
      <p:sp>
        <p:nvSpPr>
          <p:cNvPr id="2983" name="CustomShape 2840"/>
          <p:cNvSpPr/>
          <p:nvPr/>
        </p:nvSpPr>
        <p:spPr>
          <a:xfrm>
            <a:off x="4521600" y="43358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abbbb"/>
          </a:solidFill>
          <a:ln w="0">
            <a:noFill/>
          </a:ln>
        </p:spPr>
        <p:style>
          <a:lnRef idx="0"/>
          <a:fillRef idx="0"/>
          <a:effectRef idx="0"/>
          <a:fontRef idx="minor"/>
        </p:style>
      </p:sp>
      <p:sp>
        <p:nvSpPr>
          <p:cNvPr id="2984" name="CustomShape 2841"/>
          <p:cNvSpPr/>
          <p:nvPr/>
        </p:nvSpPr>
        <p:spPr>
          <a:xfrm>
            <a:off x="4520160" y="43351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abdbd"/>
          </a:solidFill>
          <a:ln w="0">
            <a:noFill/>
          </a:ln>
        </p:spPr>
        <p:style>
          <a:lnRef idx="0"/>
          <a:fillRef idx="0"/>
          <a:effectRef idx="0"/>
          <a:fontRef idx="minor"/>
        </p:style>
      </p:sp>
      <p:sp>
        <p:nvSpPr>
          <p:cNvPr id="2985" name="CustomShape 2842"/>
          <p:cNvSpPr/>
          <p:nvPr/>
        </p:nvSpPr>
        <p:spPr>
          <a:xfrm>
            <a:off x="4519440" y="43344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cbfc0"/>
          </a:solidFill>
          <a:ln w="0">
            <a:noFill/>
          </a:ln>
        </p:spPr>
        <p:style>
          <a:lnRef idx="0"/>
          <a:fillRef idx="0"/>
          <a:effectRef idx="0"/>
          <a:fontRef idx="minor"/>
        </p:style>
      </p:sp>
      <p:sp>
        <p:nvSpPr>
          <p:cNvPr id="2986" name="CustomShape 2843"/>
          <p:cNvSpPr/>
          <p:nvPr/>
        </p:nvSpPr>
        <p:spPr>
          <a:xfrm>
            <a:off x="4518720" y="43333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dc2c2"/>
          </a:solidFill>
          <a:ln w="0">
            <a:noFill/>
          </a:ln>
        </p:spPr>
        <p:style>
          <a:lnRef idx="0"/>
          <a:fillRef idx="0"/>
          <a:effectRef idx="0"/>
          <a:fontRef idx="minor"/>
        </p:style>
      </p:sp>
      <p:sp>
        <p:nvSpPr>
          <p:cNvPr id="2987" name="CustomShape 2844"/>
          <p:cNvSpPr/>
          <p:nvPr/>
        </p:nvSpPr>
        <p:spPr>
          <a:xfrm>
            <a:off x="4514760" y="4330440"/>
            <a:ext cx="164880" cy="164160"/>
          </a:xfrm>
          <a:custGeom>
            <a:avLst/>
            <a:gdLst/>
            <a:ahLst/>
            <a:rect l="l" t="t" r="r" b="b"/>
            <a:pathLst>
              <a:path w="165353" h="164591">
                <a:moveTo>
                  <a:pt x="3810" y="164592"/>
                </a:moveTo>
                <a:lnTo>
                  <a:pt x="165354" y="3048"/>
                </a:lnTo>
                <a:lnTo>
                  <a:pt x="161544" y="0"/>
                </a:lnTo>
                <a:lnTo>
                  <a:pt x="0" y="161544"/>
                </a:lnTo>
                <a:lnTo>
                  <a:pt x="3810" y="164592"/>
                </a:lnTo>
                <a:close/>
              </a:path>
            </a:pathLst>
          </a:custGeom>
          <a:solidFill>
            <a:srgbClr val="4ec5c5"/>
          </a:solidFill>
          <a:ln w="0">
            <a:noFill/>
          </a:ln>
        </p:spPr>
        <p:style>
          <a:lnRef idx="0"/>
          <a:fillRef idx="0"/>
          <a:effectRef idx="0"/>
          <a:fontRef idx="minor"/>
        </p:style>
      </p:sp>
      <p:sp>
        <p:nvSpPr>
          <p:cNvPr id="2988" name="CustomShape 2845"/>
          <p:cNvSpPr/>
          <p:nvPr/>
        </p:nvSpPr>
        <p:spPr>
          <a:xfrm>
            <a:off x="4518720" y="4333320"/>
            <a:ext cx="161280" cy="161280"/>
          </a:xfrm>
          <a:custGeom>
            <a:avLst/>
            <a:gdLst/>
            <a:ahLst/>
            <a:rect l="l" t="t" r="r" b="b"/>
            <a:pathLst>
              <a:path w="161544" h="161544">
                <a:moveTo>
                  <a:pt x="0" y="161544"/>
                </a:moveTo>
                <a:lnTo>
                  <a:pt x="161544" y="0"/>
                </a:lnTo>
              </a:path>
            </a:pathLst>
          </a:custGeom>
          <a:noFill/>
          <a:ln w="762">
            <a:solidFill>
              <a:srgbClr val="4ec5c5"/>
            </a:solidFill>
            <a:round/>
          </a:ln>
        </p:spPr>
        <p:style>
          <a:lnRef idx="0"/>
          <a:fillRef idx="0"/>
          <a:effectRef idx="0"/>
          <a:fontRef idx="minor"/>
        </p:style>
      </p:sp>
      <p:sp>
        <p:nvSpPr>
          <p:cNvPr id="2989" name="CustomShape 2846"/>
          <p:cNvSpPr/>
          <p:nvPr/>
        </p:nvSpPr>
        <p:spPr>
          <a:xfrm>
            <a:off x="4517280" y="43326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ec5c5"/>
          </a:solidFill>
          <a:ln w="0">
            <a:noFill/>
          </a:ln>
        </p:spPr>
        <p:style>
          <a:lnRef idx="0"/>
          <a:fillRef idx="0"/>
          <a:effectRef idx="0"/>
          <a:fontRef idx="minor"/>
        </p:style>
      </p:sp>
      <p:sp>
        <p:nvSpPr>
          <p:cNvPr id="2990" name="CustomShape 2847"/>
          <p:cNvSpPr/>
          <p:nvPr/>
        </p:nvSpPr>
        <p:spPr>
          <a:xfrm>
            <a:off x="4516200" y="433188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ec5c5"/>
          </a:solidFill>
          <a:ln w="0">
            <a:noFill/>
          </a:ln>
        </p:spPr>
        <p:style>
          <a:lnRef idx="0"/>
          <a:fillRef idx="0"/>
          <a:effectRef idx="0"/>
          <a:fontRef idx="minor"/>
        </p:style>
      </p:sp>
      <p:sp>
        <p:nvSpPr>
          <p:cNvPr id="2991" name="CustomShape 2848"/>
          <p:cNvSpPr/>
          <p:nvPr/>
        </p:nvSpPr>
        <p:spPr>
          <a:xfrm>
            <a:off x="4515480" y="43311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fc7c7"/>
          </a:solidFill>
          <a:ln w="0">
            <a:noFill/>
          </a:ln>
        </p:spPr>
        <p:style>
          <a:lnRef idx="0"/>
          <a:fillRef idx="0"/>
          <a:effectRef idx="0"/>
          <a:fontRef idx="minor"/>
        </p:style>
      </p:sp>
      <p:sp>
        <p:nvSpPr>
          <p:cNvPr id="2992" name="CustomShape 2849"/>
          <p:cNvSpPr/>
          <p:nvPr/>
        </p:nvSpPr>
        <p:spPr>
          <a:xfrm>
            <a:off x="4514760" y="43304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9c9"/>
          </a:solidFill>
          <a:ln w="0">
            <a:noFill/>
          </a:ln>
        </p:spPr>
        <p:style>
          <a:lnRef idx="0"/>
          <a:fillRef idx="0"/>
          <a:effectRef idx="0"/>
          <a:fontRef idx="minor"/>
        </p:style>
      </p:sp>
      <p:sp>
        <p:nvSpPr>
          <p:cNvPr id="2993" name="CustomShape 2850"/>
          <p:cNvSpPr/>
          <p:nvPr/>
        </p:nvSpPr>
        <p:spPr>
          <a:xfrm>
            <a:off x="4511880" y="4326480"/>
            <a:ext cx="164160" cy="164880"/>
          </a:xfrm>
          <a:custGeom>
            <a:avLst/>
            <a:gdLst/>
            <a:ahLst/>
            <a:rect l="l" t="t" r="r" b="b"/>
            <a:pathLst>
              <a:path w="164591" h="165353">
                <a:moveTo>
                  <a:pt x="3048" y="165353"/>
                </a:moveTo>
                <a:lnTo>
                  <a:pt x="164592" y="3809"/>
                </a:lnTo>
                <a:lnTo>
                  <a:pt x="161544" y="0"/>
                </a:lnTo>
                <a:lnTo>
                  <a:pt x="0" y="161543"/>
                </a:lnTo>
                <a:lnTo>
                  <a:pt x="3048" y="165353"/>
                </a:lnTo>
                <a:close/>
              </a:path>
            </a:pathLst>
          </a:custGeom>
          <a:solidFill>
            <a:srgbClr val="51cbcb"/>
          </a:solidFill>
          <a:ln w="0">
            <a:noFill/>
          </a:ln>
        </p:spPr>
        <p:style>
          <a:lnRef idx="0"/>
          <a:fillRef idx="0"/>
          <a:effectRef idx="0"/>
          <a:fontRef idx="minor"/>
        </p:style>
      </p:sp>
      <p:sp>
        <p:nvSpPr>
          <p:cNvPr id="2994" name="CustomShape 2851"/>
          <p:cNvSpPr/>
          <p:nvPr/>
        </p:nvSpPr>
        <p:spPr>
          <a:xfrm>
            <a:off x="4514760" y="433044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2995" name="CustomShape 2852"/>
          <p:cNvSpPr/>
          <p:nvPr/>
        </p:nvSpPr>
        <p:spPr>
          <a:xfrm>
            <a:off x="4514040" y="43297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1cbcb"/>
          </a:solidFill>
          <a:ln w="0">
            <a:noFill/>
          </a:ln>
        </p:spPr>
        <p:style>
          <a:lnRef idx="0"/>
          <a:fillRef idx="0"/>
          <a:effectRef idx="0"/>
          <a:fontRef idx="minor"/>
        </p:style>
      </p:sp>
      <p:sp>
        <p:nvSpPr>
          <p:cNvPr id="2996" name="CustomShape 2853"/>
          <p:cNvSpPr/>
          <p:nvPr/>
        </p:nvSpPr>
        <p:spPr>
          <a:xfrm>
            <a:off x="4513320" y="43290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1cdcd"/>
          </a:solidFill>
          <a:ln w="0">
            <a:noFill/>
          </a:ln>
        </p:spPr>
        <p:style>
          <a:lnRef idx="0"/>
          <a:fillRef idx="0"/>
          <a:effectRef idx="0"/>
          <a:fontRef idx="minor"/>
        </p:style>
      </p:sp>
      <p:sp>
        <p:nvSpPr>
          <p:cNvPr id="2997" name="CustomShape 2854"/>
          <p:cNvSpPr/>
          <p:nvPr/>
        </p:nvSpPr>
        <p:spPr>
          <a:xfrm>
            <a:off x="4512600" y="432756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2cfcf"/>
          </a:solidFill>
          <a:ln w="0">
            <a:noFill/>
          </a:ln>
        </p:spPr>
        <p:style>
          <a:lnRef idx="0"/>
          <a:fillRef idx="0"/>
          <a:effectRef idx="0"/>
          <a:fontRef idx="minor"/>
        </p:style>
      </p:sp>
      <p:sp>
        <p:nvSpPr>
          <p:cNvPr id="2998" name="CustomShape 2855"/>
          <p:cNvSpPr/>
          <p:nvPr/>
        </p:nvSpPr>
        <p:spPr>
          <a:xfrm>
            <a:off x="4511880" y="432648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2d1d1"/>
          </a:solidFill>
          <a:ln w="0">
            <a:noFill/>
          </a:ln>
        </p:spPr>
        <p:style>
          <a:lnRef idx="0"/>
          <a:fillRef idx="0"/>
          <a:effectRef idx="0"/>
          <a:fontRef idx="minor"/>
        </p:style>
      </p:sp>
      <p:sp>
        <p:nvSpPr>
          <p:cNvPr id="2999" name="CustomShape 2856"/>
          <p:cNvSpPr/>
          <p:nvPr/>
        </p:nvSpPr>
        <p:spPr>
          <a:xfrm>
            <a:off x="4508640" y="4322880"/>
            <a:ext cx="164160" cy="164880"/>
          </a:xfrm>
          <a:custGeom>
            <a:avLst/>
            <a:gdLst/>
            <a:ahLst/>
            <a:rect l="l" t="t" r="r" b="b"/>
            <a:pathLst>
              <a:path w="164591" h="165353">
                <a:moveTo>
                  <a:pt x="3048" y="165353"/>
                </a:moveTo>
                <a:lnTo>
                  <a:pt x="164592" y="3809"/>
                </a:lnTo>
                <a:lnTo>
                  <a:pt x="162306" y="0"/>
                </a:lnTo>
                <a:lnTo>
                  <a:pt x="0" y="161543"/>
                </a:lnTo>
                <a:lnTo>
                  <a:pt x="3048" y="165353"/>
                </a:lnTo>
                <a:close/>
              </a:path>
            </a:pathLst>
          </a:custGeom>
          <a:solidFill>
            <a:srgbClr val="53d2d2"/>
          </a:solidFill>
          <a:ln w="0">
            <a:noFill/>
          </a:ln>
        </p:spPr>
        <p:style>
          <a:lnRef idx="0"/>
          <a:fillRef idx="0"/>
          <a:effectRef idx="0"/>
          <a:fontRef idx="minor"/>
        </p:style>
      </p:sp>
      <p:sp>
        <p:nvSpPr>
          <p:cNvPr id="3000" name="CustomShape 2857"/>
          <p:cNvSpPr/>
          <p:nvPr/>
        </p:nvSpPr>
        <p:spPr>
          <a:xfrm>
            <a:off x="4511880" y="432648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3001" name="CustomShape 2858"/>
          <p:cNvSpPr/>
          <p:nvPr/>
        </p:nvSpPr>
        <p:spPr>
          <a:xfrm>
            <a:off x="4511160" y="43257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3d2d2"/>
          </a:solidFill>
          <a:ln w="0">
            <a:noFill/>
          </a:ln>
        </p:spPr>
        <p:style>
          <a:lnRef idx="0"/>
          <a:fillRef idx="0"/>
          <a:effectRef idx="0"/>
          <a:fontRef idx="minor"/>
        </p:style>
      </p:sp>
      <p:sp>
        <p:nvSpPr>
          <p:cNvPr id="3002" name="CustomShape 2859"/>
          <p:cNvSpPr/>
          <p:nvPr/>
        </p:nvSpPr>
        <p:spPr>
          <a:xfrm>
            <a:off x="4510440" y="432432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3d3d3"/>
          </a:solidFill>
          <a:ln w="0">
            <a:noFill/>
          </a:ln>
        </p:spPr>
        <p:style>
          <a:lnRef idx="0"/>
          <a:fillRef idx="0"/>
          <a:effectRef idx="0"/>
          <a:fontRef idx="minor"/>
        </p:style>
      </p:sp>
      <p:sp>
        <p:nvSpPr>
          <p:cNvPr id="3003" name="CustomShape 2860"/>
          <p:cNvSpPr/>
          <p:nvPr/>
        </p:nvSpPr>
        <p:spPr>
          <a:xfrm>
            <a:off x="4509360" y="432360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54d4d4"/>
          </a:solidFill>
          <a:ln w="0">
            <a:noFill/>
          </a:ln>
        </p:spPr>
        <p:style>
          <a:lnRef idx="0"/>
          <a:fillRef idx="0"/>
          <a:effectRef idx="0"/>
          <a:fontRef idx="minor"/>
        </p:style>
      </p:sp>
      <p:sp>
        <p:nvSpPr>
          <p:cNvPr id="3004" name="CustomShape 2861"/>
          <p:cNvSpPr/>
          <p:nvPr/>
        </p:nvSpPr>
        <p:spPr>
          <a:xfrm>
            <a:off x="4508640" y="4322880"/>
            <a:ext cx="162000" cy="162000"/>
          </a:xfrm>
          <a:custGeom>
            <a:avLst/>
            <a:gdLst/>
            <a:ahLst/>
            <a:rect l="l" t="t" r="r" b="b"/>
            <a:pathLst>
              <a:path w="162306" h="162305">
                <a:moveTo>
                  <a:pt x="762" y="162306"/>
                </a:moveTo>
                <a:lnTo>
                  <a:pt x="162306" y="762"/>
                </a:lnTo>
                <a:lnTo>
                  <a:pt x="162306" y="0"/>
                </a:lnTo>
                <a:lnTo>
                  <a:pt x="0" y="161544"/>
                </a:lnTo>
                <a:lnTo>
                  <a:pt x="762" y="162306"/>
                </a:lnTo>
                <a:close/>
              </a:path>
            </a:pathLst>
          </a:custGeom>
          <a:solidFill>
            <a:srgbClr val="54d5d5"/>
          </a:solidFill>
          <a:ln w="0">
            <a:noFill/>
          </a:ln>
        </p:spPr>
        <p:style>
          <a:lnRef idx="0"/>
          <a:fillRef idx="0"/>
          <a:effectRef idx="0"/>
          <a:fontRef idx="minor"/>
        </p:style>
      </p:sp>
      <p:sp>
        <p:nvSpPr>
          <p:cNvPr id="3005" name="CustomShape 2862"/>
          <p:cNvSpPr/>
          <p:nvPr/>
        </p:nvSpPr>
        <p:spPr>
          <a:xfrm>
            <a:off x="4507200" y="4317480"/>
            <a:ext cx="163440" cy="166680"/>
          </a:xfrm>
          <a:custGeom>
            <a:avLst/>
            <a:gdLst/>
            <a:ahLst/>
            <a:rect l="l" t="t" r="r" b="b"/>
            <a:pathLst>
              <a:path w="163829" h="166877">
                <a:moveTo>
                  <a:pt x="1524" y="166877"/>
                </a:moveTo>
                <a:lnTo>
                  <a:pt x="163830" y="5333"/>
                </a:lnTo>
                <a:lnTo>
                  <a:pt x="161544" y="0"/>
                </a:lnTo>
                <a:lnTo>
                  <a:pt x="0" y="161543"/>
                </a:lnTo>
                <a:lnTo>
                  <a:pt x="1524" y="166877"/>
                </a:lnTo>
                <a:close/>
              </a:path>
            </a:pathLst>
          </a:custGeom>
          <a:solidFill>
            <a:srgbClr val="55d7d7"/>
          </a:solidFill>
          <a:ln w="0">
            <a:noFill/>
          </a:ln>
        </p:spPr>
        <p:style>
          <a:lnRef idx="0"/>
          <a:fillRef idx="0"/>
          <a:effectRef idx="0"/>
          <a:fontRef idx="minor"/>
        </p:style>
      </p:sp>
      <p:sp>
        <p:nvSpPr>
          <p:cNvPr id="3006" name="CustomShape 2863"/>
          <p:cNvSpPr/>
          <p:nvPr/>
        </p:nvSpPr>
        <p:spPr>
          <a:xfrm>
            <a:off x="4508640" y="4322880"/>
            <a:ext cx="162000" cy="161280"/>
          </a:xfrm>
          <a:custGeom>
            <a:avLst/>
            <a:gdLst/>
            <a:ahLst/>
            <a:rect l="l" t="t" r="r" b="b"/>
            <a:pathLst>
              <a:path w="162305" h="161544">
                <a:moveTo>
                  <a:pt x="0" y="161544"/>
                </a:moveTo>
                <a:lnTo>
                  <a:pt x="162306" y="0"/>
                </a:lnTo>
              </a:path>
            </a:pathLst>
          </a:custGeom>
          <a:noFill/>
          <a:ln w="762">
            <a:solidFill>
              <a:srgbClr val="55d7d7"/>
            </a:solidFill>
            <a:round/>
          </a:ln>
        </p:spPr>
        <p:style>
          <a:lnRef idx="0"/>
          <a:fillRef idx="0"/>
          <a:effectRef idx="0"/>
          <a:fontRef idx="minor"/>
        </p:style>
      </p:sp>
      <p:sp>
        <p:nvSpPr>
          <p:cNvPr id="3007" name="CustomShape 2864"/>
          <p:cNvSpPr/>
          <p:nvPr/>
        </p:nvSpPr>
        <p:spPr>
          <a:xfrm>
            <a:off x="4508640" y="4321440"/>
            <a:ext cx="162000" cy="162720"/>
          </a:xfrm>
          <a:custGeom>
            <a:avLst/>
            <a:gdLst/>
            <a:ahLst/>
            <a:rect l="l" t="t" r="r" b="b"/>
            <a:pathLst>
              <a:path w="162305" h="163067">
                <a:moveTo>
                  <a:pt x="0" y="163068"/>
                </a:moveTo>
                <a:lnTo>
                  <a:pt x="162306" y="1524"/>
                </a:lnTo>
                <a:lnTo>
                  <a:pt x="161544" y="0"/>
                </a:lnTo>
                <a:lnTo>
                  <a:pt x="0" y="161544"/>
                </a:lnTo>
                <a:lnTo>
                  <a:pt x="0" y="163068"/>
                </a:lnTo>
                <a:close/>
              </a:path>
            </a:pathLst>
          </a:custGeom>
          <a:solidFill>
            <a:srgbClr val="55d7d7"/>
          </a:solidFill>
          <a:ln w="0">
            <a:noFill/>
          </a:ln>
        </p:spPr>
        <p:style>
          <a:lnRef idx="0"/>
          <a:fillRef idx="0"/>
          <a:effectRef idx="0"/>
          <a:fontRef idx="minor"/>
        </p:style>
      </p:sp>
      <p:sp>
        <p:nvSpPr>
          <p:cNvPr id="3008" name="CustomShape 2865"/>
          <p:cNvSpPr/>
          <p:nvPr/>
        </p:nvSpPr>
        <p:spPr>
          <a:xfrm>
            <a:off x="4507920" y="431964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6d8d8"/>
          </a:solidFill>
          <a:ln w="0">
            <a:noFill/>
          </a:ln>
        </p:spPr>
        <p:style>
          <a:lnRef idx="0"/>
          <a:fillRef idx="0"/>
          <a:effectRef idx="0"/>
          <a:fontRef idx="minor"/>
        </p:style>
      </p:sp>
      <p:sp>
        <p:nvSpPr>
          <p:cNvPr id="3009" name="CustomShape 2866"/>
          <p:cNvSpPr/>
          <p:nvPr/>
        </p:nvSpPr>
        <p:spPr>
          <a:xfrm>
            <a:off x="4507200" y="431892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7dada"/>
          </a:solidFill>
          <a:ln w="0">
            <a:noFill/>
          </a:ln>
        </p:spPr>
        <p:style>
          <a:lnRef idx="0"/>
          <a:fillRef idx="0"/>
          <a:effectRef idx="0"/>
          <a:fontRef idx="minor"/>
        </p:style>
      </p:sp>
      <p:sp>
        <p:nvSpPr>
          <p:cNvPr id="3010" name="CustomShape 2867"/>
          <p:cNvSpPr/>
          <p:nvPr/>
        </p:nvSpPr>
        <p:spPr>
          <a:xfrm>
            <a:off x="4507200" y="4317480"/>
            <a:ext cx="161280" cy="162720"/>
          </a:xfrm>
          <a:custGeom>
            <a:avLst/>
            <a:gdLst/>
            <a:ahLst/>
            <a:rect l="l" t="t" r="r" b="b"/>
            <a:pathLst>
              <a:path w="161544" h="163067">
                <a:moveTo>
                  <a:pt x="0" y="163068"/>
                </a:moveTo>
                <a:lnTo>
                  <a:pt x="161544" y="1524"/>
                </a:lnTo>
                <a:lnTo>
                  <a:pt x="161544" y="0"/>
                </a:lnTo>
                <a:lnTo>
                  <a:pt x="0" y="161544"/>
                </a:lnTo>
                <a:lnTo>
                  <a:pt x="0" y="163068"/>
                </a:lnTo>
                <a:close/>
              </a:path>
            </a:pathLst>
          </a:custGeom>
          <a:solidFill>
            <a:srgbClr val="57dbdb"/>
          </a:solidFill>
          <a:ln w="0">
            <a:noFill/>
          </a:ln>
        </p:spPr>
        <p:style>
          <a:lnRef idx="0"/>
          <a:fillRef idx="0"/>
          <a:effectRef idx="0"/>
          <a:fontRef idx="minor"/>
        </p:style>
      </p:sp>
      <p:sp>
        <p:nvSpPr>
          <p:cNvPr id="3011" name="CustomShape 2868"/>
          <p:cNvSpPr/>
          <p:nvPr/>
        </p:nvSpPr>
        <p:spPr>
          <a:xfrm>
            <a:off x="4505040" y="4312080"/>
            <a:ext cx="163440" cy="166680"/>
          </a:xfrm>
          <a:custGeom>
            <a:avLst/>
            <a:gdLst/>
            <a:ahLst/>
            <a:rect l="l" t="t" r="r" b="b"/>
            <a:pathLst>
              <a:path w="163829" h="166877">
                <a:moveTo>
                  <a:pt x="2286" y="166877"/>
                </a:moveTo>
                <a:lnTo>
                  <a:pt x="163830" y="5333"/>
                </a:lnTo>
                <a:lnTo>
                  <a:pt x="162306" y="0"/>
                </a:lnTo>
                <a:lnTo>
                  <a:pt x="0" y="161543"/>
                </a:lnTo>
                <a:lnTo>
                  <a:pt x="2286" y="166877"/>
                </a:lnTo>
                <a:close/>
              </a:path>
            </a:pathLst>
          </a:custGeom>
          <a:solidFill>
            <a:srgbClr val="58dcdc"/>
          </a:solidFill>
          <a:ln w="0">
            <a:noFill/>
          </a:ln>
        </p:spPr>
        <p:style>
          <a:lnRef idx="0"/>
          <a:fillRef idx="0"/>
          <a:effectRef idx="0"/>
          <a:fontRef idx="minor"/>
        </p:style>
      </p:sp>
      <p:sp>
        <p:nvSpPr>
          <p:cNvPr id="3012" name="CustomShape 2869"/>
          <p:cNvSpPr/>
          <p:nvPr/>
        </p:nvSpPr>
        <p:spPr>
          <a:xfrm>
            <a:off x="4507200" y="431748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3013" name="CustomShape 2870"/>
          <p:cNvSpPr/>
          <p:nvPr/>
        </p:nvSpPr>
        <p:spPr>
          <a:xfrm>
            <a:off x="4506480" y="4315320"/>
            <a:ext cx="162000" cy="163440"/>
          </a:xfrm>
          <a:custGeom>
            <a:avLst/>
            <a:gdLst/>
            <a:ahLst/>
            <a:rect l="l" t="t" r="r" b="b"/>
            <a:pathLst>
              <a:path w="162306" h="163829">
                <a:moveTo>
                  <a:pt x="762" y="163830"/>
                </a:moveTo>
                <a:lnTo>
                  <a:pt x="162306" y="2286"/>
                </a:lnTo>
                <a:lnTo>
                  <a:pt x="161544" y="0"/>
                </a:lnTo>
                <a:lnTo>
                  <a:pt x="0" y="161544"/>
                </a:lnTo>
                <a:lnTo>
                  <a:pt x="762" y="163830"/>
                </a:lnTo>
                <a:close/>
              </a:path>
            </a:pathLst>
          </a:custGeom>
          <a:solidFill>
            <a:srgbClr val="58dcdc"/>
          </a:solidFill>
          <a:ln w="0">
            <a:noFill/>
          </a:ln>
        </p:spPr>
        <p:style>
          <a:lnRef idx="0"/>
          <a:fillRef idx="0"/>
          <a:effectRef idx="0"/>
          <a:fontRef idx="minor"/>
        </p:style>
      </p:sp>
      <p:sp>
        <p:nvSpPr>
          <p:cNvPr id="3014" name="CustomShape 2871"/>
          <p:cNvSpPr/>
          <p:nvPr/>
        </p:nvSpPr>
        <p:spPr>
          <a:xfrm>
            <a:off x="4505040" y="4312080"/>
            <a:ext cx="162720" cy="164160"/>
          </a:xfrm>
          <a:custGeom>
            <a:avLst/>
            <a:gdLst/>
            <a:ahLst/>
            <a:rect l="l" t="t" r="r" b="b"/>
            <a:pathLst>
              <a:path w="163067" h="164591">
                <a:moveTo>
                  <a:pt x="1524" y="164592"/>
                </a:moveTo>
                <a:lnTo>
                  <a:pt x="163068" y="3048"/>
                </a:lnTo>
                <a:lnTo>
                  <a:pt x="162306" y="0"/>
                </a:lnTo>
                <a:lnTo>
                  <a:pt x="0" y="161544"/>
                </a:lnTo>
                <a:lnTo>
                  <a:pt x="1524" y="164592"/>
                </a:lnTo>
                <a:close/>
              </a:path>
            </a:pathLst>
          </a:custGeom>
          <a:solidFill>
            <a:srgbClr val="58dddd"/>
          </a:solidFill>
          <a:ln w="0">
            <a:noFill/>
          </a:ln>
        </p:spPr>
        <p:style>
          <a:lnRef idx="0"/>
          <a:fillRef idx="0"/>
          <a:effectRef idx="0"/>
          <a:fontRef idx="minor"/>
        </p:style>
      </p:sp>
      <p:sp>
        <p:nvSpPr>
          <p:cNvPr id="3015" name="CustomShape 2872"/>
          <p:cNvSpPr/>
          <p:nvPr/>
        </p:nvSpPr>
        <p:spPr>
          <a:xfrm>
            <a:off x="4503600" y="4305240"/>
            <a:ext cx="163440" cy="168120"/>
          </a:xfrm>
          <a:custGeom>
            <a:avLst/>
            <a:gdLst/>
            <a:ahLst/>
            <a:rect l="l" t="t" r="r" b="b"/>
            <a:pathLst>
              <a:path w="163829" h="168401">
                <a:moveTo>
                  <a:pt x="1524" y="168401"/>
                </a:moveTo>
                <a:lnTo>
                  <a:pt x="163830" y="6857"/>
                </a:lnTo>
                <a:lnTo>
                  <a:pt x="162306" y="0"/>
                </a:lnTo>
                <a:lnTo>
                  <a:pt x="0" y="161543"/>
                </a:lnTo>
                <a:lnTo>
                  <a:pt x="1524" y="168401"/>
                </a:lnTo>
                <a:close/>
              </a:path>
            </a:pathLst>
          </a:custGeom>
          <a:solidFill>
            <a:srgbClr val="58dede"/>
          </a:solidFill>
          <a:ln w="0">
            <a:noFill/>
          </a:ln>
        </p:spPr>
        <p:style>
          <a:lnRef idx="0"/>
          <a:fillRef idx="0"/>
          <a:effectRef idx="0"/>
          <a:fontRef idx="minor"/>
        </p:style>
      </p:sp>
      <p:sp>
        <p:nvSpPr>
          <p:cNvPr id="3016" name="CustomShape 2873"/>
          <p:cNvSpPr/>
          <p:nvPr/>
        </p:nvSpPr>
        <p:spPr>
          <a:xfrm>
            <a:off x="4505040" y="4312080"/>
            <a:ext cx="162000" cy="161280"/>
          </a:xfrm>
          <a:custGeom>
            <a:avLst/>
            <a:gdLst/>
            <a:ahLst/>
            <a:rect l="l" t="t" r="r" b="b"/>
            <a:pathLst>
              <a:path w="162305" h="161544">
                <a:moveTo>
                  <a:pt x="0" y="161543"/>
                </a:moveTo>
                <a:lnTo>
                  <a:pt x="162306" y="0"/>
                </a:lnTo>
              </a:path>
            </a:pathLst>
          </a:custGeom>
          <a:noFill/>
          <a:ln w="762">
            <a:solidFill>
              <a:srgbClr val="58dede"/>
            </a:solidFill>
            <a:round/>
          </a:ln>
        </p:spPr>
        <p:style>
          <a:lnRef idx="0"/>
          <a:fillRef idx="0"/>
          <a:effectRef idx="0"/>
          <a:fontRef idx="minor"/>
        </p:style>
      </p:sp>
      <p:sp>
        <p:nvSpPr>
          <p:cNvPr id="3017" name="CustomShape 2874"/>
          <p:cNvSpPr/>
          <p:nvPr/>
        </p:nvSpPr>
        <p:spPr>
          <a:xfrm>
            <a:off x="4504320" y="4309200"/>
            <a:ext cx="162720" cy="164160"/>
          </a:xfrm>
          <a:custGeom>
            <a:avLst/>
            <a:gdLst/>
            <a:ahLst/>
            <a:rect l="l" t="t" r="r" b="b"/>
            <a:pathLst>
              <a:path w="163067" h="164591">
                <a:moveTo>
                  <a:pt x="762" y="164591"/>
                </a:moveTo>
                <a:lnTo>
                  <a:pt x="163068" y="3047"/>
                </a:lnTo>
                <a:lnTo>
                  <a:pt x="162306" y="0"/>
                </a:lnTo>
                <a:lnTo>
                  <a:pt x="0" y="161543"/>
                </a:lnTo>
                <a:lnTo>
                  <a:pt x="762" y="164591"/>
                </a:lnTo>
                <a:close/>
              </a:path>
            </a:pathLst>
          </a:custGeom>
          <a:solidFill>
            <a:srgbClr val="58dede"/>
          </a:solidFill>
          <a:ln w="0">
            <a:noFill/>
          </a:ln>
        </p:spPr>
        <p:style>
          <a:lnRef idx="0"/>
          <a:fillRef idx="0"/>
          <a:effectRef idx="0"/>
          <a:fontRef idx="minor"/>
        </p:style>
      </p:sp>
      <p:sp>
        <p:nvSpPr>
          <p:cNvPr id="3018" name="CustomShape 2875"/>
          <p:cNvSpPr/>
          <p:nvPr/>
        </p:nvSpPr>
        <p:spPr>
          <a:xfrm>
            <a:off x="4503600" y="4305240"/>
            <a:ext cx="162720" cy="164880"/>
          </a:xfrm>
          <a:custGeom>
            <a:avLst/>
            <a:gdLst/>
            <a:ahLst/>
            <a:rect l="l" t="t" r="r" b="b"/>
            <a:pathLst>
              <a:path w="163067" h="165353">
                <a:moveTo>
                  <a:pt x="762" y="165353"/>
                </a:moveTo>
                <a:lnTo>
                  <a:pt x="163068" y="3809"/>
                </a:lnTo>
                <a:lnTo>
                  <a:pt x="162306" y="0"/>
                </a:lnTo>
                <a:lnTo>
                  <a:pt x="0" y="161543"/>
                </a:lnTo>
                <a:lnTo>
                  <a:pt x="762" y="165353"/>
                </a:lnTo>
                <a:close/>
              </a:path>
            </a:pathLst>
          </a:custGeom>
          <a:solidFill>
            <a:srgbClr val="58dfdf"/>
          </a:solidFill>
          <a:ln w="0">
            <a:noFill/>
          </a:ln>
        </p:spPr>
        <p:style>
          <a:lnRef idx="0"/>
          <a:fillRef idx="0"/>
          <a:effectRef idx="0"/>
          <a:fontRef idx="minor"/>
        </p:style>
      </p:sp>
      <p:sp>
        <p:nvSpPr>
          <p:cNvPr id="3019" name="CustomShape 2876"/>
          <p:cNvSpPr/>
          <p:nvPr/>
        </p:nvSpPr>
        <p:spPr>
          <a:xfrm>
            <a:off x="4501080" y="4287600"/>
            <a:ext cx="164160" cy="178560"/>
          </a:xfrm>
          <a:custGeom>
            <a:avLst/>
            <a:gdLst/>
            <a:ahLst/>
            <a:rect l="l" t="t" r="r" b="b"/>
            <a:pathLst>
              <a:path w="164591" h="179070">
                <a:moveTo>
                  <a:pt x="2286" y="179069"/>
                </a:moveTo>
                <a:lnTo>
                  <a:pt x="164592" y="17525"/>
                </a:lnTo>
                <a:lnTo>
                  <a:pt x="161544" y="0"/>
                </a:lnTo>
                <a:lnTo>
                  <a:pt x="0" y="161543"/>
                </a:lnTo>
                <a:lnTo>
                  <a:pt x="2286" y="179069"/>
                </a:lnTo>
                <a:close/>
              </a:path>
            </a:pathLst>
          </a:custGeom>
          <a:solidFill>
            <a:srgbClr val="58dfdf"/>
          </a:solidFill>
          <a:ln w="0">
            <a:noFill/>
          </a:ln>
        </p:spPr>
        <p:style>
          <a:lnRef idx="0"/>
          <a:fillRef idx="0"/>
          <a:effectRef idx="0"/>
          <a:fontRef idx="minor"/>
        </p:style>
      </p:sp>
      <p:sp>
        <p:nvSpPr>
          <p:cNvPr id="3020" name="CustomShape 2877"/>
          <p:cNvSpPr/>
          <p:nvPr/>
        </p:nvSpPr>
        <p:spPr>
          <a:xfrm>
            <a:off x="4503600" y="4305240"/>
            <a:ext cx="162000" cy="161280"/>
          </a:xfrm>
          <a:custGeom>
            <a:avLst/>
            <a:gdLst/>
            <a:ahLst/>
            <a:rect l="l" t="t" r="r" b="b"/>
            <a:pathLst>
              <a:path w="162305" h="161544">
                <a:moveTo>
                  <a:pt x="0" y="161543"/>
                </a:moveTo>
                <a:lnTo>
                  <a:pt x="162306" y="0"/>
                </a:lnTo>
              </a:path>
            </a:pathLst>
          </a:custGeom>
          <a:noFill/>
          <a:ln w="762">
            <a:solidFill>
              <a:srgbClr val="58dfdf"/>
            </a:solidFill>
            <a:round/>
          </a:ln>
        </p:spPr>
        <p:style>
          <a:lnRef idx="0"/>
          <a:fillRef idx="0"/>
          <a:effectRef idx="0"/>
          <a:fontRef idx="minor"/>
        </p:style>
      </p:sp>
      <p:sp>
        <p:nvSpPr>
          <p:cNvPr id="3021" name="CustomShape 2878"/>
          <p:cNvSpPr/>
          <p:nvPr/>
        </p:nvSpPr>
        <p:spPr>
          <a:xfrm>
            <a:off x="4499640" y="4264920"/>
            <a:ext cx="162720" cy="183960"/>
          </a:xfrm>
          <a:custGeom>
            <a:avLst/>
            <a:gdLst/>
            <a:ahLst/>
            <a:rect l="l" t="t" r="r" b="b"/>
            <a:pathLst>
              <a:path w="163067" h="184403">
                <a:moveTo>
                  <a:pt x="1524" y="184404"/>
                </a:moveTo>
                <a:lnTo>
                  <a:pt x="163068" y="22860"/>
                </a:lnTo>
                <a:lnTo>
                  <a:pt x="162306" y="0"/>
                </a:lnTo>
                <a:lnTo>
                  <a:pt x="0" y="161544"/>
                </a:lnTo>
                <a:lnTo>
                  <a:pt x="1524" y="184404"/>
                </a:lnTo>
                <a:close/>
              </a:path>
            </a:pathLst>
          </a:custGeom>
          <a:solidFill>
            <a:srgbClr val="58dfdf"/>
          </a:solidFill>
          <a:ln w="0">
            <a:noFill/>
          </a:ln>
        </p:spPr>
        <p:style>
          <a:lnRef idx="0"/>
          <a:fillRef idx="0"/>
          <a:effectRef idx="0"/>
          <a:fontRef idx="minor"/>
        </p:style>
      </p:sp>
      <p:sp>
        <p:nvSpPr>
          <p:cNvPr id="3022" name="CustomShape 2879"/>
          <p:cNvSpPr/>
          <p:nvPr/>
        </p:nvSpPr>
        <p:spPr>
          <a:xfrm>
            <a:off x="4501080" y="42876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023" name="CustomShape 2880"/>
          <p:cNvSpPr/>
          <p:nvPr/>
        </p:nvSpPr>
        <p:spPr>
          <a:xfrm>
            <a:off x="4499640" y="4236840"/>
            <a:ext cx="162000" cy="189360"/>
          </a:xfrm>
          <a:custGeom>
            <a:avLst/>
            <a:gdLst/>
            <a:ahLst/>
            <a:rect l="l" t="t" r="r" b="b"/>
            <a:pathLst>
              <a:path w="162305" h="189737">
                <a:moveTo>
                  <a:pt x="0" y="189737"/>
                </a:moveTo>
                <a:lnTo>
                  <a:pt x="162306" y="28193"/>
                </a:lnTo>
                <a:lnTo>
                  <a:pt x="161544" y="0"/>
                </a:lnTo>
                <a:lnTo>
                  <a:pt x="0" y="161543"/>
                </a:lnTo>
                <a:lnTo>
                  <a:pt x="0" y="189737"/>
                </a:lnTo>
                <a:close/>
              </a:path>
            </a:pathLst>
          </a:custGeom>
          <a:solidFill>
            <a:srgbClr val="59e0e0"/>
          </a:solidFill>
          <a:ln w="0">
            <a:noFill/>
          </a:ln>
        </p:spPr>
        <p:style>
          <a:lnRef idx="0"/>
          <a:fillRef idx="0"/>
          <a:effectRef idx="0"/>
          <a:fontRef idx="minor"/>
        </p:style>
      </p:sp>
      <p:sp>
        <p:nvSpPr>
          <p:cNvPr id="3024" name="CustomShape 2881"/>
          <p:cNvSpPr/>
          <p:nvPr/>
        </p:nvSpPr>
        <p:spPr>
          <a:xfrm>
            <a:off x="4499640" y="426492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3025" name="CustomShape 2882"/>
          <p:cNvSpPr/>
          <p:nvPr/>
        </p:nvSpPr>
        <p:spPr>
          <a:xfrm>
            <a:off x="4499640" y="3921840"/>
            <a:ext cx="161280" cy="475920"/>
          </a:xfrm>
          <a:custGeom>
            <a:avLst/>
            <a:gdLst/>
            <a:ahLst/>
            <a:rect l="l" t="t" r="r" b="b"/>
            <a:pathLst>
              <a:path w="161544" h="476250">
                <a:moveTo>
                  <a:pt x="0" y="476250"/>
                </a:moveTo>
                <a:lnTo>
                  <a:pt x="161544" y="314706"/>
                </a:lnTo>
                <a:lnTo>
                  <a:pt x="161544" y="0"/>
                </a:lnTo>
                <a:lnTo>
                  <a:pt x="0" y="161544"/>
                </a:lnTo>
                <a:lnTo>
                  <a:pt x="0" y="476250"/>
                </a:lnTo>
                <a:close/>
              </a:path>
            </a:pathLst>
          </a:custGeom>
          <a:solidFill>
            <a:srgbClr val="59e0e0"/>
          </a:solidFill>
          <a:ln w="0">
            <a:noFill/>
          </a:ln>
        </p:spPr>
        <p:style>
          <a:lnRef idx="0"/>
          <a:fillRef idx="0"/>
          <a:effectRef idx="0"/>
          <a:fontRef idx="minor"/>
        </p:style>
      </p:sp>
      <p:sp>
        <p:nvSpPr>
          <p:cNvPr id="3026" name="CustomShape 2883"/>
          <p:cNvSpPr/>
          <p:nvPr/>
        </p:nvSpPr>
        <p:spPr>
          <a:xfrm>
            <a:off x="4499640" y="423684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027" name="CustomShape 2884"/>
          <p:cNvSpPr/>
          <p:nvPr/>
        </p:nvSpPr>
        <p:spPr>
          <a:xfrm>
            <a:off x="4499640" y="3900600"/>
            <a:ext cx="171000" cy="182520"/>
          </a:xfrm>
          <a:custGeom>
            <a:avLst/>
            <a:gdLst/>
            <a:ahLst/>
            <a:rect l="l" t="t" r="r" b="b"/>
            <a:pathLst>
              <a:path w="171450" h="182879">
                <a:moveTo>
                  <a:pt x="0" y="182879"/>
                </a:moveTo>
                <a:lnTo>
                  <a:pt x="161544" y="21335"/>
                </a:lnTo>
                <a:lnTo>
                  <a:pt x="171450" y="0"/>
                </a:lnTo>
                <a:lnTo>
                  <a:pt x="9905" y="161543"/>
                </a:lnTo>
                <a:lnTo>
                  <a:pt x="0" y="182879"/>
                </a:lnTo>
                <a:close/>
              </a:path>
            </a:pathLst>
          </a:custGeom>
          <a:solidFill>
            <a:srgbClr val="57dada"/>
          </a:solidFill>
          <a:ln w="0">
            <a:noFill/>
          </a:ln>
        </p:spPr>
        <p:style>
          <a:lnRef idx="0"/>
          <a:fillRef idx="0"/>
          <a:effectRef idx="0"/>
          <a:fontRef idx="minor"/>
        </p:style>
      </p:sp>
      <p:sp>
        <p:nvSpPr>
          <p:cNvPr id="3028" name="CustomShape 2885"/>
          <p:cNvSpPr/>
          <p:nvPr/>
        </p:nvSpPr>
        <p:spPr>
          <a:xfrm>
            <a:off x="4499640" y="392184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3029" name="CustomShape 2886"/>
          <p:cNvSpPr/>
          <p:nvPr/>
        </p:nvSpPr>
        <p:spPr>
          <a:xfrm>
            <a:off x="4509360" y="3882240"/>
            <a:ext cx="170280" cy="179640"/>
          </a:xfrm>
          <a:custGeom>
            <a:avLst/>
            <a:gdLst/>
            <a:ahLst/>
            <a:rect l="l" t="t" r="r" b="b"/>
            <a:pathLst>
              <a:path w="170687" h="179832">
                <a:moveTo>
                  <a:pt x="0" y="179832"/>
                </a:moveTo>
                <a:lnTo>
                  <a:pt x="161544" y="18288"/>
                </a:lnTo>
                <a:lnTo>
                  <a:pt x="170688" y="0"/>
                </a:lnTo>
                <a:lnTo>
                  <a:pt x="9143" y="161544"/>
                </a:lnTo>
                <a:lnTo>
                  <a:pt x="0" y="179832"/>
                </a:lnTo>
                <a:close/>
              </a:path>
            </a:pathLst>
          </a:custGeom>
          <a:solidFill>
            <a:srgbClr val="57d8d8"/>
          </a:solidFill>
          <a:ln w="0">
            <a:noFill/>
          </a:ln>
        </p:spPr>
        <p:style>
          <a:lnRef idx="0"/>
          <a:fillRef idx="0"/>
          <a:effectRef idx="0"/>
          <a:fontRef idx="minor"/>
        </p:style>
      </p:sp>
      <p:sp>
        <p:nvSpPr>
          <p:cNvPr id="3030" name="CustomShape 2887"/>
          <p:cNvSpPr/>
          <p:nvPr/>
        </p:nvSpPr>
        <p:spPr>
          <a:xfrm>
            <a:off x="4509360" y="3900600"/>
            <a:ext cx="161280" cy="161280"/>
          </a:xfrm>
          <a:custGeom>
            <a:avLst/>
            <a:gdLst/>
            <a:ahLst/>
            <a:rect l="l" t="t" r="r" b="b"/>
            <a:pathLst>
              <a:path w="161544" h="161544">
                <a:moveTo>
                  <a:pt x="0" y="161543"/>
                </a:moveTo>
                <a:lnTo>
                  <a:pt x="161544" y="0"/>
                </a:lnTo>
              </a:path>
            </a:pathLst>
          </a:custGeom>
          <a:noFill/>
          <a:ln w="762">
            <a:solidFill>
              <a:srgbClr val="57d8d8"/>
            </a:solidFill>
            <a:round/>
          </a:ln>
        </p:spPr>
        <p:style>
          <a:lnRef idx="0"/>
          <a:fillRef idx="0"/>
          <a:effectRef idx="0"/>
          <a:fontRef idx="minor"/>
        </p:style>
      </p:sp>
      <p:sp>
        <p:nvSpPr>
          <p:cNvPr id="3031" name="CustomShape 2888"/>
          <p:cNvSpPr/>
          <p:nvPr/>
        </p:nvSpPr>
        <p:spPr>
          <a:xfrm>
            <a:off x="4509360" y="3891600"/>
            <a:ext cx="165600" cy="170280"/>
          </a:xfrm>
          <a:custGeom>
            <a:avLst/>
            <a:gdLst/>
            <a:ahLst/>
            <a:rect l="l" t="t" r="r" b="b"/>
            <a:pathLst>
              <a:path w="166115" h="170687">
                <a:moveTo>
                  <a:pt x="0" y="170687"/>
                </a:moveTo>
                <a:lnTo>
                  <a:pt x="161544" y="9143"/>
                </a:lnTo>
                <a:lnTo>
                  <a:pt x="166116" y="0"/>
                </a:lnTo>
                <a:lnTo>
                  <a:pt x="4571" y="161543"/>
                </a:lnTo>
                <a:lnTo>
                  <a:pt x="0" y="170687"/>
                </a:lnTo>
                <a:close/>
              </a:path>
            </a:pathLst>
          </a:custGeom>
          <a:solidFill>
            <a:srgbClr val="57d8d8"/>
          </a:solidFill>
          <a:ln w="0">
            <a:noFill/>
          </a:ln>
        </p:spPr>
        <p:style>
          <a:lnRef idx="0"/>
          <a:fillRef idx="0"/>
          <a:effectRef idx="0"/>
          <a:fontRef idx="minor"/>
        </p:style>
      </p:sp>
      <p:sp>
        <p:nvSpPr>
          <p:cNvPr id="3032" name="CustomShape 2889"/>
          <p:cNvSpPr/>
          <p:nvPr/>
        </p:nvSpPr>
        <p:spPr>
          <a:xfrm>
            <a:off x="4514040" y="3882240"/>
            <a:ext cx="165600" cy="170280"/>
          </a:xfrm>
          <a:custGeom>
            <a:avLst/>
            <a:gdLst/>
            <a:ahLst/>
            <a:rect l="l" t="t" r="r" b="b"/>
            <a:pathLst>
              <a:path w="166115" h="170687">
                <a:moveTo>
                  <a:pt x="0" y="170687"/>
                </a:moveTo>
                <a:lnTo>
                  <a:pt x="161544" y="9143"/>
                </a:lnTo>
                <a:lnTo>
                  <a:pt x="166116" y="0"/>
                </a:lnTo>
                <a:lnTo>
                  <a:pt x="4571" y="161543"/>
                </a:lnTo>
                <a:lnTo>
                  <a:pt x="0" y="170687"/>
                </a:lnTo>
                <a:close/>
              </a:path>
            </a:pathLst>
          </a:custGeom>
          <a:solidFill>
            <a:srgbClr val="55d7d7"/>
          </a:solidFill>
          <a:ln w="0">
            <a:noFill/>
          </a:ln>
        </p:spPr>
        <p:style>
          <a:lnRef idx="0"/>
          <a:fillRef idx="0"/>
          <a:effectRef idx="0"/>
          <a:fontRef idx="minor"/>
        </p:style>
      </p:sp>
      <p:sp>
        <p:nvSpPr>
          <p:cNvPr id="3033" name="CustomShape 2890"/>
          <p:cNvSpPr/>
          <p:nvPr/>
        </p:nvSpPr>
        <p:spPr>
          <a:xfrm>
            <a:off x="4518720" y="3867120"/>
            <a:ext cx="171000" cy="176400"/>
          </a:xfrm>
          <a:custGeom>
            <a:avLst/>
            <a:gdLst/>
            <a:ahLst/>
            <a:rect l="l" t="t" r="r" b="b"/>
            <a:pathLst>
              <a:path w="171450" h="176784">
                <a:moveTo>
                  <a:pt x="0" y="176783"/>
                </a:moveTo>
                <a:lnTo>
                  <a:pt x="161544" y="15239"/>
                </a:lnTo>
                <a:lnTo>
                  <a:pt x="171450" y="0"/>
                </a:lnTo>
                <a:lnTo>
                  <a:pt x="9905" y="161543"/>
                </a:lnTo>
                <a:lnTo>
                  <a:pt x="0" y="176783"/>
                </a:lnTo>
                <a:close/>
              </a:path>
            </a:pathLst>
          </a:custGeom>
          <a:solidFill>
            <a:srgbClr val="55d6d6"/>
          </a:solidFill>
          <a:ln w="0">
            <a:noFill/>
          </a:ln>
        </p:spPr>
        <p:style>
          <a:lnRef idx="0"/>
          <a:fillRef idx="0"/>
          <a:effectRef idx="0"/>
          <a:fontRef idx="minor"/>
        </p:style>
      </p:sp>
      <p:sp>
        <p:nvSpPr>
          <p:cNvPr id="3034" name="CustomShape 2891"/>
          <p:cNvSpPr/>
          <p:nvPr/>
        </p:nvSpPr>
        <p:spPr>
          <a:xfrm>
            <a:off x="4518720" y="388224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3035" name="CustomShape 2892"/>
          <p:cNvSpPr/>
          <p:nvPr/>
        </p:nvSpPr>
        <p:spPr>
          <a:xfrm>
            <a:off x="4518720" y="3877200"/>
            <a:ext cx="164880" cy="166680"/>
          </a:xfrm>
          <a:custGeom>
            <a:avLst/>
            <a:gdLst/>
            <a:ahLst/>
            <a:rect l="l" t="t" r="r" b="b"/>
            <a:pathLst>
              <a:path w="165353" h="166877">
                <a:moveTo>
                  <a:pt x="0" y="166877"/>
                </a:moveTo>
                <a:lnTo>
                  <a:pt x="161544" y="5333"/>
                </a:lnTo>
                <a:lnTo>
                  <a:pt x="165354" y="0"/>
                </a:lnTo>
                <a:lnTo>
                  <a:pt x="3047" y="161543"/>
                </a:lnTo>
                <a:lnTo>
                  <a:pt x="0" y="166877"/>
                </a:lnTo>
                <a:close/>
              </a:path>
            </a:pathLst>
          </a:custGeom>
          <a:solidFill>
            <a:srgbClr val="55d6d6"/>
          </a:solidFill>
          <a:ln w="0">
            <a:noFill/>
          </a:ln>
        </p:spPr>
        <p:style>
          <a:lnRef idx="0"/>
          <a:fillRef idx="0"/>
          <a:effectRef idx="0"/>
          <a:fontRef idx="minor"/>
        </p:style>
      </p:sp>
      <p:sp>
        <p:nvSpPr>
          <p:cNvPr id="3036" name="CustomShape 2893"/>
          <p:cNvSpPr/>
          <p:nvPr/>
        </p:nvSpPr>
        <p:spPr>
          <a:xfrm>
            <a:off x="4521600" y="3872520"/>
            <a:ext cx="164880" cy="165600"/>
          </a:xfrm>
          <a:custGeom>
            <a:avLst/>
            <a:gdLst/>
            <a:ahLst/>
            <a:rect l="l" t="t" r="r" b="b"/>
            <a:pathLst>
              <a:path w="165353" h="166115">
                <a:moveTo>
                  <a:pt x="0" y="166116"/>
                </a:moveTo>
                <a:lnTo>
                  <a:pt x="162306" y="4572"/>
                </a:lnTo>
                <a:lnTo>
                  <a:pt x="165354" y="0"/>
                </a:lnTo>
                <a:lnTo>
                  <a:pt x="3810" y="161544"/>
                </a:lnTo>
                <a:lnTo>
                  <a:pt x="0" y="166116"/>
                </a:lnTo>
                <a:close/>
              </a:path>
            </a:pathLst>
          </a:custGeom>
          <a:solidFill>
            <a:srgbClr val="54d4d4"/>
          </a:solidFill>
          <a:ln w="0">
            <a:noFill/>
          </a:ln>
        </p:spPr>
        <p:style>
          <a:lnRef idx="0"/>
          <a:fillRef idx="0"/>
          <a:effectRef idx="0"/>
          <a:fontRef idx="minor"/>
        </p:style>
      </p:sp>
      <p:sp>
        <p:nvSpPr>
          <p:cNvPr id="3037" name="CustomShape 2894"/>
          <p:cNvSpPr/>
          <p:nvPr/>
        </p:nvSpPr>
        <p:spPr>
          <a:xfrm>
            <a:off x="4525560" y="3867120"/>
            <a:ext cx="164160" cy="166680"/>
          </a:xfrm>
          <a:custGeom>
            <a:avLst/>
            <a:gdLst/>
            <a:ahLst/>
            <a:rect l="l" t="t" r="r" b="b"/>
            <a:pathLst>
              <a:path w="164591" h="166877">
                <a:moveTo>
                  <a:pt x="0" y="166877"/>
                </a:moveTo>
                <a:lnTo>
                  <a:pt x="161544" y="5333"/>
                </a:lnTo>
                <a:lnTo>
                  <a:pt x="164592" y="0"/>
                </a:lnTo>
                <a:lnTo>
                  <a:pt x="3047" y="161543"/>
                </a:lnTo>
                <a:lnTo>
                  <a:pt x="0" y="166877"/>
                </a:lnTo>
                <a:close/>
              </a:path>
            </a:pathLst>
          </a:custGeom>
          <a:solidFill>
            <a:srgbClr val="53d3d3"/>
          </a:solidFill>
          <a:ln w="0">
            <a:noFill/>
          </a:ln>
        </p:spPr>
        <p:style>
          <a:lnRef idx="0"/>
          <a:fillRef idx="0"/>
          <a:effectRef idx="0"/>
          <a:fontRef idx="minor"/>
        </p:style>
      </p:sp>
      <p:sp>
        <p:nvSpPr>
          <p:cNvPr id="3038" name="CustomShape 2895"/>
          <p:cNvSpPr/>
          <p:nvPr/>
        </p:nvSpPr>
        <p:spPr>
          <a:xfrm>
            <a:off x="4528440" y="3855600"/>
            <a:ext cx="170280" cy="172440"/>
          </a:xfrm>
          <a:custGeom>
            <a:avLst/>
            <a:gdLst/>
            <a:ahLst/>
            <a:rect l="l" t="t" r="r" b="b"/>
            <a:pathLst>
              <a:path w="170687" h="172974">
                <a:moveTo>
                  <a:pt x="0" y="172974"/>
                </a:moveTo>
                <a:lnTo>
                  <a:pt x="161544" y="11430"/>
                </a:lnTo>
                <a:lnTo>
                  <a:pt x="170688" y="0"/>
                </a:lnTo>
                <a:lnTo>
                  <a:pt x="8382" y="161544"/>
                </a:lnTo>
                <a:lnTo>
                  <a:pt x="0" y="172974"/>
                </a:lnTo>
                <a:close/>
              </a:path>
            </a:pathLst>
          </a:custGeom>
          <a:solidFill>
            <a:srgbClr val="53d2d2"/>
          </a:solidFill>
          <a:ln w="0">
            <a:noFill/>
          </a:ln>
        </p:spPr>
        <p:style>
          <a:lnRef idx="0"/>
          <a:fillRef idx="0"/>
          <a:effectRef idx="0"/>
          <a:fontRef idx="minor"/>
        </p:style>
      </p:sp>
      <p:sp>
        <p:nvSpPr>
          <p:cNvPr id="3039" name="CustomShape 2896"/>
          <p:cNvSpPr/>
          <p:nvPr/>
        </p:nvSpPr>
        <p:spPr>
          <a:xfrm>
            <a:off x="4528440" y="386712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3040" name="CustomShape 2897"/>
          <p:cNvSpPr/>
          <p:nvPr/>
        </p:nvSpPr>
        <p:spPr>
          <a:xfrm>
            <a:off x="4576680" y="4334400"/>
            <a:ext cx="166680" cy="164880"/>
          </a:xfrm>
          <a:custGeom>
            <a:avLst/>
            <a:gdLst/>
            <a:ahLst/>
            <a:rect l="l" t="t" r="r" b="b"/>
            <a:pathLst>
              <a:path w="166877" h="165353">
                <a:moveTo>
                  <a:pt x="5334" y="161544"/>
                </a:moveTo>
                <a:lnTo>
                  <a:pt x="166878" y="0"/>
                </a:lnTo>
                <a:lnTo>
                  <a:pt x="161544" y="3810"/>
                </a:lnTo>
                <a:lnTo>
                  <a:pt x="0" y="165354"/>
                </a:lnTo>
                <a:lnTo>
                  <a:pt x="5334" y="161544"/>
                </a:lnTo>
                <a:close/>
              </a:path>
            </a:pathLst>
          </a:custGeom>
          <a:solidFill>
            <a:srgbClr val="51cbcb"/>
          </a:solidFill>
          <a:ln w="0">
            <a:noFill/>
          </a:ln>
        </p:spPr>
        <p:style>
          <a:lnRef idx="0"/>
          <a:fillRef idx="0"/>
          <a:effectRef idx="0"/>
          <a:fontRef idx="minor"/>
        </p:style>
      </p:sp>
      <p:sp>
        <p:nvSpPr>
          <p:cNvPr id="3041" name="CustomShape 2898"/>
          <p:cNvSpPr/>
          <p:nvPr/>
        </p:nvSpPr>
        <p:spPr>
          <a:xfrm>
            <a:off x="4582080" y="433440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3042" name="CustomShape 2899"/>
          <p:cNvSpPr/>
          <p:nvPr/>
        </p:nvSpPr>
        <p:spPr>
          <a:xfrm>
            <a:off x="4570560" y="4338000"/>
            <a:ext cx="167400" cy="163440"/>
          </a:xfrm>
          <a:custGeom>
            <a:avLst/>
            <a:gdLst/>
            <a:ahLst/>
            <a:rect l="l" t="t" r="r" b="b"/>
            <a:pathLst>
              <a:path w="167639" h="163829">
                <a:moveTo>
                  <a:pt x="6096" y="161544"/>
                </a:moveTo>
                <a:lnTo>
                  <a:pt x="167640" y="0"/>
                </a:lnTo>
                <a:lnTo>
                  <a:pt x="161544" y="2286"/>
                </a:lnTo>
                <a:lnTo>
                  <a:pt x="0" y="163830"/>
                </a:lnTo>
                <a:lnTo>
                  <a:pt x="6096" y="161544"/>
                </a:lnTo>
                <a:close/>
              </a:path>
            </a:pathLst>
          </a:custGeom>
          <a:solidFill>
            <a:srgbClr val="49b9b9"/>
          </a:solidFill>
          <a:ln w="0">
            <a:noFill/>
          </a:ln>
        </p:spPr>
        <p:style>
          <a:lnRef idx="0"/>
          <a:fillRef idx="0"/>
          <a:effectRef idx="0"/>
          <a:fontRef idx="minor"/>
        </p:style>
      </p:sp>
      <p:sp>
        <p:nvSpPr>
          <p:cNvPr id="3043" name="CustomShape 2900"/>
          <p:cNvSpPr/>
          <p:nvPr/>
        </p:nvSpPr>
        <p:spPr>
          <a:xfrm>
            <a:off x="4576680" y="4338000"/>
            <a:ext cx="161280" cy="161280"/>
          </a:xfrm>
          <a:custGeom>
            <a:avLst/>
            <a:gdLst/>
            <a:ahLst/>
            <a:rect l="l" t="t" r="r" b="b"/>
            <a:pathLst>
              <a:path w="161544" h="161544">
                <a:moveTo>
                  <a:pt x="0" y="161544"/>
                </a:moveTo>
                <a:lnTo>
                  <a:pt x="161544" y="0"/>
                </a:lnTo>
              </a:path>
            </a:pathLst>
          </a:custGeom>
          <a:noFill/>
          <a:ln w="762">
            <a:solidFill>
              <a:srgbClr val="49b9b9"/>
            </a:solidFill>
            <a:round/>
          </a:ln>
        </p:spPr>
        <p:style>
          <a:lnRef idx="0"/>
          <a:fillRef idx="0"/>
          <a:effectRef idx="0"/>
          <a:fontRef idx="minor"/>
        </p:style>
      </p:sp>
      <p:sp>
        <p:nvSpPr>
          <p:cNvPr id="3044" name="CustomShape 2901"/>
          <p:cNvSpPr/>
          <p:nvPr/>
        </p:nvSpPr>
        <p:spPr>
          <a:xfrm>
            <a:off x="4573440" y="4338000"/>
            <a:ext cx="164160" cy="162720"/>
          </a:xfrm>
          <a:custGeom>
            <a:avLst/>
            <a:gdLst/>
            <a:ahLst/>
            <a:rect l="l" t="t" r="r" b="b"/>
            <a:pathLst>
              <a:path w="164591" h="163067">
                <a:moveTo>
                  <a:pt x="3048" y="161544"/>
                </a:moveTo>
                <a:lnTo>
                  <a:pt x="164592" y="0"/>
                </a:lnTo>
                <a:lnTo>
                  <a:pt x="161544" y="762"/>
                </a:lnTo>
                <a:lnTo>
                  <a:pt x="0" y="163068"/>
                </a:lnTo>
                <a:lnTo>
                  <a:pt x="3048" y="161544"/>
                </a:lnTo>
                <a:close/>
              </a:path>
            </a:pathLst>
          </a:custGeom>
          <a:solidFill>
            <a:srgbClr val="49b9b9"/>
          </a:solidFill>
          <a:ln w="0">
            <a:noFill/>
          </a:ln>
        </p:spPr>
        <p:style>
          <a:lnRef idx="0"/>
          <a:fillRef idx="0"/>
          <a:effectRef idx="0"/>
          <a:fontRef idx="minor"/>
        </p:style>
      </p:sp>
      <p:sp>
        <p:nvSpPr>
          <p:cNvPr id="3045" name="CustomShape 2902"/>
          <p:cNvSpPr/>
          <p:nvPr/>
        </p:nvSpPr>
        <p:spPr>
          <a:xfrm>
            <a:off x="4570560" y="4338720"/>
            <a:ext cx="164160" cy="162720"/>
          </a:xfrm>
          <a:custGeom>
            <a:avLst/>
            <a:gdLst/>
            <a:ahLst/>
            <a:rect l="l" t="t" r="r" b="b"/>
            <a:pathLst>
              <a:path w="164591" h="163067">
                <a:moveTo>
                  <a:pt x="3048" y="162305"/>
                </a:moveTo>
                <a:lnTo>
                  <a:pt x="164592" y="0"/>
                </a:lnTo>
                <a:lnTo>
                  <a:pt x="161544" y="1523"/>
                </a:lnTo>
                <a:lnTo>
                  <a:pt x="0" y="163067"/>
                </a:lnTo>
                <a:lnTo>
                  <a:pt x="3048" y="162305"/>
                </a:lnTo>
                <a:close/>
              </a:path>
            </a:pathLst>
          </a:custGeom>
          <a:solidFill>
            <a:srgbClr val="46b1b1"/>
          </a:solidFill>
          <a:ln w="0">
            <a:noFill/>
          </a:ln>
        </p:spPr>
        <p:style>
          <a:lnRef idx="0"/>
          <a:fillRef idx="0"/>
          <a:effectRef idx="0"/>
          <a:fontRef idx="minor"/>
        </p:style>
      </p:sp>
      <p:sp>
        <p:nvSpPr>
          <p:cNvPr id="3046" name="CustomShape 2903"/>
          <p:cNvSpPr/>
          <p:nvPr/>
        </p:nvSpPr>
        <p:spPr>
          <a:xfrm>
            <a:off x="4563000" y="4340520"/>
            <a:ext cx="168840" cy="162720"/>
          </a:xfrm>
          <a:custGeom>
            <a:avLst/>
            <a:gdLst/>
            <a:ahLst/>
            <a:rect l="l" t="t" r="r" b="b"/>
            <a:pathLst>
              <a:path w="169163" h="163067">
                <a:moveTo>
                  <a:pt x="7620" y="161544"/>
                </a:moveTo>
                <a:lnTo>
                  <a:pt x="169164" y="0"/>
                </a:lnTo>
                <a:lnTo>
                  <a:pt x="161544" y="1524"/>
                </a:lnTo>
                <a:lnTo>
                  <a:pt x="0" y="163068"/>
                </a:lnTo>
                <a:lnTo>
                  <a:pt x="7620" y="161544"/>
                </a:lnTo>
                <a:close/>
              </a:path>
            </a:pathLst>
          </a:custGeom>
          <a:solidFill>
            <a:srgbClr val="44abab"/>
          </a:solidFill>
          <a:ln w="0">
            <a:noFill/>
          </a:ln>
        </p:spPr>
        <p:style>
          <a:lnRef idx="0"/>
          <a:fillRef idx="0"/>
          <a:effectRef idx="0"/>
          <a:fontRef idx="minor"/>
        </p:style>
      </p:sp>
      <p:sp>
        <p:nvSpPr>
          <p:cNvPr id="3047" name="CustomShape 2904"/>
          <p:cNvSpPr/>
          <p:nvPr/>
        </p:nvSpPr>
        <p:spPr>
          <a:xfrm>
            <a:off x="4570560" y="4340520"/>
            <a:ext cx="161280" cy="161280"/>
          </a:xfrm>
          <a:custGeom>
            <a:avLst/>
            <a:gdLst/>
            <a:ahLst/>
            <a:rect l="l" t="t" r="r" b="b"/>
            <a:pathLst>
              <a:path w="161544" h="161544">
                <a:moveTo>
                  <a:pt x="0" y="161544"/>
                </a:moveTo>
                <a:lnTo>
                  <a:pt x="161544" y="0"/>
                </a:lnTo>
              </a:path>
            </a:pathLst>
          </a:custGeom>
          <a:noFill/>
          <a:ln w="762">
            <a:solidFill>
              <a:srgbClr val="44abab"/>
            </a:solidFill>
            <a:round/>
          </a:ln>
        </p:spPr>
        <p:style>
          <a:lnRef idx="0"/>
          <a:fillRef idx="0"/>
          <a:effectRef idx="0"/>
          <a:fontRef idx="minor"/>
        </p:style>
      </p:sp>
      <p:sp>
        <p:nvSpPr>
          <p:cNvPr id="3048" name="CustomShape 2905"/>
          <p:cNvSpPr/>
          <p:nvPr/>
        </p:nvSpPr>
        <p:spPr>
          <a:xfrm>
            <a:off x="4567320" y="4340520"/>
            <a:ext cx="164160" cy="162000"/>
          </a:xfrm>
          <a:custGeom>
            <a:avLst/>
            <a:gdLst/>
            <a:ahLst/>
            <a:rect l="l" t="t" r="r" b="b"/>
            <a:pathLst>
              <a:path w="164591" h="162305">
                <a:moveTo>
                  <a:pt x="3048" y="161544"/>
                </a:moveTo>
                <a:lnTo>
                  <a:pt x="164592" y="0"/>
                </a:lnTo>
                <a:lnTo>
                  <a:pt x="162306" y="762"/>
                </a:lnTo>
                <a:lnTo>
                  <a:pt x="0" y="162306"/>
                </a:lnTo>
                <a:lnTo>
                  <a:pt x="3048" y="161544"/>
                </a:lnTo>
                <a:close/>
              </a:path>
            </a:pathLst>
          </a:custGeom>
          <a:solidFill>
            <a:srgbClr val="44abab"/>
          </a:solidFill>
          <a:ln w="0">
            <a:noFill/>
          </a:ln>
        </p:spPr>
        <p:style>
          <a:lnRef idx="0"/>
          <a:fillRef idx="0"/>
          <a:effectRef idx="0"/>
          <a:fontRef idx="minor"/>
        </p:style>
      </p:sp>
      <p:sp>
        <p:nvSpPr>
          <p:cNvPr id="3049" name="CustomShape 2906"/>
          <p:cNvSpPr/>
          <p:nvPr/>
        </p:nvSpPr>
        <p:spPr>
          <a:xfrm>
            <a:off x="4565160" y="4341240"/>
            <a:ext cx="164160" cy="161280"/>
          </a:xfrm>
          <a:custGeom>
            <a:avLst/>
            <a:gdLst/>
            <a:ahLst/>
            <a:rect l="l" t="t" r="r" b="b"/>
            <a:pathLst>
              <a:path w="164591" h="161544">
                <a:moveTo>
                  <a:pt x="2286" y="161544"/>
                </a:moveTo>
                <a:lnTo>
                  <a:pt x="164592" y="0"/>
                </a:lnTo>
                <a:lnTo>
                  <a:pt x="161544" y="0"/>
                </a:lnTo>
                <a:lnTo>
                  <a:pt x="0" y="161544"/>
                </a:lnTo>
                <a:lnTo>
                  <a:pt x="2286" y="161544"/>
                </a:lnTo>
                <a:close/>
              </a:path>
            </a:pathLst>
          </a:custGeom>
          <a:solidFill>
            <a:srgbClr val="42a8a8"/>
          </a:solidFill>
          <a:ln w="0">
            <a:noFill/>
          </a:ln>
        </p:spPr>
        <p:style>
          <a:lnRef idx="0"/>
          <a:fillRef idx="0"/>
          <a:effectRef idx="0"/>
          <a:fontRef idx="minor"/>
        </p:style>
      </p:sp>
      <p:sp>
        <p:nvSpPr>
          <p:cNvPr id="3050" name="CustomShape 2907"/>
          <p:cNvSpPr/>
          <p:nvPr/>
        </p:nvSpPr>
        <p:spPr>
          <a:xfrm>
            <a:off x="4563000" y="434124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1a5a5"/>
          </a:solidFill>
          <a:ln w="0">
            <a:noFill/>
          </a:ln>
        </p:spPr>
        <p:style>
          <a:lnRef idx="0"/>
          <a:fillRef idx="0"/>
          <a:effectRef idx="0"/>
          <a:fontRef idx="minor"/>
        </p:style>
      </p:sp>
      <p:sp>
        <p:nvSpPr>
          <p:cNvPr id="3051" name="CustomShape 2908"/>
          <p:cNvSpPr/>
          <p:nvPr/>
        </p:nvSpPr>
        <p:spPr>
          <a:xfrm>
            <a:off x="4746600" y="4341960"/>
            <a:ext cx="161280" cy="183240"/>
          </a:xfrm>
          <a:custGeom>
            <a:avLst/>
            <a:gdLst/>
            <a:ahLst/>
            <a:rect l="l" t="t" r="r" b="b"/>
            <a:pathLst>
              <a:path w="161544" h="183641">
                <a:moveTo>
                  <a:pt x="0" y="183641"/>
                </a:moveTo>
                <a:lnTo>
                  <a:pt x="161544" y="22097"/>
                </a:lnTo>
                <a:lnTo>
                  <a:pt x="161544" y="0"/>
                </a:lnTo>
                <a:lnTo>
                  <a:pt x="0" y="161543"/>
                </a:lnTo>
                <a:lnTo>
                  <a:pt x="0" y="183641"/>
                </a:lnTo>
                <a:close/>
              </a:path>
            </a:pathLst>
          </a:custGeom>
          <a:solidFill>
            <a:srgbClr val="59e0e0"/>
          </a:solidFill>
          <a:ln w="0">
            <a:noFill/>
          </a:ln>
        </p:spPr>
        <p:style>
          <a:lnRef idx="0"/>
          <a:fillRef idx="0"/>
          <a:effectRef idx="0"/>
          <a:fontRef idx="minor"/>
        </p:style>
      </p:sp>
      <p:sp>
        <p:nvSpPr>
          <p:cNvPr id="3052" name="CustomShape 2909"/>
          <p:cNvSpPr/>
          <p:nvPr/>
        </p:nvSpPr>
        <p:spPr>
          <a:xfrm>
            <a:off x="4746600" y="4363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053" name="CustomShape 2910"/>
          <p:cNvSpPr/>
          <p:nvPr/>
        </p:nvSpPr>
        <p:spPr>
          <a:xfrm>
            <a:off x="4740480" y="4340520"/>
            <a:ext cx="167400" cy="162720"/>
          </a:xfrm>
          <a:custGeom>
            <a:avLst/>
            <a:gdLst/>
            <a:ahLst/>
            <a:rect l="l" t="t" r="r" b="b"/>
            <a:pathLst>
              <a:path w="167639" h="163067">
                <a:moveTo>
                  <a:pt x="6096" y="163068"/>
                </a:moveTo>
                <a:lnTo>
                  <a:pt x="167640" y="1524"/>
                </a:lnTo>
                <a:lnTo>
                  <a:pt x="161544" y="0"/>
                </a:lnTo>
                <a:lnTo>
                  <a:pt x="0" y="161544"/>
                </a:lnTo>
                <a:lnTo>
                  <a:pt x="6096" y="163068"/>
                </a:lnTo>
                <a:close/>
              </a:path>
            </a:pathLst>
          </a:custGeom>
          <a:solidFill>
            <a:srgbClr val="40a3a3"/>
          </a:solidFill>
          <a:ln w="0">
            <a:noFill/>
          </a:ln>
        </p:spPr>
        <p:style>
          <a:lnRef idx="0"/>
          <a:fillRef idx="0"/>
          <a:effectRef idx="0"/>
          <a:fontRef idx="minor"/>
        </p:style>
      </p:sp>
      <p:sp>
        <p:nvSpPr>
          <p:cNvPr id="3054" name="CustomShape 2911"/>
          <p:cNvSpPr/>
          <p:nvPr/>
        </p:nvSpPr>
        <p:spPr>
          <a:xfrm>
            <a:off x="4746600" y="4341960"/>
            <a:ext cx="161280" cy="161280"/>
          </a:xfrm>
          <a:custGeom>
            <a:avLst/>
            <a:gdLst/>
            <a:ahLst/>
            <a:rect l="l" t="t" r="r" b="b"/>
            <a:pathLst>
              <a:path w="161544" h="161544">
                <a:moveTo>
                  <a:pt x="0" y="161544"/>
                </a:moveTo>
                <a:lnTo>
                  <a:pt x="161544" y="0"/>
                </a:lnTo>
              </a:path>
            </a:pathLst>
          </a:custGeom>
          <a:noFill/>
          <a:ln w="762">
            <a:solidFill>
              <a:srgbClr val="40a3a3"/>
            </a:solidFill>
            <a:round/>
          </a:ln>
        </p:spPr>
        <p:style>
          <a:lnRef idx="0"/>
          <a:fillRef idx="0"/>
          <a:effectRef idx="0"/>
          <a:fontRef idx="minor"/>
        </p:style>
      </p:sp>
      <p:sp>
        <p:nvSpPr>
          <p:cNvPr id="3055" name="CustomShape 2912"/>
          <p:cNvSpPr/>
          <p:nvPr/>
        </p:nvSpPr>
        <p:spPr>
          <a:xfrm>
            <a:off x="4744800" y="43412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0a3a3"/>
          </a:solidFill>
          <a:ln w="0">
            <a:noFill/>
          </a:ln>
        </p:spPr>
        <p:style>
          <a:lnRef idx="0"/>
          <a:fillRef idx="0"/>
          <a:effectRef idx="0"/>
          <a:fontRef idx="minor"/>
        </p:style>
      </p:sp>
      <p:sp>
        <p:nvSpPr>
          <p:cNvPr id="3056" name="CustomShape 2913"/>
          <p:cNvSpPr/>
          <p:nvPr/>
        </p:nvSpPr>
        <p:spPr>
          <a:xfrm>
            <a:off x="4743360" y="43412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4a4"/>
          </a:solidFill>
          <a:ln w="0">
            <a:noFill/>
          </a:ln>
        </p:spPr>
        <p:style>
          <a:lnRef idx="0"/>
          <a:fillRef idx="0"/>
          <a:effectRef idx="0"/>
          <a:fontRef idx="minor"/>
        </p:style>
      </p:sp>
      <p:sp>
        <p:nvSpPr>
          <p:cNvPr id="3057" name="CustomShape 2914"/>
          <p:cNvSpPr/>
          <p:nvPr/>
        </p:nvSpPr>
        <p:spPr>
          <a:xfrm>
            <a:off x="4741920" y="43412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1a5a5"/>
          </a:solidFill>
          <a:ln w="0">
            <a:noFill/>
          </a:ln>
        </p:spPr>
        <p:style>
          <a:lnRef idx="0"/>
          <a:fillRef idx="0"/>
          <a:effectRef idx="0"/>
          <a:fontRef idx="minor"/>
        </p:style>
      </p:sp>
      <p:sp>
        <p:nvSpPr>
          <p:cNvPr id="3058" name="CustomShape 2915"/>
          <p:cNvSpPr/>
          <p:nvPr/>
        </p:nvSpPr>
        <p:spPr>
          <a:xfrm>
            <a:off x="4740480" y="43405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1a7a6"/>
          </a:solidFill>
          <a:ln w="0">
            <a:noFill/>
          </a:ln>
        </p:spPr>
        <p:style>
          <a:lnRef idx="0"/>
          <a:fillRef idx="0"/>
          <a:effectRef idx="0"/>
          <a:fontRef idx="minor"/>
        </p:style>
      </p:sp>
      <p:sp>
        <p:nvSpPr>
          <p:cNvPr id="3059" name="CustomShape 2916"/>
          <p:cNvSpPr/>
          <p:nvPr/>
        </p:nvSpPr>
        <p:spPr>
          <a:xfrm>
            <a:off x="4735080" y="4338720"/>
            <a:ext cx="166680" cy="162720"/>
          </a:xfrm>
          <a:custGeom>
            <a:avLst/>
            <a:gdLst/>
            <a:ahLst/>
            <a:rect l="l" t="t" r="r" b="b"/>
            <a:pathLst>
              <a:path w="166877" h="163067">
                <a:moveTo>
                  <a:pt x="5334" y="163068"/>
                </a:moveTo>
                <a:lnTo>
                  <a:pt x="166878" y="1524"/>
                </a:lnTo>
                <a:lnTo>
                  <a:pt x="161544" y="0"/>
                </a:lnTo>
                <a:lnTo>
                  <a:pt x="0" y="161544"/>
                </a:lnTo>
                <a:lnTo>
                  <a:pt x="5334" y="163068"/>
                </a:lnTo>
                <a:close/>
              </a:path>
            </a:pathLst>
          </a:custGeom>
          <a:solidFill>
            <a:srgbClr val="42a8a8"/>
          </a:solidFill>
          <a:ln w="0">
            <a:noFill/>
          </a:ln>
        </p:spPr>
        <p:style>
          <a:lnRef idx="0"/>
          <a:fillRef idx="0"/>
          <a:effectRef idx="0"/>
          <a:fontRef idx="minor"/>
        </p:style>
      </p:sp>
      <p:sp>
        <p:nvSpPr>
          <p:cNvPr id="3060" name="CustomShape 2917"/>
          <p:cNvSpPr/>
          <p:nvPr/>
        </p:nvSpPr>
        <p:spPr>
          <a:xfrm>
            <a:off x="4740480" y="4340520"/>
            <a:ext cx="161280" cy="161280"/>
          </a:xfrm>
          <a:custGeom>
            <a:avLst/>
            <a:gdLst/>
            <a:ahLst/>
            <a:rect l="l" t="t" r="r" b="b"/>
            <a:pathLst>
              <a:path w="161544" h="161544">
                <a:moveTo>
                  <a:pt x="0" y="161544"/>
                </a:moveTo>
                <a:lnTo>
                  <a:pt x="161544" y="0"/>
                </a:lnTo>
              </a:path>
            </a:pathLst>
          </a:custGeom>
          <a:noFill/>
          <a:ln w="762">
            <a:solidFill>
              <a:srgbClr val="42a8a8"/>
            </a:solidFill>
            <a:round/>
          </a:ln>
        </p:spPr>
        <p:style>
          <a:lnRef idx="0"/>
          <a:fillRef idx="0"/>
          <a:effectRef idx="0"/>
          <a:fontRef idx="minor"/>
        </p:style>
      </p:sp>
      <p:sp>
        <p:nvSpPr>
          <p:cNvPr id="3061" name="CustomShape 2918"/>
          <p:cNvSpPr/>
          <p:nvPr/>
        </p:nvSpPr>
        <p:spPr>
          <a:xfrm>
            <a:off x="4739040" y="4340520"/>
            <a:ext cx="162720" cy="161280"/>
          </a:xfrm>
          <a:custGeom>
            <a:avLst/>
            <a:gdLst/>
            <a:ahLst/>
            <a:rect l="l" t="t" r="r" b="b"/>
            <a:pathLst>
              <a:path w="163067" h="161544">
                <a:moveTo>
                  <a:pt x="1524" y="161544"/>
                </a:moveTo>
                <a:lnTo>
                  <a:pt x="163068" y="0"/>
                </a:lnTo>
                <a:lnTo>
                  <a:pt x="162306" y="0"/>
                </a:lnTo>
                <a:lnTo>
                  <a:pt x="0" y="161544"/>
                </a:lnTo>
                <a:lnTo>
                  <a:pt x="1524" y="161544"/>
                </a:lnTo>
                <a:close/>
              </a:path>
            </a:pathLst>
          </a:custGeom>
          <a:solidFill>
            <a:srgbClr val="42a8a8"/>
          </a:solidFill>
          <a:ln w="0">
            <a:noFill/>
          </a:ln>
        </p:spPr>
        <p:style>
          <a:lnRef idx="0"/>
          <a:fillRef idx="0"/>
          <a:effectRef idx="0"/>
          <a:fontRef idx="minor"/>
        </p:style>
      </p:sp>
      <p:sp>
        <p:nvSpPr>
          <p:cNvPr id="3062" name="CustomShape 2919"/>
          <p:cNvSpPr/>
          <p:nvPr/>
        </p:nvSpPr>
        <p:spPr>
          <a:xfrm>
            <a:off x="4737960" y="433944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4aaaa"/>
          </a:solidFill>
          <a:ln w="0">
            <a:noFill/>
          </a:ln>
        </p:spPr>
        <p:style>
          <a:lnRef idx="0"/>
          <a:fillRef idx="0"/>
          <a:effectRef idx="0"/>
          <a:fontRef idx="minor"/>
        </p:style>
      </p:sp>
      <p:sp>
        <p:nvSpPr>
          <p:cNvPr id="3063" name="CustomShape 2920"/>
          <p:cNvSpPr/>
          <p:nvPr/>
        </p:nvSpPr>
        <p:spPr>
          <a:xfrm>
            <a:off x="4736520" y="43394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5acac"/>
          </a:solidFill>
          <a:ln w="0">
            <a:noFill/>
          </a:ln>
        </p:spPr>
        <p:style>
          <a:lnRef idx="0"/>
          <a:fillRef idx="0"/>
          <a:effectRef idx="0"/>
          <a:fontRef idx="minor"/>
        </p:style>
      </p:sp>
      <p:sp>
        <p:nvSpPr>
          <p:cNvPr id="3064" name="CustomShape 2921"/>
          <p:cNvSpPr/>
          <p:nvPr/>
        </p:nvSpPr>
        <p:spPr>
          <a:xfrm>
            <a:off x="4735080" y="43387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6adad"/>
          </a:solidFill>
          <a:ln w="0">
            <a:noFill/>
          </a:ln>
        </p:spPr>
        <p:style>
          <a:lnRef idx="0"/>
          <a:fillRef idx="0"/>
          <a:effectRef idx="0"/>
          <a:fontRef idx="minor"/>
        </p:style>
      </p:sp>
      <p:sp>
        <p:nvSpPr>
          <p:cNvPr id="3065" name="CustomShape 2922"/>
          <p:cNvSpPr/>
          <p:nvPr/>
        </p:nvSpPr>
        <p:spPr>
          <a:xfrm>
            <a:off x="4730400" y="4336560"/>
            <a:ext cx="165600" cy="163440"/>
          </a:xfrm>
          <a:custGeom>
            <a:avLst/>
            <a:gdLst/>
            <a:ahLst/>
            <a:rect l="l" t="t" r="r" b="b"/>
            <a:pathLst>
              <a:path w="166115" h="163829">
                <a:moveTo>
                  <a:pt x="4572" y="163830"/>
                </a:moveTo>
                <a:lnTo>
                  <a:pt x="166116" y="2286"/>
                </a:lnTo>
                <a:lnTo>
                  <a:pt x="161544" y="0"/>
                </a:lnTo>
                <a:lnTo>
                  <a:pt x="0" y="161544"/>
                </a:lnTo>
                <a:lnTo>
                  <a:pt x="4572" y="163830"/>
                </a:lnTo>
                <a:close/>
              </a:path>
            </a:pathLst>
          </a:custGeom>
          <a:solidFill>
            <a:srgbClr val="46b0b0"/>
          </a:solidFill>
          <a:ln w="0">
            <a:noFill/>
          </a:ln>
        </p:spPr>
        <p:style>
          <a:lnRef idx="0"/>
          <a:fillRef idx="0"/>
          <a:effectRef idx="0"/>
          <a:fontRef idx="minor"/>
        </p:style>
      </p:sp>
      <p:sp>
        <p:nvSpPr>
          <p:cNvPr id="3066" name="CustomShape 2923"/>
          <p:cNvSpPr/>
          <p:nvPr/>
        </p:nvSpPr>
        <p:spPr>
          <a:xfrm>
            <a:off x="4735080" y="4338720"/>
            <a:ext cx="161280" cy="161280"/>
          </a:xfrm>
          <a:custGeom>
            <a:avLst/>
            <a:gdLst/>
            <a:ahLst/>
            <a:rect l="l" t="t" r="r" b="b"/>
            <a:pathLst>
              <a:path w="161544" h="161544">
                <a:moveTo>
                  <a:pt x="0" y="161543"/>
                </a:moveTo>
                <a:lnTo>
                  <a:pt x="161544" y="0"/>
                </a:lnTo>
              </a:path>
            </a:pathLst>
          </a:custGeom>
          <a:noFill/>
          <a:ln w="762">
            <a:solidFill>
              <a:srgbClr val="46b0b0"/>
            </a:solidFill>
            <a:round/>
          </a:ln>
        </p:spPr>
        <p:style>
          <a:lnRef idx="0"/>
          <a:fillRef idx="0"/>
          <a:effectRef idx="0"/>
          <a:fontRef idx="minor"/>
        </p:style>
      </p:sp>
      <p:sp>
        <p:nvSpPr>
          <p:cNvPr id="3067" name="CustomShape 2924"/>
          <p:cNvSpPr/>
          <p:nvPr/>
        </p:nvSpPr>
        <p:spPr>
          <a:xfrm>
            <a:off x="4733640" y="4338000"/>
            <a:ext cx="162720" cy="162000"/>
          </a:xfrm>
          <a:custGeom>
            <a:avLst/>
            <a:gdLst/>
            <a:ahLst/>
            <a:rect l="l" t="t" r="r" b="b"/>
            <a:pathLst>
              <a:path w="163067" h="162305">
                <a:moveTo>
                  <a:pt x="1524" y="162306"/>
                </a:moveTo>
                <a:lnTo>
                  <a:pt x="163068" y="762"/>
                </a:lnTo>
                <a:lnTo>
                  <a:pt x="162306" y="0"/>
                </a:lnTo>
                <a:lnTo>
                  <a:pt x="0" y="162306"/>
                </a:lnTo>
                <a:lnTo>
                  <a:pt x="1524" y="162306"/>
                </a:lnTo>
                <a:close/>
              </a:path>
            </a:pathLst>
          </a:custGeom>
          <a:solidFill>
            <a:srgbClr val="46b0b0"/>
          </a:solidFill>
          <a:ln w="0">
            <a:noFill/>
          </a:ln>
        </p:spPr>
        <p:style>
          <a:lnRef idx="0"/>
          <a:fillRef idx="0"/>
          <a:effectRef idx="0"/>
          <a:fontRef idx="minor"/>
        </p:style>
      </p:sp>
      <p:sp>
        <p:nvSpPr>
          <p:cNvPr id="3068" name="CustomShape 2925"/>
          <p:cNvSpPr/>
          <p:nvPr/>
        </p:nvSpPr>
        <p:spPr>
          <a:xfrm>
            <a:off x="4732920" y="4338000"/>
            <a:ext cx="162720" cy="162000"/>
          </a:xfrm>
          <a:custGeom>
            <a:avLst/>
            <a:gdLst/>
            <a:ahLst/>
            <a:rect l="l" t="t" r="r" b="b"/>
            <a:pathLst>
              <a:path w="163067" h="162305">
                <a:moveTo>
                  <a:pt x="762" y="162306"/>
                </a:moveTo>
                <a:lnTo>
                  <a:pt x="163068" y="0"/>
                </a:lnTo>
                <a:lnTo>
                  <a:pt x="161544" y="0"/>
                </a:lnTo>
                <a:lnTo>
                  <a:pt x="0" y="161544"/>
                </a:lnTo>
                <a:lnTo>
                  <a:pt x="762" y="162306"/>
                </a:lnTo>
                <a:close/>
              </a:path>
            </a:pathLst>
          </a:custGeom>
          <a:solidFill>
            <a:srgbClr val="46b2b2"/>
          </a:solidFill>
          <a:ln w="0">
            <a:noFill/>
          </a:ln>
        </p:spPr>
        <p:style>
          <a:lnRef idx="0"/>
          <a:fillRef idx="0"/>
          <a:effectRef idx="0"/>
          <a:fontRef idx="minor"/>
        </p:style>
      </p:sp>
      <p:sp>
        <p:nvSpPr>
          <p:cNvPr id="3069" name="CustomShape 2926"/>
          <p:cNvSpPr/>
          <p:nvPr/>
        </p:nvSpPr>
        <p:spPr>
          <a:xfrm>
            <a:off x="4731120" y="433728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7b5b5"/>
          </a:solidFill>
          <a:ln w="0">
            <a:noFill/>
          </a:ln>
        </p:spPr>
        <p:style>
          <a:lnRef idx="0"/>
          <a:fillRef idx="0"/>
          <a:effectRef idx="0"/>
          <a:fontRef idx="minor"/>
        </p:style>
      </p:sp>
      <p:sp>
        <p:nvSpPr>
          <p:cNvPr id="3070" name="CustomShape 2927"/>
          <p:cNvSpPr/>
          <p:nvPr/>
        </p:nvSpPr>
        <p:spPr>
          <a:xfrm>
            <a:off x="4730400" y="43365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8b7b7"/>
          </a:solidFill>
          <a:ln w="0">
            <a:noFill/>
          </a:ln>
        </p:spPr>
        <p:style>
          <a:lnRef idx="0"/>
          <a:fillRef idx="0"/>
          <a:effectRef idx="0"/>
          <a:fontRef idx="minor"/>
        </p:style>
      </p:sp>
      <p:sp>
        <p:nvSpPr>
          <p:cNvPr id="3071" name="CustomShape 2928"/>
          <p:cNvSpPr/>
          <p:nvPr/>
        </p:nvSpPr>
        <p:spPr>
          <a:xfrm>
            <a:off x="4726080" y="4334400"/>
            <a:ext cx="165600" cy="163440"/>
          </a:xfrm>
          <a:custGeom>
            <a:avLst/>
            <a:gdLst/>
            <a:ahLst/>
            <a:rect l="l" t="t" r="r" b="b"/>
            <a:pathLst>
              <a:path w="166115" h="163829">
                <a:moveTo>
                  <a:pt x="4572" y="163830"/>
                </a:moveTo>
                <a:lnTo>
                  <a:pt x="166116" y="2286"/>
                </a:lnTo>
                <a:lnTo>
                  <a:pt x="161544" y="0"/>
                </a:lnTo>
                <a:lnTo>
                  <a:pt x="0" y="161544"/>
                </a:lnTo>
                <a:lnTo>
                  <a:pt x="4572" y="163830"/>
                </a:lnTo>
                <a:close/>
              </a:path>
            </a:pathLst>
          </a:custGeom>
          <a:solidFill>
            <a:srgbClr val="49b9b9"/>
          </a:solidFill>
          <a:ln w="0">
            <a:noFill/>
          </a:ln>
        </p:spPr>
        <p:style>
          <a:lnRef idx="0"/>
          <a:fillRef idx="0"/>
          <a:effectRef idx="0"/>
          <a:fontRef idx="minor"/>
        </p:style>
      </p:sp>
      <p:sp>
        <p:nvSpPr>
          <p:cNvPr id="3072" name="CustomShape 2929"/>
          <p:cNvSpPr/>
          <p:nvPr/>
        </p:nvSpPr>
        <p:spPr>
          <a:xfrm>
            <a:off x="4730400" y="4336560"/>
            <a:ext cx="161280" cy="161280"/>
          </a:xfrm>
          <a:custGeom>
            <a:avLst/>
            <a:gdLst/>
            <a:ahLst/>
            <a:rect l="l" t="t" r="r" b="b"/>
            <a:pathLst>
              <a:path w="161544" h="161544">
                <a:moveTo>
                  <a:pt x="0" y="161543"/>
                </a:moveTo>
                <a:lnTo>
                  <a:pt x="161544" y="0"/>
                </a:lnTo>
              </a:path>
            </a:pathLst>
          </a:custGeom>
          <a:noFill/>
          <a:ln w="762">
            <a:solidFill>
              <a:srgbClr val="49b9b9"/>
            </a:solidFill>
            <a:round/>
          </a:ln>
        </p:spPr>
        <p:style>
          <a:lnRef idx="0"/>
          <a:fillRef idx="0"/>
          <a:effectRef idx="0"/>
          <a:fontRef idx="minor"/>
        </p:style>
      </p:sp>
      <p:sp>
        <p:nvSpPr>
          <p:cNvPr id="3073" name="CustomShape 2930"/>
          <p:cNvSpPr/>
          <p:nvPr/>
        </p:nvSpPr>
        <p:spPr>
          <a:xfrm>
            <a:off x="4728960" y="433584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9b9b9"/>
          </a:solidFill>
          <a:ln w="0">
            <a:noFill/>
          </a:ln>
        </p:spPr>
        <p:style>
          <a:lnRef idx="0"/>
          <a:fillRef idx="0"/>
          <a:effectRef idx="0"/>
          <a:fontRef idx="minor"/>
        </p:style>
      </p:sp>
      <p:sp>
        <p:nvSpPr>
          <p:cNvPr id="3074" name="CustomShape 2931"/>
          <p:cNvSpPr/>
          <p:nvPr/>
        </p:nvSpPr>
        <p:spPr>
          <a:xfrm>
            <a:off x="4728240" y="43351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abbbb"/>
          </a:solidFill>
          <a:ln w="0">
            <a:noFill/>
          </a:ln>
        </p:spPr>
        <p:style>
          <a:lnRef idx="0"/>
          <a:fillRef idx="0"/>
          <a:effectRef idx="0"/>
          <a:fontRef idx="minor"/>
        </p:style>
      </p:sp>
      <p:sp>
        <p:nvSpPr>
          <p:cNvPr id="3075" name="CustomShape 2932"/>
          <p:cNvSpPr/>
          <p:nvPr/>
        </p:nvSpPr>
        <p:spPr>
          <a:xfrm>
            <a:off x="4726800" y="433440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cbebe"/>
          </a:solidFill>
          <a:ln w="0">
            <a:noFill/>
          </a:ln>
        </p:spPr>
        <p:style>
          <a:lnRef idx="0"/>
          <a:fillRef idx="0"/>
          <a:effectRef idx="0"/>
          <a:fontRef idx="minor"/>
        </p:style>
      </p:sp>
      <p:sp>
        <p:nvSpPr>
          <p:cNvPr id="3076" name="CustomShape 2933"/>
          <p:cNvSpPr/>
          <p:nvPr/>
        </p:nvSpPr>
        <p:spPr>
          <a:xfrm>
            <a:off x="4726080" y="4334400"/>
            <a:ext cx="162000" cy="162000"/>
          </a:xfrm>
          <a:custGeom>
            <a:avLst/>
            <a:gdLst/>
            <a:ahLst/>
            <a:rect l="l" t="t" r="r" b="b"/>
            <a:pathLst>
              <a:path w="162305" h="162305">
                <a:moveTo>
                  <a:pt x="762" y="162305"/>
                </a:moveTo>
                <a:lnTo>
                  <a:pt x="162306" y="0"/>
                </a:lnTo>
                <a:lnTo>
                  <a:pt x="161544" y="0"/>
                </a:lnTo>
                <a:lnTo>
                  <a:pt x="0" y="161543"/>
                </a:lnTo>
                <a:lnTo>
                  <a:pt x="762" y="162305"/>
                </a:lnTo>
                <a:close/>
              </a:path>
            </a:pathLst>
          </a:custGeom>
          <a:solidFill>
            <a:srgbClr val="4dc1c1"/>
          </a:solidFill>
          <a:ln w="0">
            <a:noFill/>
          </a:ln>
        </p:spPr>
        <p:style>
          <a:lnRef idx="0"/>
          <a:fillRef idx="0"/>
          <a:effectRef idx="0"/>
          <a:fontRef idx="minor"/>
        </p:style>
      </p:sp>
      <p:sp>
        <p:nvSpPr>
          <p:cNvPr id="3077" name="CustomShape 2934"/>
          <p:cNvSpPr/>
          <p:nvPr/>
        </p:nvSpPr>
        <p:spPr>
          <a:xfrm>
            <a:off x="4722120" y="4330440"/>
            <a:ext cx="164880" cy="164880"/>
          </a:xfrm>
          <a:custGeom>
            <a:avLst/>
            <a:gdLst/>
            <a:ahLst/>
            <a:rect l="l" t="t" r="r" b="b"/>
            <a:pathLst>
              <a:path w="165353" h="165353">
                <a:moveTo>
                  <a:pt x="3810" y="165353"/>
                </a:moveTo>
                <a:lnTo>
                  <a:pt x="165354" y="3809"/>
                </a:lnTo>
                <a:lnTo>
                  <a:pt x="161544" y="0"/>
                </a:lnTo>
                <a:lnTo>
                  <a:pt x="0" y="161543"/>
                </a:lnTo>
                <a:lnTo>
                  <a:pt x="3810" y="165353"/>
                </a:lnTo>
                <a:close/>
              </a:path>
            </a:pathLst>
          </a:custGeom>
          <a:solidFill>
            <a:srgbClr val="4ec4c4"/>
          </a:solidFill>
          <a:ln w="0">
            <a:noFill/>
          </a:ln>
        </p:spPr>
        <p:style>
          <a:lnRef idx="0"/>
          <a:fillRef idx="0"/>
          <a:effectRef idx="0"/>
          <a:fontRef idx="minor"/>
        </p:style>
      </p:sp>
      <p:sp>
        <p:nvSpPr>
          <p:cNvPr id="3078" name="CustomShape 2935"/>
          <p:cNvSpPr/>
          <p:nvPr/>
        </p:nvSpPr>
        <p:spPr>
          <a:xfrm>
            <a:off x="4726080" y="433440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3079" name="CustomShape 2936"/>
          <p:cNvSpPr/>
          <p:nvPr/>
        </p:nvSpPr>
        <p:spPr>
          <a:xfrm>
            <a:off x="4724280" y="4332600"/>
            <a:ext cx="162720" cy="162720"/>
          </a:xfrm>
          <a:custGeom>
            <a:avLst/>
            <a:gdLst/>
            <a:ahLst/>
            <a:rect l="l" t="t" r="r" b="b"/>
            <a:pathLst>
              <a:path w="163067" h="163067">
                <a:moveTo>
                  <a:pt x="1524" y="163068"/>
                </a:moveTo>
                <a:lnTo>
                  <a:pt x="163068" y="1524"/>
                </a:lnTo>
                <a:lnTo>
                  <a:pt x="162306" y="0"/>
                </a:lnTo>
                <a:lnTo>
                  <a:pt x="0" y="161544"/>
                </a:lnTo>
                <a:lnTo>
                  <a:pt x="1524" y="163068"/>
                </a:lnTo>
                <a:close/>
              </a:path>
            </a:pathLst>
          </a:custGeom>
          <a:solidFill>
            <a:srgbClr val="4ec4c4"/>
          </a:solidFill>
          <a:ln w="0">
            <a:noFill/>
          </a:ln>
        </p:spPr>
        <p:style>
          <a:lnRef idx="0"/>
          <a:fillRef idx="0"/>
          <a:effectRef idx="0"/>
          <a:fontRef idx="minor"/>
        </p:style>
      </p:sp>
      <p:sp>
        <p:nvSpPr>
          <p:cNvPr id="3080" name="CustomShape 2937"/>
          <p:cNvSpPr/>
          <p:nvPr/>
        </p:nvSpPr>
        <p:spPr>
          <a:xfrm>
            <a:off x="4723560" y="433188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ec5c5"/>
          </a:solidFill>
          <a:ln w="0">
            <a:noFill/>
          </a:ln>
        </p:spPr>
        <p:style>
          <a:lnRef idx="0"/>
          <a:fillRef idx="0"/>
          <a:effectRef idx="0"/>
          <a:fontRef idx="minor"/>
        </p:style>
      </p:sp>
      <p:sp>
        <p:nvSpPr>
          <p:cNvPr id="3081" name="CustomShape 2938"/>
          <p:cNvSpPr/>
          <p:nvPr/>
        </p:nvSpPr>
        <p:spPr>
          <a:xfrm>
            <a:off x="4722840" y="43311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fc7c7"/>
          </a:solidFill>
          <a:ln w="0">
            <a:noFill/>
          </a:ln>
        </p:spPr>
        <p:style>
          <a:lnRef idx="0"/>
          <a:fillRef idx="0"/>
          <a:effectRef idx="0"/>
          <a:fontRef idx="minor"/>
        </p:style>
      </p:sp>
      <p:sp>
        <p:nvSpPr>
          <p:cNvPr id="3082" name="CustomShape 2939"/>
          <p:cNvSpPr/>
          <p:nvPr/>
        </p:nvSpPr>
        <p:spPr>
          <a:xfrm>
            <a:off x="4722120" y="43304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9c9"/>
          </a:solidFill>
          <a:ln w="0">
            <a:noFill/>
          </a:ln>
        </p:spPr>
        <p:style>
          <a:lnRef idx="0"/>
          <a:fillRef idx="0"/>
          <a:effectRef idx="0"/>
          <a:fontRef idx="minor"/>
        </p:style>
      </p:sp>
      <p:sp>
        <p:nvSpPr>
          <p:cNvPr id="3083" name="CustomShape 2940"/>
          <p:cNvSpPr/>
          <p:nvPr/>
        </p:nvSpPr>
        <p:spPr>
          <a:xfrm>
            <a:off x="4718160" y="4325760"/>
            <a:ext cx="164880" cy="165600"/>
          </a:xfrm>
          <a:custGeom>
            <a:avLst/>
            <a:gdLst/>
            <a:ahLst/>
            <a:rect l="l" t="t" r="r" b="b"/>
            <a:pathLst>
              <a:path w="165353" h="166115">
                <a:moveTo>
                  <a:pt x="3810" y="166116"/>
                </a:moveTo>
                <a:lnTo>
                  <a:pt x="165354" y="4572"/>
                </a:lnTo>
                <a:lnTo>
                  <a:pt x="161544" y="0"/>
                </a:lnTo>
                <a:lnTo>
                  <a:pt x="0" y="162306"/>
                </a:lnTo>
                <a:lnTo>
                  <a:pt x="3810" y="166116"/>
                </a:lnTo>
                <a:close/>
              </a:path>
            </a:pathLst>
          </a:custGeom>
          <a:solidFill>
            <a:srgbClr val="51cbcb"/>
          </a:solidFill>
          <a:ln w="0">
            <a:noFill/>
          </a:ln>
        </p:spPr>
        <p:style>
          <a:lnRef idx="0"/>
          <a:fillRef idx="0"/>
          <a:effectRef idx="0"/>
          <a:fontRef idx="minor"/>
        </p:style>
      </p:sp>
      <p:sp>
        <p:nvSpPr>
          <p:cNvPr id="3084" name="CustomShape 2941"/>
          <p:cNvSpPr/>
          <p:nvPr/>
        </p:nvSpPr>
        <p:spPr>
          <a:xfrm>
            <a:off x="4722120" y="433044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3085" name="CustomShape 2942"/>
          <p:cNvSpPr/>
          <p:nvPr/>
        </p:nvSpPr>
        <p:spPr>
          <a:xfrm>
            <a:off x="4720680" y="432972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51cbcb"/>
          </a:solidFill>
          <a:ln w="0">
            <a:noFill/>
          </a:ln>
        </p:spPr>
        <p:style>
          <a:lnRef idx="0"/>
          <a:fillRef idx="0"/>
          <a:effectRef idx="0"/>
          <a:fontRef idx="minor"/>
        </p:style>
      </p:sp>
      <p:sp>
        <p:nvSpPr>
          <p:cNvPr id="3086" name="CustomShape 2943"/>
          <p:cNvSpPr/>
          <p:nvPr/>
        </p:nvSpPr>
        <p:spPr>
          <a:xfrm>
            <a:off x="4719960" y="4328280"/>
            <a:ext cx="162720" cy="162720"/>
          </a:xfrm>
          <a:custGeom>
            <a:avLst/>
            <a:gdLst/>
            <a:ahLst/>
            <a:rect l="l" t="t" r="r" b="b"/>
            <a:pathLst>
              <a:path w="163067" h="163067">
                <a:moveTo>
                  <a:pt x="762" y="163067"/>
                </a:moveTo>
                <a:lnTo>
                  <a:pt x="163068" y="1523"/>
                </a:lnTo>
                <a:lnTo>
                  <a:pt x="161544" y="0"/>
                </a:lnTo>
                <a:lnTo>
                  <a:pt x="0" y="161543"/>
                </a:lnTo>
                <a:lnTo>
                  <a:pt x="762" y="163067"/>
                </a:lnTo>
                <a:close/>
              </a:path>
            </a:pathLst>
          </a:custGeom>
          <a:solidFill>
            <a:srgbClr val="51cdcd"/>
          </a:solidFill>
          <a:ln w="0">
            <a:noFill/>
          </a:ln>
        </p:spPr>
        <p:style>
          <a:lnRef idx="0"/>
          <a:fillRef idx="0"/>
          <a:effectRef idx="0"/>
          <a:fontRef idx="minor"/>
        </p:style>
      </p:sp>
      <p:sp>
        <p:nvSpPr>
          <p:cNvPr id="3087" name="CustomShape 2944"/>
          <p:cNvSpPr/>
          <p:nvPr/>
        </p:nvSpPr>
        <p:spPr>
          <a:xfrm>
            <a:off x="4719240" y="43275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2cfcf"/>
          </a:solidFill>
          <a:ln w="0">
            <a:noFill/>
          </a:ln>
        </p:spPr>
        <p:style>
          <a:lnRef idx="0"/>
          <a:fillRef idx="0"/>
          <a:effectRef idx="0"/>
          <a:fontRef idx="minor"/>
        </p:style>
      </p:sp>
      <p:sp>
        <p:nvSpPr>
          <p:cNvPr id="3088" name="CustomShape 2945"/>
          <p:cNvSpPr/>
          <p:nvPr/>
        </p:nvSpPr>
        <p:spPr>
          <a:xfrm>
            <a:off x="4718160" y="432576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2d1d1"/>
          </a:solidFill>
          <a:ln w="0">
            <a:noFill/>
          </a:ln>
        </p:spPr>
        <p:style>
          <a:lnRef idx="0"/>
          <a:fillRef idx="0"/>
          <a:effectRef idx="0"/>
          <a:fontRef idx="minor"/>
        </p:style>
      </p:sp>
      <p:sp>
        <p:nvSpPr>
          <p:cNvPr id="3089" name="CustomShape 2946"/>
          <p:cNvSpPr/>
          <p:nvPr/>
        </p:nvSpPr>
        <p:spPr>
          <a:xfrm>
            <a:off x="4715280" y="4321440"/>
            <a:ext cx="164160" cy="166680"/>
          </a:xfrm>
          <a:custGeom>
            <a:avLst/>
            <a:gdLst/>
            <a:ahLst/>
            <a:rect l="l" t="t" r="r" b="b"/>
            <a:pathLst>
              <a:path w="164591" h="166877">
                <a:moveTo>
                  <a:pt x="3048" y="166877"/>
                </a:moveTo>
                <a:lnTo>
                  <a:pt x="164592" y="4571"/>
                </a:lnTo>
                <a:lnTo>
                  <a:pt x="161544" y="0"/>
                </a:lnTo>
                <a:lnTo>
                  <a:pt x="0" y="161543"/>
                </a:lnTo>
                <a:lnTo>
                  <a:pt x="3048" y="166877"/>
                </a:lnTo>
                <a:close/>
              </a:path>
            </a:pathLst>
          </a:custGeom>
          <a:solidFill>
            <a:srgbClr val="53d2d2"/>
          </a:solidFill>
          <a:ln w="0">
            <a:noFill/>
          </a:ln>
        </p:spPr>
        <p:style>
          <a:lnRef idx="0"/>
          <a:fillRef idx="0"/>
          <a:effectRef idx="0"/>
          <a:fontRef idx="minor"/>
        </p:style>
      </p:sp>
      <p:sp>
        <p:nvSpPr>
          <p:cNvPr id="3090" name="CustomShape 2947"/>
          <p:cNvSpPr/>
          <p:nvPr/>
        </p:nvSpPr>
        <p:spPr>
          <a:xfrm>
            <a:off x="4718160" y="4325760"/>
            <a:ext cx="161280" cy="162000"/>
          </a:xfrm>
          <a:custGeom>
            <a:avLst/>
            <a:gdLst/>
            <a:ahLst/>
            <a:rect l="l" t="t" r="r" b="b"/>
            <a:pathLst>
              <a:path w="161544" h="162305">
                <a:moveTo>
                  <a:pt x="0" y="162305"/>
                </a:moveTo>
                <a:lnTo>
                  <a:pt x="161544" y="0"/>
                </a:lnTo>
              </a:path>
            </a:pathLst>
          </a:custGeom>
          <a:noFill/>
          <a:ln w="762">
            <a:solidFill>
              <a:srgbClr val="53d2d2"/>
            </a:solidFill>
            <a:round/>
          </a:ln>
        </p:spPr>
        <p:style>
          <a:lnRef idx="0"/>
          <a:fillRef idx="0"/>
          <a:effectRef idx="0"/>
          <a:fontRef idx="minor"/>
        </p:style>
      </p:sp>
      <p:sp>
        <p:nvSpPr>
          <p:cNvPr id="3091" name="CustomShape 2948"/>
          <p:cNvSpPr/>
          <p:nvPr/>
        </p:nvSpPr>
        <p:spPr>
          <a:xfrm>
            <a:off x="4717440" y="432504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3d2d2"/>
          </a:solidFill>
          <a:ln w="0">
            <a:noFill/>
          </a:ln>
        </p:spPr>
        <p:style>
          <a:lnRef idx="0"/>
          <a:fillRef idx="0"/>
          <a:effectRef idx="0"/>
          <a:fontRef idx="minor"/>
        </p:style>
      </p:sp>
      <p:sp>
        <p:nvSpPr>
          <p:cNvPr id="3092" name="CustomShape 2949"/>
          <p:cNvSpPr/>
          <p:nvPr/>
        </p:nvSpPr>
        <p:spPr>
          <a:xfrm>
            <a:off x="4717440" y="4324320"/>
            <a:ext cx="161280" cy="162000"/>
          </a:xfrm>
          <a:custGeom>
            <a:avLst/>
            <a:gdLst/>
            <a:ahLst/>
            <a:rect l="l" t="t" r="r" b="b"/>
            <a:pathLst>
              <a:path w="161544" h="162305">
                <a:moveTo>
                  <a:pt x="0" y="162306"/>
                </a:moveTo>
                <a:lnTo>
                  <a:pt x="161544" y="762"/>
                </a:lnTo>
                <a:lnTo>
                  <a:pt x="161544" y="0"/>
                </a:lnTo>
                <a:lnTo>
                  <a:pt x="0" y="161544"/>
                </a:lnTo>
                <a:lnTo>
                  <a:pt x="0" y="162306"/>
                </a:lnTo>
                <a:close/>
              </a:path>
            </a:pathLst>
          </a:custGeom>
          <a:solidFill>
            <a:srgbClr val="53d3d3"/>
          </a:solidFill>
          <a:ln w="0">
            <a:noFill/>
          </a:ln>
        </p:spPr>
        <p:style>
          <a:lnRef idx="0"/>
          <a:fillRef idx="0"/>
          <a:effectRef idx="0"/>
          <a:fontRef idx="minor"/>
        </p:style>
      </p:sp>
      <p:sp>
        <p:nvSpPr>
          <p:cNvPr id="3093" name="CustomShape 2950"/>
          <p:cNvSpPr/>
          <p:nvPr/>
        </p:nvSpPr>
        <p:spPr>
          <a:xfrm>
            <a:off x="4716720" y="43236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4d4"/>
          </a:solidFill>
          <a:ln w="0">
            <a:noFill/>
          </a:ln>
        </p:spPr>
        <p:style>
          <a:lnRef idx="0"/>
          <a:fillRef idx="0"/>
          <a:effectRef idx="0"/>
          <a:fontRef idx="minor"/>
        </p:style>
      </p:sp>
      <p:sp>
        <p:nvSpPr>
          <p:cNvPr id="3094" name="CustomShape 2951"/>
          <p:cNvSpPr/>
          <p:nvPr/>
        </p:nvSpPr>
        <p:spPr>
          <a:xfrm>
            <a:off x="4716000" y="432216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4d5d5"/>
          </a:solidFill>
          <a:ln w="0">
            <a:noFill/>
          </a:ln>
        </p:spPr>
        <p:style>
          <a:lnRef idx="0"/>
          <a:fillRef idx="0"/>
          <a:effectRef idx="0"/>
          <a:fontRef idx="minor"/>
        </p:style>
      </p:sp>
      <p:sp>
        <p:nvSpPr>
          <p:cNvPr id="3095" name="CustomShape 2952"/>
          <p:cNvSpPr/>
          <p:nvPr/>
        </p:nvSpPr>
        <p:spPr>
          <a:xfrm>
            <a:off x="4715280" y="4321440"/>
            <a:ext cx="162000" cy="162720"/>
          </a:xfrm>
          <a:custGeom>
            <a:avLst/>
            <a:gdLst/>
            <a:ahLst/>
            <a:rect l="l" t="t" r="r" b="b"/>
            <a:pathLst>
              <a:path w="162305" h="163067">
                <a:moveTo>
                  <a:pt x="762" y="163068"/>
                </a:moveTo>
                <a:lnTo>
                  <a:pt x="162306" y="762"/>
                </a:lnTo>
                <a:lnTo>
                  <a:pt x="161544" y="0"/>
                </a:lnTo>
                <a:lnTo>
                  <a:pt x="0" y="161544"/>
                </a:lnTo>
                <a:lnTo>
                  <a:pt x="762" y="163068"/>
                </a:lnTo>
                <a:close/>
              </a:path>
            </a:pathLst>
          </a:custGeom>
          <a:solidFill>
            <a:srgbClr val="54d6d6"/>
          </a:solidFill>
          <a:ln w="0">
            <a:noFill/>
          </a:ln>
        </p:spPr>
        <p:style>
          <a:lnRef idx="0"/>
          <a:fillRef idx="0"/>
          <a:effectRef idx="0"/>
          <a:fontRef idx="minor"/>
        </p:style>
      </p:sp>
      <p:sp>
        <p:nvSpPr>
          <p:cNvPr id="3096" name="CustomShape 2953"/>
          <p:cNvSpPr/>
          <p:nvPr/>
        </p:nvSpPr>
        <p:spPr>
          <a:xfrm>
            <a:off x="4713120" y="4316040"/>
            <a:ext cx="163440" cy="166680"/>
          </a:xfrm>
          <a:custGeom>
            <a:avLst/>
            <a:gdLst/>
            <a:ahLst/>
            <a:rect l="l" t="t" r="r" b="b"/>
            <a:pathLst>
              <a:path w="163829" h="166877">
                <a:moveTo>
                  <a:pt x="2286" y="166877"/>
                </a:moveTo>
                <a:lnTo>
                  <a:pt x="163830" y="5333"/>
                </a:lnTo>
                <a:lnTo>
                  <a:pt x="161544" y="0"/>
                </a:lnTo>
                <a:lnTo>
                  <a:pt x="0" y="161543"/>
                </a:lnTo>
                <a:lnTo>
                  <a:pt x="2286" y="166877"/>
                </a:lnTo>
                <a:close/>
              </a:path>
            </a:pathLst>
          </a:custGeom>
          <a:solidFill>
            <a:srgbClr val="56d8d8"/>
          </a:solidFill>
          <a:ln w="0">
            <a:noFill/>
          </a:ln>
        </p:spPr>
        <p:style>
          <a:lnRef idx="0"/>
          <a:fillRef idx="0"/>
          <a:effectRef idx="0"/>
          <a:fontRef idx="minor"/>
        </p:style>
      </p:sp>
      <p:sp>
        <p:nvSpPr>
          <p:cNvPr id="3097" name="CustomShape 2954"/>
          <p:cNvSpPr/>
          <p:nvPr/>
        </p:nvSpPr>
        <p:spPr>
          <a:xfrm>
            <a:off x="4715280" y="4321440"/>
            <a:ext cx="161280" cy="161280"/>
          </a:xfrm>
          <a:custGeom>
            <a:avLst/>
            <a:gdLst/>
            <a:ahLst/>
            <a:rect l="l" t="t" r="r" b="b"/>
            <a:pathLst>
              <a:path w="161544" h="161544">
                <a:moveTo>
                  <a:pt x="0" y="161544"/>
                </a:moveTo>
                <a:lnTo>
                  <a:pt x="161544" y="0"/>
                </a:lnTo>
              </a:path>
            </a:pathLst>
          </a:custGeom>
          <a:noFill/>
          <a:ln w="762">
            <a:solidFill>
              <a:srgbClr val="56d8d8"/>
            </a:solidFill>
            <a:round/>
          </a:ln>
        </p:spPr>
        <p:style>
          <a:lnRef idx="0"/>
          <a:fillRef idx="0"/>
          <a:effectRef idx="0"/>
          <a:fontRef idx="minor"/>
        </p:style>
      </p:sp>
      <p:sp>
        <p:nvSpPr>
          <p:cNvPr id="3098" name="CustomShape 2955"/>
          <p:cNvSpPr/>
          <p:nvPr/>
        </p:nvSpPr>
        <p:spPr>
          <a:xfrm>
            <a:off x="4714560" y="431964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6d8d8"/>
          </a:solidFill>
          <a:ln w="0">
            <a:noFill/>
          </a:ln>
        </p:spPr>
        <p:style>
          <a:lnRef idx="0"/>
          <a:fillRef idx="0"/>
          <a:effectRef idx="0"/>
          <a:fontRef idx="minor"/>
        </p:style>
      </p:sp>
      <p:sp>
        <p:nvSpPr>
          <p:cNvPr id="3099" name="CustomShape 2956"/>
          <p:cNvSpPr/>
          <p:nvPr/>
        </p:nvSpPr>
        <p:spPr>
          <a:xfrm>
            <a:off x="4713840" y="4317480"/>
            <a:ext cx="162000" cy="163440"/>
          </a:xfrm>
          <a:custGeom>
            <a:avLst/>
            <a:gdLst/>
            <a:ahLst/>
            <a:rect l="l" t="t" r="r" b="b"/>
            <a:pathLst>
              <a:path w="162305" h="163829">
                <a:moveTo>
                  <a:pt x="762" y="163830"/>
                </a:moveTo>
                <a:lnTo>
                  <a:pt x="162306" y="2286"/>
                </a:lnTo>
                <a:lnTo>
                  <a:pt x="161544" y="0"/>
                </a:lnTo>
                <a:lnTo>
                  <a:pt x="0" y="161544"/>
                </a:lnTo>
                <a:lnTo>
                  <a:pt x="762" y="163830"/>
                </a:lnTo>
                <a:close/>
              </a:path>
            </a:pathLst>
          </a:custGeom>
          <a:solidFill>
            <a:srgbClr val="56dad9"/>
          </a:solidFill>
          <a:ln w="0">
            <a:noFill/>
          </a:ln>
        </p:spPr>
        <p:style>
          <a:lnRef idx="0"/>
          <a:fillRef idx="0"/>
          <a:effectRef idx="0"/>
          <a:fontRef idx="minor"/>
        </p:style>
      </p:sp>
      <p:sp>
        <p:nvSpPr>
          <p:cNvPr id="3100" name="CustomShape 2957"/>
          <p:cNvSpPr/>
          <p:nvPr/>
        </p:nvSpPr>
        <p:spPr>
          <a:xfrm>
            <a:off x="4713120" y="4316040"/>
            <a:ext cx="162000" cy="162720"/>
          </a:xfrm>
          <a:custGeom>
            <a:avLst/>
            <a:gdLst/>
            <a:ahLst/>
            <a:rect l="l" t="t" r="r" b="b"/>
            <a:pathLst>
              <a:path w="162305" h="163067">
                <a:moveTo>
                  <a:pt x="762" y="163067"/>
                </a:moveTo>
                <a:lnTo>
                  <a:pt x="162306" y="1523"/>
                </a:lnTo>
                <a:lnTo>
                  <a:pt x="161544" y="0"/>
                </a:lnTo>
                <a:lnTo>
                  <a:pt x="0" y="161543"/>
                </a:lnTo>
                <a:lnTo>
                  <a:pt x="762" y="163067"/>
                </a:lnTo>
                <a:close/>
              </a:path>
            </a:pathLst>
          </a:custGeom>
          <a:solidFill>
            <a:srgbClr val="57dbdb"/>
          </a:solidFill>
          <a:ln w="0">
            <a:noFill/>
          </a:ln>
        </p:spPr>
        <p:style>
          <a:lnRef idx="0"/>
          <a:fillRef idx="0"/>
          <a:effectRef idx="0"/>
          <a:fontRef idx="minor"/>
        </p:style>
      </p:sp>
      <p:sp>
        <p:nvSpPr>
          <p:cNvPr id="3101" name="CustomShape 2958"/>
          <p:cNvSpPr/>
          <p:nvPr/>
        </p:nvSpPr>
        <p:spPr>
          <a:xfrm>
            <a:off x="4711320" y="4311360"/>
            <a:ext cx="162720" cy="165600"/>
          </a:xfrm>
          <a:custGeom>
            <a:avLst/>
            <a:gdLst/>
            <a:ahLst/>
            <a:rect l="l" t="t" r="r" b="b"/>
            <a:pathLst>
              <a:path w="163067" h="166115">
                <a:moveTo>
                  <a:pt x="1524" y="166116"/>
                </a:moveTo>
                <a:lnTo>
                  <a:pt x="163068" y="4572"/>
                </a:lnTo>
                <a:lnTo>
                  <a:pt x="161544" y="0"/>
                </a:lnTo>
                <a:lnTo>
                  <a:pt x="0" y="161544"/>
                </a:lnTo>
                <a:lnTo>
                  <a:pt x="1524" y="166116"/>
                </a:lnTo>
                <a:close/>
              </a:path>
            </a:pathLst>
          </a:custGeom>
          <a:solidFill>
            <a:srgbClr val="58dcdc"/>
          </a:solidFill>
          <a:ln w="0">
            <a:noFill/>
          </a:ln>
        </p:spPr>
        <p:style>
          <a:lnRef idx="0"/>
          <a:fillRef idx="0"/>
          <a:effectRef idx="0"/>
          <a:fontRef idx="minor"/>
        </p:style>
      </p:sp>
      <p:sp>
        <p:nvSpPr>
          <p:cNvPr id="3102" name="CustomShape 2959"/>
          <p:cNvSpPr/>
          <p:nvPr/>
        </p:nvSpPr>
        <p:spPr>
          <a:xfrm>
            <a:off x="4713120" y="431604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3103" name="CustomShape 2960"/>
          <p:cNvSpPr/>
          <p:nvPr/>
        </p:nvSpPr>
        <p:spPr>
          <a:xfrm>
            <a:off x="4712040" y="431352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8dcdc"/>
          </a:solidFill>
          <a:ln w="0">
            <a:noFill/>
          </a:ln>
        </p:spPr>
        <p:style>
          <a:lnRef idx="0"/>
          <a:fillRef idx="0"/>
          <a:effectRef idx="0"/>
          <a:fontRef idx="minor"/>
        </p:style>
      </p:sp>
      <p:sp>
        <p:nvSpPr>
          <p:cNvPr id="3104" name="CustomShape 2961"/>
          <p:cNvSpPr/>
          <p:nvPr/>
        </p:nvSpPr>
        <p:spPr>
          <a:xfrm>
            <a:off x="4711320" y="431136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8dddd"/>
          </a:solidFill>
          <a:ln w="0">
            <a:noFill/>
          </a:ln>
        </p:spPr>
        <p:style>
          <a:lnRef idx="0"/>
          <a:fillRef idx="0"/>
          <a:effectRef idx="0"/>
          <a:fontRef idx="minor"/>
        </p:style>
      </p:sp>
      <p:sp>
        <p:nvSpPr>
          <p:cNvPr id="3105" name="CustomShape 2962"/>
          <p:cNvSpPr/>
          <p:nvPr/>
        </p:nvSpPr>
        <p:spPr>
          <a:xfrm>
            <a:off x="4710600" y="4304520"/>
            <a:ext cx="162000" cy="168120"/>
          </a:xfrm>
          <a:custGeom>
            <a:avLst/>
            <a:gdLst/>
            <a:ahLst/>
            <a:rect l="l" t="t" r="r" b="b"/>
            <a:pathLst>
              <a:path w="162306" h="168401">
                <a:moveTo>
                  <a:pt x="762" y="168401"/>
                </a:moveTo>
                <a:lnTo>
                  <a:pt x="162306" y="6857"/>
                </a:lnTo>
                <a:lnTo>
                  <a:pt x="161544" y="0"/>
                </a:lnTo>
                <a:lnTo>
                  <a:pt x="0" y="162305"/>
                </a:lnTo>
                <a:lnTo>
                  <a:pt x="762" y="168401"/>
                </a:lnTo>
                <a:close/>
              </a:path>
            </a:pathLst>
          </a:custGeom>
          <a:solidFill>
            <a:srgbClr val="58dede"/>
          </a:solidFill>
          <a:ln w="0">
            <a:noFill/>
          </a:ln>
        </p:spPr>
        <p:style>
          <a:lnRef idx="0"/>
          <a:fillRef idx="0"/>
          <a:effectRef idx="0"/>
          <a:fontRef idx="minor"/>
        </p:style>
      </p:sp>
      <p:sp>
        <p:nvSpPr>
          <p:cNvPr id="3106" name="CustomShape 2963"/>
          <p:cNvSpPr/>
          <p:nvPr/>
        </p:nvSpPr>
        <p:spPr>
          <a:xfrm>
            <a:off x="4711320" y="4311360"/>
            <a:ext cx="161280" cy="161280"/>
          </a:xfrm>
          <a:custGeom>
            <a:avLst/>
            <a:gdLst/>
            <a:ahLst/>
            <a:rect l="l" t="t" r="r" b="b"/>
            <a:pathLst>
              <a:path w="161544" h="161544">
                <a:moveTo>
                  <a:pt x="0" y="161544"/>
                </a:moveTo>
                <a:lnTo>
                  <a:pt x="161544" y="0"/>
                </a:lnTo>
              </a:path>
            </a:pathLst>
          </a:custGeom>
          <a:noFill/>
          <a:ln w="762">
            <a:solidFill>
              <a:srgbClr val="58dede"/>
            </a:solidFill>
            <a:round/>
          </a:ln>
        </p:spPr>
        <p:style>
          <a:lnRef idx="0"/>
          <a:fillRef idx="0"/>
          <a:effectRef idx="0"/>
          <a:fontRef idx="minor"/>
        </p:style>
      </p:sp>
      <p:sp>
        <p:nvSpPr>
          <p:cNvPr id="3107" name="CustomShape 2964"/>
          <p:cNvSpPr/>
          <p:nvPr/>
        </p:nvSpPr>
        <p:spPr>
          <a:xfrm>
            <a:off x="4710600" y="4308480"/>
            <a:ext cx="162000" cy="164160"/>
          </a:xfrm>
          <a:custGeom>
            <a:avLst/>
            <a:gdLst/>
            <a:ahLst/>
            <a:rect l="l" t="t" r="r" b="b"/>
            <a:pathLst>
              <a:path w="162306" h="164591">
                <a:moveTo>
                  <a:pt x="762" y="164592"/>
                </a:moveTo>
                <a:lnTo>
                  <a:pt x="162306" y="3048"/>
                </a:lnTo>
                <a:lnTo>
                  <a:pt x="162306" y="0"/>
                </a:lnTo>
                <a:lnTo>
                  <a:pt x="0" y="161544"/>
                </a:lnTo>
                <a:lnTo>
                  <a:pt x="762" y="164592"/>
                </a:lnTo>
                <a:close/>
              </a:path>
            </a:pathLst>
          </a:custGeom>
          <a:solidFill>
            <a:srgbClr val="58dede"/>
          </a:solidFill>
          <a:ln w="0">
            <a:noFill/>
          </a:ln>
        </p:spPr>
        <p:style>
          <a:lnRef idx="0"/>
          <a:fillRef idx="0"/>
          <a:effectRef idx="0"/>
          <a:fontRef idx="minor"/>
        </p:style>
      </p:sp>
      <p:sp>
        <p:nvSpPr>
          <p:cNvPr id="3108" name="CustomShape 2965"/>
          <p:cNvSpPr/>
          <p:nvPr/>
        </p:nvSpPr>
        <p:spPr>
          <a:xfrm>
            <a:off x="4710600" y="4304520"/>
            <a:ext cx="162000" cy="164880"/>
          </a:xfrm>
          <a:custGeom>
            <a:avLst/>
            <a:gdLst/>
            <a:ahLst/>
            <a:rect l="l" t="t" r="r" b="b"/>
            <a:pathLst>
              <a:path w="162305" h="165353">
                <a:moveTo>
                  <a:pt x="0" y="165353"/>
                </a:moveTo>
                <a:lnTo>
                  <a:pt x="162306" y="3809"/>
                </a:lnTo>
                <a:lnTo>
                  <a:pt x="161544" y="0"/>
                </a:lnTo>
                <a:lnTo>
                  <a:pt x="0" y="162305"/>
                </a:lnTo>
                <a:lnTo>
                  <a:pt x="0" y="165353"/>
                </a:lnTo>
                <a:close/>
              </a:path>
            </a:pathLst>
          </a:custGeom>
          <a:solidFill>
            <a:srgbClr val="58dfdf"/>
          </a:solidFill>
          <a:ln w="0">
            <a:noFill/>
          </a:ln>
        </p:spPr>
        <p:style>
          <a:lnRef idx="0"/>
          <a:fillRef idx="0"/>
          <a:effectRef idx="0"/>
          <a:fontRef idx="minor"/>
        </p:style>
      </p:sp>
      <p:sp>
        <p:nvSpPr>
          <p:cNvPr id="3109" name="CustomShape 2966"/>
          <p:cNvSpPr/>
          <p:nvPr/>
        </p:nvSpPr>
        <p:spPr>
          <a:xfrm>
            <a:off x="4708440" y="4287600"/>
            <a:ext cx="163440" cy="178560"/>
          </a:xfrm>
          <a:custGeom>
            <a:avLst/>
            <a:gdLst/>
            <a:ahLst/>
            <a:rect l="l" t="t" r="r" b="b"/>
            <a:pathLst>
              <a:path w="163829" h="179070">
                <a:moveTo>
                  <a:pt x="2286" y="179069"/>
                </a:moveTo>
                <a:lnTo>
                  <a:pt x="163830" y="16763"/>
                </a:lnTo>
                <a:lnTo>
                  <a:pt x="161544" y="0"/>
                </a:lnTo>
                <a:lnTo>
                  <a:pt x="0" y="161543"/>
                </a:lnTo>
                <a:lnTo>
                  <a:pt x="2286" y="179069"/>
                </a:lnTo>
                <a:close/>
              </a:path>
            </a:pathLst>
          </a:custGeom>
          <a:solidFill>
            <a:srgbClr val="58dfdf"/>
          </a:solidFill>
          <a:ln w="0">
            <a:noFill/>
          </a:ln>
        </p:spPr>
        <p:style>
          <a:lnRef idx="0"/>
          <a:fillRef idx="0"/>
          <a:effectRef idx="0"/>
          <a:fontRef idx="minor"/>
        </p:style>
      </p:sp>
      <p:sp>
        <p:nvSpPr>
          <p:cNvPr id="3110" name="CustomShape 2967"/>
          <p:cNvSpPr/>
          <p:nvPr/>
        </p:nvSpPr>
        <p:spPr>
          <a:xfrm>
            <a:off x="4710600" y="4304520"/>
            <a:ext cx="161280" cy="162000"/>
          </a:xfrm>
          <a:custGeom>
            <a:avLst/>
            <a:gdLst/>
            <a:ahLst/>
            <a:rect l="l" t="t" r="r" b="b"/>
            <a:pathLst>
              <a:path w="161544" h="162305">
                <a:moveTo>
                  <a:pt x="0" y="162306"/>
                </a:moveTo>
                <a:lnTo>
                  <a:pt x="161544" y="0"/>
                </a:lnTo>
              </a:path>
            </a:pathLst>
          </a:custGeom>
          <a:noFill/>
          <a:ln w="762">
            <a:solidFill>
              <a:srgbClr val="58dfdf"/>
            </a:solidFill>
            <a:round/>
          </a:ln>
        </p:spPr>
        <p:style>
          <a:lnRef idx="0"/>
          <a:fillRef idx="0"/>
          <a:effectRef idx="0"/>
          <a:fontRef idx="minor"/>
        </p:style>
      </p:sp>
      <p:sp>
        <p:nvSpPr>
          <p:cNvPr id="3111" name="CustomShape 2968"/>
          <p:cNvSpPr/>
          <p:nvPr/>
        </p:nvSpPr>
        <p:spPr>
          <a:xfrm>
            <a:off x="4707000" y="4264920"/>
            <a:ext cx="162720" cy="183960"/>
          </a:xfrm>
          <a:custGeom>
            <a:avLst/>
            <a:gdLst/>
            <a:ahLst/>
            <a:rect l="l" t="t" r="r" b="b"/>
            <a:pathLst>
              <a:path w="163067" h="184403">
                <a:moveTo>
                  <a:pt x="1524" y="184404"/>
                </a:moveTo>
                <a:lnTo>
                  <a:pt x="163068" y="22860"/>
                </a:lnTo>
                <a:lnTo>
                  <a:pt x="161544" y="0"/>
                </a:lnTo>
                <a:lnTo>
                  <a:pt x="0" y="161544"/>
                </a:lnTo>
                <a:lnTo>
                  <a:pt x="1524" y="184404"/>
                </a:lnTo>
                <a:close/>
              </a:path>
            </a:pathLst>
          </a:custGeom>
          <a:solidFill>
            <a:srgbClr val="58dfdf"/>
          </a:solidFill>
          <a:ln w="0">
            <a:noFill/>
          </a:ln>
        </p:spPr>
        <p:style>
          <a:lnRef idx="0"/>
          <a:fillRef idx="0"/>
          <a:effectRef idx="0"/>
          <a:fontRef idx="minor"/>
        </p:style>
      </p:sp>
      <p:sp>
        <p:nvSpPr>
          <p:cNvPr id="3112" name="CustomShape 2969"/>
          <p:cNvSpPr/>
          <p:nvPr/>
        </p:nvSpPr>
        <p:spPr>
          <a:xfrm>
            <a:off x="4708440" y="42876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113" name="CustomShape 2970"/>
          <p:cNvSpPr/>
          <p:nvPr/>
        </p:nvSpPr>
        <p:spPr>
          <a:xfrm>
            <a:off x="4707000" y="4236840"/>
            <a:ext cx="161280" cy="189360"/>
          </a:xfrm>
          <a:custGeom>
            <a:avLst/>
            <a:gdLst/>
            <a:ahLst/>
            <a:rect l="l" t="t" r="r" b="b"/>
            <a:pathLst>
              <a:path w="161544" h="189737">
                <a:moveTo>
                  <a:pt x="0" y="189737"/>
                </a:moveTo>
                <a:lnTo>
                  <a:pt x="161544" y="28193"/>
                </a:lnTo>
                <a:lnTo>
                  <a:pt x="161544" y="0"/>
                </a:lnTo>
                <a:lnTo>
                  <a:pt x="0" y="161543"/>
                </a:lnTo>
                <a:lnTo>
                  <a:pt x="0" y="189737"/>
                </a:lnTo>
                <a:close/>
              </a:path>
            </a:pathLst>
          </a:custGeom>
          <a:solidFill>
            <a:srgbClr val="59e0e0"/>
          </a:solidFill>
          <a:ln w="0">
            <a:noFill/>
          </a:ln>
        </p:spPr>
        <p:style>
          <a:lnRef idx="0"/>
          <a:fillRef idx="0"/>
          <a:effectRef idx="0"/>
          <a:fontRef idx="minor"/>
        </p:style>
      </p:sp>
      <p:sp>
        <p:nvSpPr>
          <p:cNvPr id="3114" name="CustomShape 2971"/>
          <p:cNvSpPr/>
          <p:nvPr/>
        </p:nvSpPr>
        <p:spPr>
          <a:xfrm>
            <a:off x="4707000" y="42649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115" name="CustomShape 2972"/>
          <p:cNvSpPr/>
          <p:nvPr/>
        </p:nvSpPr>
        <p:spPr>
          <a:xfrm>
            <a:off x="4707000" y="3921840"/>
            <a:ext cx="161280" cy="475920"/>
          </a:xfrm>
          <a:custGeom>
            <a:avLst/>
            <a:gdLst/>
            <a:ahLst/>
            <a:rect l="l" t="t" r="r" b="b"/>
            <a:pathLst>
              <a:path w="161544" h="476250">
                <a:moveTo>
                  <a:pt x="0" y="476250"/>
                </a:moveTo>
                <a:lnTo>
                  <a:pt x="161544" y="314706"/>
                </a:lnTo>
                <a:lnTo>
                  <a:pt x="161544" y="0"/>
                </a:lnTo>
                <a:lnTo>
                  <a:pt x="0" y="161544"/>
                </a:lnTo>
                <a:lnTo>
                  <a:pt x="0" y="476250"/>
                </a:lnTo>
                <a:close/>
              </a:path>
            </a:pathLst>
          </a:custGeom>
          <a:solidFill>
            <a:srgbClr val="59e0e0"/>
          </a:solidFill>
          <a:ln w="0">
            <a:noFill/>
          </a:ln>
        </p:spPr>
        <p:style>
          <a:lnRef idx="0"/>
          <a:fillRef idx="0"/>
          <a:effectRef idx="0"/>
          <a:fontRef idx="minor"/>
        </p:style>
      </p:sp>
      <p:sp>
        <p:nvSpPr>
          <p:cNvPr id="3116" name="CustomShape 2973"/>
          <p:cNvSpPr/>
          <p:nvPr/>
        </p:nvSpPr>
        <p:spPr>
          <a:xfrm>
            <a:off x="4707000" y="423684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117" name="CustomShape 2974"/>
          <p:cNvSpPr/>
          <p:nvPr/>
        </p:nvSpPr>
        <p:spPr>
          <a:xfrm>
            <a:off x="4707000" y="3903840"/>
            <a:ext cx="169560" cy="179640"/>
          </a:xfrm>
          <a:custGeom>
            <a:avLst/>
            <a:gdLst/>
            <a:ahLst/>
            <a:rect l="l" t="t" r="r" b="b"/>
            <a:pathLst>
              <a:path w="169925" h="179832">
                <a:moveTo>
                  <a:pt x="0" y="179831"/>
                </a:moveTo>
                <a:lnTo>
                  <a:pt x="161544" y="18287"/>
                </a:lnTo>
                <a:lnTo>
                  <a:pt x="169926" y="0"/>
                </a:lnTo>
                <a:lnTo>
                  <a:pt x="8381" y="161543"/>
                </a:lnTo>
                <a:lnTo>
                  <a:pt x="0" y="179831"/>
                </a:lnTo>
                <a:close/>
              </a:path>
            </a:pathLst>
          </a:custGeom>
          <a:solidFill>
            <a:srgbClr val="57dada"/>
          </a:solidFill>
          <a:ln w="0">
            <a:noFill/>
          </a:ln>
        </p:spPr>
        <p:style>
          <a:lnRef idx="0"/>
          <a:fillRef idx="0"/>
          <a:effectRef idx="0"/>
          <a:fontRef idx="minor"/>
        </p:style>
      </p:sp>
      <p:sp>
        <p:nvSpPr>
          <p:cNvPr id="3118" name="CustomShape 2975"/>
          <p:cNvSpPr/>
          <p:nvPr/>
        </p:nvSpPr>
        <p:spPr>
          <a:xfrm>
            <a:off x="4707000" y="392184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3119" name="CustomShape 2976"/>
          <p:cNvSpPr/>
          <p:nvPr/>
        </p:nvSpPr>
        <p:spPr>
          <a:xfrm>
            <a:off x="4715280" y="3887640"/>
            <a:ext cx="169560" cy="177120"/>
          </a:xfrm>
          <a:custGeom>
            <a:avLst/>
            <a:gdLst/>
            <a:ahLst/>
            <a:rect l="l" t="t" r="r" b="b"/>
            <a:pathLst>
              <a:path w="169925" h="177546">
                <a:moveTo>
                  <a:pt x="0" y="177546"/>
                </a:moveTo>
                <a:lnTo>
                  <a:pt x="161544" y="16002"/>
                </a:lnTo>
                <a:lnTo>
                  <a:pt x="169926" y="0"/>
                </a:lnTo>
                <a:lnTo>
                  <a:pt x="8381" y="161544"/>
                </a:lnTo>
                <a:lnTo>
                  <a:pt x="0" y="177546"/>
                </a:lnTo>
                <a:close/>
              </a:path>
            </a:pathLst>
          </a:custGeom>
          <a:solidFill>
            <a:srgbClr val="57d8d8"/>
          </a:solidFill>
          <a:ln w="0">
            <a:noFill/>
          </a:ln>
        </p:spPr>
        <p:style>
          <a:lnRef idx="0"/>
          <a:fillRef idx="0"/>
          <a:effectRef idx="0"/>
          <a:fontRef idx="minor"/>
        </p:style>
      </p:sp>
      <p:sp>
        <p:nvSpPr>
          <p:cNvPr id="3120" name="CustomShape 2977"/>
          <p:cNvSpPr/>
          <p:nvPr/>
        </p:nvSpPr>
        <p:spPr>
          <a:xfrm>
            <a:off x="4715280" y="3903840"/>
            <a:ext cx="161280" cy="161280"/>
          </a:xfrm>
          <a:custGeom>
            <a:avLst/>
            <a:gdLst/>
            <a:ahLst/>
            <a:rect l="l" t="t" r="r" b="b"/>
            <a:pathLst>
              <a:path w="161544" h="161544">
                <a:moveTo>
                  <a:pt x="0" y="161544"/>
                </a:moveTo>
                <a:lnTo>
                  <a:pt x="161544" y="0"/>
                </a:lnTo>
              </a:path>
            </a:pathLst>
          </a:custGeom>
          <a:noFill/>
          <a:ln w="762">
            <a:solidFill>
              <a:srgbClr val="57d8d8"/>
            </a:solidFill>
            <a:round/>
          </a:ln>
        </p:spPr>
        <p:style>
          <a:lnRef idx="0"/>
          <a:fillRef idx="0"/>
          <a:effectRef idx="0"/>
          <a:fontRef idx="minor"/>
        </p:style>
      </p:sp>
      <p:sp>
        <p:nvSpPr>
          <p:cNvPr id="3121" name="CustomShape 2978"/>
          <p:cNvSpPr/>
          <p:nvPr/>
        </p:nvSpPr>
        <p:spPr>
          <a:xfrm>
            <a:off x="4715280" y="3895200"/>
            <a:ext cx="165600" cy="169560"/>
          </a:xfrm>
          <a:custGeom>
            <a:avLst/>
            <a:gdLst/>
            <a:ahLst/>
            <a:rect l="l" t="t" r="r" b="b"/>
            <a:pathLst>
              <a:path w="166115" h="169925">
                <a:moveTo>
                  <a:pt x="0" y="169925"/>
                </a:moveTo>
                <a:lnTo>
                  <a:pt x="161544" y="8381"/>
                </a:lnTo>
                <a:lnTo>
                  <a:pt x="166116" y="0"/>
                </a:lnTo>
                <a:lnTo>
                  <a:pt x="3809" y="161543"/>
                </a:lnTo>
                <a:lnTo>
                  <a:pt x="0" y="169925"/>
                </a:lnTo>
                <a:close/>
              </a:path>
            </a:pathLst>
          </a:custGeom>
          <a:solidFill>
            <a:srgbClr val="57d8d8"/>
          </a:solidFill>
          <a:ln w="0">
            <a:noFill/>
          </a:ln>
        </p:spPr>
        <p:style>
          <a:lnRef idx="0"/>
          <a:fillRef idx="0"/>
          <a:effectRef idx="0"/>
          <a:fontRef idx="minor"/>
        </p:style>
      </p:sp>
      <p:sp>
        <p:nvSpPr>
          <p:cNvPr id="3122" name="CustomShape 2979"/>
          <p:cNvSpPr/>
          <p:nvPr/>
        </p:nvSpPr>
        <p:spPr>
          <a:xfrm>
            <a:off x="4719240" y="3887640"/>
            <a:ext cx="165600" cy="168840"/>
          </a:xfrm>
          <a:custGeom>
            <a:avLst/>
            <a:gdLst/>
            <a:ahLst/>
            <a:rect l="l" t="t" r="r" b="b"/>
            <a:pathLst>
              <a:path w="166115" h="169163">
                <a:moveTo>
                  <a:pt x="0" y="169163"/>
                </a:moveTo>
                <a:lnTo>
                  <a:pt x="162306" y="7619"/>
                </a:lnTo>
                <a:lnTo>
                  <a:pt x="166116" y="0"/>
                </a:lnTo>
                <a:lnTo>
                  <a:pt x="4571" y="161543"/>
                </a:lnTo>
                <a:lnTo>
                  <a:pt x="0" y="169163"/>
                </a:lnTo>
                <a:close/>
              </a:path>
            </a:pathLst>
          </a:custGeom>
          <a:solidFill>
            <a:srgbClr val="55d7d7"/>
          </a:solidFill>
          <a:ln w="0">
            <a:noFill/>
          </a:ln>
        </p:spPr>
        <p:style>
          <a:lnRef idx="0"/>
          <a:fillRef idx="0"/>
          <a:effectRef idx="0"/>
          <a:fontRef idx="minor"/>
        </p:style>
      </p:sp>
      <p:sp>
        <p:nvSpPr>
          <p:cNvPr id="3123" name="CustomShape 2980"/>
          <p:cNvSpPr/>
          <p:nvPr/>
        </p:nvSpPr>
        <p:spPr>
          <a:xfrm>
            <a:off x="4723560" y="3873960"/>
            <a:ext cx="169560" cy="174960"/>
          </a:xfrm>
          <a:custGeom>
            <a:avLst/>
            <a:gdLst/>
            <a:ahLst/>
            <a:rect l="l" t="t" r="r" b="b"/>
            <a:pathLst>
              <a:path w="169925" h="175260">
                <a:moveTo>
                  <a:pt x="0" y="175260"/>
                </a:moveTo>
                <a:lnTo>
                  <a:pt x="161544" y="13716"/>
                </a:lnTo>
                <a:lnTo>
                  <a:pt x="169926" y="0"/>
                </a:lnTo>
                <a:lnTo>
                  <a:pt x="8381" y="161544"/>
                </a:lnTo>
                <a:lnTo>
                  <a:pt x="0" y="175260"/>
                </a:lnTo>
                <a:close/>
              </a:path>
            </a:pathLst>
          </a:custGeom>
          <a:solidFill>
            <a:srgbClr val="55d6d6"/>
          </a:solidFill>
          <a:ln w="0">
            <a:noFill/>
          </a:ln>
        </p:spPr>
        <p:style>
          <a:lnRef idx="0"/>
          <a:fillRef idx="0"/>
          <a:effectRef idx="0"/>
          <a:fontRef idx="minor"/>
        </p:style>
      </p:sp>
      <p:sp>
        <p:nvSpPr>
          <p:cNvPr id="3124" name="CustomShape 2981"/>
          <p:cNvSpPr/>
          <p:nvPr/>
        </p:nvSpPr>
        <p:spPr>
          <a:xfrm>
            <a:off x="4723560" y="388764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3125" name="CustomShape 2982"/>
          <p:cNvSpPr/>
          <p:nvPr/>
        </p:nvSpPr>
        <p:spPr>
          <a:xfrm>
            <a:off x="4723560" y="3883320"/>
            <a:ext cx="164160" cy="165600"/>
          </a:xfrm>
          <a:custGeom>
            <a:avLst/>
            <a:gdLst/>
            <a:ahLst/>
            <a:rect l="l" t="t" r="r" b="b"/>
            <a:pathLst>
              <a:path w="164591" h="166115">
                <a:moveTo>
                  <a:pt x="0" y="166115"/>
                </a:moveTo>
                <a:lnTo>
                  <a:pt x="161544" y="4571"/>
                </a:lnTo>
                <a:lnTo>
                  <a:pt x="164592" y="0"/>
                </a:lnTo>
                <a:lnTo>
                  <a:pt x="3047" y="161543"/>
                </a:lnTo>
                <a:lnTo>
                  <a:pt x="0" y="166115"/>
                </a:lnTo>
                <a:close/>
              </a:path>
            </a:pathLst>
          </a:custGeom>
          <a:solidFill>
            <a:srgbClr val="55d6d6"/>
          </a:solidFill>
          <a:ln w="0">
            <a:noFill/>
          </a:ln>
        </p:spPr>
        <p:style>
          <a:lnRef idx="0"/>
          <a:fillRef idx="0"/>
          <a:effectRef idx="0"/>
          <a:fontRef idx="minor"/>
        </p:style>
      </p:sp>
      <p:sp>
        <p:nvSpPr>
          <p:cNvPr id="3126" name="CustomShape 2983"/>
          <p:cNvSpPr/>
          <p:nvPr/>
        </p:nvSpPr>
        <p:spPr>
          <a:xfrm>
            <a:off x="4726800" y="3878640"/>
            <a:ext cx="164160" cy="165600"/>
          </a:xfrm>
          <a:custGeom>
            <a:avLst/>
            <a:gdLst/>
            <a:ahLst/>
            <a:rect l="l" t="t" r="r" b="b"/>
            <a:pathLst>
              <a:path w="164591" h="166115">
                <a:moveTo>
                  <a:pt x="0" y="166116"/>
                </a:moveTo>
                <a:lnTo>
                  <a:pt x="161544" y="4572"/>
                </a:lnTo>
                <a:lnTo>
                  <a:pt x="164592" y="0"/>
                </a:lnTo>
                <a:lnTo>
                  <a:pt x="2285" y="161544"/>
                </a:lnTo>
                <a:lnTo>
                  <a:pt x="0" y="166116"/>
                </a:lnTo>
                <a:close/>
              </a:path>
            </a:pathLst>
          </a:custGeom>
          <a:solidFill>
            <a:srgbClr val="54d5d5"/>
          </a:solidFill>
          <a:ln w="0">
            <a:noFill/>
          </a:ln>
        </p:spPr>
        <p:style>
          <a:lnRef idx="0"/>
          <a:fillRef idx="0"/>
          <a:effectRef idx="0"/>
          <a:fontRef idx="minor"/>
        </p:style>
      </p:sp>
      <p:sp>
        <p:nvSpPr>
          <p:cNvPr id="3127" name="CustomShape 2984"/>
          <p:cNvSpPr/>
          <p:nvPr/>
        </p:nvSpPr>
        <p:spPr>
          <a:xfrm>
            <a:off x="4728960" y="3873960"/>
            <a:ext cx="164160" cy="165600"/>
          </a:xfrm>
          <a:custGeom>
            <a:avLst/>
            <a:gdLst/>
            <a:ahLst/>
            <a:rect l="l" t="t" r="r" b="b"/>
            <a:pathLst>
              <a:path w="164591" h="166115">
                <a:moveTo>
                  <a:pt x="0" y="166116"/>
                </a:moveTo>
                <a:lnTo>
                  <a:pt x="162306" y="4572"/>
                </a:lnTo>
                <a:lnTo>
                  <a:pt x="164592" y="0"/>
                </a:lnTo>
                <a:lnTo>
                  <a:pt x="3047" y="161544"/>
                </a:lnTo>
                <a:lnTo>
                  <a:pt x="0" y="166116"/>
                </a:lnTo>
                <a:close/>
              </a:path>
            </a:pathLst>
          </a:custGeom>
          <a:solidFill>
            <a:srgbClr val="54d4d4"/>
          </a:solidFill>
          <a:ln w="0">
            <a:noFill/>
          </a:ln>
        </p:spPr>
        <p:style>
          <a:lnRef idx="0"/>
          <a:fillRef idx="0"/>
          <a:effectRef idx="0"/>
          <a:fontRef idx="minor"/>
        </p:style>
      </p:sp>
      <p:sp>
        <p:nvSpPr>
          <p:cNvPr id="3128" name="CustomShape 2985"/>
          <p:cNvSpPr/>
          <p:nvPr/>
        </p:nvSpPr>
        <p:spPr>
          <a:xfrm>
            <a:off x="4732200" y="3862440"/>
            <a:ext cx="169560" cy="172440"/>
          </a:xfrm>
          <a:custGeom>
            <a:avLst/>
            <a:gdLst/>
            <a:ahLst/>
            <a:rect l="l" t="t" r="r" b="b"/>
            <a:pathLst>
              <a:path w="169925" h="172974">
                <a:moveTo>
                  <a:pt x="0" y="172974"/>
                </a:moveTo>
                <a:lnTo>
                  <a:pt x="161544" y="11430"/>
                </a:lnTo>
                <a:lnTo>
                  <a:pt x="169926" y="0"/>
                </a:lnTo>
                <a:lnTo>
                  <a:pt x="8382" y="161544"/>
                </a:lnTo>
                <a:lnTo>
                  <a:pt x="0" y="172974"/>
                </a:lnTo>
                <a:close/>
              </a:path>
            </a:pathLst>
          </a:custGeom>
          <a:solidFill>
            <a:srgbClr val="54d3d3"/>
          </a:solidFill>
          <a:ln w="0">
            <a:noFill/>
          </a:ln>
        </p:spPr>
        <p:style>
          <a:lnRef idx="0"/>
          <a:fillRef idx="0"/>
          <a:effectRef idx="0"/>
          <a:fontRef idx="minor"/>
        </p:style>
      </p:sp>
      <p:sp>
        <p:nvSpPr>
          <p:cNvPr id="3129" name="CustomShape 2986"/>
          <p:cNvSpPr/>
          <p:nvPr/>
        </p:nvSpPr>
        <p:spPr>
          <a:xfrm>
            <a:off x="4732200" y="3873960"/>
            <a:ext cx="161280" cy="161280"/>
          </a:xfrm>
          <a:custGeom>
            <a:avLst/>
            <a:gdLst/>
            <a:ahLst/>
            <a:rect l="l" t="t" r="r" b="b"/>
            <a:pathLst>
              <a:path w="161544" h="161544">
                <a:moveTo>
                  <a:pt x="0" y="161543"/>
                </a:moveTo>
                <a:lnTo>
                  <a:pt x="161544" y="0"/>
                </a:lnTo>
              </a:path>
            </a:pathLst>
          </a:custGeom>
          <a:noFill/>
          <a:ln w="762">
            <a:solidFill>
              <a:srgbClr val="54d3d3"/>
            </a:solidFill>
            <a:round/>
          </a:ln>
        </p:spPr>
        <p:style>
          <a:lnRef idx="0"/>
          <a:fillRef idx="0"/>
          <a:effectRef idx="0"/>
          <a:fontRef idx="minor"/>
        </p:style>
      </p:sp>
      <p:sp>
        <p:nvSpPr>
          <p:cNvPr id="3130" name="CustomShape 2987"/>
          <p:cNvSpPr/>
          <p:nvPr/>
        </p:nvSpPr>
        <p:spPr>
          <a:xfrm>
            <a:off x="4740480" y="3854160"/>
            <a:ext cx="169560" cy="169560"/>
          </a:xfrm>
          <a:custGeom>
            <a:avLst/>
            <a:gdLst/>
            <a:ahLst/>
            <a:rect l="l" t="t" r="r" b="b"/>
            <a:pathLst>
              <a:path w="169925" h="169925">
                <a:moveTo>
                  <a:pt x="0" y="169925"/>
                </a:moveTo>
                <a:lnTo>
                  <a:pt x="169926" y="0"/>
                </a:lnTo>
                <a:lnTo>
                  <a:pt x="161544" y="8381"/>
                </a:lnTo>
                <a:lnTo>
                  <a:pt x="0" y="169925"/>
                </a:lnTo>
                <a:close/>
              </a:path>
            </a:pathLst>
          </a:custGeom>
          <a:solidFill>
            <a:srgbClr val="52d0d0"/>
          </a:solidFill>
          <a:ln w="0">
            <a:noFill/>
          </a:ln>
        </p:spPr>
        <p:style>
          <a:lnRef idx="0"/>
          <a:fillRef idx="0"/>
          <a:effectRef idx="0"/>
          <a:fontRef idx="minor"/>
        </p:style>
      </p:sp>
      <p:sp>
        <p:nvSpPr>
          <p:cNvPr id="3131" name="CustomShape 2988"/>
          <p:cNvSpPr/>
          <p:nvPr/>
        </p:nvSpPr>
        <p:spPr>
          <a:xfrm>
            <a:off x="4740480" y="386244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3132" name="CustomShape 2989"/>
          <p:cNvSpPr/>
          <p:nvPr/>
        </p:nvSpPr>
        <p:spPr>
          <a:xfrm>
            <a:off x="4788360" y="4329720"/>
            <a:ext cx="164880" cy="164880"/>
          </a:xfrm>
          <a:custGeom>
            <a:avLst/>
            <a:gdLst/>
            <a:ahLst/>
            <a:rect l="l" t="t" r="r" b="b"/>
            <a:pathLst>
              <a:path w="165353" h="165353">
                <a:moveTo>
                  <a:pt x="3810" y="161543"/>
                </a:moveTo>
                <a:lnTo>
                  <a:pt x="0" y="165353"/>
                </a:lnTo>
                <a:lnTo>
                  <a:pt x="165354" y="0"/>
                </a:lnTo>
                <a:lnTo>
                  <a:pt x="3810" y="161543"/>
                </a:lnTo>
                <a:close/>
              </a:path>
            </a:pathLst>
          </a:custGeom>
          <a:solidFill>
            <a:srgbClr val="51cbcb"/>
          </a:solidFill>
          <a:ln w="0">
            <a:noFill/>
          </a:ln>
        </p:spPr>
        <p:style>
          <a:lnRef idx="0"/>
          <a:fillRef idx="0"/>
          <a:effectRef idx="0"/>
          <a:fontRef idx="minor"/>
        </p:style>
      </p:sp>
      <p:sp>
        <p:nvSpPr>
          <p:cNvPr id="3133" name="CustomShape 2990"/>
          <p:cNvSpPr/>
          <p:nvPr/>
        </p:nvSpPr>
        <p:spPr>
          <a:xfrm>
            <a:off x="4792320" y="432972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3134" name="CustomShape 2991"/>
          <p:cNvSpPr/>
          <p:nvPr/>
        </p:nvSpPr>
        <p:spPr>
          <a:xfrm>
            <a:off x="4783680" y="4333320"/>
            <a:ext cx="165600" cy="164160"/>
          </a:xfrm>
          <a:custGeom>
            <a:avLst/>
            <a:gdLst/>
            <a:ahLst/>
            <a:rect l="l" t="t" r="r" b="b"/>
            <a:pathLst>
              <a:path w="166115" h="164591">
                <a:moveTo>
                  <a:pt x="4572" y="161544"/>
                </a:moveTo>
                <a:lnTo>
                  <a:pt x="166116" y="0"/>
                </a:lnTo>
                <a:lnTo>
                  <a:pt x="162306" y="3048"/>
                </a:lnTo>
                <a:lnTo>
                  <a:pt x="0" y="164592"/>
                </a:lnTo>
                <a:lnTo>
                  <a:pt x="4572" y="161544"/>
                </a:lnTo>
                <a:close/>
              </a:path>
            </a:pathLst>
          </a:custGeom>
          <a:solidFill>
            <a:srgbClr val="4fc6c6"/>
          </a:solidFill>
          <a:ln w="0">
            <a:noFill/>
          </a:ln>
        </p:spPr>
        <p:style>
          <a:lnRef idx="0"/>
          <a:fillRef idx="0"/>
          <a:effectRef idx="0"/>
          <a:fontRef idx="minor"/>
        </p:style>
      </p:sp>
      <p:sp>
        <p:nvSpPr>
          <p:cNvPr id="3135" name="CustomShape 2992"/>
          <p:cNvSpPr/>
          <p:nvPr/>
        </p:nvSpPr>
        <p:spPr>
          <a:xfrm>
            <a:off x="4788360" y="4333320"/>
            <a:ext cx="161280" cy="161280"/>
          </a:xfrm>
          <a:custGeom>
            <a:avLst/>
            <a:gdLst/>
            <a:ahLst/>
            <a:rect l="l" t="t" r="r" b="b"/>
            <a:pathLst>
              <a:path w="161544" h="161544">
                <a:moveTo>
                  <a:pt x="0" y="161544"/>
                </a:moveTo>
                <a:lnTo>
                  <a:pt x="161544" y="0"/>
                </a:lnTo>
              </a:path>
            </a:pathLst>
          </a:custGeom>
          <a:noFill/>
          <a:ln w="762">
            <a:solidFill>
              <a:srgbClr val="4fc6c6"/>
            </a:solidFill>
            <a:round/>
          </a:ln>
        </p:spPr>
        <p:style>
          <a:lnRef idx="0"/>
          <a:fillRef idx="0"/>
          <a:effectRef idx="0"/>
          <a:fontRef idx="minor"/>
        </p:style>
      </p:sp>
      <p:sp>
        <p:nvSpPr>
          <p:cNvPr id="3136" name="CustomShape 2993"/>
          <p:cNvSpPr/>
          <p:nvPr/>
        </p:nvSpPr>
        <p:spPr>
          <a:xfrm>
            <a:off x="4780080" y="4336560"/>
            <a:ext cx="165600" cy="163440"/>
          </a:xfrm>
          <a:custGeom>
            <a:avLst/>
            <a:gdLst/>
            <a:ahLst/>
            <a:rect l="l" t="t" r="r" b="b"/>
            <a:pathLst>
              <a:path w="166115" h="163829">
                <a:moveTo>
                  <a:pt x="3810" y="161543"/>
                </a:moveTo>
                <a:lnTo>
                  <a:pt x="166116" y="0"/>
                </a:lnTo>
                <a:lnTo>
                  <a:pt x="161544" y="2285"/>
                </a:lnTo>
                <a:lnTo>
                  <a:pt x="0" y="163829"/>
                </a:lnTo>
                <a:lnTo>
                  <a:pt x="3810" y="161543"/>
                </a:lnTo>
                <a:close/>
              </a:path>
            </a:pathLst>
          </a:custGeom>
          <a:solidFill>
            <a:srgbClr val="4cbebe"/>
          </a:solidFill>
          <a:ln w="0">
            <a:noFill/>
          </a:ln>
        </p:spPr>
        <p:style>
          <a:lnRef idx="0"/>
          <a:fillRef idx="0"/>
          <a:effectRef idx="0"/>
          <a:fontRef idx="minor"/>
        </p:style>
      </p:sp>
      <p:sp>
        <p:nvSpPr>
          <p:cNvPr id="3137" name="CustomShape 2994"/>
          <p:cNvSpPr/>
          <p:nvPr/>
        </p:nvSpPr>
        <p:spPr>
          <a:xfrm>
            <a:off x="4783680" y="4336560"/>
            <a:ext cx="162000" cy="161280"/>
          </a:xfrm>
          <a:custGeom>
            <a:avLst/>
            <a:gdLst/>
            <a:ahLst/>
            <a:rect l="l" t="t" r="r" b="b"/>
            <a:pathLst>
              <a:path w="162305" h="161544">
                <a:moveTo>
                  <a:pt x="0" y="161543"/>
                </a:moveTo>
                <a:lnTo>
                  <a:pt x="162306" y="0"/>
                </a:lnTo>
              </a:path>
            </a:pathLst>
          </a:custGeom>
          <a:noFill/>
          <a:ln w="762">
            <a:solidFill>
              <a:srgbClr val="4cbebe"/>
            </a:solidFill>
            <a:round/>
          </a:ln>
        </p:spPr>
        <p:style>
          <a:lnRef idx="0"/>
          <a:fillRef idx="0"/>
          <a:effectRef idx="0"/>
          <a:fontRef idx="minor"/>
        </p:style>
      </p:sp>
      <p:sp>
        <p:nvSpPr>
          <p:cNvPr id="3138" name="CustomShape 2995"/>
          <p:cNvSpPr/>
          <p:nvPr/>
        </p:nvSpPr>
        <p:spPr>
          <a:xfrm>
            <a:off x="4774680" y="4338720"/>
            <a:ext cx="166680" cy="162720"/>
          </a:xfrm>
          <a:custGeom>
            <a:avLst/>
            <a:gdLst/>
            <a:ahLst/>
            <a:rect l="l" t="t" r="r" b="b"/>
            <a:pathLst>
              <a:path w="166877" h="163067">
                <a:moveTo>
                  <a:pt x="5334" y="161543"/>
                </a:moveTo>
                <a:lnTo>
                  <a:pt x="166878" y="0"/>
                </a:lnTo>
                <a:lnTo>
                  <a:pt x="161544" y="1523"/>
                </a:lnTo>
                <a:lnTo>
                  <a:pt x="0" y="163067"/>
                </a:lnTo>
                <a:lnTo>
                  <a:pt x="5334" y="161543"/>
                </a:lnTo>
                <a:close/>
              </a:path>
            </a:pathLst>
          </a:custGeom>
          <a:solidFill>
            <a:srgbClr val="47b6b6"/>
          </a:solidFill>
          <a:ln w="0">
            <a:noFill/>
          </a:ln>
        </p:spPr>
        <p:style>
          <a:lnRef idx="0"/>
          <a:fillRef idx="0"/>
          <a:effectRef idx="0"/>
          <a:fontRef idx="minor"/>
        </p:style>
      </p:sp>
      <p:sp>
        <p:nvSpPr>
          <p:cNvPr id="3139" name="CustomShape 2996"/>
          <p:cNvSpPr/>
          <p:nvPr/>
        </p:nvSpPr>
        <p:spPr>
          <a:xfrm>
            <a:off x="4780080" y="4338720"/>
            <a:ext cx="161280" cy="161280"/>
          </a:xfrm>
          <a:custGeom>
            <a:avLst/>
            <a:gdLst/>
            <a:ahLst/>
            <a:rect l="l" t="t" r="r" b="b"/>
            <a:pathLst>
              <a:path w="161544" h="161544">
                <a:moveTo>
                  <a:pt x="0" y="161543"/>
                </a:moveTo>
                <a:lnTo>
                  <a:pt x="161544" y="0"/>
                </a:lnTo>
              </a:path>
            </a:pathLst>
          </a:custGeom>
          <a:noFill/>
          <a:ln w="762">
            <a:solidFill>
              <a:srgbClr val="47b6b6"/>
            </a:solidFill>
            <a:round/>
          </a:ln>
        </p:spPr>
        <p:style>
          <a:lnRef idx="0"/>
          <a:fillRef idx="0"/>
          <a:effectRef idx="0"/>
          <a:fontRef idx="minor"/>
        </p:style>
      </p:sp>
      <p:sp>
        <p:nvSpPr>
          <p:cNvPr id="3140" name="CustomShape 2997"/>
          <p:cNvSpPr/>
          <p:nvPr/>
        </p:nvSpPr>
        <p:spPr>
          <a:xfrm>
            <a:off x="4776840" y="4338720"/>
            <a:ext cx="164160" cy="162000"/>
          </a:xfrm>
          <a:custGeom>
            <a:avLst/>
            <a:gdLst/>
            <a:ahLst/>
            <a:rect l="l" t="t" r="r" b="b"/>
            <a:pathLst>
              <a:path w="164591" h="162305">
                <a:moveTo>
                  <a:pt x="3048" y="161543"/>
                </a:moveTo>
                <a:lnTo>
                  <a:pt x="164592" y="0"/>
                </a:lnTo>
                <a:lnTo>
                  <a:pt x="161544" y="761"/>
                </a:lnTo>
                <a:lnTo>
                  <a:pt x="0" y="162305"/>
                </a:lnTo>
                <a:lnTo>
                  <a:pt x="3048" y="161543"/>
                </a:lnTo>
                <a:close/>
              </a:path>
            </a:pathLst>
          </a:custGeom>
          <a:solidFill>
            <a:srgbClr val="47b6b6"/>
          </a:solidFill>
          <a:ln w="0">
            <a:noFill/>
          </a:ln>
        </p:spPr>
        <p:style>
          <a:lnRef idx="0"/>
          <a:fillRef idx="0"/>
          <a:effectRef idx="0"/>
          <a:fontRef idx="minor"/>
        </p:style>
      </p:sp>
      <p:sp>
        <p:nvSpPr>
          <p:cNvPr id="3141" name="CustomShape 2998"/>
          <p:cNvSpPr/>
          <p:nvPr/>
        </p:nvSpPr>
        <p:spPr>
          <a:xfrm>
            <a:off x="4774680" y="433944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6b0b0"/>
          </a:solidFill>
          <a:ln w="0">
            <a:noFill/>
          </a:ln>
        </p:spPr>
        <p:style>
          <a:lnRef idx="0"/>
          <a:fillRef idx="0"/>
          <a:effectRef idx="0"/>
          <a:fontRef idx="minor"/>
        </p:style>
      </p:sp>
      <p:sp>
        <p:nvSpPr>
          <p:cNvPr id="3142" name="CustomShape 2999"/>
          <p:cNvSpPr/>
          <p:nvPr/>
        </p:nvSpPr>
        <p:spPr>
          <a:xfrm>
            <a:off x="4769280" y="4340520"/>
            <a:ext cx="166680" cy="162720"/>
          </a:xfrm>
          <a:custGeom>
            <a:avLst/>
            <a:gdLst/>
            <a:ahLst/>
            <a:rect l="l" t="t" r="r" b="b"/>
            <a:pathLst>
              <a:path w="166877" h="163067">
                <a:moveTo>
                  <a:pt x="5334" y="161544"/>
                </a:moveTo>
                <a:lnTo>
                  <a:pt x="166878" y="0"/>
                </a:lnTo>
                <a:lnTo>
                  <a:pt x="161544" y="1524"/>
                </a:lnTo>
                <a:lnTo>
                  <a:pt x="0" y="163068"/>
                </a:lnTo>
                <a:lnTo>
                  <a:pt x="5334" y="161544"/>
                </a:lnTo>
                <a:close/>
              </a:path>
            </a:pathLst>
          </a:custGeom>
          <a:solidFill>
            <a:srgbClr val="44acac"/>
          </a:solidFill>
          <a:ln w="0">
            <a:noFill/>
          </a:ln>
        </p:spPr>
        <p:style>
          <a:lnRef idx="0"/>
          <a:fillRef idx="0"/>
          <a:effectRef idx="0"/>
          <a:fontRef idx="minor"/>
        </p:style>
      </p:sp>
      <p:sp>
        <p:nvSpPr>
          <p:cNvPr id="3143" name="CustomShape 3000"/>
          <p:cNvSpPr/>
          <p:nvPr/>
        </p:nvSpPr>
        <p:spPr>
          <a:xfrm>
            <a:off x="4774680" y="434052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3144" name="CustomShape 3001"/>
          <p:cNvSpPr/>
          <p:nvPr/>
        </p:nvSpPr>
        <p:spPr>
          <a:xfrm>
            <a:off x="4772520" y="434052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4acac"/>
          </a:solidFill>
          <a:ln w="0">
            <a:noFill/>
          </a:ln>
        </p:spPr>
        <p:style>
          <a:lnRef idx="0"/>
          <a:fillRef idx="0"/>
          <a:effectRef idx="0"/>
          <a:fontRef idx="minor"/>
        </p:style>
      </p:sp>
      <p:sp>
        <p:nvSpPr>
          <p:cNvPr id="3145" name="CustomShape 3002"/>
          <p:cNvSpPr/>
          <p:nvPr/>
        </p:nvSpPr>
        <p:spPr>
          <a:xfrm>
            <a:off x="4769280" y="4341240"/>
            <a:ext cx="164160" cy="162000"/>
          </a:xfrm>
          <a:custGeom>
            <a:avLst/>
            <a:gdLst/>
            <a:ahLst/>
            <a:rect l="l" t="t" r="r" b="b"/>
            <a:pathLst>
              <a:path w="164591" h="162305">
                <a:moveTo>
                  <a:pt x="3048" y="161544"/>
                </a:moveTo>
                <a:lnTo>
                  <a:pt x="164592" y="0"/>
                </a:lnTo>
                <a:lnTo>
                  <a:pt x="161544" y="762"/>
                </a:lnTo>
                <a:lnTo>
                  <a:pt x="0" y="162306"/>
                </a:lnTo>
                <a:lnTo>
                  <a:pt x="3048" y="161544"/>
                </a:lnTo>
                <a:close/>
              </a:path>
            </a:pathLst>
          </a:custGeom>
          <a:solidFill>
            <a:srgbClr val="43a9a9"/>
          </a:solidFill>
          <a:ln w="0">
            <a:noFill/>
          </a:ln>
        </p:spPr>
        <p:style>
          <a:lnRef idx="0"/>
          <a:fillRef idx="0"/>
          <a:effectRef idx="0"/>
          <a:fontRef idx="minor"/>
        </p:style>
      </p:sp>
      <p:sp>
        <p:nvSpPr>
          <p:cNvPr id="3146" name="CustomShape 3003"/>
          <p:cNvSpPr/>
          <p:nvPr/>
        </p:nvSpPr>
        <p:spPr>
          <a:xfrm>
            <a:off x="4499640" y="3778920"/>
            <a:ext cx="161280" cy="238320"/>
          </a:xfrm>
          <a:custGeom>
            <a:avLst/>
            <a:gdLst/>
            <a:ahLst/>
            <a:rect l="l" t="t" r="r" b="b"/>
            <a:pathLst>
              <a:path w="161544" h="238505">
                <a:moveTo>
                  <a:pt x="0" y="238506"/>
                </a:moveTo>
                <a:lnTo>
                  <a:pt x="161544" y="76962"/>
                </a:lnTo>
                <a:lnTo>
                  <a:pt x="161544" y="0"/>
                </a:lnTo>
                <a:lnTo>
                  <a:pt x="0" y="161544"/>
                </a:lnTo>
                <a:lnTo>
                  <a:pt x="0" y="238506"/>
                </a:lnTo>
                <a:close/>
              </a:path>
            </a:pathLst>
          </a:custGeom>
          <a:solidFill>
            <a:srgbClr val="59e0e0"/>
          </a:solidFill>
          <a:ln w="0">
            <a:noFill/>
          </a:ln>
        </p:spPr>
        <p:style>
          <a:lnRef idx="0"/>
          <a:fillRef idx="0"/>
          <a:effectRef idx="0"/>
          <a:fontRef idx="minor"/>
        </p:style>
      </p:sp>
      <p:sp>
        <p:nvSpPr>
          <p:cNvPr id="3147" name="CustomShape 3004"/>
          <p:cNvSpPr/>
          <p:nvPr/>
        </p:nvSpPr>
        <p:spPr>
          <a:xfrm>
            <a:off x="4499640" y="385560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148" name="CustomShape 3005"/>
          <p:cNvSpPr/>
          <p:nvPr/>
        </p:nvSpPr>
        <p:spPr>
          <a:xfrm>
            <a:off x="4697640" y="3854880"/>
            <a:ext cx="164160" cy="174240"/>
          </a:xfrm>
          <a:custGeom>
            <a:avLst/>
            <a:gdLst/>
            <a:ahLst/>
            <a:rect l="l" t="t" r="r" b="b"/>
            <a:pathLst>
              <a:path w="164591" h="174498">
                <a:moveTo>
                  <a:pt x="3048" y="174498"/>
                </a:moveTo>
                <a:lnTo>
                  <a:pt x="164592" y="12954"/>
                </a:lnTo>
                <a:lnTo>
                  <a:pt x="161544" y="0"/>
                </a:lnTo>
                <a:lnTo>
                  <a:pt x="0" y="161544"/>
                </a:lnTo>
                <a:lnTo>
                  <a:pt x="3048" y="174498"/>
                </a:lnTo>
                <a:close/>
              </a:path>
            </a:pathLst>
          </a:custGeom>
          <a:solidFill>
            <a:srgbClr val="58dede"/>
          </a:solidFill>
          <a:ln w="0">
            <a:noFill/>
          </a:ln>
        </p:spPr>
        <p:style>
          <a:lnRef idx="0"/>
          <a:fillRef idx="0"/>
          <a:effectRef idx="0"/>
          <a:fontRef idx="minor"/>
        </p:style>
      </p:sp>
      <p:sp>
        <p:nvSpPr>
          <p:cNvPr id="3149" name="CustomShape 3006"/>
          <p:cNvSpPr/>
          <p:nvPr/>
        </p:nvSpPr>
        <p:spPr>
          <a:xfrm>
            <a:off x="4700880" y="386784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3150" name="CustomShape 3007"/>
          <p:cNvSpPr/>
          <p:nvPr/>
        </p:nvSpPr>
        <p:spPr>
          <a:xfrm>
            <a:off x="4694040" y="3842640"/>
            <a:ext cx="164880" cy="173520"/>
          </a:xfrm>
          <a:custGeom>
            <a:avLst/>
            <a:gdLst/>
            <a:ahLst/>
            <a:rect l="l" t="t" r="r" b="b"/>
            <a:pathLst>
              <a:path w="165353" h="173736">
                <a:moveTo>
                  <a:pt x="3810" y="173736"/>
                </a:moveTo>
                <a:lnTo>
                  <a:pt x="165354" y="12192"/>
                </a:lnTo>
                <a:lnTo>
                  <a:pt x="161544" y="0"/>
                </a:lnTo>
                <a:lnTo>
                  <a:pt x="0" y="161544"/>
                </a:lnTo>
                <a:lnTo>
                  <a:pt x="3810" y="173736"/>
                </a:lnTo>
                <a:close/>
              </a:path>
            </a:pathLst>
          </a:custGeom>
          <a:solidFill>
            <a:srgbClr val="58dede"/>
          </a:solidFill>
          <a:ln w="0">
            <a:noFill/>
          </a:ln>
        </p:spPr>
        <p:style>
          <a:lnRef idx="0"/>
          <a:fillRef idx="0"/>
          <a:effectRef idx="0"/>
          <a:fontRef idx="minor"/>
        </p:style>
      </p:sp>
      <p:sp>
        <p:nvSpPr>
          <p:cNvPr id="3151" name="CustomShape 3008"/>
          <p:cNvSpPr/>
          <p:nvPr/>
        </p:nvSpPr>
        <p:spPr>
          <a:xfrm>
            <a:off x="4697640" y="385488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3152" name="CustomShape 3009"/>
          <p:cNvSpPr/>
          <p:nvPr/>
        </p:nvSpPr>
        <p:spPr>
          <a:xfrm>
            <a:off x="4690080" y="3831480"/>
            <a:ext cx="164880" cy="172440"/>
          </a:xfrm>
          <a:custGeom>
            <a:avLst/>
            <a:gdLst/>
            <a:ahLst/>
            <a:rect l="l" t="t" r="r" b="b"/>
            <a:pathLst>
              <a:path w="165353" h="172974">
                <a:moveTo>
                  <a:pt x="3810" y="172974"/>
                </a:moveTo>
                <a:lnTo>
                  <a:pt x="165354" y="11430"/>
                </a:lnTo>
                <a:lnTo>
                  <a:pt x="161544" y="0"/>
                </a:lnTo>
                <a:lnTo>
                  <a:pt x="0" y="161544"/>
                </a:lnTo>
                <a:lnTo>
                  <a:pt x="3810" y="172974"/>
                </a:lnTo>
                <a:close/>
              </a:path>
            </a:pathLst>
          </a:custGeom>
          <a:solidFill>
            <a:srgbClr val="58dddd"/>
          </a:solidFill>
          <a:ln w="0">
            <a:noFill/>
          </a:ln>
        </p:spPr>
        <p:style>
          <a:lnRef idx="0"/>
          <a:fillRef idx="0"/>
          <a:effectRef idx="0"/>
          <a:fontRef idx="minor"/>
        </p:style>
      </p:sp>
      <p:sp>
        <p:nvSpPr>
          <p:cNvPr id="3153" name="CustomShape 3010"/>
          <p:cNvSpPr/>
          <p:nvPr/>
        </p:nvSpPr>
        <p:spPr>
          <a:xfrm>
            <a:off x="4694040" y="384264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3154" name="CustomShape 3011"/>
          <p:cNvSpPr/>
          <p:nvPr/>
        </p:nvSpPr>
        <p:spPr>
          <a:xfrm>
            <a:off x="4685400" y="3820680"/>
            <a:ext cx="165600" cy="171720"/>
          </a:xfrm>
          <a:custGeom>
            <a:avLst/>
            <a:gdLst/>
            <a:ahLst/>
            <a:rect l="l" t="t" r="r" b="b"/>
            <a:pathLst>
              <a:path w="166115" h="172212">
                <a:moveTo>
                  <a:pt x="4572" y="172212"/>
                </a:moveTo>
                <a:lnTo>
                  <a:pt x="166116" y="10668"/>
                </a:lnTo>
                <a:lnTo>
                  <a:pt x="161544" y="0"/>
                </a:lnTo>
                <a:lnTo>
                  <a:pt x="0" y="161544"/>
                </a:lnTo>
                <a:lnTo>
                  <a:pt x="4572" y="172212"/>
                </a:lnTo>
                <a:close/>
              </a:path>
            </a:pathLst>
          </a:custGeom>
          <a:solidFill>
            <a:srgbClr val="58dcdc"/>
          </a:solidFill>
          <a:ln w="0">
            <a:noFill/>
          </a:ln>
        </p:spPr>
        <p:style>
          <a:lnRef idx="0"/>
          <a:fillRef idx="0"/>
          <a:effectRef idx="0"/>
          <a:fontRef idx="minor"/>
        </p:style>
      </p:sp>
      <p:sp>
        <p:nvSpPr>
          <p:cNvPr id="3155" name="CustomShape 3012"/>
          <p:cNvSpPr/>
          <p:nvPr/>
        </p:nvSpPr>
        <p:spPr>
          <a:xfrm>
            <a:off x="4690080" y="383148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3156" name="CustomShape 3013"/>
          <p:cNvSpPr/>
          <p:nvPr/>
        </p:nvSpPr>
        <p:spPr>
          <a:xfrm>
            <a:off x="4687920" y="3826080"/>
            <a:ext cx="163440" cy="166680"/>
          </a:xfrm>
          <a:custGeom>
            <a:avLst/>
            <a:gdLst/>
            <a:ahLst/>
            <a:rect l="l" t="t" r="r" b="b"/>
            <a:pathLst>
              <a:path w="163829" h="166877">
                <a:moveTo>
                  <a:pt x="2286" y="166877"/>
                </a:moveTo>
                <a:lnTo>
                  <a:pt x="163830" y="5333"/>
                </a:lnTo>
                <a:lnTo>
                  <a:pt x="161544" y="0"/>
                </a:lnTo>
                <a:lnTo>
                  <a:pt x="0" y="161543"/>
                </a:lnTo>
                <a:lnTo>
                  <a:pt x="2286" y="166877"/>
                </a:lnTo>
                <a:close/>
              </a:path>
            </a:pathLst>
          </a:custGeom>
          <a:solidFill>
            <a:srgbClr val="58dcdc"/>
          </a:solidFill>
          <a:ln w="0">
            <a:noFill/>
          </a:ln>
        </p:spPr>
        <p:style>
          <a:lnRef idx="0"/>
          <a:fillRef idx="0"/>
          <a:effectRef idx="0"/>
          <a:fontRef idx="minor"/>
        </p:style>
      </p:sp>
      <p:sp>
        <p:nvSpPr>
          <p:cNvPr id="3157" name="CustomShape 3014"/>
          <p:cNvSpPr/>
          <p:nvPr/>
        </p:nvSpPr>
        <p:spPr>
          <a:xfrm>
            <a:off x="4685400" y="3820680"/>
            <a:ext cx="163440" cy="166680"/>
          </a:xfrm>
          <a:custGeom>
            <a:avLst/>
            <a:gdLst/>
            <a:ahLst/>
            <a:rect l="l" t="t" r="r" b="b"/>
            <a:pathLst>
              <a:path w="163829" h="166877">
                <a:moveTo>
                  <a:pt x="2286" y="166877"/>
                </a:moveTo>
                <a:lnTo>
                  <a:pt x="163830" y="5333"/>
                </a:lnTo>
                <a:lnTo>
                  <a:pt x="161544" y="0"/>
                </a:lnTo>
                <a:lnTo>
                  <a:pt x="0" y="161543"/>
                </a:lnTo>
                <a:lnTo>
                  <a:pt x="2286" y="166877"/>
                </a:lnTo>
                <a:close/>
              </a:path>
            </a:pathLst>
          </a:custGeom>
          <a:solidFill>
            <a:srgbClr val="57dbdb"/>
          </a:solidFill>
          <a:ln w="0">
            <a:noFill/>
          </a:ln>
        </p:spPr>
        <p:style>
          <a:lnRef idx="0"/>
          <a:fillRef idx="0"/>
          <a:effectRef idx="0"/>
          <a:fontRef idx="minor"/>
        </p:style>
      </p:sp>
      <p:sp>
        <p:nvSpPr>
          <p:cNvPr id="3158" name="CustomShape 3015"/>
          <p:cNvSpPr/>
          <p:nvPr/>
        </p:nvSpPr>
        <p:spPr>
          <a:xfrm>
            <a:off x="4681080" y="3811680"/>
            <a:ext cx="165600" cy="170280"/>
          </a:xfrm>
          <a:custGeom>
            <a:avLst/>
            <a:gdLst/>
            <a:ahLst/>
            <a:rect l="l" t="t" r="r" b="b"/>
            <a:pathLst>
              <a:path w="166115" h="170687">
                <a:moveTo>
                  <a:pt x="4572" y="170687"/>
                </a:moveTo>
                <a:lnTo>
                  <a:pt x="166116" y="9143"/>
                </a:lnTo>
                <a:lnTo>
                  <a:pt x="161544" y="0"/>
                </a:lnTo>
                <a:lnTo>
                  <a:pt x="0" y="161543"/>
                </a:lnTo>
                <a:lnTo>
                  <a:pt x="4572" y="170687"/>
                </a:lnTo>
                <a:close/>
              </a:path>
            </a:pathLst>
          </a:custGeom>
          <a:solidFill>
            <a:srgbClr val="57dada"/>
          </a:solidFill>
          <a:ln w="0">
            <a:noFill/>
          </a:ln>
        </p:spPr>
        <p:style>
          <a:lnRef idx="0"/>
          <a:fillRef idx="0"/>
          <a:effectRef idx="0"/>
          <a:fontRef idx="minor"/>
        </p:style>
      </p:sp>
      <p:sp>
        <p:nvSpPr>
          <p:cNvPr id="3159" name="CustomShape 3016"/>
          <p:cNvSpPr/>
          <p:nvPr/>
        </p:nvSpPr>
        <p:spPr>
          <a:xfrm>
            <a:off x="4685400" y="382068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3160" name="CustomShape 3017"/>
          <p:cNvSpPr/>
          <p:nvPr/>
        </p:nvSpPr>
        <p:spPr>
          <a:xfrm>
            <a:off x="4683240" y="3816000"/>
            <a:ext cx="163440" cy="165600"/>
          </a:xfrm>
          <a:custGeom>
            <a:avLst/>
            <a:gdLst/>
            <a:ahLst/>
            <a:rect l="l" t="t" r="r" b="b"/>
            <a:pathLst>
              <a:path w="163829" h="166115">
                <a:moveTo>
                  <a:pt x="2286" y="166116"/>
                </a:moveTo>
                <a:lnTo>
                  <a:pt x="163830" y="4572"/>
                </a:lnTo>
                <a:lnTo>
                  <a:pt x="161544" y="0"/>
                </a:lnTo>
                <a:lnTo>
                  <a:pt x="0" y="161544"/>
                </a:lnTo>
                <a:lnTo>
                  <a:pt x="2286" y="166116"/>
                </a:lnTo>
                <a:close/>
              </a:path>
            </a:pathLst>
          </a:custGeom>
          <a:solidFill>
            <a:srgbClr val="57dada"/>
          </a:solidFill>
          <a:ln w="0">
            <a:noFill/>
          </a:ln>
        </p:spPr>
        <p:style>
          <a:lnRef idx="0"/>
          <a:fillRef idx="0"/>
          <a:effectRef idx="0"/>
          <a:fontRef idx="minor"/>
        </p:style>
      </p:sp>
      <p:sp>
        <p:nvSpPr>
          <p:cNvPr id="3161" name="CustomShape 3018"/>
          <p:cNvSpPr/>
          <p:nvPr/>
        </p:nvSpPr>
        <p:spPr>
          <a:xfrm>
            <a:off x="4681080" y="3811680"/>
            <a:ext cx="163440" cy="165600"/>
          </a:xfrm>
          <a:custGeom>
            <a:avLst/>
            <a:gdLst/>
            <a:ahLst/>
            <a:rect l="l" t="t" r="r" b="b"/>
            <a:pathLst>
              <a:path w="163829" h="166115">
                <a:moveTo>
                  <a:pt x="2286" y="166116"/>
                </a:moveTo>
                <a:lnTo>
                  <a:pt x="163830" y="4572"/>
                </a:lnTo>
                <a:lnTo>
                  <a:pt x="161544" y="0"/>
                </a:lnTo>
                <a:lnTo>
                  <a:pt x="0" y="161544"/>
                </a:lnTo>
                <a:lnTo>
                  <a:pt x="2286" y="166116"/>
                </a:lnTo>
                <a:close/>
              </a:path>
            </a:pathLst>
          </a:custGeom>
          <a:solidFill>
            <a:srgbClr val="56d8d8"/>
          </a:solidFill>
          <a:ln w="0">
            <a:noFill/>
          </a:ln>
        </p:spPr>
        <p:style>
          <a:lnRef idx="0"/>
          <a:fillRef idx="0"/>
          <a:effectRef idx="0"/>
          <a:fontRef idx="minor"/>
        </p:style>
      </p:sp>
      <p:sp>
        <p:nvSpPr>
          <p:cNvPr id="3162" name="CustomShape 3019"/>
          <p:cNvSpPr/>
          <p:nvPr/>
        </p:nvSpPr>
        <p:spPr>
          <a:xfrm>
            <a:off x="4675680" y="3802320"/>
            <a:ext cx="166680" cy="170280"/>
          </a:xfrm>
          <a:custGeom>
            <a:avLst/>
            <a:gdLst/>
            <a:ahLst/>
            <a:rect l="l" t="t" r="r" b="b"/>
            <a:pathLst>
              <a:path w="166877" h="170687">
                <a:moveTo>
                  <a:pt x="5334" y="170687"/>
                </a:moveTo>
                <a:lnTo>
                  <a:pt x="166878" y="9143"/>
                </a:lnTo>
                <a:lnTo>
                  <a:pt x="161544" y="0"/>
                </a:lnTo>
                <a:lnTo>
                  <a:pt x="0" y="161543"/>
                </a:lnTo>
                <a:lnTo>
                  <a:pt x="5334" y="170687"/>
                </a:lnTo>
                <a:close/>
              </a:path>
            </a:pathLst>
          </a:custGeom>
          <a:solidFill>
            <a:srgbClr val="55d7d7"/>
          </a:solidFill>
          <a:ln w="0">
            <a:noFill/>
          </a:ln>
        </p:spPr>
        <p:style>
          <a:lnRef idx="0"/>
          <a:fillRef idx="0"/>
          <a:effectRef idx="0"/>
          <a:fontRef idx="minor"/>
        </p:style>
      </p:sp>
      <p:sp>
        <p:nvSpPr>
          <p:cNvPr id="3163" name="CustomShape 3020"/>
          <p:cNvSpPr/>
          <p:nvPr/>
        </p:nvSpPr>
        <p:spPr>
          <a:xfrm>
            <a:off x="4681080" y="3811680"/>
            <a:ext cx="161280" cy="161280"/>
          </a:xfrm>
          <a:custGeom>
            <a:avLst/>
            <a:gdLst/>
            <a:ahLst/>
            <a:rect l="l" t="t" r="r" b="b"/>
            <a:pathLst>
              <a:path w="161544" h="161544">
                <a:moveTo>
                  <a:pt x="0" y="161543"/>
                </a:moveTo>
                <a:lnTo>
                  <a:pt x="161544" y="0"/>
                </a:lnTo>
              </a:path>
            </a:pathLst>
          </a:custGeom>
          <a:noFill/>
          <a:ln w="762">
            <a:solidFill>
              <a:srgbClr val="55d7d7"/>
            </a:solidFill>
            <a:round/>
          </a:ln>
        </p:spPr>
        <p:style>
          <a:lnRef idx="0"/>
          <a:fillRef idx="0"/>
          <a:effectRef idx="0"/>
          <a:fontRef idx="minor"/>
        </p:style>
      </p:sp>
      <p:sp>
        <p:nvSpPr>
          <p:cNvPr id="3164" name="CustomShape 3021"/>
          <p:cNvSpPr/>
          <p:nvPr/>
        </p:nvSpPr>
        <p:spPr>
          <a:xfrm>
            <a:off x="4678560" y="3807000"/>
            <a:ext cx="163440" cy="165600"/>
          </a:xfrm>
          <a:custGeom>
            <a:avLst/>
            <a:gdLst/>
            <a:ahLst/>
            <a:rect l="l" t="t" r="r" b="b"/>
            <a:pathLst>
              <a:path w="163829" h="166115">
                <a:moveTo>
                  <a:pt x="2286" y="166115"/>
                </a:moveTo>
                <a:lnTo>
                  <a:pt x="163830" y="4571"/>
                </a:lnTo>
                <a:lnTo>
                  <a:pt x="161544" y="0"/>
                </a:lnTo>
                <a:lnTo>
                  <a:pt x="0" y="161543"/>
                </a:lnTo>
                <a:lnTo>
                  <a:pt x="2286" y="166115"/>
                </a:lnTo>
                <a:close/>
              </a:path>
            </a:pathLst>
          </a:custGeom>
          <a:solidFill>
            <a:srgbClr val="55d7d7"/>
          </a:solidFill>
          <a:ln w="0">
            <a:noFill/>
          </a:ln>
        </p:spPr>
        <p:style>
          <a:lnRef idx="0"/>
          <a:fillRef idx="0"/>
          <a:effectRef idx="0"/>
          <a:fontRef idx="minor"/>
        </p:style>
      </p:sp>
      <p:sp>
        <p:nvSpPr>
          <p:cNvPr id="3165" name="CustomShape 3022"/>
          <p:cNvSpPr/>
          <p:nvPr/>
        </p:nvSpPr>
        <p:spPr>
          <a:xfrm>
            <a:off x="4675680" y="3802320"/>
            <a:ext cx="164160" cy="165600"/>
          </a:xfrm>
          <a:custGeom>
            <a:avLst/>
            <a:gdLst/>
            <a:ahLst/>
            <a:rect l="l" t="t" r="r" b="b"/>
            <a:pathLst>
              <a:path w="164591" h="166115">
                <a:moveTo>
                  <a:pt x="3048" y="166116"/>
                </a:moveTo>
                <a:lnTo>
                  <a:pt x="164592" y="4572"/>
                </a:lnTo>
                <a:lnTo>
                  <a:pt x="161544" y="0"/>
                </a:lnTo>
                <a:lnTo>
                  <a:pt x="0" y="161544"/>
                </a:lnTo>
                <a:lnTo>
                  <a:pt x="3048" y="166116"/>
                </a:lnTo>
                <a:close/>
              </a:path>
            </a:pathLst>
          </a:custGeom>
          <a:solidFill>
            <a:srgbClr val="54d6d6"/>
          </a:solidFill>
          <a:ln w="0">
            <a:noFill/>
          </a:ln>
        </p:spPr>
        <p:style>
          <a:lnRef idx="0"/>
          <a:fillRef idx="0"/>
          <a:effectRef idx="0"/>
          <a:fontRef idx="minor"/>
        </p:style>
      </p:sp>
      <p:sp>
        <p:nvSpPr>
          <p:cNvPr id="3166" name="CustomShape 3023"/>
          <p:cNvSpPr/>
          <p:nvPr/>
        </p:nvSpPr>
        <p:spPr>
          <a:xfrm>
            <a:off x="4670280" y="3794760"/>
            <a:ext cx="166680" cy="168840"/>
          </a:xfrm>
          <a:custGeom>
            <a:avLst/>
            <a:gdLst/>
            <a:ahLst/>
            <a:rect l="l" t="t" r="r" b="b"/>
            <a:pathLst>
              <a:path w="166877" h="169163">
                <a:moveTo>
                  <a:pt x="5334" y="169163"/>
                </a:moveTo>
                <a:lnTo>
                  <a:pt x="166878" y="7619"/>
                </a:lnTo>
                <a:lnTo>
                  <a:pt x="162306" y="0"/>
                </a:lnTo>
                <a:lnTo>
                  <a:pt x="0" y="161543"/>
                </a:lnTo>
                <a:lnTo>
                  <a:pt x="5334" y="169163"/>
                </a:lnTo>
                <a:close/>
              </a:path>
            </a:pathLst>
          </a:custGeom>
          <a:solidFill>
            <a:srgbClr val="54d5d5"/>
          </a:solidFill>
          <a:ln w="0">
            <a:noFill/>
          </a:ln>
        </p:spPr>
        <p:style>
          <a:lnRef idx="0"/>
          <a:fillRef idx="0"/>
          <a:effectRef idx="0"/>
          <a:fontRef idx="minor"/>
        </p:style>
      </p:sp>
      <p:sp>
        <p:nvSpPr>
          <p:cNvPr id="3167" name="CustomShape 3024"/>
          <p:cNvSpPr/>
          <p:nvPr/>
        </p:nvSpPr>
        <p:spPr>
          <a:xfrm>
            <a:off x="4675680" y="38023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3168" name="CustomShape 3025"/>
          <p:cNvSpPr/>
          <p:nvPr/>
        </p:nvSpPr>
        <p:spPr>
          <a:xfrm>
            <a:off x="4674240" y="3800160"/>
            <a:ext cx="162720" cy="163440"/>
          </a:xfrm>
          <a:custGeom>
            <a:avLst/>
            <a:gdLst/>
            <a:ahLst/>
            <a:rect l="l" t="t" r="r" b="b"/>
            <a:pathLst>
              <a:path w="163067" h="163829">
                <a:moveTo>
                  <a:pt x="1524" y="163829"/>
                </a:moveTo>
                <a:lnTo>
                  <a:pt x="163068" y="2285"/>
                </a:lnTo>
                <a:lnTo>
                  <a:pt x="161544" y="0"/>
                </a:lnTo>
                <a:lnTo>
                  <a:pt x="0" y="161543"/>
                </a:lnTo>
                <a:lnTo>
                  <a:pt x="1524" y="163829"/>
                </a:lnTo>
                <a:close/>
              </a:path>
            </a:pathLst>
          </a:custGeom>
          <a:solidFill>
            <a:srgbClr val="54d5d5"/>
          </a:solidFill>
          <a:ln w="0">
            <a:noFill/>
          </a:ln>
        </p:spPr>
        <p:style>
          <a:lnRef idx="0"/>
          <a:fillRef idx="0"/>
          <a:effectRef idx="0"/>
          <a:fontRef idx="minor"/>
        </p:style>
      </p:sp>
      <p:sp>
        <p:nvSpPr>
          <p:cNvPr id="3169" name="CustomShape 3026"/>
          <p:cNvSpPr/>
          <p:nvPr/>
        </p:nvSpPr>
        <p:spPr>
          <a:xfrm>
            <a:off x="4672440" y="3796920"/>
            <a:ext cx="162720" cy="164160"/>
          </a:xfrm>
          <a:custGeom>
            <a:avLst/>
            <a:gdLst/>
            <a:ahLst/>
            <a:rect l="l" t="t" r="r" b="b"/>
            <a:pathLst>
              <a:path w="163067" h="164591">
                <a:moveTo>
                  <a:pt x="1524" y="164592"/>
                </a:moveTo>
                <a:lnTo>
                  <a:pt x="163068" y="3048"/>
                </a:lnTo>
                <a:lnTo>
                  <a:pt x="161544" y="0"/>
                </a:lnTo>
                <a:lnTo>
                  <a:pt x="0" y="161544"/>
                </a:lnTo>
                <a:lnTo>
                  <a:pt x="1524" y="164592"/>
                </a:lnTo>
                <a:close/>
              </a:path>
            </a:pathLst>
          </a:custGeom>
          <a:solidFill>
            <a:srgbClr val="53d4d4"/>
          </a:solidFill>
          <a:ln w="0">
            <a:noFill/>
          </a:ln>
        </p:spPr>
        <p:style>
          <a:lnRef idx="0"/>
          <a:fillRef idx="0"/>
          <a:effectRef idx="0"/>
          <a:fontRef idx="minor"/>
        </p:style>
      </p:sp>
      <p:sp>
        <p:nvSpPr>
          <p:cNvPr id="3170" name="CustomShape 3027"/>
          <p:cNvSpPr/>
          <p:nvPr/>
        </p:nvSpPr>
        <p:spPr>
          <a:xfrm>
            <a:off x="4670280" y="3794760"/>
            <a:ext cx="163440" cy="163440"/>
          </a:xfrm>
          <a:custGeom>
            <a:avLst/>
            <a:gdLst/>
            <a:ahLst/>
            <a:rect l="l" t="t" r="r" b="b"/>
            <a:pathLst>
              <a:path w="163829" h="163829">
                <a:moveTo>
                  <a:pt x="2286" y="163829"/>
                </a:moveTo>
                <a:lnTo>
                  <a:pt x="163830" y="2285"/>
                </a:lnTo>
                <a:lnTo>
                  <a:pt x="162306" y="0"/>
                </a:lnTo>
                <a:lnTo>
                  <a:pt x="0" y="161543"/>
                </a:lnTo>
                <a:lnTo>
                  <a:pt x="2286" y="163829"/>
                </a:lnTo>
                <a:close/>
              </a:path>
            </a:pathLst>
          </a:custGeom>
          <a:solidFill>
            <a:srgbClr val="53d3d3"/>
          </a:solidFill>
          <a:ln w="0">
            <a:noFill/>
          </a:ln>
        </p:spPr>
        <p:style>
          <a:lnRef idx="0"/>
          <a:fillRef idx="0"/>
          <a:effectRef idx="0"/>
          <a:fontRef idx="minor"/>
        </p:style>
      </p:sp>
      <p:sp>
        <p:nvSpPr>
          <p:cNvPr id="3171" name="CustomShape 3028"/>
          <p:cNvSpPr/>
          <p:nvPr/>
        </p:nvSpPr>
        <p:spPr>
          <a:xfrm>
            <a:off x="4664880" y="3787920"/>
            <a:ext cx="167400" cy="168120"/>
          </a:xfrm>
          <a:custGeom>
            <a:avLst/>
            <a:gdLst/>
            <a:ahLst/>
            <a:rect l="l" t="t" r="r" b="b"/>
            <a:pathLst>
              <a:path w="167639" h="168401">
                <a:moveTo>
                  <a:pt x="5334" y="168401"/>
                </a:moveTo>
                <a:lnTo>
                  <a:pt x="167640" y="6857"/>
                </a:lnTo>
                <a:lnTo>
                  <a:pt x="161544" y="0"/>
                </a:lnTo>
                <a:lnTo>
                  <a:pt x="0" y="161543"/>
                </a:lnTo>
                <a:lnTo>
                  <a:pt x="5334" y="168401"/>
                </a:lnTo>
                <a:close/>
              </a:path>
            </a:pathLst>
          </a:custGeom>
          <a:solidFill>
            <a:srgbClr val="53d2d2"/>
          </a:solidFill>
          <a:ln w="0">
            <a:noFill/>
          </a:ln>
        </p:spPr>
        <p:style>
          <a:lnRef idx="0"/>
          <a:fillRef idx="0"/>
          <a:effectRef idx="0"/>
          <a:fontRef idx="minor"/>
        </p:style>
      </p:sp>
      <p:sp>
        <p:nvSpPr>
          <p:cNvPr id="3172" name="CustomShape 3029"/>
          <p:cNvSpPr/>
          <p:nvPr/>
        </p:nvSpPr>
        <p:spPr>
          <a:xfrm>
            <a:off x="4670280" y="3794760"/>
            <a:ext cx="162000" cy="161280"/>
          </a:xfrm>
          <a:custGeom>
            <a:avLst/>
            <a:gdLst/>
            <a:ahLst/>
            <a:rect l="l" t="t" r="r" b="b"/>
            <a:pathLst>
              <a:path w="162305" h="161544">
                <a:moveTo>
                  <a:pt x="0" y="161544"/>
                </a:moveTo>
                <a:lnTo>
                  <a:pt x="162306" y="0"/>
                </a:lnTo>
              </a:path>
            </a:pathLst>
          </a:custGeom>
          <a:noFill/>
          <a:ln w="762">
            <a:solidFill>
              <a:srgbClr val="53d2d2"/>
            </a:solidFill>
            <a:round/>
          </a:ln>
        </p:spPr>
        <p:style>
          <a:lnRef idx="0"/>
          <a:fillRef idx="0"/>
          <a:effectRef idx="0"/>
          <a:fontRef idx="minor"/>
        </p:style>
      </p:sp>
      <p:sp>
        <p:nvSpPr>
          <p:cNvPr id="3173" name="CustomShape 3030"/>
          <p:cNvSpPr/>
          <p:nvPr/>
        </p:nvSpPr>
        <p:spPr>
          <a:xfrm>
            <a:off x="4669560" y="3792600"/>
            <a:ext cx="162720" cy="163440"/>
          </a:xfrm>
          <a:custGeom>
            <a:avLst/>
            <a:gdLst/>
            <a:ahLst/>
            <a:rect l="l" t="t" r="r" b="b"/>
            <a:pathLst>
              <a:path w="163067" h="163829">
                <a:moveTo>
                  <a:pt x="762" y="163829"/>
                </a:moveTo>
                <a:lnTo>
                  <a:pt x="163068" y="2285"/>
                </a:lnTo>
                <a:lnTo>
                  <a:pt x="161544" y="0"/>
                </a:lnTo>
                <a:lnTo>
                  <a:pt x="0" y="162305"/>
                </a:lnTo>
                <a:lnTo>
                  <a:pt x="762" y="163829"/>
                </a:lnTo>
                <a:close/>
              </a:path>
            </a:pathLst>
          </a:custGeom>
          <a:solidFill>
            <a:srgbClr val="53d2d2"/>
          </a:solidFill>
          <a:ln w="0">
            <a:noFill/>
          </a:ln>
        </p:spPr>
        <p:style>
          <a:lnRef idx="0"/>
          <a:fillRef idx="0"/>
          <a:effectRef idx="0"/>
          <a:fontRef idx="minor"/>
        </p:style>
      </p:sp>
      <p:sp>
        <p:nvSpPr>
          <p:cNvPr id="3174" name="CustomShape 3031"/>
          <p:cNvSpPr/>
          <p:nvPr/>
        </p:nvSpPr>
        <p:spPr>
          <a:xfrm>
            <a:off x="4668120" y="3790800"/>
            <a:ext cx="162720" cy="163440"/>
          </a:xfrm>
          <a:custGeom>
            <a:avLst/>
            <a:gdLst/>
            <a:ahLst/>
            <a:rect l="l" t="t" r="r" b="b"/>
            <a:pathLst>
              <a:path w="163067" h="163829">
                <a:moveTo>
                  <a:pt x="1524" y="163829"/>
                </a:moveTo>
                <a:lnTo>
                  <a:pt x="163068" y="1523"/>
                </a:lnTo>
                <a:lnTo>
                  <a:pt x="161544" y="0"/>
                </a:lnTo>
                <a:lnTo>
                  <a:pt x="0" y="161543"/>
                </a:lnTo>
                <a:lnTo>
                  <a:pt x="1524" y="163829"/>
                </a:lnTo>
                <a:close/>
              </a:path>
            </a:pathLst>
          </a:custGeom>
          <a:solidFill>
            <a:srgbClr val="52d2d2"/>
          </a:solidFill>
          <a:ln w="0">
            <a:noFill/>
          </a:ln>
        </p:spPr>
        <p:style>
          <a:lnRef idx="0"/>
          <a:fillRef idx="0"/>
          <a:effectRef idx="0"/>
          <a:fontRef idx="minor"/>
        </p:style>
      </p:sp>
      <p:sp>
        <p:nvSpPr>
          <p:cNvPr id="3175" name="CustomShape 3032"/>
          <p:cNvSpPr/>
          <p:nvPr/>
        </p:nvSpPr>
        <p:spPr>
          <a:xfrm>
            <a:off x="4666320" y="378936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2d1d1"/>
          </a:solidFill>
          <a:ln w="0">
            <a:noFill/>
          </a:ln>
        </p:spPr>
        <p:style>
          <a:lnRef idx="0"/>
          <a:fillRef idx="0"/>
          <a:effectRef idx="0"/>
          <a:fontRef idx="minor"/>
        </p:style>
      </p:sp>
      <p:sp>
        <p:nvSpPr>
          <p:cNvPr id="3176" name="CustomShape 3033"/>
          <p:cNvSpPr/>
          <p:nvPr/>
        </p:nvSpPr>
        <p:spPr>
          <a:xfrm>
            <a:off x="4664880" y="3787920"/>
            <a:ext cx="162720" cy="162720"/>
          </a:xfrm>
          <a:custGeom>
            <a:avLst/>
            <a:gdLst/>
            <a:ahLst/>
            <a:rect l="l" t="t" r="r" b="b"/>
            <a:pathLst>
              <a:path w="163067" h="163067">
                <a:moveTo>
                  <a:pt x="1524" y="163068"/>
                </a:moveTo>
                <a:lnTo>
                  <a:pt x="163068" y="1524"/>
                </a:lnTo>
                <a:lnTo>
                  <a:pt x="161544" y="0"/>
                </a:lnTo>
                <a:lnTo>
                  <a:pt x="0" y="161544"/>
                </a:lnTo>
                <a:lnTo>
                  <a:pt x="1524" y="163068"/>
                </a:lnTo>
                <a:close/>
              </a:path>
            </a:pathLst>
          </a:custGeom>
          <a:solidFill>
            <a:srgbClr val="52d0d0"/>
          </a:solidFill>
          <a:ln w="0">
            <a:noFill/>
          </a:ln>
        </p:spPr>
        <p:style>
          <a:lnRef idx="0"/>
          <a:fillRef idx="0"/>
          <a:effectRef idx="0"/>
          <a:fontRef idx="minor"/>
        </p:style>
      </p:sp>
      <p:sp>
        <p:nvSpPr>
          <p:cNvPr id="3177" name="CustomShape 3034"/>
          <p:cNvSpPr/>
          <p:nvPr/>
        </p:nvSpPr>
        <p:spPr>
          <a:xfrm>
            <a:off x="4658760" y="3781080"/>
            <a:ext cx="167400" cy="168120"/>
          </a:xfrm>
          <a:custGeom>
            <a:avLst/>
            <a:gdLst/>
            <a:ahLst/>
            <a:rect l="l" t="t" r="r" b="b"/>
            <a:pathLst>
              <a:path w="167639" h="168401">
                <a:moveTo>
                  <a:pt x="6096" y="168401"/>
                </a:moveTo>
                <a:lnTo>
                  <a:pt x="167640" y="6857"/>
                </a:lnTo>
                <a:lnTo>
                  <a:pt x="161544" y="0"/>
                </a:lnTo>
                <a:lnTo>
                  <a:pt x="0" y="162305"/>
                </a:lnTo>
                <a:lnTo>
                  <a:pt x="6096" y="168401"/>
                </a:lnTo>
                <a:close/>
              </a:path>
            </a:pathLst>
          </a:custGeom>
          <a:solidFill>
            <a:srgbClr val="52cfcf"/>
          </a:solidFill>
          <a:ln w="0">
            <a:noFill/>
          </a:ln>
        </p:spPr>
        <p:style>
          <a:lnRef idx="0"/>
          <a:fillRef idx="0"/>
          <a:effectRef idx="0"/>
          <a:fontRef idx="minor"/>
        </p:style>
      </p:sp>
      <p:sp>
        <p:nvSpPr>
          <p:cNvPr id="3178" name="CustomShape 3035"/>
          <p:cNvSpPr/>
          <p:nvPr/>
        </p:nvSpPr>
        <p:spPr>
          <a:xfrm>
            <a:off x="4664880" y="3787920"/>
            <a:ext cx="161280" cy="161280"/>
          </a:xfrm>
          <a:custGeom>
            <a:avLst/>
            <a:gdLst/>
            <a:ahLst/>
            <a:rect l="l" t="t" r="r" b="b"/>
            <a:pathLst>
              <a:path w="161544" h="161544">
                <a:moveTo>
                  <a:pt x="0" y="161544"/>
                </a:moveTo>
                <a:lnTo>
                  <a:pt x="161544" y="0"/>
                </a:lnTo>
              </a:path>
            </a:pathLst>
          </a:custGeom>
          <a:noFill/>
          <a:ln w="762">
            <a:solidFill>
              <a:srgbClr val="52cfcf"/>
            </a:solidFill>
            <a:round/>
          </a:ln>
        </p:spPr>
        <p:style>
          <a:lnRef idx="0"/>
          <a:fillRef idx="0"/>
          <a:effectRef idx="0"/>
          <a:fontRef idx="minor"/>
        </p:style>
      </p:sp>
      <p:sp>
        <p:nvSpPr>
          <p:cNvPr id="3179" name="CustomShape 3036"/>
          <p:cNvSpPr/>
          <p:nvPr/>
        </p:nvSpPr>
        <p:spPr>
          <a:xfrm>
            <a:off x="4664160" y="378648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2cfcf"/>
          </a:solidFill>
          <a:ln w="0">
            <a:noFill/>
          </a:ln>
        </p:spPr>
        <p:style>
          <a:lnRef idx="0"/>
          <a:fillRef idx="0"/>
          <a:effectRef idx="0"/>
          <a:fontRef idx="minor"/>
        </p:style>
      </p:sp>
      <p:sp>
        <p:nvSpPr>
          <p:cNvPr id="3180" name="CustomShape 3037"/>
          <p:cNvSpPr/>
          <p:nvPr/>
        </p:nvSpPr>
        <p:spPr>
          <a:xfrm>
            <a:off x="4662720" y="378468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1cece"/>
          </a:solidFill>
          <a:ln w="0">
            <a:noFill/>
          </a:ln>
        </p:spPr>
        <p:style>
          <a:lnRef idx="0"/>
          <a:fillRef idx="0"/>
          <a:effectRef idx="0"/>
          <a:fontRef idx="minor"/>
        </p:style>
      </p:sp>
      <p:sp>
        <p:nvSpPr>
          <p:cNvPr id="3181" name="CustomShape 3038"/>
          <p:cNvSpPr/>
          <p:nvPr/>
        </p:nvSpPr>
        <p:spPr>
          <a:xfrm>
            <a:off x="4661280" y="378396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51cdcd"/>
          </a:solidFill>
          <a:ln w="0">
            <a:noFill/>
          </a:ln>
        </p:spPr>
        <p:style>
          <a:lnRef idx="0"/>
          <a:fillRef idx="0"/>
          <a:effectRef idx="0"/>
          <a:fontRef idx="minor"/>
        </p:style>
      </p:sp>
      <p:sp>
        <p:nvSpPr>
          <p:cNvPr id="3182" name="CustomShape 3039"/>
          <p:cNvSpPr/>
          <p:nvPr/>
        </p:nvSpPr>
        <p:spPr>
          <a:xfrm>
            <a:off x="4660560" y="3782520"/>
            <a:ext cx="162720" cy="162720"/>
          </a:xfrm>
          <a:custGeom>
            <a:avLst/>
            <a:gdLst/>
            <a:ahLst/>
            <a:rect l="l" t="t" r="r" b="b"/>
            <a:pathLst>
              <a:path w="163067" h="163067">
                <a:moveTo>
                  <a:pt x="762" y="163067"/>
                </a:moveTo>
                <a:lnTo>
                  <a:pt x="163068" y="1523"/>
                </a:lnTo>
                <a:lnTo>
                  <a:pt x="161544" y="0"/>
                </a:lnTo>
                <a:lnTo>
                  <a:pt x="0" y="161543"/>
                </a:lnTo>
                <a:lnTo>
                  <a:pt x="762" y="163067"/>
                </a:lnTo>
                <a:close/>
              </a:path>
            </a:pathLst>
          </a:custGeom>
          <a:solidFill>
            <a:srgbClr val="50cbcb"/>
          </a:solidFill>
          <a:ln w="0">
            <a:noFill/>
          </a:ln>
        </p:spPr>
        <p:style>
          <a:lnRef idx="0"/>
          <a:fillRef idx="0"/>
          <a:effectRef idx="0"/>
          <a:fontRef idx="minor"/>
        </p:style>
      </p:sp>
      <p:sp>
        <p:nvSpPr>
          <p:cNvPr id="3183" name="CustomShape 3040"/>
          <p:cNvSpPr/>
          <p:nvPr/>
        </p:nvSpPr>
        <p:spPr>
          <a:xfrm>
            <a:off x="4658760" y="3781080"/>
            <a:ext cx="162720" cy="162720"/>
          </a:xfrm>
          <a:custGeom>
            <a:avLst/>
            <a:gdLst/>
            <a:ahLst/>
            <a:rect l="l" t="t" r="r" b="b"/>
            <a:pathLst>
              <a:path w="163067" h="163067">
                <a:moveTo>
                  <a:pt x="1524" y="163068"/>
                </a:moveTo>
                <a:lnTo>
                  <a:pt x="163068" y="1524"/>
                </a:lnTo>
                <a:lnTo>
                  <a:pt x="161544" y="0"/>
                </a:lnTo>
                <a:lnTo>
                  <a:pt x="0" y="162306"/>
                </a:lnTo>
                <a:lnTo>
                  <a:pt x="1524" y="163068"/>
                </a:lnTo>
                <a:close/>
              </a:path>
            </a:pathLst>
          </a:custGeom>
          <a:solidFill>
            <a:srgbClr val="50caca"/>
          </a:solidFill>
          <a:ln w="0">
            <a:noFill/>
          </a:ln>
        </p:spPr>
        <p:style>
          <a:lnRef idx="0"/>
          <a:fillRef idx="0"/>
          <a:effectRef idx="0"/>
          <a:fontRef idx="minor"/>
        </p:style>
      </p:sp>
      <p:sp>
        <p:nvSpPr>
          <p:cNvPr id="3184" name="CustomShape 3041"/>
          <p:cNvSpPr/>
          <p:nvPr/>
        </p:nvSpPr>
        <p:spPr>
          <a:xfrm>
            <a:off x="4652640" y="3775680"/>
            <a:ext cx="167400" cy="167400"/>
          </a:xfrm>
          <a:custGeom>
            <a:avLst/>
            <a:gdLst/>
            <a:ahLst/>
            <a:rect l="l" t="t" r="r" b="b"/>
            <a:pathLst>
              <a:path w="167639" h="167639">
                <a:moveTo>
                  <a:pt x="6096" y="167639"/>
                </a:moveTo>
                <a:lnTo>
                  <a:pt x="167640" y="5333"/>
                </a:lnTo>
                <a:lnTo>
                  <a:pt x="161544" y="0"/>
                </a:lnTo>
                <a:lnTo>
                  <a:pt x="0" y="161543"/>
                </a:lnTo>
                <a:lnTo>
                  <a:pt x="6096" y="167639"/>
                </a:lnTo>
                <a:close/>
              </a:path>
            </a:pathLst>
          </a:custGeom>
          <a:solidFill>
            <a:srgbClr val="50c9c9"/>
          </a:solidFill>
          <a:ln w="0">
            <a:noFill/>
          </a:ln>
        </p:spPr>
        <p:style>
          <a:lnRef idx="0"/>
          <a:fillRef idx="0"/>
          <a:effectRef idx="0"/>
          <a:fontRef idx="minor"/>
        </p:style>
      </p:sp>
      <p:sp>
        <p:nvSpPr>
          <p:cNvPr id="3185" name="CustomShape 3042"/>
          <p:cNvSpPr/>
          <p:nvPr/>
        </p:nvSpPr>
        <p:spPr>
          <a:xfrm>
            <a:off x="4658760" y="3781080"/>
            <a:ext cx="161280" cy="162000"/>
          </a:xfrm>
          <a:custGeom>
            <a:avLst/>
            <a:gdLst/>
            <a:ahLst/>
            <a:rect l="l" t="t" r="r" b="b"/>
            <a:pathLst>
              <a:path w="161544" h="162305">
                <a:moveTo>
                  <a:pt x="0" y="162305"/>
                </a:moveTo>
                <a:lnTo>
                  <a:pt x="161544" y="0"/>
                </a:lnTo>
              </a:path>
            </a:pathLst>
          </a:custGeom>
          <a:noFill/>
          <a:ln w="762">
            <a:solidFill>
              <a:srgbClr val="50c9c9"/>
            </a:solidFill>
            <a:round/>
          </a:ln>
        </p:spPr>
        <p:style>
          <a:lnRef idx="0"/>
          <a:fillRef idx="0"/>
          <a:effectRef idx="0"/>
          <a:fontRef idx="minor"/>
        </p:style>
      </p:sp>
      <p:sp>
        <p:nvSpPr>
          <p:cNvPr id="3186" name="CustomShape 3043"/>
          <p:cNvSpPr/>
          <p:nvPr/>
        </p:nvSpPr>
        <p:spPr>
          <a:xfrm>
            <a:off x="4658040" y="3780360"/>
            <a:ext cx="162000" cy="162720"/>
          </a:xfrm>
          <a:custGeom>
            <a:avLst/>
            <a:gdLst/>
            <a:ahLst/>
            <a:rect l="l" t="t" r="r" b="b"/>
            <a:pathLst>
              <a:path w="162305" h="163067">
                <a:moveTo>
                  <a:pt x="762" y="163068"/>
                </a:moveTo>
                <a:lnTo>
                  <a:pt x="162306" y="762"/>
                </a:lnTo>
                <a:lnTo>
                  <a:pt x="161544" y="0"/>
                </a:lnTo>
                <a:lnTo>
                  <a:pt x="0" y="161544"/>
                </a:lnTo>
                <a:lnTo>
                  <a:pt x="762" y="163068"/>
                </a:lnTo>
                <a:close/>
              </a:path>
            </a:pathLst>
          </a:custGeom>
          <a:solidFill>
            <a:srgbClr val="50c9c9"/>
          </a:solidFill>
          <a:ln w="0">
            <a:noFill/>
          </a:ln>
        </p:spPr>
        <p:style>
          <a:lnRef idx="0"/>
          <a:fillRef idx="0"/>
          <a:effectRef idx="0"/>
          <a:fontRef idx="minor"/>
        </p:style>
      </p:sp>
      <p:sp>
        <p:nvSpPr>
          <p:cNvPr id="3187" name="CustomShape 3044"/>
          <p:cNvSpPr/>
          <p:nvPr/>
        </p:nvSpPr>
        <p:spPr>
          <a:xfrm>
            <a:off x="4657320" y="377964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fc8c8"/>
          </a:solidFill>
          <a:ln w="0">
            <a:noFill/>
          </a:ln>
        </p:spPr>
        <p:style>
          <a:lnRef idx="0"/>
          <a:fillRef idx="0"/>
          <a:effectRef idx="0"/>
          <a:fontRef idx="minor"/>
        </p:style>
      </p:sp>
      <p:sp>
        <p:nvSpPr>
          <p:cNvPr id="3188" name="CustomShape 3045"/>
          <p:cNvSpPr/>
          <p:nvPr/>
        </p:nvSpPr>
        <p:spPr>
          <a:xfrm>
            <a:off x="4655880" y="377892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fc7c7"/>
          </a:solidFill>
          <a:ln w="0">
            <a:noFill/>
          </a:ln>
        </p:spPr>
        <p:style>
          <a:lnRef idx="0"/>
          <a:fillRef idx="0"/>
          <a:effectRef idx="0"/>
          <a:fontRef idx="minor"/>
        </p:style>
      </p:sp>
      <p:sp>
        <p:nvSpPr>
          <p:cNvPr id="3189" name="CustomShape 3046"/>
          <p:cNvSpPr/>
          <p:nvPr/>
        </p:nvSpPr>
        <p:spPr>
          <a:xfrm>
            <a:off x="4655160" y="37778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ec6c6"/>
          </a:solidFill>
          <a:ln w="0">
            <a:noFill/>
          </a:ln>
        </p:spPr>
        <p:style>
          <a:lnRef idx="0"/>
          <a:fillRef idx="0"/>
          <a:effectRef idx="0"/>
          <a:fontRef idx="minor"/>
        </p:style>
      </p:sp>
      <p:sp>
        <p:nvSpPr>
          <p:cNvPr id="3190" name="CustomShape 3047"/>
          <p:cNvSpPr/>
          <p:nvPr/>
        </p:nvSpPr>
        <p:spPr>
          <a:xfrm>
            <a:off x="4653360" y="377712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ec5c5"/>
          </a:solidFill>
          <a:ln w="0">
            <a:noFill/>
          </a:ln>
        </p:spPr>
        <p:style>
          <a:lnRef idx="0"/>
          <a:fillRef idx="0"/>
          <a:effectRef idx="0"/>
          <a:fontRef idx="minor"/>
        </p:style>
      </p:sp>
      <p:sp>
        <p:nvSpPr>
          <p:cNvPr id="3191" name="CustomShape 3048"/>
          <p:cNvSpPr/>
          <p:nvPr/>
        </p:nvSpPr>
        <p:spPr>
          <a:xfrm>
            <a:off x="4652640" y="3775680"/>
            <a:ext cx="162720" cy="162720"/>
          </a:xfrm>
          <a:custGeom>
            <a:avLst/>
            <a:gdLst/>
            <a:ahLst/>
            <a:rect l="l" t="t" r="r" b="b"/>
            <a:pathLst>
              <a:path w="163067" h="163067">
                <a:moveTo>
                  <a:pt x="762" y="163067"/>
                </a:moveTo>
                <a:lnTo>
                  <a:pt x="163068" y="1523"/>
                </a:lnTo>
                <a:lnTo>
                  <a:pt x="161544" y="0"/>
                </a:lnTo>
                <a:lnTo>
                  <a:pt x="0" y="161543"/>
                </a:lnTo>
                <a:lnTo>
                  <a:pt x="762" y="163067"/>
                </a:lnTo>
                <a:close/>
              </a:path>
            </a:pathLst>
          </a:custGeom>
          <a:solidFill>
            <a:srgbClr val="4ec5c5"/>
          </a:solidFill>
          <a:ln w="0">
            <a:noFill/>
          </a:ln>
        </p:spPr>
        <p:style>
          <a:lnRef idx="0"/>
          <a:fillRef idx="0"/>
          <a:effectRef idx="0"/>
          <a:fontRef idx="minor"/>
        </p:style>
      </p:sp>
      <p:sp>
        <p:nvSpPr>
          <p:cNvPr id="3192" name="CustomShape 3049"/>
          <p:cNvSpPr/>
          <p:nvPr/>
        </p:nvSpPr>
        <p:spPr>
          <a:xfrm>
            <a:off x="4645800" y="3771000"/>
            <a:ext cx="168120" cy="165600"/>
          </a:xfrm>
          <a:custGeom>
            <a:avLst/>
            <a:gdLst/>
            <a:ahLst/>
            <a:rect l="l" t="t" r="r" b="b"/>
            <a:pathLst>
              <a:path w="168401" h="166115">
                <a:moveTo>
                  <a:pt x="6858" y="166116"/>
                </a:moveTo>
                <a:lnTo>
                  <a:pt x="168402" y="4572"/>
                </a:lnTo>
                <a:lnTo>
                  <a:pt x="161544" y="0"/>
                </a:lnTo>
                <a:lnTo>
                  <a:pt x="0" y="162306"/>
                </a:lnTo>
                <a:lnTo>
                  <a:pt x="6858" y="166116"/>
                </a:lnTo>
                <a:close/>
              </a:path>
            </a:pathLst>
          </a:custGeom>
          <a:solidFill>
            <a:srgbClr val="4ec4c4"/>
          </a:solidFill>
          <a:ln w="0">
            <a:noFill/>
          </a:ln>
        </p:spPr>
        <p:style>
          <a:lnRef idx="0"/>
          <a:fillRef idx="0"/>
          <a:effectRef idx="0"/>
          <a:fontRef idx="minor"/>
        </p:style>
      </p:sp>
      <p:sp>
        <p:nvSpPr>
          <p:cNvPr id="3193" name="CustomShape 3050"/>
          <p:cNvSpPr/>
          <p:nvPr/>
        </p:nvSpPr>
        <p:spPr>
          <a:xfrm>
            <a:off x="4652640" y="377568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3194" name="CustomShape 3051"/>
          <p:cNvSpPr/>
          <p:nvPr/>
        </p:nvSpPr>
        <p:spPr>
          <a:xfrm>
            <a:off x="4651920" y="3775680"/>
            <a:ext cx="162000" cy="161280"/>
          </a:xfrm>
          <a:custGeom>
            <a:avLst/>
            <a:gdLst/>
            <a:ahLst/>
            <a:rect l="l" t="t" r="r" b="b"/>
            <a:pathLst>
              <a:path w="162305" h="161544">
                <a:moveTo>
                  <a:pt x="762" y="161544"/>
                </a:moveTo>
                <a:lnTo>
                  <a:pt x="162306" y="0"/>
                </a:lnTo>
                <a:lnTo>
                  <a:pt x="161544" y="0"/>
                </a:lnTo>
                <a:lnTo>
                  <a:pt x="0" y="161544"/>
                </a:lnTo>
                <a:lnTo>
                  <a:pt x="762" y="161544"/>
                </a:lnTo>
                <a:close/>
              </a:path>
            </a:pathLst>
          </a:custGeom>
          <a:solidFill>
            <a:srgbClr val="4ec4c4"/>
          </a:solidFill>
          <a:ln w="0">
            <a:noFill/>
          </a:ln>
        </p:spPr>
        <p:style>
          <a:lnRef idx="0"/>
          <a:fillRef idx="0"/>
          <a:effectRef idx="0"/>
          <a:fontRef idx="minor"/>
        </p:style>
      </p:sp>
      <p:sp>
        <p:nvSpPr>
          <p:cNvPr id="3195" name="CustomShape 3052"/>
          <p:cNvSpPr/>
          <p:nvPr/>
        </p:nvSpPr>
        <p:spPr>
          <a:xfrm>
            <a:off x="4651200" y="37749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3c3"/>
          </a:solidFill>
          <a:ln w="0">
            <a:noFill/>
          </a:ln>
        </p:spPr>
        <p:style>
          <a:lnRef idx="0"/>
          <a:fillRef idx="0"/>
          <a:effectRef idx="0"/>
          <a:fontRef idx="minor"/>
        </p:style>
      </p:sp>
      <p:sp>
        <p:nvSpPr>
          <p:cNvPr id="3196" name="CustomShape 3053"/>
          <p:cNvSpPr/>
          <p:nvPr/>
        </p:nvSpPr>
        <p:spPr>
          <a:xfrm>
            <a:off x="4649760" y="37742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dc2c2"/>
          </a:solidFill>
          <a:ln w="0">
            <a:noFill/>
          </a:ln>
        </p:spPr>
        <p:style>
          <a:lnRef idx="0"/>
          <a:fillRef idx="0"/>
          <a:effectRef idx="0"/>
          <a:fontRef idx="minor"/>
        </p:style>
      </p:sp>
      <p:sp>
        <p:nvSpPr>
          <p:cNvPr id="3197" name="CustomShape 3054"/>
          <p:cNvSpPr/>
          <p:nvPr/>
        </p:nvSpPr>
        <p:spPr>
          <a:xfrm>
            <a:off x="4649040" y="37735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cc1c1"/>
          </a:solidFill>
          <a:ln w="0">
            <a:noFill/>
          </a:ln>
        </p:spPr>
        <p:style>
          <a:lnRef idx="0"/>
          <a:fillRef idx="0"/>
          <a:effectRef idx="0"/>
          <a:fontRef idx="minor"/>
        </p:style>
      </p:sp>
      <p:sp>
        <p:nvSpPr>
          <p:cNvPr id="3198" name="CustomShape 3055"/>
          <p:cNvSpPr/>
          <p:nvPr/>
        </p:nvSpPr>
        <p:spPr>
          <a:xfrm>
            <a:off x="4648320" y="37728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cbfc0"/>
          </a:solidFill>
          <a:ln w="0">
            <a:noFill/>
          </a:ln>
        </p:spPr>
        <p:style>
          <a:lnRef idx="0"/>
          <a:fillRef idx="0"/>
          <a:effectRef idx="0"/>
          <a:fontRef idx="minor"/>
        </p:style>
      </p:sp>
      <p:sp>
        <p:nvSpPr>
          <p:cNvPr id="3199" name="CustomShape 3056"/>
          <p:cNvSpPr/>
          <p:nvPr/>
        </p:nvSpPr>
        <p:spPr>
          <a:xfrm>
            <a:off x="4647600" y="37717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abebe"/>
          </a:solidFill>
          <a:ln w="0">
            <a:noFill/>
          </a:ln>
        </p:spPr>
        <p:style>
          <a:lnRef idx="0"/>
          <a:fillRef idx="0"/>
          <a:effectRef idx="0"/>
          <a:fontRef idx="minor"/>
        </p:style>
      </p:sp>
      <p:sp>
        <p:nvSpPr>
          <p:cNvPr id="3200" name="CustomShape 3057"/>
          <p:cNvSpPr/>
          <p:nvPr/>
        </p:nvSpPr>
        <p:spPr>
          <a:xfrm>
            <a:off x="4645800" y="377100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abdbd"/>
          </a:solidFill>
          <a:ln w="0">
            <a:noFill/>
          </a:ln>
        </p:spPr>
        <p:style>
          <a:lnRef idx="0"/>
          <a:fillRef idx="0"/>
          <a:effectRef idx="0"/>
          <a:fontRef idx="minor"/>
        </p:style>
      </p:sp>
      <p:sp>
        <p:nvSpPr>
          <p:cNvPr id="3201" name="CustomShape 3058"/>
          <p:cNvSpPr/>
          <p:nvPr/>
        </p:nvSpPr>
        <p:spPr>
          <a:xfrm>
            <a:off x="4638960" y="3768120"/>
            <a:ext cx="168120" cy="164880"/>
          </a:xfrm>
          <a:custGeom>
            <a:avLst/>
            <a:gdLst/>
            <a:ahLst/>
            <a:rect l="l" t="t" r="r" b="b"/>
            <a:pathLst>
              <a:path w="168401" h="165353">
                <a:moveTo>
                  <a:pt x="6858" y="165354"/>
                </a:moveTo>
                <a:lnTo>
                  <a:pt x="168402" y="3048"/>
                </a:lnTo>
                <a:lnTo>
                  <a:pt x="161544" y="0"/>
                </a:lnTo>
                <a:lnTo>
                  <a:pt x="0" y="161544"/>
                </a:lnTo>
                <a:lnTo>
                  <a:pt x="6858" y="165354"/>
                </a:lnTo>
                <a:close/>
              </a:path>
            </a:pathLst>
          </a:custGeom>
          <a:solidFill>
            <a:srgbClr val="4abcbc"/>
          </a:solidFill>
          <a:ln w="0">
            <a:noFill/>
          </a:ln>
        </p:spPr>
        <p:style>
          <a:lnRef idx="0"/>
          <a:fillRef idx="0"/>
          <a:effectRef idx="0"/>
          <a:fontRef idx="minor"/>
        </p:style>
      </p:sp>
      <p:sp>
        <p:nvSpPr>
          <p:cNvPr id="3202" name="CustomShape 3059"/>
          <p:cNvSpPr/>
          <p:nvPr/>
        </p:nvSpPr>
        <p:spPr>
          <a:xfrm>
            <a:off x="4645800" y="3771000"/>
            <a:ext cx="161280" cy="162000"/>
          </a:xfrm>
          <a:custGeom>
            <a:avLst/>
            <a:gdLst/>
            <a:ahLst/>
            <a:rect l="l" t="t" r="r" b="b"/>
            <a:pathLst>
              <a:path w="161544" h="162305">
                <a:moveTo>
                  <a:pt x="0" y="162306"/>
                </a:moveTo>
                <a:lnTo>
                  <a:pt x="161544" y="0"/>
                </a:lnTo>
              </a:path>
            </a:pathLst>
          </a:custGeom>
          <a:noFill/>
          <a:ln w="762">
            <a:solidFill>
              <a:srgbClr val="4abcbc"/>
            </a:solidFill>
            <a:round/>
          </a:ln>
        </p:spPr>
        <p:style>
          <a:lnRef idx="0"/>
          <a:fillRef idx="0"/>
          <a:effectRef idx="0"/>
          <a:fontRef idx="minor"/>
        </p:style>
      </p:sp>
      <p:sp>
        <p:nvSpPr>
          <p:cNvPr id="3203" name="CustomShape 3060"/>
          <p:cNvSpPr/>
          <p:nvPr/>
        </p:nvSpPr>
        <p:spPr>
          <a:xfrm>
            <a:off x="4645080" y="3771000"/>
            <a:ext cx="162000" cy="162000"/>
          </a:xfrm>
          <a:custGeom>
            <a:avLst/>
            <a:gdLst/>
            <a:ahLst/>
            <a:rect l="l" t="t" r="r" b="b"/>
            <a:pathLst>
              <a:path w="162305" h="162305">
                <a:moveTo>
                  <a:pt x="762" y="162306"/>
                </a:moveTo>
                <a:lnTo>
                  <a:pt x="162306" y="0"/>
                </a:lnTo>
                <a:lnTo>
                  <a:pt x="161544" y="0"/>
                </a:lnTo>
                <a:lnTo>
                  <a:pt x="0" y="161544"/>
                </a:lnTo>
                <a:lnTo>
                  <a:pt x="762" y="162306"/>
                </a:lnTo>
                <a:close/>
              </a:path>
            </a:pathLst>
          </a:custGeom>
          <a:solidFill>
            <a:srgbClr val="4abcbc"/>
          </a:solidFill>
          <a:ln w="0">
            <a:noFill/>
          </a:ln>
        </p:spPr>
        <p:style>
          <a:lnRef idx="0"/>
          <a:fillRef idx="0"/>
          <a:effectRef idx="0"/>
          <a:fontRef idx="minor"/>
        </p:style>
      </p:sp>
      <p:sp>
        <p:nvSpPr>
          <p:cNvPr id="3204" name="CustomShape 3061"/>
          <p:cNvSpPr/>
          <p:nvPr/>
        </p:nvSpPr>
        <p:spPr>
          <a:xfrm>
            <a:off x="4643640" y="37702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9baba"/>
          </a:solidFill>
          <a:ln w="0">
            <a:noFill/>
          </a:ln>
        </p:spPr>
        <p:style>
          <a:lnRef idx="0"/>
          <a:fillRef idx="0"/>
          <a:effectRef idx="0"/>
          <a:fontRef idx="minor"/>
        </p:style>
      </p:sp>
      <p:sp>
        <p:nvSpPr>
          <p:cNvPr id="3205" name="CustomShape 3062"/>
          <p:cNvSpPr/>
          <p:nvPr/>
        </p:nvSpPr>
        <p:spPr>
          <a:xfrm>
            <a:off x="4642920" y="37695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9b9b9"/>
          </a:solidFill>
          <a:ln w="0">
            <a:noFill/>
          </a:ln>
        </p:spPr>
        <p:style>
          <a:lnRef idx="0"/>
          <a:fillRef idx="0"/>
          <a:effectRef idx="0"/>
          <a:fontRef idx="minor"/>
        </p:style>
      </p:sp>
      <p:sp>
        <p:nvSpPr>
          <p:cNvPr id="3206" name="CustomShape 3063"/>
          <p:cNvSpPr/>
          <p:nvPr/>
        </p:nvSpPr>
        <p:spPr>
          <a:xfrm>
            <a:off x="4641480" y="37688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8b8b8"/>
          </a:solidFill>
          <a:ln w="0">
            <a:noFill/>
          </a:ln>
        </p:spPr>
        <p:style>
          <a:lnRef idx="0"/>
          <a:fillRef idx="0"/>
          <a:effectRef idx="0"/>
          <a:fontRef idx="minor"/>
        </p:style>
      </p:sp>
      <p:sp>
        <p:nvSpPr>
          <p:cNvPr id="3207" name="CustomShape 3064"/>
          <p:cNvSpPr/>
          <p:nvPr/>
        </p:nvSpPr>
        <p:spPr>
          <a:xfrm>
            <a:off x="4640760" y="3768120"/>
            <a:ext cx="162000" cy="162000"/>
          </a:xfrm>
          <a:custGeom>
            <a:avLst/>
            <a:gdLst/>
            <a:ahLst/>
            <a:rect l="l" t="t" r="r" b="b"/>
            <a:pathLst>
              <a:path w="162306" h="162305">
                <a:moveTo>
                  <a:pt x="762" y="162305"/>
                </a:moveTo>
                <a:lnTo>
                  <a:pt x="162306" y="761"/>
                </a:lnTo>
                <a:lnTo>
                  <a:pt x="161544" y="0"/>
                </a:lnTo>
                <a:lnTo>
                  <a:pt x="0" y="162305"/>
                </a:lnTo>
                <a:lnTo>
                  <a:pt x="762" y="162305"/>
                </a:lnTo>
                <a:close/>
              </a:path>
            </a:pathLst>
          </a:custGeom>
          <a:solidFill>
            <a:srgbClr val="48b8b8"/>
          </a:solidFill>
          <a:ln w="0">
            <a:noFill/>
          </a:ln>
        </p:spPr>
        <p:style>
          <a:lnRef idx="0"/>
          <a:fillRef idx="0"/>
          <a:effectRef idx="0"/>
          <a:fontRef idx="minor"/>
        </p:style>
      </p:sp>
      <p:sp>
        <p:nvSpPr>
          <p:cNvPr id="3208" name="CustomShape 3065"/>
          <p:cNvSpPr/>
          <p:nvPr/>
        </p:nvSpPr>
        <p:spPr>
          <a:xfrm>
            <a:off x="4638960" y="376812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8b7b7"/>
          </a:solidFill>
          <a:ln w="0">
            <a:noFill/>
          </a:ln>
        </p:spPr>
        <p:style>
          <a:lnRef idx="0"/>
          <a:fillRef idx="0"/>
          <a:effectRef idx="0"/>
          <a:fontRef idx="minor"/>
        </p:style>
      </p:sp>
      <p:sp>
        <p:nvSpPr>
          <p:cNvPr id="3209" name="CustomShape 3066"/>
          <p:cNvSpPr/>
          <p:nvPr/>
        </p:nvSpPr>
        <p:spPr>
          <a:xfrm>
            <a:off x="4632120" y="3764880"/>
            <a:ext cx="168120" cy="164160"/>
          </a:xfrm>
          <a:custGeom>
            <a:avLst/>
            <a:gdLst/>
            <a:ahLst/>
            <a:rect l="l" t="t" r="r" b="b"/>
            <a:pathLst>
              <a:path w="168401" h="164591">
                <a:moveTo>
                  <a:pt x="6858" y="164592"/>
                </a:moveTo>
                <a:lnTo>
                  <a:pt x="168402" y="3048"/>
                </a:lnTo>
                <a:lnTo>
                  <a:pt x="161544" y="0"/>
                </a:lnTo>
                <a:lnTo>
                  <a:pt x="0" y="161544"/>
                </a:lnTo>
                <a:lnTo>
                  <a:pt x="6858" y="164592"/>
                </a:lnTo>
                <a:close/>
              </a:path>
            </a:pathLst>
          </a:custGeom>
          <a:solidFill>
            <a:srgbClr val="48b6b6"/>
          </a:solidFill>
          <a:ln w="0">
            <a:noFill/>
          </a:ln>
        </p:spPr>
        <p:style>
          <a:lnRef idx="0"/>
          <a:fillRef idx="0"/>
          <a:effectRef idx="0"/>
          <a:fontRef idx="minor"/>
        </p:style>
      </p:sp>
      <p:sp>
        <p:nvSpPr>
          <p:cNvPr id="3210" name="CustomShape 3067"/>
          <p:cNvSpPr/>
          <p:nvPr/>
        </p:nvSpPr>
        <p:spPr>
          <a:xfrm>
            <a:off x="4638960" y="3768120"/>
            <a:ext cx="161280" cy="161280"/>
          </a:xfrm>
          <a:custGeom>
            <a:avLst/>
            <a:gdLst/>
            <a:ahLst/>
            <a:rect l="l" t="t" r="r" b="b"/>
            <a:pathLst>
              <a:path w="161544" h="161544">
                <a:moveTo>
                  <a:pt x="0" y="161544"/>
                </a:moveTo>
                <a:lnTo>
                  <a:pt x="161544" y="0"/>
                </a:lnTo>
              </a:path>
            </a:pathLst>
          </a:custGeom>
          <a:noFill/>
          <a:ln w="762">
            <a:solidFill>
              <a:srgbClr val="48b6b6"/>
            </a:solidFill>
            <a:round/>
          </a:ln>
        </p:spPr>
        <p:style>
          <a:lnRef idx="0"/>
          <a:fillRef idx="0"/>
          <a:effectRef idx="0"/>
          <a:fontRef idx="minor"/>
        </p:style>
      </p:sp>
      <p:sp>
        <p:nvSpPr>
          <p:cNvPr id="3211" name="CustomShape 3068"/>
          <p:cNvSpPr/>
          <p:nvPr/>
        </p:nvSpPr>
        <p:spPr>
          <a:xfrm>
            <a:off x="4638240" y="376740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8b6b6"/>
          </a:solidFill>
          <a:ln w="0">
            <a:noFill/>
          </a:ln>
        </p:spPr>
        <p:style>
          <a:lnRef idx="0"/>
          <a:fillRef idx="0"/>
          <a:effectRef idx="0"/>
          <a:fontRef idx="minor"/>
        </p:style>
      </p:sp>
      <p:sp>
        <p:nvSpPr>
          <p:cNvPr id="3212" name="CustomShape 3069"/>
          <p:cNvSpPr/>
          <p:nvPr/>
        </p:nvSpPr>
        <p:spPr>
          <a:xfrm>
            <a:off x="4636800" y="376668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7b4b4"/>
          </a:solidFill>
          <a:ln w="0">
            <a:noFill/>
          </a:ln>
        </p:spPr>
        <p:style>
          <a:lnRef idx="0"/>
          <a:fillRef idx="0"/>
          <a:effectRef idx="0"/>
          <a:fontRef idx="minor"/>
        </p:style>
      </p:sp>
      <p:sp>
        <p:nvSpPr>
          <p:cNvPr id="3213" name="CustomShape 3070"/>
          <p:cNvSpPr/>
          <p:nvPr/>
        </p:nvSpPr>
        <p:spPr>
          <a:xfrm>
            <a:off x="4635360" y="3766680"/>
            <a:ext cx="162720" cy="162000"/>
          </a:xfrm>
          <a:custGeom>
            <a:avLst/>
            <a:gdLst/>
            <a:ahLst/>
            <a:rect l="l" t="t" r="r" b="b"/>
            <a:pathLst>
              <a:path w="163067" h="162305">
                <a:moveTo>
                  <a:pt x="1524" y="162306"/>
                </a:moveTo>
                <a:lnTo>
                  <a:pt x="163068" y="0"/>
                </a:lnTo>
                <a:lnTo>
                  <a:pt x="161544" y="0"/>
                </a:lnTo>
                <a:lnTo>
                  <a:pt x="0" y="161544"/>
                </a:lnTo>
                <a:lnTo>
                  <a:pt x="1524" y="162306"/>
                </a:lnTo>
                <a:close/>
              </a:path>
            </a:pathLst>
          </a:custGeom>
          <a:solidFill>
            <a:srgbClr val="46b2b2"/>
          </a:solidFill>
          <a:ln w="0">
            <a:noFill/>
          </a:ln>
        </p:spPr>
        <p:style>
          <a:lnRef idx="0"/>
          <a:fillRef idx="0"/>
          <a:effectRef idx="0"/>
          <a:fontRef idx="minor"/>
        </p:style>
      </p:sp>
      <p:sp>
        <p:nvSpPr>
          <p:cNvPr id="3214" name="CustomShape 3071"/>
          <p:cNvSpPr/>
          <p:nvPr/>
        </p:nvSpPr>
        <p:spPr>
          <a:xfrm>
            <a:off x="4634640" y="37659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6b1b1"/>
          </a:solidFill>
          <a:ln w="0">
            <a:noFill/>
          </a:ln>
        </p:spPr>
        <p:style>
          <a:lnRef idx="0"/>
          <a:fillRef idx="0"/>
          <a:effectRef idx="0"/>
          <a:fontRef idx="minor"/>
        </p:style>
      </p:sp>
      <p:sp>
        <p:nvSpPr>
          <p:cNvPr id="3215" name="CustomShape 3072"/>
          <p:cNvSpPr/>
          <p:nvPr/>
        </p:nvSpPr>
        <p:spPr>
          <a:xfrm>
            <a:off x="4632840" y="376596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6afaf"/>
          </a:solidFill>
          <a:ln w="0">
            <a:noFill/>
          </a:ln>
        </p:spPr>
        <p:style>
          <a:lnRef idx="0"/>
          <a:fillRef idx="0"/>
          <a:effectRef idx="0"/>
          <a:fontRef idx="minor"/>
        </p:style>
      </p:sp>
      <p:sp>
        <p:nvSpPr>
          <p:cNvPr id="3216" name="CustomShape 3073"/>
          <p:cNvSpPr/>
          <p:nvPr/>
        </p:nvSpPr>
        <p:spPr>
          <a:xfrm>
            <a:off x="4632120" y="37648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5aeae"/>
          </a:solidFill>
          <a:ln w="0">
            <a:noFill/>
          </a:ln>
        </p:spPr>
        <p:style>
          <a:lnRef idx="0"/>
          <a:fillRef idx="0"/>
          <a:effectRef idx="0"/>
          <a:fontRef idx="minor"/>
        </p:style>
      </p:sp>
      <p:sp>
        <p:nvSpPr>
          <p:cNvPr id="3217" name="CustomShape 3074"/>
          <p:cNvSpPr/>
          <p:nvPr/>
        </p:nvSpPr>
        <p:spPr>
          <a:xfrm>
            <a:off x="4623840" y="3762720"/>
            <a:ext cx="169560" cy="163440"/>
          </a:xfrm>
          <a:custGeom>
            <a:avLst/>
            <a:gdLst/>
            <a:ahLst/>
            <a:rect l="l" t="t" r="r" b="b"/>
            <a:pathLst>
              <a:path w="169925" h="163829">
                <a:moveTo>
                  <a:pt x="8382" y="163830"/>
                </a:moveTo>
                <a:lnTo>
                  <a:pt x="169926" y="2286"/>
                </a:lnTo>
                <a:lnTo>
                  <a:pt x="162306" y="0"/>
                </a:lnTo>
                <a:lnTo>
                  <a:pt x="0" y="161544"/>
                </a:lnTo>
                <a:lnTo>
                  <a:pt x="8382" y="163830"/>
                </a:lnTo>
                <a:close/>
              </a:path>
            </a:pathLst>
          </a:custGeom>
          <a:solidFill>
            <a:srgbClr val="45adad"/>
          </a:solidFill>
          <a:ln w="0">
            <a:noFill/>
          </a:ln>
        </p:spPr>
        <p:style>
          <a:lnRef idx="0"/>
          <a:fillRef idx="0"/>
          <a:effectRef idx="0"/>
          <a:fontRef idx="minor"/>
        </p:style>
      </p:sp>
      <p:sp>
        <p:nvSpPr>
          <p:cNvPr id="3218" name="CustomShape 3075"/>
          <p:cNvSpPr/>
          <p:nvPr/>
        </p:nvSpPr>
        <p:spPr>
          <a:xfrm>
            <a:off x="4632120" y="3764880"/>
            <a:ext cx="161280" cy="161280"/>
          </a:xfrm>
          <a:custGeom>
            <a:avLst/>
            <a:gdLst/>
            <a:ahLst/>
            <a:rect l="l" t="t" r="r" b="b"/>
            <a:pathLst>
              <a:path w="161544" h="161544">
                <a:moveTo>
                  <a:pt x="0" y="161543"/>
                </a:moveTo>
                <a:lnTo>
                  <a:pt x="161544" y="0"/>
                </a:lnTo>
              </a:path>
            </a:pathLst>
          </a:custGeom>
          <a:noFill/>
          <a:ln w="762">
            <a:solidFill>
              <a:srgbClr val="45adad"/>
            </a:solidFill>
            <a:round/>
          </a:ln>
        </p:spPr>
        <p:style>
          <a:lnRef idx="0"/>
          <a:fillRef idx="0"/>
          <a:effectRef idx="0"/>
          <a:fontRef idx="minor"/>
        </p:style>
      </p:sp>
      <p:sp>
        <p:nvSpPr>
          <p:cNvPr id="3219" name="CustomShape 3076"/>
          <p:cNvSpPr/>
          <p:nvPr/>
        </p:nvSpPr>
        <p:spPr>
          <a:xfrm>
            <a:off x="4630680" y="376416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5adad"/>
          </a:solidFill>
          <a:ln w="0">
            <a:noFill/>
          </a:ln>
        </p:spPr>
        <p:style>
          <a:lnRef idx="0"/>
          <a:fillRef idx="0"/>
          <a:effectRef idx="0"/>
          <a:fontRef idx="minor"/>
        </p:style>
      </p:sp>
      <p:sp>
        <p:nvSpPr>
          <p:cNvPr id="3220" name="CustomShape 3077"/>
          <p:cNvSpPr/>
          <p:nvPr/>
        </p:nvSpPr>
        <p:spPr>
          <a:xfrm>
            <a:off x="4629240" y="3764160"/>
            <a:ext cx="162720" cy="162000"/>
          </a:xfrm>
          <a:custGeom>
            <a:avLst/>
            <a:gdLst/>
            <a:ahLst/>
            <a:rect l="l" t="t" r="r" b="b"/>
            <a:pathLst>
              <a:path w="163067" h="162305">
                <a:moveTo>
                  <a:pt x="1524" y="162306"/>
                </a:moveTo>
                <a:lnTo>
                  <a:pt x="163068" y="0"/>
                </a:lnTo>
                <a:lnTo>
                  <a:pt x="161544" y="0"/>
                </a:lnTo>
                <a:lnTo>
                  <a:pt x="0" y="161544"/>
                </a:lnTo>
                <a:lnTo>
                  <a:pt x="1524" y="162306"/>
                </a:lnTo>
                <a:close/>
              </a:path>
            </a:pathLst>
          </a:custGeom>
          <a:solidFill>
            <a:srgbClr val="44acac"/>
          </a:solidFill>
          <a:ln w="0">
            <a:noFill/>
          </a:ln>
        </p:spPr>
        <p:style>
          <a:lnRef idx="0"/>
          <a:fillRef idx="0"/>
          <a:effectRef idx="0"/>
          <a:fontRef idx="minor"/>
        </p:style>
      </p:sp>
      <p:sp>
        <p:nvSpPr>
          <p:cNvPr id="3221" name="CustomShape 3078"/>
          <p:cNvSpPr/>
          <p:nvPr/>
        </p:nvSpPr>
        <p:spPr>
          <a:xfrm>
            <a:off x="4627800" y="3764160"/>
            <a:ext cx="162720" cy="161280"/>
          </a:xfrm>
          <a:custGeom>
            <a:avLst/>
            <a:gdLst/>
            <a:ahLst/>
            <a:rect l="l" t="t" r="r" b="b"/>
            <a:pathLst>
              <a:path w="163067" h="161544">
                <a:moveTo>
                  <a:pt x="1524" y="161544"/>
                </a:moveTo>
                <a:lnTo>
                  <a:pt x="163068" y="0"/>
                </a:lnTo>
                <a:lnTo>
                  <a:pt x="162306" y="0"/>
                </a:lnTo>
                <a:lnTo>
                  <a:pt x="0" y="161544"/>
                </a:lnTo>
                <a:lnTo>
                  <a:pt x="1524" y="161544"/>
                </a:lnTo>
                <a:close/>
              </a:path>
            </a:pathLst>
          </a:custGeom>
          <a:solidFill>
            <a:srgbClr val="44abab"/>
          </a:solidFill>
          <a:ln w="0">
            <a:noFill/>
          </a:ln>
        </p:spPr>
        <p:style>
          <a:lnRef idx="0"/>
          <a:fillRef idx="0"/>
          <a:effectRef idx="0"/>
          <a:fontRef idx="minor"/>
        </p:style>
      </p:sp>
      <p:sp>
        <p:nvSpPr>
          <p:cNvPr id="3222" name="CustomShape 3079"/>
          <p:cNvSpPr/>
          <p:nvPr/>
        </p:nvSpPr>
        <p:spPr>
          <a:xfrm>
            <a:off x="4626720" y="376344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3aaaa"/>
          </a:solidFill>
          <a:ln w="0">
            <a:noFill/>
          </a:ln>
        </p:spPr>
        <p:style>
          <a:lnRef idx="0"/>
          <a:fillRef idx="0"/>
          <a:effectRef idx="0"/>
          <a:fontRef idx="minor"/>
        </p:style>
      </p:sp>
      <p:sp>
        <p:nvSpPr>
          <p:cNvPr id="3223" name="CustomShape 3080"/>
          <p:cNvSpPr/>
          <p:nvPr/>
        </p:nvSpPr>
        <p:spPr>
          <a:xfrm>
            <a:off x="4625280" y="37634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3a9a9"/>
          </a:solidFill>
          <a:ln w="0">
            <a:noFill/>
          </a:ln>
        </p:spPr>
        <p:style>
          <a:lnRef idx="0"/>
          <a:fillRef idx="0"/>
          <a:effectRef idx="0"/>
          <a:fontRef idx="minor"/>
        </p:style>
      </p:sp>
      <p:sp>
        <p:nvSpPr>
          <p:cNvPr id="3224" name="CustomShape 3081"/>
          <p:cNvSpPr/>
          <p:nvPr/>
        </p:nvSpPr>
        <p:spPr>
          <a:xfrm>
            <a:off x="4623840" y="376272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1a8a8"/>
          </a:solidFill>
          <a:ln w="0">
            <a:noFill/>
          </a:ln>
        </p:spPr>
        <p:style>
          <a:lnRef idx="0"/>
          <a:fillRef idx="0"/>
          <a:effectRef idx="0"/>
          <a:fontRef idx="minor"/>
        </p:style>
      </p:sp>
      <p:sp>
        <p:nvSpPr>
          <p:cNvPr id="3225" name="CustomShape 3082"/>
          <p:cNvSpPr/>
          <p:nvPr/>
        </p:nvSpPr>
        <p:spPr>
          <a:xfrm>
            <a:off x="4616280" y="3762000"/>
            <a:ext cx="169560" cy="162000"/>
          </a:xfrm>
          <a:custGeom>
            <a:avLst/>
            <a:gdLst/>
            <a:ahLst/>
            <a:rect l="l" t="t" r="r" b="b"/>
            <a:pathLst>
              <a:path w="169925" h="162305">
                <a:moveTo>
                  <a:pt x="7620" y="162305"/>
                </a:moveTo>
                <a:lnTo>
                  <a:pt x="169926" y="761"/>
                </a:lnTo>
                <a:lnTo>
                  <a:pt x="161544" y="0"/>
                </a:lnTo>
                <a:lnTo>
                  <a:pt x="0" y="161543"/>
                </a:lnTo>
                <a:lnTo>
                  <a:pt x="7620" y="162305"/>
                </a:lnTo>
                <a:close/>
              </a:path>
            </a:pathLst>
          </a:custGeom>
          <a:solidFill>
            <a:srgbClr val="41a7a6"/>
          </a:solidFill>
          <a:ln w="0">
            <a:noFill/>
          </a:ln>
        </p:spPr>
        <p:style>
          <a:lnRef idx="0"/>
          <a:fillRef idx="0"/>
          <a:effectRef idx="0"/>
          <a:fontRef idx="minor"/>
        </p:style>
      </p:sp>
      <p:sp>
        <p:nvSpPr>
          <p:cNvPr id="3226" name="CustomShape 3083"/>
          <p:cNvSpPr/>
          <p:nvPr/>
        </p:nvSpPr>
        <p:spPr>
          <a:xfrm>
            <a:off x="4623840" y="3762720"/>
            <a:ext cx="162000" cy="161280"/>
          </a:xfrm>
          <a:custGeom>
            <a:avLst/>
            <a:gdLst/>
            <a:ahLst/>
            <a:rect l="l" t="t" r="r" b="b"/>
            <a:pathLst>
              <a:path w="162305" h="161544">
                <a:moveTo>
                  <a:pt x="0" y="161544"/>
                </a:moveTo>
                <a:lnTo>
                  <a:pt x="162306" y="0"/>
                </a:lnTo>
              </a:path>
            </a:pathLst>
          </a:custGeom>
          <a:noFill/>
          <a:ln w="762">
            <a:solidFill>
              <a:srgbClr val="41a7a6"/>
            </a:solidFill>
            <a:round/>
          </a:ln>
        </p:spPr>
        <p:style>
          <a:lnRef idx="0"/>
          <a:fillRef idx="0"/>
          <a:effectRef idx="0"/>
          <a:fontRef idx="minor"/>
        </p:style>
      </p:sp>
      <p:sp>
        <p:nvSpPr>
          <p:cNvPr id="3227" name="CustomShape 3084"/>
          <p:cNvSpPr/>
          <p:nvPr/>
        </p:nvSpPr>
        <p:spPr>
          <a:xfrm>
            <a:off x="4622400" y="3762720"/>
            <a:ext cx="163440" cy="161280"/>
          </a:xfrm>
          <a:custGeom>
            <a:avLst/>
            <a:gdLst/>
            <a:ahLst/>
            <a:rect l="l" t="t" r="r" b="b"/>
            <a:pathLst>
              <a:path w="163829" h="161544">
                <a:moveTo>
                  <a:pt x="1524" y="161544"/>
                </a:moveTo>
                <a:lnTo>
                  <a:pt x="163830" y="0"/>
                </a:lnTo>
                <a:lnTo>
                  <a:pt x="161544" y="0"/>
                </a:lnTo>
                <a:lnTo>
                  <a:pt x="0" y="161544"/>
                </a:lnTo>
                <a:lnTo>
                  <a:pt x="1524" y="161544"/>
                </a:lnTo>
                <a:close/>
              </a:path>
            </a:pathLst>
          </a:custGeom>
          <a:solidFill>
            <a:srgbClr val="41a7a6"/>
          </a:solidFill>
          <a:ln w="0">
            <a:noFill/>
          </a:ln>
        </p:spPr>
        <p:style>
          <a:lnRef idx="0"/>
          <a:fillRef idx="0"/>
          <a:effectRef idx="0"/>
          <a:fontRef idx="minor"/>
        </p:style>
      </p:sp>
      <p:sp>
        <p:nvSpPr>
          <p:cNvPr id="3228" name="CustomShape 3085"/>
          <p:cNvSpPr/>
          <p:nvPr/>
        </p:nvSpPr>
        <p:spPr>
          <a:xfrm>
            <a:off x="4620600" y="37627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4a4"/>
          </a:solidFill>
          <a:ln w="0">
            <a:noFill/>
          </a:ln>
        </p:spPr>
        <p:style>
          <a:lnRef idx="0"/>
          <a:fillRef idx="0"/>
          <a:effectRef idx="0"/>
          <a:fontRef idx="minor"/>
        </p:style>
      </p:sp>
      <p:sp>
        <p:nvSpPr>
          <p:cNvPr id="3229" name="CustomShape 3086"/>
          <p:cNvSpPr/>
          <p:nvPr/>
        </p:nvSpPr>
        <p:spPr>
          <a:xfrm>
            <a:off x="4619160" y="37620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3fa2a2"/>
          </a:solidFill>
          <a:ln w="0">
            <a:noFill/>
          </a:ln>
        </p:spPr>
        <p:style>
          <a:lnRef idx="0"/>
          <a:fillRef idx="0"/>
          <a:effectRef idx="0"/>
          <a:fontRef idx="minor"/>
        </p:style>
      </p:sp>
      <p:sp>
        <p:nvSpPr>
          <p:cNvPr id="3230" name="CustomShape 3087"/>
          <p:cNvSpPr/>
          <p:nvPr/>
        </p:nvSpPr>
        <p:spPr>
          <a:xfrm>
            <a:off x="461772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fa1a1"/>
          </a:solidFill>
          <a:ln w="0">
            <a:noFill/>
          </a:ln>
        </p:spPr>
        <p:style>
          <a:lnRef idx="0"/>
          <a:fillRef idx="0"/>
          <a:effectRef idx="0"/>
          <a:fontRef idx="minor"/>
        </p:style>
      </p:sp>
      <p:sp>
        <p:nvSpPr>
          <p:cNvPr id="3231" name="CustomShape 3088"/>
          <p:cNvSpPr/>
          <p:nvPr/>
        </p:nvSpPr>
        <p:spPr>
          <a:xfrm>
            <a:off x="461628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3232" name="CustomShape 3089"/>
          <p:cNvSpPr/>
          <p:nvPr/>
        </p:nvSpPr>
        <p:spPr>
          <a:xfrm>
            <a:off x="4607640" y="3761280"/>
            <a:ext cx="169560" cy="162000"/>
          </a:xfrm>
          <a:custGeom>
            <a:avLst/>
            <a:gdLst/>
            <a:ahLst/>
            <a:rect l="l" t="t" r="r" b="b"/>
            <a:pathLst>
              <a:path w="169925" h="162305">
                <a:moveTo>
                  <a:pt x="8382" y="162305"/>
                </a:moveTo>
                <a:lnTo>
                  <a:pt x="169926" y="761"/>
                </a:lnTo>
                <a:lnTo>
                  <a:pt x="161544" y="0"/>
                </a:lnTo>
                <a:lnTo>
                  <a:pt x="0" y="161543"/>
                </a:lnTo>
                <a:lnTo>
                  <a:pt x="8382" y="162305"/>
                </a:lnTo>
                <a:close/>
              </a:path>
            </a:pathLst>
          </a:custGeom>
          <a:solidFill>
            <a:srgbClr val="3e9f9f"/>
          </a:solidFill>
          <a:ln w="0">
            <a:noFill/>
          </a:ln>
        </p:spPr>
        <p:style>
          <a:lnRef idx="0"/>
          <a:fillRef idx="0"/>
          <a:effectRef idx="0"/>
          <a:fontRef idx="minor"/>
        </p:style>
      </p:sp>
      <p:sp>
        <p:nvSpPr>
          <p:cNvPr id="3233" name="CustomShape 3090"/>
          <p:cNvSpPr/>
          <p:nvPr/>
        </p:nvSpPr>
        <p:spPr>
          <a:xfrm>
            <a:off x="4616280" y="3762000"/>
            <a:ext cx="161280" cy="161280"/>
          </a:xfrm>
          <a:custGeom>
            <a:avLst/>
            <a:gdLst/>
            <a:ahLst/>
            <a:rect l="l" t="t" r="r" b="b"/>
            <a:pathLst>
              <a:path w="161544" h="161544">
                <a:moveTo>
                  <a:pt x="0" y="161544"/>
                </a:moveTo>
                <a:lnTo>
                  <a:pt x="161544" y="0"/>
                </a:lnTo>
              </a:path>
            </a:pathLst>
          </a:custGeom>
          <a:noFill/>
          <a:ln w="762">
            <a:solidFill>
              <a:srgbClr val="3e9f9f"/>
            </a:solidFill>
            <a:round/>
          </a:ln>
        </p:spPr>
        <p:style>
          <a:lnRef idx="0"/>
          <a:fillRef idx="0"/>
          <a:effectRef idx="0"/>
          <a:fontRef idx="minor"/>
        </p:style>
      </p:sp>
      <p:sp>
        <p:nvSpPr>
          <p:cNvPr id="3234" name="CustomShape 3091"/>
          <p:cNvSpPr/>
          <p:nvPr/>
        </p:nvSpPr>
        <p:spPr>
          <a:xfrm>
            <a:off x="461484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3235" name="CustomShape 3092"/>
          <p:cNvSpPr/>
          <p:nvPr/>
        </p:nvSpPr>
        <p:spPr>
          <a:xfrm>
            <a:off x="4613040" y="376128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3d9d9d"/>
          </a:solidFill>
          <a:ln w="0">
            <a:noFill/>
          </a:ln>
        </p:spPr>
        <p:style>
          <a:lnRef idx="0"/>
          <a:fillRef idx="0"/>
          <a:effectRef idx="0"/>
          <a:fontRef idx="minor"/>
        </p:style>
      </p:sp>
      <p:sp>
        <p:nvSpPr>
          <p:cNvPr id="3236" name="CustomShape 3093"/>
          <p:cNvSpPr/>
          <p:nvPr/>
        </p:nvSpPr>
        <p:spPr>
          <a:xfrm>
            <a:off x="4610880" y="3761280"/>
            <a:ext cx="163440" cy="162000"/>
          </a:xfrm>
          <a:custGeom>
            <a:avLst/>
            <a:gdLst/>
            <a:ahLst/>
            <a:rect l="l" t="t" r="r" b="b"/>
            <a:pathLst>
              <a:path w="163829" h="162305">
                <a:moveTo>
                  <a:pt x="2286" y="162305"/>
                </a:moveTo>
                <a:lnTo>
                  <a:pt x="163830" y="0"/>
                </a:lnTo>
                <a:lnTo>
                  <a:pt x="162306" y="0"/>
                </a:lnTo>
                <a:lnTo>
                  <a:pt x="0" y="161543"/>
                </a:lnTo>
                <a:lnTo>
                  <a:pt x="2286" y="162305"/>
                </a:lnTo>
                <a:close/>
              </a:path>
            </a:pathLst>
          </a:custGeom>
          <a:solidFill>
            <a:srgbClr val="3d9c9c"/>
          </a:solidFill>
          <a:ln w="0">
            <a:noFill/>
          </a:ln>
        </p:spPr>
        <p:style>
          <a:lnRef idx="0"/>
          <a:fillRef idx="0"/>
          <a:effectRef idx="0"/>
          <a:fontRef idx="minor"/>
        </p:style>
      </p:sp>
      <p:sp>
        <p:nvSpPr>
          <p:cNvPr id="3237" name="CustomShape 3094"/>
          <p:cNvSpPr/>
          <p:nvPr/>
        </p:nvSpPr>
        <p:spPr>
          <a:xfrm>
            <a:off x="4609440" y="3761280"/>
            <a:ext cx="163440" cy="161280"/>
          </a:xfrm>
          <a:custGeom>
            <a:avLst/>
            <a:gdLst/>
            <a:ahLst/>
            <a:rect l="l" t="t" r="r" b="b"/>
            <a:pathLst>
              <a:path w="163829" h="161544">
                <a:moveTo>
                  <a:pt x="1524" y="161544"/>
                </a:moveTo>
                <a:lnTo>
                  <a:pt x="163830" y="0"/>
                </a:lnTo>
                <a:lnTo>
                  <a:pt x="161544" y="0"/>
                </a:lnTo>
                <a:lnTo>
                  <a:pt x="0" y="161544"/>
                </a:lnTo>
                <a:lnTo>
                  <a:pt x="1524" y="161544"/>
                </a:lnTo>
                <a:close/>
              </a:path>
            </a:pathLst>
          </a:custGeom>
          <a:solidFill>
            <a:srgbClr val="3c999a"/>
          </a:solidFill>
          <a:ln w="0">
            <a:noFill/>
          </a:ln>
        </p:spPr>
        <p:style>
          <a:lnRef idx="0"/>
          <a:fillRef idx="0"/>
          <a:effectRef idx="0"/>
          <a:fontRef idx="minor"/>
        </p:style>
      </p:sp>
      <p:sp>
        <p:nvSpPr>
          <p:cNvPr id="3238" name="CustomShape 3095"/>
          <p:cNvSpPr/>
          <p:nvPr/>
        </p:nvSpPr>
        <p:spPr>
          <a:xfrm>
            <a:off x="4607640" y="376128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3239" name="CustomShape 3096"/>
          <p:cNvSpPr/>
          <p:nvPr/>
        </p:nvSpPr>
        <p:spPr>
          <a:xfrm>
            <a:off x="4600080" y="3761280"/>
            <a:ext cx="168840" cy="162000"/>
          </a:xfrm>
          <a:custGeom>
            <a:avLst/>
            <a:gdLst/>
            <a:ahLst/>
            <a:rect l="l" t="t" r="r" b="b"/>
            <a:pathLst>
              <a:path w="169163" h="162305">
                <a:moveTo>
                  <a:pt x="7620" y="161544"/>
                </a:moveTo>
                <a:lnTo>
                  <a:pt x="169164" y="0"/>
                </a:lnTo>
                <a:lnTo>
                  <a:pt x="162306" y="762"/>
                </a:lnTo>
                <a:lnTo>
                  <a:pt x="0" y="162306"/>
                </a:lnTo>
                <a:lnTo>
                  <a:pt x="7620" y="161544"/>
                </a:lnTo>
                <a:close/>
              </a:path>
            </a:pathLst>
          </a:custGeom>
          <a:solidFill>
            <a:srgbClr val="3c9797"/>
          </a:solidFill>
          <a:ln w="0">
            <a:noFill/>
          </a:ln>
        </p:spPr>
        <p:style>
          <a:lnRef idx="0"/>
          <a:fillRef idx="0"/>
          <a:effectRef idx="0"/>
          <a:fontRef idx="minor"/>
        </p:style>
      </p:sp>
      <p:sp>
        <p:nvSpPr>
          <p:cNvPr id="3240" name="CustomShape 3097"/>
          <p:cNvSpPr/>
          <p:nvPr/>
        </p:nvSpPr>
        <p:spPr>
          <a:xfrm>
            <a:off x="4607640" y="3761280"/>
            <a:ext cx="161280" cy="161280"/>
          </a:xfrm>
          <a:custGeom>
            <a:avLst/>
            <a:gdLst/>
            <a:ahLst/>
            <a:rect l="l" t="t" r="r" b="b"/>
            <a:pathLst>
              <a:path w="161544" h="161544">
                <a:moveTo>
                  <a:pt x="0" y="161544"/>
                </a:moveTo>
                <a:lnTo>
                  <a:pt x="161544" y="0"/>
                </a:lnTo>
              </a:path>
            </a:pathLst>
          </a:custGeom>
          <a:noFill/>
          <a:ln w="762">
            <a:solidFill>
              <a:srgbClr val="3c9797"/>
            </a:solidFill>
            <a:round/>
          </a:ln>
        </p:spPr>
        <p:style>
          <a:lnRef idx="0"/>
          <a:fillRef idx="0"/>
          <a:effectRef idx="0"/>
          <a:fontRef idx="minor"/>
        </p:style>
      </p:sp>
      <p:sp>
        <p:nvSpPr>
          <p:cNvPr id="3241" name="CustomShape 3098"/>
          <p:cNvSpPr/>
          <p:nvPr/>
        </p:nvSpPr>
        <p:spPr>
          <a:xfrm>
            <a:off x="4606200" y="376128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c9797"/>
          </a:solidFill>
          <a:ln w="0">
            <a:noFill/>
          </a:ln>
        </p:spPr>
        <p:style>
          <a:lnRef idx="0"/>
          <a:fillRef idx="0"/>
          <a:effectRef idx="0"/>
          <a:fontRef idx="minor"/>
        </p:style>
      </p:sp>
      <p:sp>
        <p:nvSpPr>
          <p:cNvPr id="3242" name="CustomShape 3099"/>
          <p:cNvSpPr/>
          <p:nvPr/>
        </p:nvSpPr>
        <p:spPr>
          <a:xfrm>
            <a:off x="4604040" y="376128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3c9898"/>
          </a:solidFill>
          <a:ln w="0">
            <a:noFill/>
          </a:ln>
        </p:spPr>
        <p:style>
          <a:lnRef idx="0"/>
          <a:fillRef idx="0"/>
          <a:effectRef idx="0"/>
          <a:fontRef idx="minor"/>
        </p:style>
      </p:sp>
      <p:sp>
        <p:nvSpPr>
          <p:cNvPr id="3243" name="CustomShape 3100"/>
          <p:cNvSpPr/>
          <p:nvPr/>
        </p:nvSpPr>
        <p:spPr>
          <a:xfrm>
            <a:off x="4602600" y="3761280"/>
            <a:ext cx="162720" cy="162000"/>
          </a:xfrm>
          <a:custGeom>
            <a:avLst/>
            <a:gdLst/>
            <a:ahLst/>
            <a:rect l="l" t="t" r="r" b="b"/>
            <a:pathLst>
              <a:path w="163067" h="162305">
                <a:moveTo>
                  <a:pt x="1524" y="161544"/>
                </a:moveTo>
                <a:lnTo>
                  <a:pt x="163068" y="0"/>
                </a:lnTo>
                <a:lnTo>
                  <a:pt x="161544" y="0"/>
                </a:lnTo>
                <a:lnTo>
                  <a:pt x="0" y="162306"/>
                </a:lnTo>
                <a:lnTo>
                  <a:pt x="1524" y="161544"/>
                </a:lnTo>
                <a:close/>
              </a:path>
            </a:pathLst>
          </a:custGeom>
          <a:solidFill>
            <a:srgbClr val="3d9b9b"/>
          </a:solidFill>
          <a:ln w="0">
            <a:noFill/>
          </a:ln>
        </p:spPr>
        <p:style>
          <a:lnRef idx="0"/>
          <a:fillRef idx="0"/>
          <a:effectRef idx="0"/>
          <a:fontRef idx="minor"/>
        </p:style>
      </p:sp>
      <p:sp>
        <p:nvSpPr>
          <p:cNvPr id="3244" name="CustomShape 3101"/>
          <p:cNvSpPr/>
          <p:nvPr/>
        </p:nvSpPr>
        <p:spPr>
          <a:xfrm>
            <a:off x="4600080" y="3761280"/>
            <a:ext cx="163440" cy="162000"/>
          </a:xfrm>
          <a:custGeom>
            <a:avLst/>
            <a:gdLst/>
            <a:ahLst/>
            <a:rect l="l" t="t" r="r" b="b"/>
            <a:pathLst>
              <a:path w="163829" h="162305">
                <a:moveTo>
                  <a:pt x="2286" y="162305"/>
                </a:moveTo>
                <a:lnTo>
                  <a:pt x="163830" y="0"/>
                </a:lnTo>
                <a:lnTo>
                  <a:pt x="162306" y="761"/>
                </a:lnTo>
                <a:lnTo>
                  <a:pt x="0" y="162305"/>
                </a:lnTo>
                <a:lnTo>
                  <a:pt x="2286" y="162305"/>
                </a:lnTo>
                <a:close/>
              </a:path>
            </a:pathLst>
          </a:custGeom>
          <a:solidFill>
            <a:srgbClr val="3d9c9c"/>
          </a:solidFill>
          <a:ln w="0">
            <a:noFill/>
          </a:ln>
        </p:spPr>
        <p:style>
          <a:lnRef idx="0"/>
          <a:fillRef idx="0"/>
          <a:effectRef idx="0"/>
          <a:fontRef idx="minor"/>
        </p:style>
      </p:sp>
      <p:sp>
        <p:nvSpPr>
          <p:cNvPr id="3245" name="CustomShape 3102"/>
          <p:cNvSpPr/>
          <p:nvPr/>
        </p:nvSpPr>
        <p:spPr>
          <a:xfrm>
            <a:off x="4593240" y="3762000"/>
            <a:ext cx="168840" cy="162000"/>
          </a:xfrm>
          <a:custGeom>
            <a:avLst/>
            <a:gdLst/>
            <a:ahLst/>
            <a:rect l="l" t="t" r="r" b="b"/>
            <a:pathLst>
              <a:path w="169163" h="162305">
                <a:moveTo>
                  <a:pt x="6858" y="161544"/>
                </a:moveTo>
                <a:lnTo>
                  <a:pt x="169164" y="0"/>
                </a:lnTo>
                <a:lnTo>
                  <a:pt x="161544" y="762"/>
                </a:lnTo>
                <a:lnTo>
                  <a:pt x="0" y="162306"/>
                </a:lnTo>
                <a:lnTo>
                  <a:pt x="6858" y="161544"/>
                </a:lnTo>
                <a:close/>
              </a:path>
            </a:pathLst>
          </a:custGeom>
          <a:solidFill>
            <a:srgbClr val="3e9e9e"/>
          </a:solidFill>
          <a:ln w="0">
            <a:noFill/>
          </a:ln>
        </p:spPr>
        <p:style>
          <a:lnRef idx="0"/>
          <a:fillRef idx="0"/>
          <a:effectRef idx="0"/>
          <a:fontRef idx="minor"/>
        </p:style>
      </p:sp>
      <p:sp>
        <p:nvSpPr>
          <p:cNvPr id="3246" name="CustomShape 3103"/>
          <p:cNvSpPr/>
          <p:nvPr/>
        </p:nvSpPr>
        <p:spPr>
          <a:xfrm>
            <a:off x="4600080" y="3762000"/>
            <a:ext cx="162000" cy="161280"/>
          </a:xfrm>
          <a:custGeom>
            <a:avLst/>
            <a:gdLst/>
            <a:ahLst/>
            <a:rect l="l" t="t" r="r" b="b"/>
            <a:pathLst>
              <a:path w="162305" h="161544">
                <a:moveTo>
                  <a:pt x="0" y="161544"/>
                </a:moveTo>
                <a:lnTo>
                  <a:pt x="162306" y="0"/>
                </a:lnTo>
              </a:path>
            </a:pathLst>
          </a:custGeom>
          <a:noFill/>
          <a:ln w="762">
            <a:solidFill>
              <a:srgbClr val="3e9e9e"/>
            </a:solidFill>
            <a:round/>
          </a:ln>
        </p:spPr>
        <p:style>
          <a:lnRef idx="0"/>
          <a:fillRef idx="0"/>
          <a:effectRef idx="0"/>
          <a:fontRef idx="minor"/>
        </p:style>
      </p:sp>
      <p:sp>
        <p:nvSpPr>
          <p:cNvPr id="3247" name="CustomShape 3104"/>
          <p:cNvSpPr/>
          <p:nvPr/>
        </p:nvSpPr>
        <p:spPr>
          <a:xfrm>
            <a:off x="4598640" y="3762000"/>
            <a:ext cx="163440" cy="161280"/>
          </a:xfrm>
          <a:custGeom>
            <a:avLst/>
            <a:gdLst/>
            <a:ahLst/>
            <a:rect l="l" t="t" r="r" b="b"/>
            <a:pathLst>
              <a:path w="163829" h="161544">
                <a:moveTo>
                  <a:pt x="1524" y="161544"/>
                </a:moveTo>
                <a:lnTo>
                  <a:pt x="163830" y="0"/>
                </a:lnTo>
                <a:lnTo>
                  <a:pt x="161544" y="0"/>
                </a:lnTo>
                <a:lnTo>
                  <a:pt x="0" y="161544"/>
                </a:lnTo>
                <a:lnTo>
                  <a:pt x="1524" y="161544"/>
                </a:lnTo>
                <a:close/>
              </a:path>
            </a:pathLst>
          </a:custGeom>
          <a:solidFill>
            <a:srgbClr val="3e9e9e"/>
          </a:solidFill>
          <a:ln w="0">
            <a:noFill/>
          </a:ln>
        </p:spPr>
        <p:style>
          <a:lnRef idx="0"/>
          <a:fillRef idx="0"/>
          <a:effectRef idx="0"/>
          <a:fontRef idx="minor"/>
        </p:style>
      </p:sp>
      <p:sp>
        <p:nvSpPr>
          <p:cNvPr id="3248" name="CustomShape 3105"/>
          <p:cNvSpPr/>
          <p:nvPr/>
        </p:nvSpPr>
        <p:spPr>
          <a:xfrm>
            <a:off x="459720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3249" name="CustomShape 3106"/>
          <p:cNvSpPr/>
          <p:nvPr/>
        </p:nvSpPr>
        <p:spPr>
          <a:xfrm>
            <a:off x="4594680" y="3762000"/>
            <a:ext cx="163440" cy="162000"/>
          </a:xfrm>
          <a:custGeom>
            <a:avLst/>
            <a:gdLst/>
            <a:ahLst/>
            <a:rect l="l" t="t" r="r" b="b"/>
            <a:pathLst>
              <a:path w="163829" h="162305">
                <a:moveTo>
                  <a:pt x="2286" y="161544"/>
                </a:moveTo>
                <a:lnTo>
                  <a:pt x="163830" y="0"/>
                </a:lnTo>
                <a:lnTo>
                  <a:pt x="161544" y="0"/>
                </a:lnTo>
                <a:lnTo>
                  <a:pt x="0" y="162306"/>
                </a:lnTo>
                <a:lnTo>
                  <a:pt x="2286" y="161544"/>
                </a:lnTo>
                <a:close/>
              </a:path>
            </a:pathLst>
          </a:custGeom>
          <a:solidFill>
            <a:srgbClr val="3fa0a0"/>
          </a:solidFill>
          <a:ln w="0">
            <a:noFill/>
          </a:ln>
        </p:spPr>
        <p:style>
          <a:lnRef idx="0"/>
          <a:fillRef idx="0"/>
          <a:effectRef idx="0"/>
          <a:fontRef idx="minor"/>
        </p:style>
      </p:sp>
      <p:sp>
        <p:nvSpPr>
          <p:cNvPr id="3250" name="CustomShape 3107"/>
          <p:cNvSpPr/>
          <p:nvPr/>
        </p:nvSpPr>
        <p:spPr>
          <a:xfrm>
            <a:off x="4593240" y="3762000"/>
            <a:ext cx="162720" cy="162000"/>
          </a:xfrm>
          <a:custGeom>
            <a:avLst/>
            <a:gdLst/>
            <a:ahLst/>
            <a:rect l="l" t="t" r="r" b="b"/>
            <a:pathLst>
              <a:path w="163067" h="162305">
                <a:moveTo>
                  <a:pt x="1524" y="162305"/>
                </a:moveTo>
                <a:lnTo>
                  <a:pt x="163068" y="0"/>
                </a:lnTo>
                <a:lnTo>
                  <a:pt x="161544" y="761"/>
                </a:lnTo>
                <a:lnTo>
                  <a:pt x="0" y="162305"/>
                </a:lnTo>
                <a:lnTo>
                  <a:pt x="1524" y="162305"/>
                </a:lnTo>
                <a:close/>
              </a:path>
            </a:pathLst>
          </a:custGeom>
          <a:solidFill>
            <a:srgbClr val="40a2a2"/>
          </a:solidFill>
          <a:ln w="0">
            <a:noFill/>
          </a:ln>
        </p:spPr>
        <p:style>
          <a:lnRef idx="0"/>
          <a:fillRef idx="0"/>
          <a:effectRef idx="0"/>
          <a:fontRef idx="minor"/>
        </p:style>
      </p:sp>
      <p:sp>
        <p:nvSpPr>
          <p:cNvPr id="3251" name="CustomShape 3108"/>
          <p:cNvSpPr/>
          <p:nvPr/>
        </p:nvSpPr>
        <p:spPr>
          <a:xfrm>
            <a:off x="4586400" y="3762720"/>
            <a:ext cx="168120" cy="162720"/>
          </a:xfrm>
          <a:custGeom>
            <a:avLst/>
            <a:gdLst/>
            <a:ahLst/>
            <a:rect l="l" t="t" r="r" b="b"/>
            <a:pathLst>
              <a:path w="168401" h="163067">
                <a:moveTo>
                  <a:pt x="6858" y="161544"/>
                </a:moveTo>
                <a:lnTo>
                  <a:pt x="168402" y="0"/>
                </a:lnTo>
                <a:lnTo>
                  <a:pt x="161544" y="1524"/>
                </a:lnTo>
                <a:lnTo>
                  <a:pt x="0" y="163068"/>
                </a:lnTo>
                <a:lnTo>
                  <a:pt x="6858" y="161544"/>
                </a:lnTo>
                <a:close/>
              </a:path>
            </a:pathLst>
          </a:custGeom>
          <a:solidFill>
            <a:srgbClr val="41a4a4"/>
          </a:solidFill>
          <a:ln w="0">
            <a:noFill/>
          </a:ln>
        </p:spPr>
        <p:style>
          <a:lnRef idx="0"/>
          <a:fillRef idx="0"/>
          <a:effectRef idx="0"/>
          <a:fontRef idx="minor"/>
        </p:style>
      </p:sp>
      <p:sp>
        <p:nvSpPr>
          <p:cNvPr id="3252" name="CustomShape 3109"/>
          <p:cNvSpPr/>
          <p:nvPr/>
        </p:nvSpPr>
        <p:spPr>
          <a:xfrm>
            <a:off x="4593240" y="3762720"/>
            <a:ext cx="161280" cy="161280"/>
          </a:xfrm>
          <a:custGeom>
            <a:avLst/>
            <a:gdLst/>
            <a:ahLst/>
            <a:rect l="l" t="t" r="r" b="b"/>
            <a:pathLst>
              <a:path w="161544" h="161544">
                <a:moveTo>
                  <a:pt x="0" y="161544"/>
                </a:moveTo>
                <a:lnTo>
                  <a:pt x="161544" y="0"/>
                </a:lnTo>
              </a:path>
            </a:pathLst>
          </a:custGeom>
          <a:noFill/>
          <a:ln w="762">
            <a:solidFill>
              <a:srgbClr val="41a4a4"/>
            </a:solidFill>
            <a:round/>
          </a:ln>
        </p:spPr>
        <p:style>
          <a:lnRef idx="0"/>
          <a:fillRef idx="0"/>
          <a:effectRef idx="0"/>
          <a:fontRef idx="minor"/>
        </p:style>
      </p:sp>
      <p:sp>
        <p:nvSpPr>
          <p:cNvPr id="3253" name="CustomShape 3110"/>
          <p:cNvSpPr/>
          <p:nvPr/>
        </p:nvSpPr>
        <p:spPr>
          <a:xfrm>
            <a:off x="4591080" y="3762720"/>
            <a:ext cx="163440" cy="162000"/>
          </a:xfrm>
          <a:custGeom>
            <a:avLst/>
            <a:gdLst/>
            <a:ahLst/>
            <a:rect l="l" t="t" r="r" b="b"/>
            <a:pathLst>
              <a:path w="163829" h="162305">
                <a:moveTo>
                  <a:pt x="2286" y="161544"/>
                </a:moveTo>
                <a:lnTo>
                  <a:pt x="163830" y="0"/>
                </a:lnTo>
                <a:lnTo>
                  <a:pt x="161544" y="0"/>
                </a:lnTo>
                <a:lnTo>
                  <a:pt x="0" y="162306"/>
                </a:lnTo>
                <a:lnTo>
                  <a:pt x="2286" y="161544"/>
                </a:lnTo>
                <a:close/>
              </a:path>
            </a:pathLst>
          </a:custGeom>
          <a:solidFill>
            <a:srgbClr val="41a4a4"/>
          </a:solidFill>
          <a:ln w="0">
            <a:noFill/>
          </a:ln>
        </p:spPr>
        <p:style>
          <a:lnRef idx="0"/>
          <a:fillRef idx="0"/>
          <a:effectRef idx="0"/>
          <a:fontRef idx="minor"/>
        </p:style>
      </p:sp>
      <p:sp>
        <p:nvSpPr>
          <p:cNvPr id="3254" name="CustomShape 3111"/>
          <p:cNvSpPr/>
          <p:nvPr/>
        </p:nvSpPr>
        <p:spPr>
          <a:xfrm>
            <a:off x="4588920" y="3762720"/>
            <a:ext cx="163440" cy="162000"/>
          </a:xfrm>
          <a:custGeom>
            <a:avLst/>
            <a:gdLst/>
            <a:ahLst/>
            <a:rect l="l" t="t" r="r" b="b"/>
            <a:pathLst>
              <a:path w="163829" h="162305">
                <a:moveTo>
                  <a:pt x="2286" y="162305"/>
                </a:moveTo>
                <a:lnTo>
                  <a:pt x="163830" y="0"/>
                </a:lnTo>
                <a:lnTo>
                  <a:pt x="161544" y="761"/>
                </a:lnTo>
                <a:lnTo>
                  <a:pt x="0" y="162305"/>
                </a:lnTo>
                <a:lnTo>
                  <a:pt x="2286" y="162305"/>
                </a:lnTo>
                <a:close/>
              </a:path>
            </a:pathLst>
          </a:custGeom>
          <a:solidFill>
            <a:srgbClr val="41a7a6"/>
          </a:solidFill>
          <a:ln w="0">
            <a:noFill/>
          </a:ln>
        </p:spPr>
        <p:style>
          <a:lnRef idx="0"/>
          <a:fillRef idx="0"/>
          <a:effectRef idx="0"/>
          <a:fontRef idx="minor"/>
        </p:style>
      </p:sp>
      <p:sp>
        <p:nvSpPr>
          <p:cNvPr id="3255" name="CustomShape 3112"/>
          <p:cNvSpPr/>
          <p:nvPr/>
        </p:nvSpPr>
        <p:spPr>
          <a:xfrm>
            <a:off x="4586400" y="376344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3a9a9"/>
          </a:solidFill>
          <a:ln w="0">
            <a:noFill/>
          </a:ln>
        </p:spPr>
        <p:style>
          <a:lnRef idx="0"/>
          <a:fillRef idx="0"/>
          <a:effectRef idx="0"/>
          <a:fontRef idx="minor"/>
        </p:style>
      </p:sp>
      <p:sp>
        <p:nvSpPr>
          <p:cNvPr id="3256" name="CustomShape 3113"/>
          <p:cNvSpPr/>
          <p:nvPr/>
        </p:nvSpPr>
        <p:spPr>
          <a:xfrm>
            <a:off x="4579560" y="3764160"/>
            <a:ext cx="168120" cy="163440"/>
          </a:xfrm>
          <a:custGeom>
            <a:avLst/>
            <a:gdLst/>
            <a:ahLst/>
            <a:rect l="l" t="t" r="r" b="b"/>
            <a:pathLst>
              <a:path w="168401" h="163829">
                <a:moveTo>
                  <a:pt x="6858" y="161544"/>
                </a:moveTo>
                <a:lnTo>
                  <a:pt x="168402" y="0"/>
                </a:lnTo>
                <a:lnTo>
                  <a:pt x="161544" y="2286"/>
                </a:lnTo>
                <a:lnTo>
                  <a:pt x="0" y="163830"/>
                </a:lnTo>
                <a:lnTo>
                  <a:pt x="6858" y="161544"/>
                </a:lnTo>
                <a:close/>
              </a:path>
            </a:pathLst>
          </a:custGeom>
          <a:solidFill>
            <a:srgbClr val="44abab"/>
          </a:solidFill>
          <a:ln w="0">
            <a:noFill/>
          </a:ln>
        </p:spPr>
        <p:style>
          <a:lnRef idx="0"/>
          <a:fillRef idx="0"/>
          <a:effectRef idx="0"/>
          <a:fontRef idx="minor"/>
        </p:style>
      </p:sp>
      <p:sp>
        <p:nvSpPr>
          <p:cNvPr id="3257" name="CustomShape 3114"/>
          <p:cNvSpPr/>
          <p:nvPr/>
        </p:nvSpPr>
        <p:spPr>
          <a:xfrm>
            <a:off x="4586400" y="3764160"/>
            <a:ext cx="161280" cy="161280"/>
          </a:xfrm>
          <a:custGeom>
            <a:avLst/>
            <a:gdLst/>
            <a:ahLst/>
            <a:rect l="l" t="t" r="r" b="b"/>
            <a:pathLst>
              <a:path w="161544" h="161544">
                <a:moveTo>
                  <a:pt x="0" y="161544"/>
                </a:moveTo>
                <a:lnTo>
                  <a:pt x="161544" y="0"/>
                </a:lnTo>
              </a:path>
            </a:pathLst>
          </a:custGeom>
          <a:noFill/>
          <a:ln w="762">
            <a:solidFill>
              <a:srgbClr val="44abab"/>
            </a:solidFill>
            <a:round/>
          </a:ln>
        </p:spPr>
        <p:style>
          <a:lnRef idx="0"/>
          <a:fillRef idx="0"/>
          <a:effectRef idx="0"/>
          <a:fontRef idx="minor"/>
        </p:style>
      </p:sp>
      <p:sp>
        <p:nvSpPr>
          <p:cNvPr id="3258" name="CustomShape 3115"/>
          <p:cNvSpPr/>
          <p:nvPr/>
        </p:nvSpPr>
        <p:spPr>
          <a:xfrm>
            <a:off x="4584240" y="376416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4abab"/>
          </a:solidFill>
          <a:ln w="0">
            <a:noFill/>
          </a:ln>
        </p:spPr>
        <p:style>
          <a:lnRef idx="0"/>
          <a:fillRef idx="0"/>
          <a:effectRef idx="0"/>
          <a:fontRef idx="minor"/>
        </p:style>
      </p:sp>
      <p:sp>
        <p:nvSpPr>
          <p:cNvPr id="3259" name="CustomShape 3116"/>
          <p:cNvSpPr/>
          <p:nvPr/>
        </p:nvSpPr>
        <p:spPr>
          <a:xfrm>
            <a:off x="4582080" y="3764880"/>
            <a:ext cx="163440" cy="162000"/>
          </a:xfrm>
          <a:custGeom>
            <a:avLst/>
            <a:gdLst/>
            <a:ahLst/>
            <a:rect l="l" t="t" r="r" b="b"/>
            <a:pathLst>
              <a:path w="163829" h="162305">
                <a:moveTo>
                  <a:pt x="2286" y="161543"/>
                </a:moveTo>
                <a:lnTo>
                  <a:pt x="163830" y="0"/>
                </a:lnTo>
                <a:lnTo>
                  <a:pt x="161544" y="761"/>
                </a:lnTo>
                <a:lnTo>
                  <a:pt x="0" y="162305"/>
                </a:lnTo>
                <a:lnTo>
                  <a:pt x="2286" y="161543"/>
                </a:lnTo>
                <a:close/>
              </a:path>
            </a:pathLst>
          </a:custGeom>
          <a:solidFill>
            <a:srgbClr val="45acac"/>
          </a:solidFill>
          <a:ln w="0">
            <a:noFill/>
          </a:ln>
        </p:spPr>
        <p:style>
          <a:lnRef idx="0"/>
          <a:fillRef idx="0"/>
          <a:effectRef idx="0"/>
          <a:fontRef idx="minor"/>
        </p:style>
      </p:sp>
      <p:sp>
        <p:nvSpPr>
          <p:cNvPr id="3260" name="CustomShape 3117"/>
          <p:cNvSpPr/>
          <p:nvPr/>
        </p:nvSpPr>
        <p:spPr>
          <a:xfrm>
            <a:off x="4579560" y="3765960"/>
            <a:ext cx="163440" cy="162000"/>
          </a:xfrm>
          <a:custGeom>
            <a:avLst/>
            <a:gdLst/>
            <a:ahLst/>
            <a:rect l="l" t="t" r="r" b="b"/>
            <a:pathLst>
              <a:path w="163829" h="162305">
                <a:moveTo>
                  <a:pt x="2286" y="161543"/>
                </a:moveTo>
                <a:lnTo>
                  <a:pt x="163830" y="0"/>
                </a:lnTo>
                <a:lnTo>
                  <a:pt x="161544" y="761"/>
                </a:lnTo>
                <a:lnTo>
                  <a:pt x="0" y="162305"/>
                </a:lnTo>
                <a:lnTo>
                  <a:pt x="2286" y="161543"/>
                </a:lnTo>
                <a:close/>
              </a:path>
            </a:pathLst>
          </a:custGeom>
          <a:solidFill>
            <a:srgbClr val="46aeae"/>
          </a:solidFill>
          <a:ln w="0">
            <a:noFill/>
          </a:ln>
        </p:spPr>
        <p:style>
          <a:lnRef idx="0"/>
          <a:fillRef idx="0"/>
          <a:effectRef idx="0"/>
          <a:fontRef idx="minor"/>
        </p:style>
      </p:sp>
      <p:sp>
        <p:nvSpPr>
          <p:cNvPr id="3261" name="CustomShape 3118"/>
          <p:cNvSpPr/>
          <p:nvPr/>
        </p:nvSpPr>
        <p:spPr>
          <a:xfrm>
            <a:off x="4572720" y="3766680"/>
            <a:ext cx="168120" cy="164160"/>
          </a:xfrm>
          <a:custGeom>
            <a:avLst/>
            <a:gdLst/>
            <a:ahLst/>
            <a:rect l="l" t="t" r="r" b="b"/>
            <a:pathLst>
              <a:path w="168401" h="164591">
                <a:moveTo>
                  <a:pt x="6858" y="161544"/>
                </a:moveTo>
                <a:lnTo>
                  <a:pt x="168402" y="0"/>
                </a:lnTo>
                <a:lnTo>
                  <a:pt x="161544" y="3048"/>
                </a:lnTo>
                <a:lnTo>
                  <a:pt x="0" y="164592"/>
                </a:lnTo>
                <a:lnTo>
                  <a:pt x="6858" y="161544"/>
                </a:lnTo>
                <a:close/>
              </a:path>
            </a:pathLst>
          </a:custGeom>
          <a:solidFill>
            <a:srgbClr val="46b1b1"/>
          </a:solidFill>
          <a:ln w="0">
            <a:noFill/>
          </a:ln>
        </p:spPr>
        <p:style>
          <a:lnRef idx="0"/>
          <a:fillRef idx="0"/>
          <a:effectRef idx="0"/>
          <a:fontRef idx="minor"/>
        </p:style>
      </p:sp>
      <p:sp>
        <p:nvSpPr>
          <p:cNvPr id="3262" name="CustomShape 3119"/>
          <p:cNvSpPr/>
          <p:nvPr/>
        </p:nvSpPr>
        <p:spPr>
          <a:xfrm>
            <a:off x="4579560" y="3766680"/>
            <a:ext cx="161280" cy="161280"/>
          </a:xfrm>
          <a:custGeom>
            <a:avLst/>
            <a:gdLst/>
            <a:ahLst/>
            <a:rect l="l" t="t" r="r" b="b"/>
            <a:pathLst>
              <a:path w="161544" h="161544">
                <a:moveTo>
                  <a:pt x="0" y="161544"/>
                </a:moveTo>
                <a:lnTo>
                  <a:pt x="161544" y="0"/>
                </a:lnTo>
              </a:path>
            </a:pathLst>
          </a:custGeom>
          <a:noFill/>
          <a:ln w="762">
            <a:solidFill>
              <a:srgbClr val="46b1b1"/>
            </a:solidFill>
            <a:round/>
          </a:ln>
        </p:spPr>
        <p:style>
          <a:lnRef idx="0"/>
          <a:fillRef idx="0"/>
          <a:effectRef idx="0"/>
          <a:fontRef idx="minor"/>
        </p:style>
      </p:sp>
      <p:sp>
        <p:nvSpPr>
          <p:cNvPr id="3263" name="CustomShape 3120"/>
          <p:cNvSpPr/>
          <p:nvPr/>
        </p:nvSpPr>
        <p:spPr>
          <a:xfrm>
            <a:off x="4575960" y="3766680"/>
            <a:ext cx="164880" cy="162720"/>
          </a:xfrm>
          <a:custGeom>
            <a:avLst/>
            <a:gdLst/>
            <a:ahLst/>
            <a:rect l="l" t="t" r="r" b="b"/>
            <a:pathLst>
              <a:path w="165353" h="163067">
                <a:moveTo>
                  <a:pt x="3810" y="161544"/>
                </a:moveTo>
                <a:lnTo>
                  <a:pt x="165354" y="0"/>
                </a:lnTo>
                <a:lnTo>
                  <a:pt x="161544" y="1524"/>
                </a:lnTo>
                <a:lnTo>
                  <a:pt x="0" y="163068"/>
                </a:lnTo>
                <a:lnTo>
                  <a:pt x="3810" y="161544"/>
                </a:lnTo>
                <a:close/>
              </a:path>
            </a:pathLst>
          </a:custGeom>
          <a:solidFill>
            <a:srgbClr val="46b1b1"/>
          </a:solidFill>
          <a:ln w="0">
            <a:noFill/>
          </a:ln>
        </p:spPr>
        <p:style>
          <a:lnRef idx="0"/>
          <a:fillRef idx="0"/>
          <a:effectRef idx="0"/>
          <a:fontRef idx="minor"/>
        </p:style>
      </p:sp>
      <p:sp>
        <p:nvSpPr>
          <p:cNvPr id="3264" name="CustomShape 3121"/>
          <p:cNvSpPr/>
          <p:nvPr/>
        </p:nvSpPr>
        <p:spPr>
          <a:xfrm>
            <a:off x="4572720" y="3768120"/>
            <a:ext cx="164160" cy="162720"/>
          </a:xfrm>
          <a:custGeom>
            <a:avLst/>
            <a:gdLst/>
            <a:ahLst/>
            <a:rect l="l" t="t" r="r" b="b"/>
            <a:pathLst>
              <a:path w="164591" h="163067">
                <a:moveTo>
                  <a:pt x="3048" y="161544"/>
                </a:moveTo>
                <a:lnTo>
                  <a:pt x="164592" y="0"/>
                </a:lnTo>
                <a:lnTo>
                  <a:pt x="161544" y="1524"/>
                </a:lnTo>
                <a:lnTo>
                  <a:pt x="0" y="163068"/>
                </a:lnTo>
                <a:lnTo>
                  <a:pt x="3048" y="161544"/>
                </a:lnTo>
                <a:close/>
              </a:path>
            </a:pathLst>
          </a:custGeom>
          <a:solidFill>
            <a:srgbClr val="47b5b5"/>
          </a:solidFill>
          <a:ln w="0">
            <a:noFill/>
          </a:ln>
        </p:spPr>
        <p:style>
          <a:lnRef idx="0"/>
          <a:fillRef idx="0"/>
          <a:effectRef idx="0"/>
          <a:fontRef idx="minor"/>
        </p:style>
      </p:sp>
      <p:sp>
        <p:nvSpPr>
          <p:cNvPr id="3265" name="CustomShape 3122"/>
          <p:cNvSpPr/>
          <p:nvPr/>
        </p:nvSpPr>
        <p:spPr>
          <a:xfrm>
            <a:off x="4565880" y="3769560"/>
            <a:ext cx="168120" cy="164160"/>
          </a:xfrm>
          <a:custGeom>
            <a:avLst/>
            <a:gdLst/>
            <a:ahLst/>
            <a:rect l="l" t="t" r="r" b="b"/>
            <a:pathLst>
              <a:path w="168401" h="164591">
                <a:moveTo>
                  <a:pt x="6858" y="161544"/>
                </a:moveTo>
                <a:lnTo>
                  <a:pt x="168402" y="0"/>
                </a:lnTo>
                <a:lnTo>
                  <a:pt x="161544" y="3048"/>
                </a:lnTo>
                <a:lnTo>
                  <a:pt x="0" y="164592"/>
                </a:lnTo>
                <a:lnTo>
                  <a:pt x="6858" y="161544"/>
                </a:lnTo>
                <a:close/>
              </a:path>
            </a:pathLst>
          </a:custGeom>
          <a:solidFill>
            <a:srgbClr val="48b8b8"/>
          </a:solidFill>
          <a:ln w="0">
            <a:noFill/>
          </a:ln>
        </p:spPr>
        <p:style>
          <a:lnRef idx="0"/>
          <a:fillRef idx="0"/>
          <a:effectRef idx="0"/>
          <a:fontRef idx="minor"/>
        </p:style>
      </p:sp>
      <p:sp>
        <p:nvSpPr>
          <p:cNvPr id="3266" name="CustomShape 3123"/>
          <p:cNvSpPr/>
          <p:nvPr/>
        </p:nvSpPr>
        <p:spPr>
          <a:xfrm>
            <a:off x="4572720" y="3769560"/>
            <a:ext cx="161280" cy="161280"/>
          </a:xfrm>
          <a:custGeom>
            <a:avLst/>
            <a:gdLst/>
            <a:ahLst/>
            <a:rect l="l" t="t" r="r" b="b"/>
            <a:pathLst>
              <a:path w="161544" h="161544">
                <a:moveTo>
                  <a:pt x="0" y="161544"/>
                </a:moveTo>
                <a:lnTo>
                  <a:pt x="161544" y="0"/>
                </a:lnTo>
              </a:path>
            </a:pathLst>
          </a:custGeom>
          <a:noFill/>
          <a:ln w="762">
            <a:solidFill>
              <a:srgbClr val="48b8b8"/>
            </a:solidFill>
            <a:round/>
          </a:ln>
        </p:spPr>
        <p:style>
          <a:lnRef idx="0"/>
          <a:fillRef idx="0"/>
          <a:effectRef idx="0"/>
          <a:fontRef idx="minor"/>
        </p:style>
      </p:sp>
      <p:sp>
        <p:nvSpPr>
          <p:cNvPr id="3267" name="CustomShape 3124"/>
          <p:cNvSpPr/>
          <p:nvPr/>
        </p:nvSpPr>
        <p:spPr>
          <a:xfrm>
            <a:off x="4559760" y="3772800"/>
            <a:ext cx="167400" cy="165600"/>
          </a:xfrm>
          <a:custGeom>
            <a:avLst/>
            <a:gdLst/>
            <a:ahLst/>
            <a:rect l="l" t="t" r="r" b="b"/>
            <a:pathLst>
              <a:path w="167639" h="166115">
                <a:moveTo>
                  <a:pt x="6096" y="161543"/>
                </a:moveTo>
                <a:lnTo>
                  <a:pt x="167640" y="0"/>
                </a:lnTo>
                <a:lnTo>
                  <a:pt x="161544" y="4571"/>
                </a:lnTo>
                <a:lnTo>
                  <a:pt x="0" y="166115"/>
                </a:lnTo>
                <a:lnTo>
                  <a:pt x="6096" y="161543"/>
                </a:lnTo>
                <a:close/>
              </a:path>
            </a:pathLst>
          </a:custGeom>
          <a:solidFill>
            <a:srgbClr val="4abcbc"/>
          </a:solidFill>
          <a:ln w="0">
            <a:noFill/>
          </a:ln>
        </p:spPr>
        <p:style>
          <a:lnRef idx="0"/>
          <a:fillRef idx="0"/>
          <a:effectRef idx="0"/>
          <a:fontRef idx="minor"/>
        </p:style>
      </p:sp>
      <p:sp>
        <p:nvSpPr>
          <p:cNvPr id="3268" name="CustomShape 3125"/>
          <p:cNvSpPr/>
          <p:nvPr/>
        </p:nvSpPr>
        <p:spPr>
          <a:xfrm>
            <a:off x="4565880" y="3772800"/>
            <a:ext cx="161280" cy="161280"/>
          </a:xfrm>
          <a:custGeom>
            <a:avLst/>
            <a:gdLst/>
            <a:ahLst/>
            <a:rect l="l" t="t" r="r" b="b"/>
            <a:pathLst>
              <a:path w="161544" h="161544">
                <a:moveTo>
                  <a:pt x="0" y="161543"/>
                </a:moveTo>
                <a:lnTo>
                  <a:pt x="161544" y="0"/>
                </a:lnTo>
              </a:path>
            </a:pathLst>
          </a:custGeom>
          <a:noFill/>
          <a:ln w="762">
            <a:solidFill>
              <a:srgbClr val="4abcbc"/>
            </a:solidFill>
            <a:round/>
          </a:ln>
        </p:spPr>
        <p:style>
          <a:lnRef idx="0"/>
          <a:fillRef idx="0"/>
          <a:effectRef idx="0"/>
          <a:fontRef idx="minor"/>
        </p:style>
      </p:sp>
      <p:sp>
        <p:nvSpPr>
          <p:cNvPr id="3269" name="CustomShape 3126"/>
          <p:cNvSpPr/>
          <p:nvPr/>
        </p:nvSpPr>
        <p:spPr>
          <a:xfrm>
            <a:off x="4553640" y="3777120"/>
            <a:ext cx="167400" cy="165600"/>
          </a:xfrm>
          <a:custGeom>
            <a:avLst/>
            <a:gdLst/>
            <a:ahLst/>
            <a:rect l="l" t="t" r="r" b="b"/>
            <a:pathLst>
              <a:path w="167639" h="166115">
                <a:moveTo>
                  <a:pt x="6096" y="161543"/>
                </a:moveTo>
                <a:lnTo>
                  <a:pt x="167640" y="0"/>
                </a:lnTo>
                <a:lnTo>
                  <a:pt x="161544" y="4571"/>
                </a:lnTo>
                <a:lnTo>
                  <a:pt x="0" y="166115"/>
                </a:lnTo>
                <a:lnTo>
                  <a:pt x="6096" y="161543"/>
                </a:lnTo>
                <a:close/>
              </a:path>
            </a:pathLst>
          </a:custGeom>
          <a:solidFill>
            <a:srgbClr val="4ec3c3"/>
          </a:solidFill>
          <a:ln w="0">
            <a:noFill/>
          </a:ln>
        </p:spPr>
        <p:style>
          <a:lnRef idx="0"/>
          <a:fillRef idx="0"/>
          <a:effectRef idx="0"/>
          <a:fontRef idx="minor"/>
        </p:style>
      </p:sp>
      <p:sp>
        <p:nvSpPr>
          <p:cNvPr id="3270" name="CustomShape 3127"/>
          <p:cNvSpPr/>
          <p:nvPr/>
        </p:nvSpPr>
        <p:spPr>
          <a:xfrm>
            <a:off x="4559760" y="3777120"/>
            <a:ext cx="161280" cy="161280"/>
          </a:xfrm>
          <a:custGeom>
            <a:avLst/>
            <a:gdLst/>
            <a:ahLst/>
            <a:rect l="l" t="t" r="r" b="b"/>
            <a:pathLst>
              <a:path w="161544" h="161544">
                <a:moveTo>
                  <a:pt x="0" y="161543"/>
                </a:moveTo>
                <a:lnTo>
                  <a:pt x="161544" y="0"/>
                </a:lnTo>
              </a:path>
            </a:pathLst>
          </a:custGeom>
          <a:noFill/>
          <a:ln w="762">
            <a:solidFill>
              <a:srgbClr val="4ec3c3"/>
            </a:solidFill>
            <a:round/>
          </a:ln>
        </p:spPr>
        <p:style>
          <a:lnRef idx="0"/>
          <a:fillRef idx="0"/>
          <a:effectRef idx="0"/>
          <a:fontRef idx="minor"/>
        </p:style>
      </p:sp>
      <p:sp>
        <p:nvSpPr>
          <p:cNvPr id="3271" name="CustomShape 3128"/>
          <p:cNvSpPr/>
          <p:nvPr/>
        </p:nvSpPr>
        <p:spPr>
          <a:xfrm>
            <a:off x="4547520" y="3781800"/>
            <a:ext cx="167400" cy="167400"/>
          </a:xfrm>
          <a:custGeom>
            <a:avLst/>
            <a:gdLst/>
            <a:ahLst/>
            <a:rect l="l" t="t" r="r" b="b"/>
            <a:pathLst>
              <a:path w="167639" h="167639">
                <a:moveTo>
                  <a:pt x="6096" y="161544"/>
                </a:moveTo>
                <a:lnTo>
                  <a:pt x="0" y="167640"/>
                </a:lnTo>
                <a:lnTo>
                  <a:pt x="167640" y="0"/>
                </a:lnTo>
                <a:lnTo>
                  <a:pt x="6096" y="161544"/>
                </a:lnTo>
                <a:close/>
              </a:path>
            </a:pathLst>
          </a:custGeom>
          <a:solidFill>
            <a:srgbClr val="4fc6c6"/>
          </a:solidFill>
          <a:ln w="0">
            <a:noFill/>
          </a:ln>
        </p:spPr>
        <p:style>
          <a:lnRef idx="0"/>
          <a:fillRef idx="0"/>
          <a:effectRef idx="0"/>
          <a:fontRef idx="minor"/>
        </p:style>
      </p:sp>
      <p:sp>
        <p:nvSpPr>
          <p:cNvPr id="3272" name="CustomShape 3129"/>
          <p:cNvSpPr/>
          <p:nvPr/>
        </p:nvSpPr>
        <p:spPr>
          <a:xfrm>
            <a:off x="4553640" y="3781800"/>
            <a:ext cx="161280" cy="161280"/>
          </a:xfrm>
          <a:custGeom>
            <a:avLst/>
            <a:gdLst/>
            <a:ahLst/>
            <a:rect l="l" t="t" r="r" b="b"/>
            <a:pathLst>
              <a:path w="161544" h="161544">
                <a:moveTo>
                  <a:pt x="0" y="161544"/>
                </a:moveTo>
                <a:lnTo>
                  <a:pt x="161544" y="0"/>
                </a:lnTo>
              </a:path>
            </a:pathLst>
          </a:custGeom>
          <a:noFill/>
          <a:ln w="762">
            <a:solidFill>
              <a:srgbClr val="4fc6c6"/>
            </a:solidFill>
            <a:round/>
          </a:ln>
        </p:spPr>
        <p:style>
          <a:lnRef idx="0"/>
          <a:fillRef idx="0"/>
          <a:effectRef idx="0"/>
          <a:fontRef idx="minor"/>
        </p:style>
      </p:sp>
      <p:sp>
        <p:nvSpPr>
          <p:cNvPr id="3273" name="CustomShape 3130"/>
          <p:cNvSpPr/>
          <p:nvPr/>
        </p:nvSpPr>
        <p:spPr>
          <a:xfrm>
            <a:off x="4952880" y="4341960"/>
            <a:ext cx="161280" cy="183240"/>
          </a:xfrm>
          <a:custGeom>
            <a:avLst/>
            <a:gdLst/>
            <a:ahLst/>
            <a:rect l="l" t="t" r="r" b="b"/>
            <a:pathLst>
              <a:path w="161544" h="183641">
                <a:moveTo>
                  <a:pt x="0" y="183641"/>
                </a:moveTo>
                <a:lnTo>
                  <a:pt x="161544" y="22097"/>
                </a:lnTo>
                <a:lnTo>
                  <a:pt x="161544" y="0"/>
                </a:lnTo>
                <a:lnTo>
                  <a:pt x="0" y="161543"/>
                </a:lnTo>
                <a:lnTo>
                  <a:pt x="0" y="183641"/>
                </a:lnTo>
                <a:close/>
              </a:path>
            </a:pathLst>
          </a:custGeom>
          <a:solidFill>
            <a:srgbClr val="59e0e0"/>
          </a:solidFill>
          <a:ln w="0">
            <a:noFill/>
          </a:ln>
        </p:spPr>
        <p:style>
          <a:lnRef idx="0"/>
          <a:fillRef idx="0"/>
          <a:effectRef idx="0"/>
          <a:fontRef idx="minor"/>
        </p:style>
      </p:sp>
      <p:sp>
        <p:nvSpPr>
          <p:cNvPr id="3274" name="CustomShape 3131"/>
          <p:cNvSpPr/>
          <p:nvPr/>
        </p:nvSpPr>
        <p:spPr>
          <a:xfrm>
            <a:off x="4952880" y="43639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275" name="CustomShape 3132"/>
          <p:cNvSpPr/>
          <p:nvPr/>
        </p:nvSpPr>
        <p:spPr>
          <a:xfrm>
            <a:off x="4942440" y="4338000"/>
            <a:ext cx="171720" cy="164880"/>
          </a:xfrm>
          <a:custGeom>
            <a:avLst/>
            <a:gdLst/>
            <a:ahLst/>
            <a:rect l="l" t="t" r="r" b="b"/>
            <a:pathLst>
              <a:path w="172212" h="165353">
                <a:moveTo>
                  <a:pt x="10667" y="165353"/>
                </a:moveTo>
                <a:lnTo>
                  <a:pt x="172211" y="3809"/>
                </a:lnTo>
                <a:lnTo>
                  <a:pt x="161543" y="0"/>
                </a:lnTo>
                <a:lnTo>
                  <a:pt x="0" y="162305"/>
                </a:lnTo>
                <a:lnTo>
                  <a:pt x="10667" y="165353"/>
                </a:lnTo>
                <a:close/>
              </a:path>
            </a:pathLst>
          </a:custGeom>
          <a:solidFill>
            <a:srgbClr val="45acac"/>
          </a:solidFill>
          <a:ln w="0">
            <a:noFill/>
          </a:ln>
        </p:spPr>
        <p:style>
          <a:lnRef idx="0"/>
          <a:fillRef idx="0"/>
          <a:effectRef idx="0"/>
          <a:fontRef idx="minor"/>
        </p:style>
      </p:sp>
      <p:sp>
        <p:nvSpPr>
          <p:cNvPr id="3276" name="CustomShape 3133"/>
          <p:cNvSpPr/>
          <p:nvPr/>
        </p:nvSpPr>
        <p:spPr>
          <a:xfrm>
            <a:off x="4952880" y="4341960"/>
            <a:ext cx="161280" cy="161280"/>
          </a:xfrm>
          <a:custGeom>
            <a:avLst/>
            <a:gdLst/>
            <a:ahLst/>
            <a:rect l="l" t="t" r="r" b="b"/>
            <a:pathLst>
              <a:path w="161544" h="161544">
                <a:moveTo>
                  <a:pt x="0" y="161544"/>
                </a:moveTo>
                <a:lnTo>
                  <a:pt x="161544" y="0"/>
                </a:lnTo>
              </a:path>
            </a:pathLst>
          </a:custGeom>
          <a:noFill/>
          <a:ln w="762">
            <a:solidFill>
              <a:srgbClr val="45acac"/>
            </a:solidFill>
            <a:round/>
          </a:ln>
        </p:spPr>
        <p:style>
          <a:lnRef idx="0"/>
          <a:fillRef idx="0"/>
          <a:effectRef idx="0"/>
          <a:fontRef idx="minor"/>
        </p:style>
      </p:sp>
      <p:sp>
        <p:nvSpPr>
          <p:cNvPr id="3277" name="CustomShape 3134"/>
          <p:cNvSpPr/>
          <p:nvPr/>
        </p:nvSpPr>
        <p:spPr>
          <a:xfrm>
            <a:off x="4950720" y="4341240"/>
            <a:ext cx="163440" cy="162000"/>
          </a:xfrm>
          <a:custGeom>
            <a:avLst/>
            <a:gdLst/>
            <a:ahLst/>
            <a:rect l="l" t="t" r="r" b="b"/>
            <a:pathLst>
              <a:path w="163829" h="162305">
                <a:moveTo>
                  <a:pt x="2286" y="162305"/>
                </a:moveTo>
                <a:lnTo>
                  <a:pt x="163830" y="761"/>
                </a:lnTo>
                <a:lnTo>
                  <a:pt x="161544" y="0"/>
                </a:lnTo>
                <a:lnTo>
                  <a:pt x="0" y="161543"/>
                </a:lnTo>
                <a:lnTo>
                  <a:pt x="2286" y="162305"/>
                </a:lnTo>
                <a:close/>
              </a:path>
            </a:pathLst>
          </a:custGeom>
          <a:solidFill>
            <a:srgbClr val="45acac"/>
          </a:solidFill>
          <a:ln w="0">
            <a:noFill/>
          </a:ln>
        </p:spPr>
        <p:style>
          <a:lnRef idx="0"/>
          <a:fillRef idx="0"/>
          <a:effectRef idx="0"/>
          <a:fontRef idx="minor"/>
        </p:style>
      </p:sp>
      <p:sp>
        <p:nvSpPr>
          <p:cNvPr id="3278" name="CustomShape 3135"/>
          <p:cNvSpPr/>
          <p:nvPr/>
        </p:nvSpPr>
        <p:spPr>
          <a:xfrm>
            <a:off x="4948560" y="4340520"/>
            <a:ext cx="163440" cy="162000"/>
          </a:xfrm>
          <a:custGeom>
            <a:avLst/>
            <a:gdLst/>
            <a:ahLst/>
            <a:rect l="l" t="t" r="r" b="b"/>
            <a:pathLst>
              <a:path w="163829" h="162305">
                <a:moveTo>
                  <a:pt x="2286" y="162305"/>
                </a:moveTo>
                <a:lnTo>
                  <a:pt x="163830" y="761"/>
                </a:lnTo>
                <a:lnTo>
                  <a:pt x="161544" y="0"/>
                </a:lnTo>
                <a:lnTo>
                  <a:pt x="0" y="161543"/>
                </a:lnTo>
                <a:lnTo>
                  <a:pt x="2286" y="162305"/>
                </a:lnTo>
                <a:close/>
              </a:path>
            </a:pathLst>
          </a:custGeom>
          <a:solidFill>
            <a:srgbClr val="45adad"/>
          </a:solidFill>
          <a:ln w="0">
            <a:noFill/>
          </a:ln>
        </p:spPr>
        <p:style>
          <a:lnRef idx="0"/>
          <a:fillRef idx="0"/>
          <a:effectRef idx="0"/>
          <a:fontRef idx="minor"/>
        </p:style>
      </p:sp>
      <p:sp>
        <p:nvSpPr>
          <p:cNvPr id="3279" name="CustomShape 3136"/>
          <p:cNvSpPr/>
          <p:nvPr/>
        </p:nvSpPr>
        <p:spPr>
          <a:xfrm>
            <a:off x="4946040" y="4339440"/>
            <a:ext cx="163440" cy="162000"/>
          </a:xfrm>
          <a:custGeom>
            <a:avLst/>
            <a:gdLst/>
            <a:ahLst/>
            <a:rect l="l" t="t" r="r" b="b"/>
            <a:pathLst>
              <a:path w="163829" h="162305">
                <a:moveTo>
                  <a:pt x="2286" y="162305"/>
                </a:moveTo>
                <a:lnTo>
                  <a:pt x="163830" y="761"/>
                </a:lnTo>
                <a:lnTo>
                  <a:pt x="161544" y="0"/>
                </a:lnTo>
                <a:lnTo>
                  <a:pt x="0" y="161543"/>
                </a:lnTo>
                <a:lnTo>
                  <a:pt x="2286" y="162305"/>
                </a:lnTo>
                <a:close/>
              </a:path>
            </a:pathLst>
          </a:custGeom>
          <a:solidFill>
            <a:srgbClr val="45aeae"/>
          </a:solidFill>
          <a:ln w="0">
            <a:noFill/>
          </a:ln>
        </p:spPr>
        <p:style>
          <a:lnRef idx="0"/>
          <a:fillRef idx="0"/>
          <a:effectRef idx="0"/>
          <a:fontRef idx="minor"/>
        </p:style>
      </p:sp>
      <p:sp>
        <p:nvSpPr>
          <p:cNvPr id="3280" name="CustomShape 3137"/>
          <p:cNvSpPr/>
          <p:nvPr/>
        </p:nvSpPr>
        <p:spPr>
          <a:xfrm>
            <a:off x="4943880" y="4338720"/>
            <a:ext cx="163440" cy="162000"/>
          </a:xfrm>
          <a:custGeom>
            <a:avLst/>
            <a:gdLst/>
            <a:ahLst/>
            <a:rect l="l" t="t" r="r" b="b"/>
            <a:pathLst>
              <a:path w="163829" h="162305">
                <a:moveTo>
                  <a:pt x="2286" y="162305"/>
                </a:moveTo>
                <a:lnTo>
                  <a:pt x="163830" y="761"/>
                </a:lnTo>
                <a:lnTo>
                  <a:pt x="161544" y="0"/>
                </a:lnTo>
                <a:lnTo>
                  <a:pt x="0" y="161543"/>
                </a:lnTo>
                <a:lnTo>
                  <a:pt x="2286" y="162305"/>
                </a:lnTo>
                <a:close/>
              </a:path>
            </a:pathLst>
          </a:custGeom>
          <a:solidFill>
            <a:srgbClr val="46afaf"/>
          </a:solidFill>
          <a:ln w="0">
            <a:noFill/>
          </a:ln>
        </p:spPr>
        <p:style>
          <a:lnRef idx="0"/>
          <a:fillRef idx="0"/>
          <a:effectRef idx="0"/>
          <a:fontRef idx="minor"/>
        </p:style>
      </p:sp>
      <p:sp>
        <p:nvSpPr>
          <p:cNvPr id="3281" name="CustomShape 3138"/>
          <p:cNvSpPr/>
          <p:nvPr/>
        </p:nvSpPr>
        <p:spPr>
          <a:xfrm>
            <a:off x="4942440" y="433800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6b0b0"/>
          </a:solidFill>
          <a:ln w="0">
            <a:noFill/>
          </a:ln>
        </p:spPr>
        <p:style>
          <a:lnRef idx="0"/>
          <a:fillRef idx="0"/>
          <a:effectRef idx="0"/>
          <a:fontRef idx="minor"/>
        </p:style>
      </p:sp>
      <p:sp>
        <p:nvSpPr>
          <p:cNvPr id="3282" name="CustomShape 3139"/>
          <p:cNvSpPr/>
          <p:nvPr/>
        </p:nvSpPr>
        <p:spPr>
          <a:xfrm>
            <a:off x="4937040" y="4336560"/>
            <a:ext cx="166680" cy="163440"/>
          </a:xfrm>
          <a:custGeom>
            <a:avLst/>
            <a:gdLst/>
            <a:ahLst/>
            <a:rect l="l" t="t" r="r" b="b"/>
            <a:pathLst>
              <a:path w="166877" h="163829">
                <a:moveTo>
                  <a:pt x="5334" y="163830"/>
                </a:moveTo>
                <a:lnTo>
                  <a:pt x="166878" y="1524"/>
                </a:lnTo>
                <a:lnTo>
                  <a:pt x="162306" y="0"/>
                </a:lnTo>
                <a:lnTo>
                  <a:pt x="0" y="161544"/>
                </a:lnTo>
                <a:lnTo>
                  <a:pt x="5334" y="163830"/>
                </a:lnTo>
                <a:close/>
              </a:path>
            </a:pathLst>
          </a:custGeom>
          <a:solidFill>
            <a:srgbClr val="46b1b1"/>
          </a:solidFill>
          <a:ln w="0">
            <a:noFill/>
          </a:ln>
        </p:spPr>
        <p:style>
          <a:lnRef idx="0"/>
          <a:fillRef idx="0"/>
          <a:effectRef idx="0"/>
          <a:fontRef idx="minor"/>
        </p:style>
      </p:sp>
      <p:sp>
        <p:nvSpPr>
          <p:cNvPr id="3283" name="CustomShape 3140"/>
          <p:cNvSpPr/>
          <p:nvPr/>
        </p:nvSpPr>
        <p:spPr>
          <a:xfrm>
            <a:off x="4942440" y="4338000"/>
            <a:ext cx="161280" cy="162000"/>
          </a:xfrm>
          <a:custGeom>
            <a:avLst/>
            <a:gdLst/>
            <a:ahLst/>
            <a:rect l="l" t="t" r="r" b="b"/>
            <a:pathLst>
              <a:path w="161544" h="162305">
                <a:moveTo>
                  <a:pt x="0" y="162306"/>
                </a:moveTo>
                <a:lnTo>
                  <a:pt x="161544" y="0"/>
                </a:lnTo>
              </a:path>
            </a:pathLst>
          </a:custGeom>
          <a:noFill/>
          <a:ln w="762">
            <a:solidFill>
              <a:srgbClr val="46b1b1"/>
            </a:solidFill>
            <a:round/>
          </a:ln>
        </p:spPr>
        <p:style>
          <a:lnRef idx="0"/>
          <a:fillRef idx="0"/>
          <a:effectRef idx="0"/>
          <a:fontRef idx="minor"/>
        </p:style>
      </p:sp>
      <p:sp>
        <p:nvSpPr>
          <p:cNvPr id="3284" name="CustomShape 3141"/>
          <p:cNvSpPr/>
          <p:nvPr/>
        </p:nvSpPr>
        <p:spPr>
          <a:xfrm>
            <a:off x="4940640" y="4338000"/>
            <a:ext cx="162720" cy="162000"/>
          </a:xfrm>
          <a:custGeom>
            <a:avLst/>
            <a:gdLst/>
            <a:ahLst/>
            <a:rect l="l" t="t" r="r" b="b"/>
            <a:pathLst>
              <a:path w="163067" h="162305">
                <a:moveTo>
                  <a:pt x="1524" y="162306"/>
                </a:moveTo>
                <a:lnTo>
                  <a:pt x="163068" y="0"/>
                </a:lnTo>
                <a:lnTo>
                  <a:pt x="161544" y="0"/>
                </a:lnTo>
                <a:lnTo>
                  <a:pt x="0" y="161544"/>
                </a:lnTo>
                <a:lnTo>
                  <a:pt x="1524" y="162306"/>
                </a:lnTo>
                <a:close/>
              </a:path>
            </a:pathLst>
          </a:custGeom>
          <a:solidFill>
            <a:srgbClr val="46b1b1"/>
          </a:solidFill>
          <a:ln w="0">
            <a:noFill/>
          </a:ln>
        </p:spPr>
        <p:style>
          <a:lnRef idx="0"/>
          <a:fillRef idx="0"/>
          <a:effectRef idx="0"/>
          <a:fontRef idx="minor"/>
        </p:style>
      </p:sp>
      <p:sp>
        <p:nvSpPr>
          <p:cNvPr id="3285" name="CustomShape 3142"/>
          <p:cNvSpPr/>
          <p:nvPr/>
        </p:nvSpPr>
        <p:spPr>
          <a:xfrm>
            <a:off x="4939200" y="433728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6b4b4"/>
          </a:solidFill>
          <a:ln w="0">
            <a:noFill/>
          </a:ln>
        </p:spPr>
        <p:style>
          <a:lnRef idx="0"/>
          <a:fillRef idx="0"/>
          <a:effectRef idx="0"/>
          <a:fontRef idx="minor"/>
        </p:style>
      </p:sp>
      <p:sp>
        <p:nvSpPr>
          <p:cNvPr id="3286" name="CustomShape 3143"/>
          <p:cNvSpPr/>
          <p:nvPr/>
        </p:nvSpPr>
        <p:spPr>
          <a:xfrm>
            <a:off x="4938480" y="433656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7b6b6"/>
          </a:solidFill>
          <a:ln w="0">
            <a:noFill/>
          </a:ln>
        </p:spPr>
        <p:style>
          <a:lnRef idx="0"/>
          <a:fillRef idx="0"/>
          <a:effectRef idx="0"/>
          <a:fontRef idx="minor"/>
        </p:style>
      </p:sp>
      <p:sp>
        <p:nvSpPr>
          <p:cNvPr id="3287" name="CustomShape 3144"/>
          <p:cNvSpPr/>
          <p:nvPr/>
        </p:nvSpPr>
        <p:spPr>
          <a:xfrm>
            <a:off x="4937040" y="4336560"/>
            <a:ext cx="162720" cy="161280"/>
          </a:xfrm>
          <a:custGeom>
            <a:avLst/>
            <a:gdLst/>
            <a:ahLst/>
            <a:rect l="l" t="t" r="r" b="b"/>
            <a:pathLst>
              <a:path w="163067" h="161544">
                <a:moveTo>
                  <a:pt x="1524" y="161543"/>
                </a:moveTo>
                <a:lnTo>
                  <a:pt x="163068" y="0"/>
                </a:lnTo>
                <a:lnTo>
                  <a:pt x="162306" y="0"/>
                </a:lnTo>
                <a:lnTo>
                  <a:pt x="0" y="161543"/>
                </a:lnTo>
                <a:lnTo>
                  <a:pt x="1524" y="161543"/>
                </a:lnTo>
                <a:close/>
              </a:path>
            </a:pathLst>
          </a:custGeom>
          <a:solidFill>
            <a:srgbClr val="48b8b8"/>
          </a:solidFill>
          <a:ln w="0">
            <a:noFill/>
          </a:ln>
        </p:spPr>
        <p:style>
          <a:lnRef idx="0"/>
          <a:fillRef idx="0"/>
          <a:effectRef idx="0"/>
          <a:fontRef idx="minor"/>
        </p:style>
      </p:sp>
      <p:sp>
        <p:nvSpPr>
          <p:cNvPr id="3288" name="CustomShape 3145"/>
          <p:cNvSpPr/>
          <p:nvPr/>
        </p:nvSpPr>
        <p:spPr>
          <a:xfrm>
            <a:off x="4933080" y="4333320"/>
            <a:ext cx="165600" cy="164160"/>
          </a:xfrm>
          <a:custGeom>
            <a:avLst/>
            <a:gdLst/>
            <a:ahLst/>
            <a:rect l="l" t="t" r="r" b="b"/>
            <a:pathLst>
              <a:path w="166115" h="164591">
                <a:moveTo>
                  <a:pt x="3810" y="164591"/>
                </a:moveTo>
                <a:lnTo>
                  <a:pt x="166116" y="3047"/>
                </a:lnTo>
                <a:lnTo>
                  <a:pt x="161544" y="0"/>
                </a:lnTo>
                <a:lnTo>
                  <a:pt x="0" y="161543"/>
                </a:lnTo>
                <a:lnTo>
                  <a:pt x="3810" y="164591"/>
                </a:lnTo>
                <a:close/>
              </a:path>
            </a:pathLst>
          </a:custGeom>
          <a:solidFill>
            <a:srgbClr val="49b9b9"/>
          </a:solidFill>
          <a:ln w="0">
            <a:noFill/>
          </a:ln>
        </p:spPr>
        <p:style>
          <a:lnRef idx="0"/>
          <a:fillRef idx="0"/>
          <a:effectRef idx="0"/>
          <a:fontRef idx="minor"/>
        </p:style>
      </p:sp>
      <p:sp>
        <p:nvSpPr>
          <p:cNvPr id="3289" name="CustomShape 3146"/>
          <p:cNvSpPr/>
          <p:nvPr/>
        </p:nvSpPr>
        <p:spPr>
          <a:xfrm>
            <a:off x="4937040" y="4336560"/>
            <a:ext cx="162000" cy="161280"/>
          </a:xfrm>
          <a:custGeom>
            <a:avLst/>
            <a:gdLst/>
            <a:ahLst/>
            <a:rect l="l" t="t" r="r" b="b"/>
            <a:pathLst>
              <a:path w="162305" h="161544">
                <a:moveTo>
                  <a:pt x="0" y="161543"/>
                </a:moveTo>
                <a:lnTo>
                  <a:pt x="162306" y="0"/>
                </a:lnTo>
              </a:path>
            </a:pathLst>
          </a:custGeom>
          <a:noFill/>
          <a:ln w="762">
            <a:solidFill>
              <a:srgbClr val="49b9b9"/>
            </a:solidFill>
            <a:round/>
          </a:ln>
        </p:spPr>
        <p:style>
          <a:lnRef idx="0"/>
          <a:fillRef idx="0"/>
          <a:effectRef idx="0"/>
          <a:fontRef idx="minor"/>
        </p:style>
      </p:sp>
      <p:sp>
        <p:nvSpPr>
          <p:cNvPr id="3290" name="CustomShape 3147"/>
          <p:cNvSpPr/>
          <p:nvPr/>
        </p:nvSpPr>
        <p:spPr>
          <a:xfrm>
            <a:off x="4936320" y="433584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9b9b9"/>
          </a:solidFill>
          <a:ln w="0">
            <a:noFill/>
          </a:ln>
        </p:spPr>
        <p:style>
          <a:lnRef idx="0"/>
          <a:fillRef idx="0"/>
          <a:effectRef idx="0"/>
          <a:fontRef idx="minor"/>
        </p:style>
      </p:sp>
      <p:sp>
        <p:nvSpPr>
          <p:cNvPr id="3291" name="CustomShape 3148"/>
          <p:cNvSpPr/>
          <p:nvPr/>
        </p:nvSpPr>
        <p:spPr>
          <a:xfrm>
            <a:off x="4935600" y="43351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9bbbb"/>
          </a:solidFill>
          <a:ln w="0">
            <a:noFill/>
          </a:ln>
        </p:spPr>
        <p:style>
          <a:lnRef idx="0"/>
          <a:fillRef idx="0"/>
          <a:effectRef idx="0"/>
          <a:fontRef idx="minor"/>
        </p:style>
      </p:sp>
      <p:sp>
        <p:nvSpPr>
          <p:cNvPr id="3292" name="CustomShape 3149"/>
          <p:cNvSpPr/>
          <p:nvPr/>
        </p:nvSpPr>
        <p:spPr>
          <a:xfrm>
            <a:off x="4933800" y="433440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abdbd"/>
          </a:solidFill>
          <a:ln w="0">
            <a:noFill/>
          </a:ln>
        </p:spPr>
        <p:style>
          <a:lnRef idx="0"/>
          <a:fillRef idx="0"/>
          <a:effectRef idx="0"/>
          <a:fontRef idx="minor"/>
        </p:style>
      </p:sp>
      <p:sp>
        <p:nvSpPr>
          <p:cNvPr id="3293" name="CustomShape 3150"/>
          <p:cNvSpPr/>
          <p:nvPr/>
        </p:nvSpPr>
        <p:spPr>
          <a:xfrm>
            <a:off x="4933080" y="433332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cbfc0"/>
          </a:solidFill>
          <a:ln w="0">
            <a:noFill/>
          </a:ln>
        </p:spPr>
        <p:style>
          <a:lnRef idx="0"/>
          <a:fillRef idx="0"/>
          <a:effectRef idx="0"/>
          <a:fontRef idx="minor"/>
        </p:style>
      </p:sp>
      <p:sp>
        <p:nvSpPr>
          <p:cNvPr id="3294" name="CustomShape 3151"/>
          <p:cNvSpPr/>
          <p:nvPr/>
        </p:nvSpPr>
        <p:spPr>
          <a:xfrm>
            <a:off x="4929480" y="4331160"/>
            <a:ext cx="164880" cy="163440"/>
          </a:xfrm>
          <a:custGeom>
            <a:avLst/>
            <a:gdLst/>
            <a:ahLst/>
            <a:rect l="l" t="t" r="r" b="b"/>
            <a:pathLst>
              <a:path w="165353" h="163829">
                <a:moveTo>
                  <a:pt x="3810" y="163829"/>
                </a:moveTo>
                <a:lnTo>
                  <a:pt x="165354" y="2285"/>
                </a:lnTo>
                <a:lnTo>
                  <a:pt x="162306" y="0"/>
                </a:lnTo>
                <a:lnTo>
                  <a:pt x="0" y="161543"/>
                </a:lnTo>
                <a:lnTo>
                  <a:pt x="3810" y="163829"/>
                </a:lnTo>
                <a:close/>
              </a:path>
            </a:pathLst>
          </a:custGeom>
          <a:solidFill>
            <a:srgbClr val="4dc2c2"/>
          </a:solidFill>
          <a:ln w="0">
            <a:noFill/>
          </a:ln>
        </p:spPr>
        <p:style>
          <a:lnRef idx="0"/>
          <a:fillRef idx="0"/>
          <a:effectRef idx="0"/>
          <a:fontRef idx="minor"/>
        </p:style>
      </p:sp>
      <p:sp>
        <p:nvSpPr>
          <p:cNvPr id="3295" name="CustomShape 3152"/>
          <p:cNvSpPr/>
          <p:nvPr/>
        </p:nvSpPr>
        <p:spPr>
          <a:xfrm>
            <a:off x="4933080" y="4333320"/>
            <a:ext cx="161280" cy="161280"/>
          </a:xfrm>
          <a:custGeom>
            <a:avLst/>
            <a:gdLst/>
            <a:ahLst/>
            <a:rect l="l" t="t" r="r" b="b"/>
            <a:pathLst>
              <a:path w="161544" h="161544">
                <a:moveTo>
                  <a:pt x="0" y="161544"/>
                </a:moveTo>
                <a:lnTo>
                  <a:pt x="161544" y="0"/>
                </a:lnTo>
              </a:path>
            </a:pathLst>
          </a:custGeom>
          <a:noFill/>
          <a:ln w="762">
            <a:solidFill>
              <a:srgbClr val="4dc2c2"/>
            </a:solidFill>
            <a:round/>
          </a:ln>
        </p:spPr>
        <p:style>
          <a:lnRef idx="0"/>
          <a:fillRef idx="0"/>
          <a:effectRef idx="0"/>
          <a:fontRef idx="minor"/>
        </p:style>
      </p:sp>
      <p:sp>
        <p:nvSpPr>
          <p:cNvPr id="3296" name="CustomShape 3153"/>
          <p:cNvSpPr/>
          <p:nvPr/>
        </p:nvSpPr>
        <p:spPr>
          <a:xfrm>
            <a:off x="4932360" y="43326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2c2"/>
          </a:solidFill>
          <a:ln w="0">
            <a:noFill/>
          </a:ln>
        </p:spPr>
        <p:style>
          <a:lnRef idx="0"/>
          <a:fillRef idx="0"/>
          <a:effectRef idx="0"/>
          <a:fontRef idx="minor"/>
        </p:style>
      </p:sp>
      <p:sp>
        <p:nvSpPr>
          <p:cNvPr id="3297" name="CustomShape 3154"/>
          <p:cNvSpPr/>
          <p:nvPr/>
        </p:nvSpPr>
        <p:spPr>
          <a:xfrm>
            <a:off x="4931640" y="4331880"/>
            <a:ext cx="162000" cy="162000"/>
          </a:xfrm>
          <a:custGeom>
            <a:avLst/>
            <a:gdLst/>
            <a:ahLst/>
            <a:rect l="l" t="t" r="r" b="b"/>
            <a:pathLst>
              <a:path w="162306" h="162305">
                <a:moveTo>
                  <a:pt x="762" y="162305"/>
                </a:moveTo>
                <a:lnTo>
                  <a:pt x="162306" y="761"/>
                </a:lnTo>
                <a:lnTo>
                  <a:pt x="161544" y="0"/>
                </a:lnTo>
                <a:lnTo>
                  <a:pt x="0" y="162305"/>
                </a:lnTo>
                <a:lnTo>
                  <a:pt x="762" y="162305"/>
                </a:lnTo>
                <a:close/>
              </a:path>
            </a:pathLst>
          </a:custGeom>
          <a:solidFill>
            <a:srgbClr val="4dc3c3"/>
          </a:solidFill>
          <a:ln w="0">
            <a:noFill/>
          </a:ln>
        </p:spPr>
        <p:style>
          <a:lnRef idx="0"/>
          <a:fillRef idx="0"/>
          <a:effectRef idx="0"/>
          <a:fontRef idx="minor"/>
        </p:style>
      </p:sp>
      <p:sp>
        <p:nvSpPr>
          <p:cNvPr id="3298" name="CustomShape 3155"/>
          <p:cNvSpPr/>
          <p:nvPr/>
        </p:nvSpPr>
        <p:spPr>
          <a:xfrm>
            <a:off x="4930920" y="4331160"/>
            <a:ext cx="162000" cy="162720"/>
          </a:xfrm>
          <a:custGeom>
            <a:avLst/>
            <a:gdLst/>
            <a:ahLst/>
            <a:rect l="l" t="t" r="r" b="b"/>
            <a:pathLst>
              <a:path w="162305" h="163067">
                <a:moveTo>
                  <a:pt x="762" y="163068"/>
                </a:moveTo>
                <a:lnTo>
                  <a:pt x="162306" y="762"/>
                </a:lnTo>
                <a:lnTo>
                  <a:pt x="161544" y="0"/>
                </a:lnTo>
                <a:lnTo>
                  <a:pt x="0" y="162306"/>
                </a:lnTo>
                <a:lnTo>
                  <a:pt x="762" y="163068"/>
                </a:lnTo>
                <a:close/>
              </a:path>
            </a:pathLst>
          </a:custGeom>
          <a:solidFill>
            <a:srgbClr val="4ec5c5"/>
          </a:solidFill>
          <a:ln w="0">
            <a:noFill/>
          </a:ln>
        </p:spPr>
        <p:style>
          <a:lnRef idx="0"/>
          <a:fillRef idx="0"/>
          <a:effectRef idx="0"/>
          <a:fontRef idx="minor"/>
        </p:style>
      </p:sp>
      <p:sp>
        <p:nvSpPr>
          <p:cNvPr id="3299" name="CustomShape 3156"/>
          <p:cNvSpPr/>
          <p:nvPr/>
        </p:nvSpPr>
        <p:spPr>
          <a:xfrm>
            <a:off x="4929480" y="4331160"/>
            <a:ext cx="162720" cy="162000"/>
          </a:xfrm>
          <a:custGeom>
            <a:avLst/>
            <a:gdLst/>
            <a:ahLst/>
            <a:rect l="l" t="t" r="r" b="b"/>
            <a:pathLst>
              <a:path w="163067" h="162305">
                <a:moveTo>
                  <a:pt x="1524" y="162306"/>
                </a:moveTo>
                <a:lnTo>
                  <a:pt x="163068" y="0"/>
                </a:lnTo>
                <a:lnTo>
                  <a:pt x="162306" y="0"/>
                </a:lnTo>
                <a:lnTo>
                  <a:pt x="0" y="161544"/>
                </a:lnTo>
                <a:lnTo>
                  <a:pt x="1524" y="162306"/>
                </a:lnTo>
                <a:close/>
              </a:path>
            </a:pathLst>
          </a:custGeom>
          <a:solidFill>
            <a:srgbClr val="4fc6c6"/>
          </a:solidFill>
          <a:ln w="0">
            <a:noFill/>
          </a:ln>
        </p:spPr>
        <p:style>
          <a:lnRef idx="0"/>
          <a:fillRef idx="0"/>
          <a:effectRef idx="0"/>
          <a:fontRef idx="minor"/>
        </p:style>
      </p:sp>
      <p:sp>
        <p:nvSpPr>
          <p:cNvPr id="3300" name="CustomShape 3157"/>
          <p:cNvSpPr/>
          <p:nvPr/>
        </p:nvSpPr>
        <p:spPr>
          <a:xfrm>
            <a:off x="4926240" y="4327560"/>
            <a:ext cx="164880" cy="164880"/>
          </a:xfrm>
          <a:custGeom>
            <a:avLst/>
            <a:gdLst/>
            <a:ahLst/>
            <a:rect l="l" t="t" r="r" b="b"/>
            <a:pathLst>
              <a:path w="165353" h="165353">
                <a:moveTo>
                  <a:pt x="3048" y="165354"/>
                </a:moveTo>
                <a:lnTo>
                  <a:pt x="165354" y="3810"/>
                </a:lnTo>
                <a:lnTo>
                  <a:pt x="161544" y="0"/>
                </a:lnTo>
                <a:lnTo>
                  <a:pt x="0" y="161544"/>
                </a:lnTo>
                <a:lnTo>
                  <a:pt x="3048" y="165354"/>
                </a:lnTo>
                <a:close/>
              </a:path>
            </a:pathLst>
          </a:custGeom>
          <a:solidFill>
            <a:srgbClr val="50c8c8"/>
          </a:solidFill>
          <a:ln w="0">
            <a:noFill/>
          </a:ln>
        </p:spPr>
        <p:style>
          <a:lnRef idx="0"/>
          <a:fillRef idx="0"/>
          <a:effectRef idx="0"/>
          <a:fontRef idx="minor"/>
        </p:style>
      </p:sp>
      <p:sp>
        <p:nvSpPr>
          <p:cNvPr id="3301" name="CustomShape 3158"/>
          <p:cNvSpPr/>
          <p:nvPr/>
        </p:nvSpPr>
        <p:spPr>
          <a:xfrm>
            <a:off x="4929480" y="4331160"/>
            <a:ext cx="162000" cy="161280"/>
          </a:xfrm>
          <a:custGeom>
            <a:avLst/>
            <a:gdLst/>
            <a:ahLst/>
            <a:rect l="l" t="t" r="r" b="b"/>
            <a:pathLst>
              <a:path w="162305" h="161544">
                <a:moveTo>
                  <a:pt x="0" y="161543"/>
                </a:moveTo>
                <a:lnTo>
                  <a:pt x="162306" y="0"/>
                </a:lnTo>
              </a:path>
            </a:pathLst>
          </a:custGeom>
          <a:noFill/>
          <a:ln w="762">
            <a:solidFill>
              <a:srgbClr val="50c8c8"/>
            </a:solidFill>
            <a:round/>
          </a:ln>
        </p:spPr>
        <p:style>
          <a:lnRef idx="0"/>
          <a:fillRef idx="0"/>
          <a:effectRef idx="0"/>
          <a:fontRef idx="minor"/>
        </p:style>
      </p:sp>
      <p:sp>
        <p:nvSpPr>
          <p:cNvPr id="3302" name="CustomShape 3159"/>
          <p:cNvSpPr/>
          <p:nvPr/>
        </p:nvSpPr>
        <p:spPr>
          <a:xfrm>
            <a:off x="4928760" y="4329720"/>
            <a:ext cx="162720" cy="162720"/>
          </a:xfrm>
          <a:custGeom>
            <a:avLst/>
            <a:gdLst/>
            <a:ahLst/>
            <a:rect l="l" t="t" r="r" b="b"/>
            <a:pathLst>
              <a:path w="163067" h="163067">
                <a:moveTo>
                  <a:pt x="762" y="163067"/>
                </a:moveTo>
                <a:lnTo>
                  <a:pt x="163068" y="1523"/>
                </a:lnTo>
                <a:lnTo>
                  <a:pt x="161544" y="0"/>
                </a:lnTo>
                <a:lnTo>
                  <a:pt x="0" y="162305"/>
                </a:lnTo>
                <a:lnTo>
                  <a:pt x="762" y="163067"/>
                </a:lnTo>
                <a:close/>
              </a:path>
            </a:pathLst>
          </a:custGeom>
          <a:solidFill>
            <a:srgbClr val="50c8c8"/>
          </a:solidFill>
          <a:ln w="0">
            <a:noFill/>
          </a:ln>
        </p:spPr>
        <p:style>
          <a:lnRef idx="0"/>
          <a:fillRef idx="0"/>
          <a:effectRef idx="0"/>
          <a:fontRef idx="minor"/>
        </p:style>
      </p:sp>
      <p:sp>
        <p:nvSpPr>
          <p:cNvPr id="3303" name="CustomShape 3160"/>
          <p:cNvSpPr/>
          <p:nvPr/>
        </p:nvSpPr>
        <p:spPr>
          <a:xfrm>
            <a:off x="4927680" y="4329000"/>
            <a:ext cx="162000" cy="162720"/>
          </a:xfrm>
          <a:custGeom>
            <a:avLst/>
            <a:gdLst/>
            <a:ahLst/>
            <a:rect l="l" t="t" r="r" b="b"/>
            <a:pathLst>
              <a:path w="162306" h="163067">
                <a:moveTo>
                  <a:pt x="762" y="163068"/>
                </a:moveTo>
                <a:lnTo>
                  <a:pt x="162306" y="762"/>
                </a:lnTo>
                <a:lnTo>
                  <a:pt x="161544" y="0"/>
                </a:lnTo>
                <a:lnTo>
                  <a:pt x="0" y="162306"/>
                </a:lnTo>
                <a:lnTo>
                  <a:pt x="762" y="163068"/>
                </a:lnTo>
                <a:close/>
              </a:path>
            </a:pathLst>
          </a:custGeom>
          <a:solidFill>
            <a:srgbClr val="50c9c9"/>
          </a:solidFill>
          <a:ln w="0">
            <a:noFill/>
          </a:ln>
        </p:spPr>
        <p:style>
          <a:lnRef idx="0"/>
          <a:fillRef idx="0"/>
          <a:effectRef idx="0"/>
          <a:fontRef idx="minor"/>
        </p:style>
      </p:sp>
      <p:sp>
        <p:nvSpPr>
          <p:cNvPr id="3304" name="CustomShape 3161"/>
          <p:cNvSpPr/>
          <p:nvPr/>
        </p:nvSpPr>
        <p:spPr>
          <a:xfrm>
            <a:off x="4926960" y="4328280"/>
            <a:ext cx="162000" cy="162720"/>
          </a:xfrm>
          <a:custGeom>
            <a:avLst/>
            <a:gdLst/>
            <a:ahLst/>
            <a:rect l="l" t="t" r="r" b="b"/>
            <a:pathLst>
              <a:path w="162306" h="163067">
                <a:moveTo>
                  <a:pt x="762" y="163067"/>
                </a:moveTo>
                <a:lnTo>
                  <a:pt x="162306" y="761"/>
                </a:lnTo>
                <a:lnTo>
                  <a:pt x="161544" y="0"/>
                </a:lnTo>
                <a:lnTo>
                  <a:pt x="0" y="162305"/>
                </a:lnTo>
                <a:lnTo>
                  <a:pt x="762" y="163067"/>
                </a:lnTo>
                <a:close/>
              </a:path>
            </a:pathLst>
          </a:custGeom>
          <a:solidFill>
            <a:srgbClr val="51cbcb"/>
          </a:solidFill>
          <a:ln w="0">
            <a:noFill/>
          </a:ln>
        </p:spPr>
        <p:style>
          <a:lnRef idx="0"/>
          <a:fillRef idx="0"/>
          <a:effectRef idx="0"/>
          <a:fontRef idx="minor"/>
        </p:style>
      </p:sp>
      <p:sp>
        <p:nvSpPr>
          <p:cNvPr id="3305" name="CustomShape 3162"/>
          <p:cNvSpPr/>
          <p:nvPr/>
        </p:nvSpPr>
        <p:spPr>
          <a:xfrm>
            <a:off x="4926240" y="432756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2cece"/>
          </a:solidFill>
          <a:ln w="0">
            <a:noFill/>
          </a:ln>
        </p:spPr>
        <p:style>
          <a:lnRef idx="0"/>
          <a:fillRef idx="0"/>
          <a:effectRef idx="0"/>
          <a:fontRef idx="minor"/>
        </p:style>
      </p:sp>
      <p:sp>
        <p:nvSpPr>
          <p:cNvPr id="3306" name="CustomShape 3163"/>
          <p:cNvSpPr/>
          <p:nvPr/>
        </p:nvSpPr>
        <p:spPr>
          <a:xfrm>
            <a:off x="4924080" y="4324320"/>
            <a:ext cx="163440" cy="164160"/>
          </a:xfrm>
          <a:custGeom>
            <a:avLst/>
            <a:gdLst/>
            <a:ahLst/>
            <a:rect l="l" t="t" r="r" b="b"/>
            <a:pathLst>
              <a:path w="163829" h="164591">
                <a:moveTo>
                  <a:pt x="2286" y="164592"/>
                </a:moveTo>
                <a:lnTo>
                  <a:pt x="163830" y="3048"/>
                </a:lnTo>
                <a:lnTo>
                  <a:pt x="161544" y="0"/>
                </a:lnTo>
                <a:lnTo>
                  <a:pt x="0" y="161544"/>
                </a:lnTo>
                <a:lnTo>
                  <a:pt x="2286" y="164592"/>
                </a:lnTo>
                <a:close/>
              </a:path>
            </a:pathLst>
          </a:custGeom>
          <a:solidFill>
            <a:srgbClr val="52d0d0"/>
          </a:solidFill>
          <a:ln w="0">
            <a:noFill/>
          </a:ln>
        </p:spPr>
        <p:style>
          <a:lnRef idx="0"/>
          <a:fillRef idx="0"/>
          <a:effectRef idx="0"/>
          <a:fontRef idx="minor"/>
        </p:style>
      </p:sp>
      <p:sp>
        <p:nvSpPr>
          <p:cNvPr id="3307" name="CustomShape 3164"/>
          <p:cNvSpPr/>
          <p:nvPr/>
        </p:nvSpPr>
        <p:spPr>
          <a:xfrm>
            <a:off x="4926240" y="432756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3308" name="CustomShape 3165"/>
          <p:cNvSpPr/>
          <p:nvPr/>
        </p:nvSpPr>
        <p:spPr>
          <a:xfrm>
            <a:off x="4925520" y="43264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d0d0"/>
          </a:solidFill>
          <a:ln w="0">
            <a:noFill/>
          </a:ln>
        </p:spPr>
        <p:style>
          <a:lnRef idx="0"/>
          <a:fillRef idx="0"/>
          <a:effectRef idx="0"/>
          <a:fontRef idx="minor"/>
        </p:style>
      </p:sp>
      <p:sp>
        <p:nvSpPr>
          <p:cNvPr id="3309" name="CustomShape 3166"/>
          <p:cNvSpPr/>
          <p:nvPr/>
        </p:nvSpPr>
        <p:spPr>
          <a:xfrm>
            <a:off x="4924800" y="432504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2d1d1"/>
          </a:solidFill>
          <a:ln w="0">
            <a:noFill/>
          </a:ln>
        </p:spPr>
        <p:style>
          <a:lnRef idx="0"/>
          <a:fillRef idx="0"/>
          <a:effectRef idx="0"/>
          <a:fontRef idx="minor"/>
        </p:style>
      </p:sp>
      <p:sp>
        <p:nvSpPr>
          <p:cNvPr id="3310" name="CustomShape 3167"/>
          <p:cNvSpPr/>
          <p:nvPr/>
        </p:nvSpPr>
        <p:spPr>
          <a:xfrm>
            <a:off x="4924080" y="432432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53d2d2"/>
          </a:solidFill>
          <a:ln w="0">
            <a:noFill/>
          </a:ln>
        </p:spPr>
        <p:style>
          <a:lnRef idx="0"/>
          <a:fillRef idx="0"/>
          <a:effectRef idx="0"/>
          <a:fontRef idx="minor"/>
        </p:style>
      </p:sp>
      <p:sp>
        <p:nvSpPr>
          <p:cNvPr id="3311" name="CustomShape 3168"/>
          <p:cNvSpPr/>
          <p:nvPr/>
        </p:nvSpPr>
        <p:spPr>
          <a:xfrm>
            <a:off x="4921920" y="4320720"/>
            <a:ext cx="163440" cy="164880"/>
          </a:xfrm>
          <a:custGeom>
            <a:avLst/>
            <a:gdLst/>
            <a:ahLst/>
            <a:rect l="l" t="t" r="r" b="b"/>
            <a:pathLst>
              <a:path w="163829" h="165353">
                <a:moveTo>
                  <a:pt x="2286" y="165354"/>
                </a:moveTo>
                <a:lnTo>
                  <a:pt x="163830" y="3810"/>
                </a:lnTo>
                <a:lnTo>
                  <a:pt x="161544" y="0"/>
                </a:lnTo>
                <a:lnTo>
                  <a:pt x="0" y="161544"/>
                </a:lnTo>
                <a:lnTo>
                  <a:pt x="2286" y="165354"/>
                </a:lnTo>
                <a:close/>
              </a:path>
            </a:pathLst>
          </a:custGeom>
          <a:solidFill>
            <a:srgbClr val="54d4d4"/>
          </a:solidFill>
          <a:ln w="0">
            <a:noFill/>
          </a:ln>
        </p:spPr>
        <p:style>
          <a:lnRef idx="0"/>
          <a:fillRef idx="0"/>
          <a:effectRef idx="0"/>
          <a:fontRef idx="minor"/>
        </p:style>
      </p:sp>
      <p:sp>
        <p:nvSpPr>
          <p:cNvPr id="3312" name="CustomShape 3169"/>
          <p:cNvSpPr/>
          <p:nvPr/>
        </p:nvSpPr>
        <p:spPr>
          <a:xfrm>
            <a:off x="4924080" y="4324320"/>
            <a:ext cx="161280" cy="161280"/>
          </a:xfrm>
          <a:custGeom>
            <a:avLst/>
            <a:gdLst/>
            <a:ahLst/>
            <a:rect l="l" t="t" r="r" b="b"/>
            <a:pathLst>
              <a:path w="161544" h="161544">
                <a:moveTo>
                  <a:pt x="0" y="161543"/>
                </a:moveTo>
                <a:lnTo>
                  <a:pt x="161544" y="0"/>
                </a:lnTo>
              </a:path>
            </a:pathLst>
          </a:custGeom>
          <a:noFill/>
          <a:ln w="762">
            <a:solidFill>
              <a:srgbClr val="54d4d4"/>
            </a:solidFill>
            <a:round/>
          </a:ln>
        </p:spPr>
        <p:style>
          <a:lnRef idx="0"/>
          <a:fillRef idx="0"/>
          <a:effectRef idx="0"/>
          <a:fontRef idx="minor"/>
        </p:style>
      </p:sp>
      <p:sp>
        <p:nvSpPr>
          <p:cNvPr id="3313" name="CustomShape 3170"/>
          <p:cNvSpPr/>
          <p:nvPr/>
        </p:nvSpPr>
        <p:spPr>
          <a:xfrm>
            <a:off x="4923360" y="4322880"/>
            <a:ext cx="162000" cy="162720"/>
          </a:xfrm>
          <a:custGeom>
            <a:avLst/>
            <a:gdLst/>
            <a:ahLst/>
            <a:rect l="l" t="t" r="r" b="b"/>
            <a:pathLst>
              <a:path w="162305" h="163067">
                <a:moveTo>
                  <a:pt x="762" y="163067"/>
                </a:moveTo>
                <a:lnTo>
                  <a:pt x="162306" y="1523"/>
                </a:lnTo>
                <a:lnTo>
                  <a:pt x="161544" y="0"/>
                </a:lnTo>
                <a:lnTo>
                  <a:pt x="0" y="161543"/>
                </a:lnTo>
                <a:lnTo>
                  <a:pt x="762" y="163067"/>
                </a:lnTo>
                <a:close/>
              </a:path>
            </a:pathLst>
          </a:custGeom>
          <a:solidFill>
            <a:srgbClr val="54d4d4"/>
          </a:solidFill>
          <a:ln w="0">
            <a:noFill/>
          </a:ln>
        </p:spPr>
        <p:style>
          <a:lnRef idx="0"/>
          <a:fillRef idx="0"/>
          <a:effectRef idx="0"/>
          <a:fontRef idx="minor"/>
        </p:style>
      </p:sp>
      <p:sp>
        <p:nvSpPr>
          <p:cNvPr id="3314" name="CustomShape 3171"/>
          <p:cNvSpPr/>
          <p:nvPr/>
        </p:nvSpPr>
        <p:spPr>
          <a:xfrm>
            <a:off x="4922640" y="432144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4d5d5"/>
          </a:solidFill>
          <a:ln w="0">
            <a:noFill/>
          </a:ln>
        </p:spPr>
        <p:style>
          <a:lnRef idx="0"/>
          <a:fillRef idx="0"/>
          <a:effectRef idx="0"/>
          <a:fontRef idx="minor"/>
        </p:style>
      </p:sp>
      <p:sp>
        <p:nvSpPr>
          <p:cNvPr id="3315" name="CustomShape 3172"/>
          <p:cNvSpPr/>
          <p:nvPr/>
        </p:nvSpPr>
        <p:spPr>
          <a:xfrm>
            <a:off x="4921920" y="43203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5d7d7"/>
          </a:solidFill>
          <a:ln w="0">
            <a:noFill/>
          </a:ln>
        </p:spPr>
        <p:style>
          <a:lnRef idx="0"/>
          <a:fillRef idx="0"/>
          <a:effectRef idx="0"/>
          <a:fontRef idx="minor"/>
        </p:style>
      </p:sp>
      <p:sp>
        <p:nvSpPr>
          <p:cNvPr id="3316" name="CustomShape 3173"/>
          <p:cNvSpPr/>
          <p:nvPr/>
        </p:nvSpPr>
        <p:spPr>
          <a:xfrm>
            <a:off x="4920120" y="4315320"/>
            <a:ext cx="162720" cy="166680"/>
          </a:xfrm>
          <a:custGeom>
            <a:avLst/>
            <a:gdLst/>
            <a:ahLst/>
            <a:rect l="l" t="t" r="r" b="b"/>
            <a:pathLst>
              <a:path w="163067" h="166877">
                <a:moveTo>
                  <a:pt x="1524" y="166877"/>
                </a:moveTo>
                <a:lnTo>
                  <a:pt x="163068" y="5333"/>
                </a:lnTo>
                <a:lnTo>
                  <a:pt x="161544" y="0"/>
                </a:lnTo>
                <a:lnTo>
                  <a:pt x="0" y="161543"/>
                </a:lnTo>
                <a:lnTo>
                  <a:pt x="1524" y="166877"/>
                </a:lnTo>
                <a:close/>
              </a:path>
            </a:pathLst>
          </a:custGeom>
          <a:solidFill>
            <a:srgbClr val="57dada"/>
          </a:solidFill>
          <a:ln w="0">
            <a:noFill/>
          </a:ln>
        </p:spPr>
        <p:style>
          <a:lnRef idx="0"/>
          <a:fillRef idx="0"/>
          <a:effectRef idx="0"/>
          <a:fontRef idx="minor"/>
        </p:style>
      </p:sp>
      <p:sp>
        <p:nvSpPr>
          <p:cNvPr id="3317" name="CustomShape 3174"/>
          <p:cNvSpPr/>
          <p:nvPr/>
        </p:nvSpPr>
        <p:spPr>
          <a:xfrm>
            <a:off x="4921920" y="432036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3318" name="CustomShape 3175"/>
          <p:cNvSpPr/>
          <p:nvPr/>
        </p:nvSpPr>
        <p:spPr>
          <a:xfrm>
            <a:off x="4921920" y="4318920"/>
            <a:ext cx="161280" cy="162720"/>
          </a:xfrm>
          <a:custGeom>
            <a:avLst/>
            <a:gdLst/>
            <a:ahLst/>
            <a:rect l="l" t="t" r="r" b="b"/>
            <a:pathLst>
              <a:path w="161544" h="163067">
                <a:moveTo>
                  <a:pt x="0" y="163068"/>
                </a:moveTo>
                <a:lnTo>
                  <a:pt x="161544" y="1524"/>
                </a:lnTo>
                <a:lnTo>
                  <a:pt x="161544" y="0"/>
                </a:lnTo>
                <a:lnTo>
                  <a:pt x="0" y="161544"/>
                </a:lnTo>
                <a:lnTo>
                  <a:pt x="0" y="163068"/>
                </a:lnTo>
                <a:close/>
              </a:path>
            </a:pathLst>
          </a:custGeom>
          <a:solidFill>
            <a:srgbClr val="57dada"/>
          </a:solidFill>
          <a:ln w="0">
            <a:noFill/>
          </a:ln>
        </p:spPr>
        <p:style>
          <a:lnRef idx="0"/>
          <a:fillRef idx="0"/>
          <a:effectRef idx="0"/>
          <a:fontRef idx="minor"/>
        </p:style>
      </p:sp>
      <p:sp>
        <p:nvSpPr>
          <p:cNvPr id="3319" name="CustomShape 3176"/>
          <p:cNvSpPr/>
          <p:nvPr/>
        </p:nvSpPr>
        <p:spPr>
          <a:xfrm>
            <a:off x="4920840" y="431748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7dbdb"/>
          </a:solidFill>
          <a:ln w="0">
            <a:noFill/>
          </a:ln>
        </p:spPr>
        <p:style>
          <a:lnRef idx="0"/>
          <a:fillRef idx="0"/>
          <a:effectRef idx="0"/>
          <a:fontRef idx="minor"/>
        </p:style>
      </p:sp>
      <p:sp>
        <p:nvSpPr>
          <p:cNvPr id="3320" name="CustomShape 3177"/>
          <p:cNvSpPr/>
          <p:nvPr/>
        </p:nvSpPr>
        <p:spPr>
          <a:xfrm>
            <a:off x="4920840" y="4316760"/>
            <a:ext cx="161280" cy="162720"/>
          </a:xfrm>
          <a:custGeom>
            <a:avLst/>
            <a:gdLst/>
            <a:ahLst/>
            <a:rect l="l" t="t" r="r" b="b"/>
            <a:pathLst>
              <a:path w="161544" h="163067">
                <a:moveTo>
                  <a:pt x="0" y="163067"/>
                </a:moveTo>
                <a:lnTo>
                  <a:pt x="161544" y="761"/>
                </a:lnTo>
                <a:lnTo>
                  <a:pt x="161544" y="0"/>
                </a:lnTo>
                <a:lnTo>
                  <a:pt x="0" y="161543"/>
                </a:lnTo>
                <a:lnTo>
                  <a:pt x="0" y="163067"/>
                </a:lnTo>
                <a:close/>
              </a:path>
            </a:pathLst>
          </a:custGeom>
          <a:solidFill>
            <a:srgbClr val="57dcdc"/>
          </a:solidFill>
          <a:ln w="0">
            <a:noFill/>
          </a:ln>
        </p:spPr>
        <p:style>
          <a:lnRef idx="0"/>
          <a:fillRef idx="0"/>
          <a:effectRef idx="0"/>
          <a:fontRef idx="minor"/>
        </p:style>
      </p:sp>
      <p:sp>
        <p:nvSpPr>
          <p:cNvPr id="3321" name="CustomShape 3178"/>
          <p:cNvSpPr/>
          <p:nvPr/>
        </p:nvSpPr>
        <p:spPr>
          <a:xfrm>
            <a:off x="4920120" y="431532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6dddd"/>
          </a:solidFill>
          <a:ln w="0">
            <a:noFill/>
          </a:ln>
        </p:spPr>
        <p:style>
          <a:lnRef idx="0"/>
          <a:fillRef idx="0"/>
          <a:effectRef idx="0"/>
          <a:fontRef idx="minor"/>
        </p:style>
      </p:sp>
      <p:sp>
        <p:nvSpPr>
          <p:cNvPr id="3322" name="CustomShape 3179"/>
          <p:cNvSpPr/>
          <p:nvPr/>
        </p:nvSpPr>
        <p:spPr>
          <a:xfrm>
            <a:off x="4918680" y="4309200"/>
            <a:ext cx="162720" cy="167400"/>
          </a:xfrm>
          <a:custGeom>
            <a:avLst/>
            <a:gdLst/>
            <a:ahLst/>
            <a:rect l="l" t="t" r="r" b="b"/>
            <a:pathLst>
              <a:path w="163067" h="167639">
                <a:moveTo>
                  <a:pt x="1524" y="167639"/>
                </a:moveTo>
                <a:lnTo>
                  <a:pt x="163068" y="6095"/>
                </a:lnTo>
                <a:lnTo>
                  <a:pt x="161544" y="0"/>
                </a:lnTo>
                <a:lnTo>
                  <a:pt x="0" y="161543"/>
                </a:lnTo>
                <a:lnTo>
                  <a:pt x="1524" y="167639"/>
                </a:lnTo>
                <a:close/>
              </a:path>
            </a:pathLst>
          </a:custGeom>
          <a:solidFill>
            <a:srgbClr val="57dede"/>
          </a:solidFill>
          <a:ln w="0">
            <a:noFill/>
          </a:ln>
        </p:spPr>
        <p:style>
          <a:lnRef idx="0"/>
          <a:fillRef idx="0"/>
          <a:effectRef idx="0"/>
          <a:fontRef idx="minor"/>
        </p:style>
      </p:sp>
      <p:sp>
        <p:nvSpPr>
          <p:cNvPr id="3323" name="CustomShape 3180"/>
          <p:cNvSpPr/>
          <p:nvPr/>
        </p:nvSpPr>
        <p:spPr>
          <a:xfrm>
            <a:off x="4920120" y="4315320"/>
            <a:ext cx="161280" cy="161280"/>
          </a:xfrm>
          <a:custGeom>
            <a:avLst/>
            <a:gdLst/>
            <a:ahLst/>
            <a:rect l="l" t="t" r="r" b="b"/>
            <a:pathLst>
              <a:path w="161544" h="161544">
                <a:moveTo>
                  <a:pt x="0" y="161544"/>
                </a:moveTo>
                <a:lnTo>
                  <a:pt x="161544" y="0"/>
                </a:lnTo>
              </a:path>
            </a:pathLst>
          </a:custGeom>
          <a:noFill/>
          <a:ln w="762">
            <a:solidFill>
              <a:srgbClr val="57dede"/>
            </a:solidFill>
            <a:round/>
          </a:ln>
        </p:spPr>
        <p:style>
          <a:lnRef idx="0"/>
          <a:fillRef idx="0"/>
          <a:effectRef idx="0"/>
          <a:fontRef idx="minor"/>
        </p:style>
      </p:sp>
      <p:sp>
        <p:nvSpPr>
          <p:cNvPr id="3324" name="CustomShape 3181"/>
          <p:cNvSpPr/>
          <p:nvPr/>
        </p:nvSpPr>
        <p:spPr>
          <a:xfrm>
            <a:off x="4916520" y="4291560"/>
            <a:ext cx="163440" cy="178560"/>
          </a:xfrm>
          <a:custGeom>
            <a:avLst/>
            <a:gdLst/>
            <a:ahLst/>
            <a:rect l="l" t="t" r="r" b="b"/>
            <a:pathLst>
              <a:path w="163829" h="179070">
                <a:moveTo>
                  <a:pt x="2286" y="179070"/>
                </a:moveTo>
                <a:lnTo>
                  <a:pt x="163830" y="17526"/>
                </a:lnTo>
                <a:lnTo>
                  <a:pt x="161544" y="0"/>
                </a:lnTo>
                <a:lnTo>
                  <a:pt x="0" y="161544"/>
                </a:lnTo>
                <a:lnTo>
                  <a:pt x="2286" y="179070"/>
                </a:lnTo>
                <a:close/>
              </a:path>
            </a:pathLst>
          </a:custGeom>
          <a:solidFill>
            <a:srgbClr val="58dfdf"/>
          </a:solidFill>
          <a:ln w="0">
            <a:noFill/>
          </a:ln>
        </p:spPr>
        <p:style>
          <a:lnRef idx="0"/>
          <a:fillRef idx="0"/>
          <a:effectRef idx="0"/>
          <a:fontRef idx="minor"/>
        </p:style>
      </p:sp>
      <p:sp>
        <p:nvSpPr>
          <p:cNvPr id="3325" name="CustomShape 3182"/>
          <p:cNvSpPr/>
          <p:nvPr/>
        </p:nvSpPr>
        <p:spPr>
          <a:xfrm>
            <a:off x="4918680" y="43092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326" name="CustomShape 3183"/>
          <p:cNvSpPr/>
          <p:nvPr/>
        </p:nvSpPr>
        <p:spPr>
          <a:xfrm>
            <a:off x="4914720" y="4267080"/>
            <a:ext cx="162720" cy="185400"/>
          </a:xfrm>
          <a:custGeom>
            <a:avLst/>
            <a:gdLst/>
            <a:ahLst/>
            <a:rect l="l" t="t" r="r" b="b"/>
            <a:pathLst>
              <a:path w="163067" h="185927">
                <a:moveTo>
                  <a:pt x="1524" y="185927"/>
                </a:moveTo>
                <a:lnTo>
                  <a:pt x="163068" y="24383"/>
                </a:lnTo>
                <a:lnTo>
                  <a:pt x="161544" y="0"/>
                </a:lnTo>
                <a:lnTo>
                  <a:pt x="0" y="161543"/>
                </a:lnTo>
                <a:lnTo>
                  <a:pt x="1524" y="185927"/>
                </a:lnTo>
                <a:close/>
              </a:path>
            </a:pathLst>
          </a:custGeom>
          <a:solidFill>
            <a:srgbClr val="58dfdf"/>
          </a:solidFill>
          <a:ln w="0">
            <a:noFill/>
          </a:ln>
        </p:spPr>
        <p:style>
          <a:lnRef idx="0"/>
          <a:fillRef idx="0"/>
          <a:effectRef idx="0"/>
          <a:fontRef idx="minor"/>
        </p:style>
      </p:sp>
      <p:sp>
        <p:nvSpPr>
          <p:cNvPr id="3327" name="CustomShape 3184"/>
          <p:cNvSpPr/>
          <p:nvPr/>
        </p:nvSpPr>
        <p:spPr>
          <a:xfrm>
            <a:off x="4916520" y="42915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328" name="CustomShape 3185"/>
          <p:cNvSpPr/>
          <p:nvPr/>
        </p:nvSpPr>
        <p:spPr>
          <a:xfrm>
            <a:off x="4914000" y="4236840"/>
            <a:ext cx="162000" cy="191520"/>
          </a:xfrm>
          <a:custGeom>
            <a:avLst/>
            <a:gdLst/>
            <a:ahLst/>
            <a:rect l="l" t="t" r="r" b="b"/>
            <a:pathLst>
              <a:path w="162306" h="192024">
                <a:moveTo>
                  <a:pt x="762" y="192024"/>
                </a:moveTo>
                <a:lnTo>
                  <a:pt x="162306" y="30480"/>
                </a:lnTo>
                <a:lnTo>
                  <a:pt x="161544" y="0"/>
                </a:lnTo>
                <a:lnTo>
                  <a:pt x="0" y="161544"/>
                </a:lnTo>
                <a:lnTo>
                  <a:pt x="762" y="192024"/>
                </a:lnTo>
                <a:close/>
              </a:path>
            </a:pathLst>
          </a:custGeom>
          <a:solidFill>
            <a:srgbClr val="59e0e0"/>
          </a:solidFill>
          <a:ln w="0">
            <a:noFill/>
          </a:ln>
        </p:spPr>
        <p:style>
          <a:lnRef idx="0"/>
          <a:fillRef idx="0"/>
          <a:effectRef idx="0"/>
          <a:fontRef idx="minor"/>
        </p:style>
      </p:sp>
      <p:sp>
        <p:nvSpPr>
          <p:cNvPr id="3329" name="CustomShape 3186"/>
          <p:cNvSpPr/>
          <p:nvPr/>
        </p:nvSpPr>
        <p:spPr>
          <a:xfrm>
            <a:off x="4915080" y="42670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330" name="CustomShape 3187"/>
          <p:cNvSpPr/>
          <p:nvPr/>
        </p:nvSpPr>
        <p:spPr>
          <a:xfrm>
            <a:off x="4914000" y="3996720"/>
            <a:ext cx="161280" cy="401040"/>
          </a:xfrm>
          <a:custGeom>
            <a:avLst/>
            <a:gdLst/>
            <a:ahLst/>
            <a:rect l="l" t="t" r="r" b="b"/>
            <a:pathLst>
              <a:path w="161544" h="401574">
                <a:moveTo>
                  <a:pt x="0" y="401574"/>
                </a:moveTo>
                <a:lnTo>
                  <a:pt x="161544" y="240030"/>
                </a:lnTo>
                <a:lnTo>
                  <a:pt x="161544" y="0"/>
                </a:lnTo>
                <a:lnTo>
                  <a:pt x="0" y="161544"/>
                </a:lnTo>
                <a:lnTo>
                  <a:pt x="0" y="401574"/>
                </a:lnTo>
                <a:close/>
              </a:path>
            </a:pathLst>
          </a:custGeom>
          <a:solidFill>
            <a:srgbClr val="59e0e0"/>
          </a:solidFill>
          <a:ln w="0">
            <a:noFill/>
          </a:ln>
        </p:spPr>
        <p:style>
          <a:lnRef idx="0"/>
          <a:fillRef idx="0"/>
          <a:effectRef idx="0"/>
          <a:fontRef idx="minor"/>
        </p:style>
      </p:sp>
      <p:sp>
        <p:nvSpPr>
          <p:cNvPr id="3331" name="CustomShape 3188"/>
          <p:cNvSpPr/>
          <p:nvPr/>
        </p:nvSpPr>
        <p:spPr>
          <a:xfrm>
            <a:off x="4914000" y="423684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332" name="CustomShape 3189"/>
          <p:cNvSpPr/>
          <p:nvPr/>
        </p:nvSpPr>
        <p:spPr>
          <a:xfrm>
            <a:off x="4914000" y="3952440"/>
            <a:ext cx="161280" cy="205560"/>
          </a:xfrm>
          <a:custGeom>
            <a:avLst/>
            <a:gdLst/>
            <a:ahLst/>
            <a:rect l="l" t="t" r="r" b="b"/>
            <a:pathLst>
              <a:path w="161544" h="205739">
                <a:moveTo>
                  <a:pt x="0" y="205739"/>
                </a:moveTo>
                <a:lnTo>
                  <a:pt x="161544" y="44195"/>
                </a:lnTo>
                <a:lnTo>
                  <a:pt x="161544" y="0"/>
                </a:lnTo>
                <a:lnTo>
                  <a:pt x="0" y="162305"/>
                </a:lnTo>
                <a:lnTo>
                  <a:pt x="0" y="205739"/>
                </a:lnTo>
                <a:close/>
              </a:path>
            </a:pathLst>
          </a:custGeom>
          <a:solidFill>
            <a:srgbClr val="59e0e0"/>
          </a:solidFill>
          <a:ln w="0">
            <a:noFill/>
          </a:ln>
        </p:spPr>
        <p:style>
          <a:lnRef idx="0"/>
          <a:fillRef idx="0"/>
          <a:effectRef idx="0"/>
          <a:fontRef idx="minor"/>
        </p:style>
      </p:sp>
      <p:sp>
        <p:nvSpPr>
          <p:cNvPr id="3333" name="CustomShape 3190"/>
          <p:cNvSpPr/>
          <p:nvPr/>
        </p:nvSpPr>
        <p:spPr>
          <a:xfrm>
            <a:off x="4914000" y="39967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334" name="CustomShape 3191"/>
          <p:cNvSpPr/>
          <p:nvPr/>
        </p:nvSpPr>
        <p:spPr>
          <a:xfrm>
            <a:off x="4912560" y="3915000"/>
            <a:ext cx="162720" cy="199440"/>
          </a:xfrm>
          <a:custGeom>
            <a:avLst/>
            <a:gdLst/>
            <a:ahLst/>
            <a:rect l="l" t="t" r="r" b="b"/>
            <a:pathLst>
              <a:path w="163067" h="199644">
                <a:moveTo>
                  <a:pt x="1524" y="199644"/>
                </a:moveTo>
                <a:lnTo>
                  <a:pt x="163068" y="37338"/>
                </a:lnTo>
                <a:lnTo>
                  <a:pt x="161544" y="0"/>
                </a:lnTo>
                <a:lnTo>
                  <a:pt x="0" y="161544"/>
                </a:lnTo>
                <a:lnTo>
                  <a:pt x="1524" y="199644"/>
                </a:lnTo>
                <a:close/>
              </a:path>
            </a:pathLst>
          </a:custGeom>
          <a:solidFill>
            <a:srgbClr val="59e0e0"/>
          </a:solidFill>
          <a:ln w="0">
            <a:noFill/>
          </a:ln>
        </p:spPr>
        <p:style>
          <a:lnRef idx="0"/>
          <a:fillRef idx="0"/>
          <a:effectRef idx="0"/>
          <a:fontRef idx="minor"/>
        </p:style>
      </p:sp>
      <p:sp>
        <p:nvSpPr>
          <p:cNvPr id="3335" name="CustomShape 3192"/>
          <p:cNvSpPr/>
          <p:nvPr/>
        </p:nvSpPr>
        <p:spPr>
          <a:xfrm>
            <a:off x="4914000" y="3952440"/>
            <a:ext cx="161280" cy="162000"/>
          </a:xfrm>
          <a:custGeom>
            <a:avLst/>
            <a:gdLst/>
            <a:ahLst/>
            <a:rect l="l" t="t" r="r" b="b"/>
            <a:pathLst>
              <a:path w="161544" h="162305">
                <a:moveTo>
                  <a:pt x="0" y="162305"/>
                </a:moveTo>
                <a:lnTo>
                  <a:pt x="161544" y="0"/>
                </a:lnTo>
              </a:path>
            </a:pathLst>
          </a:custGeom>
          <a:noFill/>
          <a:ln w="762">
            <a:solidFill>
              <a:srgbClr val="59e0e0"/>
            </a:solidFill>
            <a:round/>
          </a:ln>
        </p:spPr>
        <p:style>
          <a:lnRef idx="0"/>
          <a:fillRef idx="0"/>
          <a:effectRef idx="0"/>
          <a:fontRef idx="minor"/>
        </p:style>
      </p:sp>
      <p:sp>
        <p:nvSpPr>
          <p:cNvPr id="3336" name="CustomShape 3193"/>
          <p:cNvSpPr/>
          <p:nvPr/>
        </p:nvSpPr>
        <p:spPr>
          <a:xfrm>
            <a:off x="4909680" y="3884760"/>
            <a:ext cx="164160" cy="191520"/>
          </a:xfrm>
          <a:custGeom>
            <a:avLst/>
            <a:gdLst/>
            <a:ahLst/>
            <a:rect l="l" t="t" r="r" b="b"/>
            <a:pathLst>
              <a:path w="164591" h="192024">
                <a:moveTo>
                  <a:pt x="3048" y="192024"/>
                </a:moveTo>
                <a:lnTo>
                  <a:pt x="164592" y="30480"/>
                </a:lnTo>
                <a:lnTo>
                  <a:pt x="161544" y="0"/>
                </a:lnTo>
                <a:lnTo>
                  <a:pt x="0" y="161544"/>
                </a:lnTo>
                <a:lnTo>
                  <a:pt x="3048" y="192024"/>
                </a:lnTo>
                <a:close/>
              </a:path>
            </a:pathLst>
          </a:custGeom>
          <a:solidFill>
            <a:srgbClr val="58dfdf"/>
          </a:solidFill>
          <a:ln w="0">
            <a:noFill/>
          </a:ln>
        </p:spPr>
        <p:style>
          <a:lnRef idx="0"/>
          <a:fillRef idx="0"/>
          <a:effectRef idx="0"/>
          <a:fontRef idx="minor"/>
        </p:style>
      </p:sp>
      <p:sp>
        <p:nvSpPr>
          <p:cNvPr id="3337" name="CustomShape 3194"/>
          <p:cNvSpPr/>
          <p:nvPr/>
        </p:nvSpPr>
        <p:spPr>
          <a:xfrm>
            <a:off x="4912560" y="39150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338" name="CustomShape 3195"/>
          <p:cNvSpPr/>
          <p:nvPr/>
        </p:nvSpPr>
        <p:spPr>
          <a:xfrm>
            <a:off x="4905720" y="3859560"/>
            <a:ext cx="164880" cy="186480"/>
          </a:xfrm>
          <a:custGeom>
            <a:avLst/>
            <a:gdLst/>
            <a:ahLst/>
            <a:rect l="l" t="t" r="r" b="b"/>
            <a:pathLst>
              <a:path w="165353" h="186689">
                <a:moveTo>
                  <a:pt x="3810" y="186689"/>
                </a:moveTo>
                <a:lnTo>
                  <a:pt x="165354" y="25145"/>
                </a:lnTo>
                <a:lnTo>
                  <a:pt x="161544" y="0"/>
                </a:lnTo>
                <a:lnTo>
                  <a:pt x="0" y="161543"/>
                </a:lnTo>
                <a:lnTo>
                  <a:pt x="3810" y="186689"/>
                </a:lnTo>
                <a:close/>
              </a:path>
            </a:pathLst>
          </a:custGeom>
          <a:solidFill>
            <a:srgbClr val="58dfdf"/>
          </a:solidFill>
          <a:ln w="0">
            <a:noFill/>
          </a:ln>
        </p:spPr>
        <p:style>
          <a:lnRef idx="0"/>
          <a:fillRef idx="0"/>
          <a:effectRef idx="0"/>
          <a:fontRef idx="minor"/>
        </p:style>
      </p:sp>
      <p:sp>
        <p:nvSpPr>
          <p:cNvPr id="3339" name="CustomShape 3196"/>
          <p:cNvSpPr/>
          <p:nvPr/>
        </p:nvSpPr>
        <p:spPr>
          <a:xfrm>
            <a:off x="4909680" y="38847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340" name="CustomShape 3197"/>
          <p:cNvSpPr/>
          <p:nvPr/>
        </p:nvSpPr>
        <p:spPr>
          <a:xfrm>
            <a:off x="4903560" y="3848760"/>
            <a:ext cx="163440" cy="171720"/>
          </a:xfrm>
          <a:custGeom>
            <a:avLst/>
            <a:gdLst/>
            <a:ahLst/>
            <a:rect l="l" t="t" r="r" b="b"/>
            <a:pathLst>
              <a:path w="163829" h="172212">
                <a:moveTo>
                  <a:pt x="2286" y="172212"/>
                </a:moveTo>
                <a:lnTo>
                  <a:pt x="163830" y="10668"/>
                </a:lnTo>
                <a:lnTo>
                  <a:pt x="161544" y="0"/>
                </a:lnTo>
                <a:lnTo>
                  <a:pt x="0" y="162306"/>
                </a:lnTo>
                <a:lnTo>
                  <a:pt x="2286" y="172212"/>
                </a:lnTo>
                <a:close/>
              </a:path>
            </a:pathLst>
          </a:custGeom>
          <a:solidFill>
            <a:srgbClr val="58dfdf"/>
          </a:solidFill>
          <a:ln w="0">
            <a:noFill/>
          </a:ln>
        </p:spPr>
        <p:style>
          <a:lnRef idx="0"/>
          <a:fillRef idx="0"/>
          <a:effectRef idx="0"/>
          <a:fontRef idx="minor"/>
        </p:style>
      </p:sp>
      <p:sp>
        <p:nvSpPr>
          <p:cNvPr id="3341" name="CustomShape 3198"/>
          <p:cNvSpPr/>
          <p:nvPr/>
        </p:nvSpPr>
        <p:spPr>
          <a:xfrm>
            <a:off x="4905720" y="38595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342" name="CustomShape 3199"/>
          <p:cNvSpPr/>
          <p:nvPr/>
        </p:nvSpPr>
        <p:spPr>
          <a:xfrm>
            <a:off x="4901040" y="3839040"/>
            <a:ext cx="163440" cy="171720"/>
          </a:xfrm>
          <a:custGeom>
            <a:avLst/>
            <a:gdLst/>
            <a:ahLst/>
            <a:rect l="l" t="t" r="r" b="b"/>
            <a:pathLst>
              <a:path w="163829" h="172212">
                <a:moveTo>
                  <a:pt x="2286" y="172212"/>
                </a:moveTo>
                <a:lnTo>
                  <a:pt x="163830" y="9906"/>
                </a:lnTo>
                <a:lnTo>
                  <a:pt x="161544" y="0"/>
                </a:lnTo>
                <a:lnTo>
                  <a:pt x="0" y="162306"/>
                </a:lnTo>
                <a:lnTo>
                  <a:pt x="2286" y="172212"/>
                </a:lnTo>
                <a:close/>
              </a:path>
            </a:pathLst>
          </a:custGeom>
          <a:solidFill>
            <a:srgbClr val="58dede"/>
          </a:solidFill>
          <a:ln w="0">
            <a:noFill/>
          </a:ln>
        </p:spPr>
        <p:style>
          <a:lnRef idx="0"/>
          <a:fillRef idx="0"/>
          <a:effectRef idx="0"/>
          <a:fontRef idx="minor"/>
        </p:style>
      </p:sp>
      <p:sp>
        <p:nvSpPr>
          <p:cNvPr id="3343" name="CustomShape 3200"/>
          <p:cNvSpPr/>
          <p:nvPr/>
        </p:nvSpPr>
        <p:spPr>
          <a:xfrm>
            <a:off x="4903560" y="3848760"/>
            <a:ext cx="161280" cy="162000"/>
          </a:xfrm>
          <a:custGeom>
            <a:avLst/>
            <a:gdLst/>
            <a:ahLst/>
            <a:rect l="l" t="t" r="r" b="b"/>
            <a:pathLst>
              <a:path w="161544" h="162305">
                <a:moveTo>
                  <a:pt x="0" y="162306"/>
                </a:moveTo>
                <a:lnTo>
                  <a:pt x="161544" y="0"/>
                </a:lnTo>
              </a:path>
            </a:pathLst>
          </a:custGeom>
          <a:noFill/>
          <a:ln w="762">
            <a:solidFill>
              <a:srgbClr val="58dede"/>
            </a:solidFill>
            <a:round/>
          </a:ln>
        </p:spPr>
        <p:style>
          <a:lnRef idx="0"/>
          <a:fillRef idx="0"/>
          <a:effectRef idx="0"/>
          <a:fontRef idx="minor"/>
        </p:style>
      </p:sp>
      <p:sp>
        <p:nvSpPr>
          <p:cNvPr id="3344" name="CustomShape 3201"/>
          <p:cNvSpPr/>
          <p:nvPr/>
        </p:nvSpPr>
        <p:spPr>
          <a:xfrm>
            <a:off x="4897440" y="3829680"/>
            <a:ext cx="164880" cy="171000"/>
          </a:xfrm>
          <a:custGeom>
            <a:avLst/>
            <a:gdLst/>
            <a:ahLst/>
            <a:rect l="l" t="t" r="r" b="b"/>
            <a:pathLst>
              <a:path w="165353" h="171450">
                <a:moveTo>
                  <a:pt x="3810" y="171450"/>
                </a:moveTo>
                <a:lnTo>
                  <a:pt x="165354" y="9144"/>
                </a:lnTo>
                <a:lnTo>
                  <a:pt x="162306" y="0"/>
                </a:lnTo>
                <a:lnTo>
                  <a:pt x="0" y="161544"/>
                </a:lnTo>
                <a:lnTo>
                  <a:pt x="3810" y="171450"/>
                </a:lnTo>
                <a:close/>
              </a:path>
            </a:pathLst>
          </a:custGeom>
          <a:solidFill>
            <a:srgbClr val="58dddd"/>
          </a:solidFill>
          <a:ln w="0">
            <a:noFill/>
          </a:ln>
        </p:spPr>
        <p:style>
          <a:lnRef idx="0"/>
          <a:fillRef idx="0"/>
          <a:effectRef idx="0"/>
          <a:fontRef idx="minor"/>
        </p:style>
      </p:sp>
      <p:sp>
        <p:nvSpPr>
          <p:cNvPr id="3345" name="CustomShape 3202"/>
          <p:cNvSpPr/>
          <p:nvPr/>
        </p:nvSpPr>
        <p:spPr>
          <a:xfrm>
            <a:off x="4901040" y="3839040"/>
            <a:ext cx="161280" cy="162000"/>
          </a:xfrm>
          <a:custGeom>
            <a:avLst/>
            <a:gdLst/>
            <a:ahLst/>
            <a:rect l="l" t="t" r="r" b="b"/>
            <a:pathLst>
              <a:path w="161544" h="162305">
                <a:moveTo>
                  <a:pt x="0" y="162305"/>
                </a:moveTo>
                <a:lnTo>
                  <a:pt x="161544" y="0"/>
                </a:lnTo>
              </a:path>
            </a:pathLst>
          </a:custGeom>
          <a:noFill/>
          <a:ln w="762">
            <a:solidFill>
              <a:srgbClr val="58dddd"/>
            </a:solidFill>
            <a:round/>
          </a:ln>
        </p:spPr>
        <p:style>
          <a:lnRef idx="0"/>
          <a:fillRef idx="0"/>
          <a:effectRef idx="0"/>
          <a:fontRef idx="minor"/>
        </p:style>
      </p:sp>
      <p:sp>
        <p:nvSpPr>
          <p:cNvPr id="3346" name="CustomShape 3203"/>
          <p:cNvSpPr/>
          <p:nvPr/>
        </p:nvSpPr>
        <p:spPr>
          <a:xfrm>
            <a:off x="4894200" y="3820680"/>
            <a:ext cx="164880" cy="170280"/>
          </a:xfrm>
          <a:custGeom>
            <a:avLst/>
            <a:gdLst/>
            <a:ahLst/>
            <a:rect l="l" t="t" r="r" b="b"/>
            <a:pathLst>
              <a:path w="165353" h="170687">
                <a:moveTo>
                  <a:pt x="3048" y="170687"/>
                </a:moveTo>
                <a:lnTo>
                  <a:pt x="165354" y="9143"/>
                </a:lnTo>
                <a:lnTo>
                  <a:pt x="161544" y="0"/>
                </a:lnTo>
                <a:lnTo>
                  <a:pt x="0" y="161543"/>
                </a:lnTo>
                <a:lnTo>
                  <a:pt x="3048" y="170687"/>
                </a:lnTo>
                <a:close/>
              </a:path>
            </a:pathLst>
          </a:custGeom>
          <a:solidFill>
            <a:srgbClr val="58dcdc"/>
          </a:solidFill>
          <a:ln w="0">
            <a:noFill/>
          </a:ln>
        </p:spPr>
        <p:style>
          <a:lnRef idx="0"/>
          <a:fillRef idx="0"/>
          <a:effectRef idx="0"/>
          <a:fontRef idx="minor"/>
        </p:style>
      </p:sp>
      <p:sp>
        <p:nvSpPr>
          <p:cNvPr id="3347" name="CustomShape 3204"/>
          <p:cNvSpPr/>
          <p:nvPr/>
        </p:nvSpPr>
        <p:spPr>
          <a:xfrm>
            <a:off x="4897440" y="3829680"/>
            <a:ext cx="162000" cy="161280"/>
          </a:xfrm>
          <a:custGeom>
            <a:avLst/>
            <a:gdLst/>
            <a:ahLst/>
            <a:rect l="l" t="t" r="r" b="b"/>
            <a:pathLst>
              <a:path w="162305" h="161544">
                <a:moveTo>
                  <a:pt x="0" y="161543"/>
                </a:moveTo>
                <a:lnTo>
                  <a:pt x="162306" y="0"/>
                </a:lnTo>
              </a:path>
            </a:pathLst>
          </a:custGeom>
          <a:noFill/>
          <a:ln w="762">
            <a:solidFill>
              <a:srgbClr val="58dcdc"/>
            </a:solidFill>
            <a:round/>
          </a:ln>
        </p:spPr>
        <p:style>
          <a:lnRef idx="0"/>
          <a:fillRef idx="0"/>
          <a:effectRef idx="0"/>
          <a:fontRef idx="minor"/>
        </p:style>
      </p:sp>
      <p:sp>
        <p:nvSpPr>
          <p:cNvPr id="3348" name="CustomShape 3205"/>
          <p:cNvSpPr/>
          <p:nvPr/>
        </p:nvSpPr>
        <p:spPr>
          <a:xfrm>
            <a:off x="4889880" y="3812400"/>
            <a:ext cx="165600" cy="169560"/>
          </a:xfrm>
          <a:custGeom>
            <a:avLst/>
            <a:gdLst/>
            <a:ahLst/>
            <a:rect l="l" t="t" r="r" b="b"/>
            <a:pathLst>
              <a:path w="166115" h="169925">
                <a:moveTo>
                  <a:pt x="4572" y="169925"/>
                </a:moveTo>
                <a:lnTo>
                  <a:pt x="166116" y="8381"/>
                </a:lnTo>
                <a:lnTo>
                  <a:pt x="162306" y="0"/>
                </a:lnTo>
                <a:lnTo>
                  <a:pt x="0" y="161543"/>
                </a:lnTo>
                <a:lnTo>
                  <a:pt x="4572" y="169925"/>
                </a:lnTo>
                <a:close/>
              </a:path>
            </a:pathLst>
          </a:custGeom>
          <a:solidFill>
            <a:srgbClr val="57dbdb"/>
          </a:solidFill>
          <a:ln w="0">
            <a:noFill/>
          </a:ln>
        </p:spPr>
        <p:style>
          <a:lnRef idx="0"/>
          <a:fillRef idx="0"/>
          <a:effectRef idx="0"/>
          <a:fontRef idx="minor"/>
        </p:style>
      </p:sp>
      <p:sp>
        <p:nvSpPr>
          <p:cNvPr id="3349" name="CustomShape 3206"/>
          <p:cNvSpPr/>
          <p:nvPr/>
        </p:nvSpPr>
        <p:spPr>
          <a:xfrm>
            <a:off x="4894200" y="382068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3350" name="CustomShape 3207"/>
          <p:cNvSpPr/>
          <p:nvPr/>
        </p:nvSpPr>
        <p:spPr>
          <a:xfrm>
            <a:off x="4892040" y="3816000"/>
            <a:ext cx="163440" cy="165600"/>
          </a:xfrm>
          <a:custGeom>
            <a:avLst/>
            <a:gdLst/>
            <a:ahLst/>
            <a:rect l="l" t="t" r="r" b="b"/>
            <a:pathLst>
              <a:path w="163829" h="166115">
                <a:moveTo>
                  <a:pt x="2286" y="166116"/>
                </a:moveTo>
                <a:lnTo>
                  <a:pt x="163830" y="4572"/>
                </a:lnTo>
                <a:lnTo>
                  <a:pt x="161544" y="0"/>
                </a:lnTo>
                <a:lnTo>
                  <a:pt x="0" y="162306"/>
                </a:lnTo>
                <a:lnTo>
                  <a:pt x="2286" y="166116"/>
                </a:lnTo>
                <a:close/>
              </a:path>
            </a:pathLst>
          </a:custGeom>
          <a:solidFill>
            <a:srgbClr val="57dbdb"/>
          </a:solidFill>
          <a:ln w="0">
            <a:noFill/>
          </a:ln>
        </p:spPr>
        <p:style>
          <a:lnRef idx="0"/>
          <a:fillRef idx="0"/>
          <a:effectRef idx="0"/>
          <a:fontRef idx="minor"/>
        </p:style>
      </p:sp>
      <p:sp>
        <p:nvSpPr>
          <p:cNvPr id="3351" name="CustomShape 3208"/>
          <p:cNvSpPr/>
          <p:nvPr/>
        </p:nvSpPr>
        <p:spPr>
          <a:xfrm>
            <a:off x="4889880" y="3812400"/>
            <a:ext cx="163440" cy="165600"/>
          </a:xfrm>
          <a:custGeom>
            <a:avLst/>
            <a:gdLst/>
            <a:ahLst/>
            <a:rect l="l" t="t" r="r" b="b"/>
            <a:pathLst>
              <a:path w="163829" h="166115">
                <a:moveTo>
                  <a:pt x="2286" y="166115"/>
                </a:moveTo>
                <a:lnTo>
                  <a:pt x="163830" y="3809"/>
                </a:lnTo>
                <a:lnTo>
                  <a:pt x="162306" y="0"/>
                </a:lnTo>
                <a:lnTo>
                  <a:pt x="0" y="161543"/>
                </a:lnTo>
                <a:lnTo>
                  <a:pt x="2286" y="166115"/>
                </a:lnTo>
                <a:close/>
              </a:path>
            </a:pathLst>
          </a:custGeom>
          <a:solidFill>
            <a:srgbClr val="56dad9"/>
          </a:solidFill>
          <a:ln w="0">
            <a:noFill/>
          </a:ln>
        </p:spPr>
        <p:style>
          <a:lnRef idx="0"/>
          <a:fillRef idx="0"/>
          <a:effectRef idx="0"/>
          <a:fontRef idx="minor"/>
        </p:style>
      </p:sp>
      <p:sp>
        <p:nvSpPr>
          <p:cNvPr id="3352" name="CustomShape 3209"/>
          <p:cNvSpPr/>
          <p:nvPr/>
        </p:nvSpPr>
        <p:spPr>
          <a:xfrm>
            <a:off x="4885920" y="3803760"/>
            <a:ext cx="165600" cy="169560"/>
          </a:xfrm>
          <a:custGeom>
            <a:avLst/>
            <a:gdLst/>
            <a:ahLst/>
            <a:rect l="l" t="t" r="r" b="b"/>
            <a:pathLst>
              <a:path w="166115" h="169925">
                <a:moveTo>
                  <a:pt x="3810" y="169925"/>
                </a:moveTo>
                <a:lnTo>
                  <a:pt x="166116" y="8381"/>
                </a:lnTo>
                <a:lnTo>
                  <a:pt x="161544" y="0"/>
                </a:lnTo>
                <a:lnTo>
                  <a:pt x="0" y="161543"/>
                </a:lnTo>
                <a:lnTo>
                  <a:pt x="3810" y="169925"/>
                </a:lnTo>
                <a:close/>
              </a:path>
            </a:pathLst>
          </a:custGeom>
          <a:solidFill>
            <a:srgbClr val="56d8d8"/>
          </a:solidFill>
          <a:ln w="0">
            <a:noFill/>
          </a:ln>
        </p:spPr>
        <p:style>
          <a:lnRef idx="0"/>
          <a:fillRef idx="0"/>
          <a:effectRef idx="0"/>
          <a:fontRef idx="minor"/>
        </p:style>
      </p:sp>
      <p:sp>
        <p:nvSpPr>
          <p:cNvPr id="3353" name="CustomShape 3210"/>
          <p:cNvSpPr/>
          <p:nvPr/>
        </p:nvSpPr>
        <p:spPr>
          <a:xfrm>
            <a:off x="4889880" y="3812400"/>
            <a:ext cx="162000" cy="161280"/>
          </a:xfrm>
          <a:custGeom>
            <a:avLst/>
            <a:gdLst/>
            <a:ahLst/>
            <a:rect l="l" t="t" r="r" b="b"/>
            <a:pathLst>
              <a:path w="162305" h="161544">
                <a:moveTo>
                  <a:pt x="0" y="161544"/>
                </a:moveTo>
                <a:lnTo>
                  <a:pt x="162306" y="0"/>
                </a:lnTo>
              </a:path>
            </a:pathLst>
          </a:custGeom>
          <a:noFill/>
          <a:ln w="762">
            <a:solidFill>
              <a:srgbClr val="56d8d8"/>
            </a:solidFill>
            <a:round/>
          </a:ln>
        </p:spPr>
        <p:style>
          <a:lnRef idx="0"/>
          <a:fillRef idx="0"/>
          <a:effectRef idx="0"/>
          <a:fontRef idx="minor"/>
        </p:style>
      </p:sp>
      <p:sp>
        <p:nvSpPr>
          <p:cNvPr id="3354" name="CustomShape 3211"/>
          <p:cNvSpPr/>
          <p:nvPr/>
        </p:nvSpPr>
        <p:spPr>
          <a:xfrm>
            <a:off x="4888080" y="3807720"/>
            <a:ext cx="163440" cy="165600"/>
          </a:xfrm>
          <a:custGeom>
            <a:avLst/>
            <a:gdLst/>
            <a:ahLst/>
            <a:rect l="l" t="t" r="r" b="b"/>
            <a:pathLst>
              <a:path w="163829" h="166115">
                <a:moveTo>
                  <a:pt x="1524" y="166116"/>
                </a:moveTo>
                <a:lnTo>
                  <a:pt x="163830" y="4572"/>
                </a:lnTo>
                <a:lnTo>
                  <a:pt x="161544" y="0"/>
                </a:lnTo>
                <a:lnTo>
                  <a:pt x="0" y="161544"/>
                </a:lnTo>
                <a:lnTo>
                  <a:pt x="1524" y="166116"/>
                </a:lnTo>
                <a:close/>
              </a:path>
            </a:pathLst>
          </a:custGeom>
          <a:solidFill>
            <a:srgbClr val="56d8d8"/>
          </a:solidFill>
          <a:ln w="0">
            <a:noFill/>
          </a:ln>
        </p:spPr>
        <p:style>
          <a:lnRef idx="0"/>
          <a:fillRef idx="0"/>
          <a:effectRef idx="0"/>
          <a:fontRef idx="minor"/>
        </p:style>
      </p:sp>
      <p:sp>
        <p:nvSpPr>
          <p:cNvPr id="3355" name="CustomShape 3212"/>
          <p:cNvSpPr/>
          <p:nvPr/>
        </p:nvSpPr>
        <p:spPr>
          <a:xfrm>
            <a:off x="4885920" y="3803760"/>
            <a:ext cx="163440" cy="164880"/>
          </a:xfrm>
          <a:custGeom>
            <a:avLst/>
            <a:gdLst/>
            <a:ahLst/>
            <a:rect l="l" t="t" r="r" b="b"/>
            <a:pathLst>
              <a:path w="163829" h="165353">
                <a:moveTo>
                  <a:pt x="2286" y="165353"/>
                </a:moveTo>
                <a:lnTo>
                  <a:pt x="163830" y="3809"/>
                </a:lnTo>
                <a:lnTo>
                  <a:pt x="161544" y="0"/>
                </a:lnTo>
                <a:lnTo>
                  <a:pt x="0" y="161543"/>
                </a:lnTo>
                <a:lnTo>
                  <a:pt x="2286" y="165353"/>
                </a:lnTo>
                <a:close/>
              </a:path>
            </a:pathLst>
          </a:custGeom>
          <a:solidFill>
            <a:srgbClr val="55d7d7"/>
          </a:solidFill>
          <a:ln w="0">
            <a:noFill/>
          </a:ln>
        </p:spPr>
        <p:style>
          <a:lnRef idx="0"/>
          <a:fillRef idx="0"/>
          <a:effectRef idx="0"/>
          <a:fontRef idx="minor"/>
        </p:style>
      </p:sp>
      <p:sp>
        <p:nvSpPr>
          <p:cNvPr id="3356" name="CustomShape 3213"/>
          <p:cNvSpPr/>
          <p:nvPr/>
        </p:nvSpPr>
        <p:spPr>
          <a:xfrm>
            <a:off x="4880520" y="3796200"/>
            <a:ext cx="166680" cy="168840"/>
          </a:xfrm>
          <a:custGeom>
            <a:avLst/>
            <a:gdLst/>
            <a:ahLst/>
            <a:rect l="l" t="t" r="r" b="b"/>
            <a:pathLst>
              <a:path w="166877" h="169163">
                <a:moveTo>
                  <a:pt x="5334" y="169163"/>
                </a:moveTo>
                <a:lnTo>
                  <a:pt x="166878" y="7619"/>
                </a:lnTo>
                <a:lnTo>
                  <a:pt x="161544" y="0"/>
                </a:lnTo>
                <a:lnTo>
                  <a:pt x="0" y="161543"/>
                </a:lnTo>
                <a:lnTo>
                  <a:pt x="5334" y="169163"/>
                </a:lnTo>
                <a:close/>
              </a:path>
            </a:pathLst>
          </a:custGeom>
          <a:solidFill>
            <a:srgbClr val="55d6d6"/>
          </a:solidFill>
          <a:ln w="0">
            <a:noFill/>
          </a:ln>
        </p:spPr>
        <p:style>
          <a:lnRef idx="0"/>
          <a:fillRef idx="0"/>
          <a:effectRef idx="0"/>
          <a:fontRef idx="minor"/>
        </p:style>
      </p:sp>
      <p:sp>
        <p:nvSpPr>
          <p:cNvPr id="3357" name="CustomShape 3214"/>
          <p:cNvSpPr/>
          <p:nvPr/>
        </p:nvSpPr>
        <p:spPr>
          <a:xfrm>
            <a:off x="4885920" y="380376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3358" name="CustomShape 3215"/>
          <p:cNvSpPr/>
          <p:nvPr/>
        </p:nvSpPr>
        <p:spPr>
          <a:xfrm>
            <a:off x="4883040" y="3800160"/>
            <a:ext cx="164160" cy="164880"/>
          </a:xfrm>
          <a:custGeom>
            <a:avLst/>
            <a:gdLst/>
            <a:ahLst/>
            <a:rect l="l" t="t" r="r" b="b"/>
            <a:pathLst>
              <a:path w="164591" h="165353">
                <a:moveTo>
                  <a:pt x="3048" y="165354"/>
                </a:moveTo>
                <a:lnTo>
                  <a:pt x="164592" y="3810"/>
                </a:lnTo>
                <a:lnTo>
                  <a:pt x="162306" y="0"/>
                </a:lnTo>
                <a:lnTo>
                  <a:pt x="0" y="161544"/>
                </a:lnTo>
                <a:lnTo>
                  <a:pt x="3048" y="165354"/>
                </a:lnTo>
                <a:close/>
              </a:path>
            </a:pathLst>
          </a:custGeom>
          <a:solidFill>
            <a:srgbClr val="55d6d6"/>
          </a:solidFill>
          <a:ln w="0">
            <a:noFill/>
          </a:ln>
        </p:spPr>
        <p:style>
          <a:lnRef idx="0"/>
          <a:fillRef idx="0"/>
          <a:effectRef idx="0"/>
          <a:fontRef idx="minor"/>
        </p:style>
      </p:sp>
      <p:sp>
        <p:nvSpPr>
          <p:cNvPr id="3359" name="CustomShape 3216"/>
          <p:cNvSpPr/>
          <p:nvPr/>
        </p:nvSpPr>
        <p:spPr>
          <a:xfrm>
            <a:off x="4880520" y="3796200"/>
            <a:ext cx="164160" cy="164880"/>
          </a:xfrm>
          <a:custGeom>
            <a:avLst/>
            <a:gdLst/>
            <a:ahLst/>
            <a:rect l="l" t="t" r="r" b="b"/>
            <a:pathLst>
              <a:path w="164591" h="165353">
                <a:moveTo>
                  <a:pt x="2286" y="165353"/>
                </a:moveTo>
                <a:lnTo>
                  <a:pt x="164592" y="3809"/>
                </a:lnTo>
                <a:lnTo>
                  <a:pt x="161544" y="0"/>
                </a:lnTo>
                <a:lnTo>
                  <a:pt x="0" y="161543"/>
                </a:lnTo>
                <a:lnTo>
                  <a:pt x="2286" y="165353"/>
                </a:lnTo>
                <a:close/>
              </a:path>
            </a:pathLst>
          </a:custGeom>
          <a:solidFill>
            <a:srgbClr val="54d5d5"/>
          </a:solidFill>
          <a:ln w="0">
            <a:noFill/>
          </a:ln>
        </p:spPr>
        <p:style>
          <a:lnRef idx="0"/>
          <a:fillRef idx="0"/>
          <a:effectRef idx="0"/>
          <a:fontRef idx="minor"/>
        </p:style>
      </p:sp>
      <p:sp>
        <p:nvSpPr>
          <p:cNvPr id="3360" name="CustomShape 3217"/>
          <p:cNvSpPr/>
          <p:nvPr/>
        </p:nvSpPr>
        <p:spPr>
          <a:xfrm>
            <a:off x="4876200" y="3788640"/>
            <a:ext cx="165600" cy="168840"/>
          </a:xfrm>
          <a:custGeom>
            <a:avLst/>
            <a:gdLst/>
            <a:ahLst/>
            <a:rect l="l" t="t" r="r" b="b"/>
            <a:pathLst>
              <a:path w="166115" h="169163">
                <a:moveTo>
                  <a:pt x="4572" y="169163"/>
                </a:moveTo>
                <a:lnTo>
                  <a:pt x="166116" y="7619"/>
                </a:lnTo>
                <a:lnTo>
                  <a:pt x="161544" y="0"/>
                </a:lnTo>
                <a:lnTo>
                  <a:pt x="0" y="161543"/>
                </a:lnTo>
                <a:lnTo>
                  <a:pt x="4572" y="169163"/>
                </a:lnTo>
                <a:close/>
              </a:path>
            </a:pathLst>
          </a:custGeom>
          <a:solidFill>
            <a:srgbClr val="54d4d4"/>
          </a:solidFill>
          <a:ln w="0">
            <a:noFill/>
          </a:ln>
        </p:spPr>
        <p:style>
          <a:lnRef idx="0"/>
          <a:fillRef idx="0"/>
          <a:effectRef idx="0"/>
          <a:fontRef idx="minor"/>
        </p:style>
      </p:sp>
      <p:sp>
        <p:nvSpPr>
          <p:cNvPr id="3361" name="CustomShape 3218"/>
          <p:cNvSpPr/>
          <p:nvPr/>
        </p:nvSpPr>
        <p:spPr>
          <a:xfrm>
            <a:off x="4880520" y="3796200"/>
            <a:ext cx="161280" cy="161280"/>
          </a:xfrm>
          <a:custGeom>
            <a:avLst/>
            <a:gdLst/>
            <a:ahLst/>
            <a:rect l="l" t="t" r="r" b="b"/>
            <a:pathLst>
              <a:path w="161544" h="161544">
                <a:moveTo>
                  <a:pt x="0" y="161543"/>
                </a:moveTo>
                <a:lnTo>
                  <a:pt x="161544" y="0"/>
                </a:lnTo>
              </a:path>
            </a:pathLst>
          </a:custGeom>
          <a:noFill/>
          <a:ln w="762">
            <a:solidFill>
              <a:srgbClr val="54d4d4"/>
            </a:solidFill>
            <a:round/>
          </a:ln>
        </p:spPr>
        <p:style>
          <a:lnRef idx="0"/>
          <a:fillRef idx="0"/>
          <a:effectRef idx="0"/>
          <a:fontRef idx="minor"/>
        </p:style>
      </p:sp>
      <p:sp>
        <p:nvSpPr>
          <p:cNvPr id="3362" name="CustomShape 3219"/>
          <p:cNvSpPr/>
          <p:nvPr/>
        </p:nvSpPr>
        <p:spPr>
          <a:xfrm>
            <a:off x="4879800" y="3794040"/>
            <a:ext cx="162000" cy="163440"/>
          </a:xfrm>
          <a:custGeom>
            <a:avLst/>
            <a:gdLst/>
            <a:ahLst/>
            <a:rect l="l" t="t" r="r" b="b"/>
            <a:pathLst>
              <a:path w="162306" h="163829">
                <a:moveTo>
                  <a:pt x="762" y="163830"/>
                </a:moveTo>
                <a:lnTo>
                  <a:pt x="162306" y="2286"/>
                </a:lnTo>
                <a:lnTo>
                  <a:pt x="161544" y="0"/>
                </a:lnTo>
                <a:lnTo>
                  <a:pt x="0" y="162306"/>
                </a:lnTo>
                <a:lnTo>
                  <a:pt x="762" y="163830"/>
                </a:lnTo>
                <a:close/>
              </a:path>
            </a:pathLst>
          </a:custGeom>
          <a:solidFill>
            <a:srgbClr val="54d4d4"/>
          </a:solidFill>
          <a:ln w="0">
            <a:noFill/>
          </a:ln>
        </p:spPr>
        <p:style>
          <a:lnRef idx="0"/>
          <a:fillRef idx="0"/>
          <a:effectRef idx="0"/>
          <a:fontRef idx="minor"/>
        </p:style>
      </p:sp>
      <p:sp>
        <p:nvSpPr>
          <p:cNvPr id="3363" name="CustomShape 3220"/>
          <p:cNvSpPr/>
          <p:nvPr/>
        </p:nvSpPr>
        <p:spPr>
          <a:xfrm>
            <a:off x="4878360" y="3792600"/>
            <a:ext cx="162720" cy="163440"/>
          </a:xfrm>
          <a:custGeom>
            <a:avLst/>
            <a:gdLst/>
            <a:ahLst/>
            <a:rect l="l" t="t" r="r" b="b"/>
            <a:pathLst>
              <a:path w="163067" h="163829">
                <a:moveTo>
                  <a:pt x="1524" y="163829"/>
                </a:moveTo>
                <a:lnTo>
                  <a:pt x="163068" y="1523"/>
                </a:lnTo>
                <a:lnTo>
                  <a:pt x="161544" y="0"/>
                </a:lnTo>
                <a:lnTo>
                  <a:pt x="0" y="161543"/>
                </a:lnTo>
                <a:lnTo>
                  <a:pt x="1524" y="163829"/>
                </a:lnTo>
                <a:close/>
              </a:path>
            </a:pathLst>
          </a:custGeom>
          <a:solidFill>
            <a:srgbClr val="53d3d3"/>
          </a:solidFill>
          <a:ln w="0">
            <a:noFill/>
          </a:ln>
        </p:spPr>
        <p:style>
          <a:lnRef idx="0"/>
          <a:fillRef idx="0"/>
          <a:effectRef idx="0"/>
          <a:fontRef idx="minor"/>
        </p:style>
      </p:sp>
      <p:sp>
        <p:nvSpPr>
          <p:cNvPr id="3364" name="CustomShape 3221"/>
          <p:cNvSpPr/>
          <p:nvPr/>
        </p:nvSpPr>
        <p:spPr>
          <a:xfrm>
            <a:off x="4876920" y="379080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3d2d2"/>
          </a:solidFill>
          <a:ln w="0">
            <a:noFill/>
          </a:ln>
        </p:spPr>
        <p:style>
          <a:lnRef idx="0"/>
          <a:fillRef idx="0"/>
          <a:effectRef idx="0"/>
          <a:fontRef idx="minor"/>
        </p:style>
      </p:sp>
      <p:sp>
        <p:nvSpPr>
          <p:cNvPr id="3365" name="CustomShape 3222"/>
          <p:cNvSpPr/>
          <p:nvPr/>
        </p:nvSpPr>
        <p:spPr>
          <a:xfrm>
            <a:off x="4876200" y="3788640"/>
            <a:ext cx="162000" cy="163440"/>
          </a:xfrm>
          <a:custGeom>
            <a:avLst/>
            <a:gdLst/>
            <a:ahLst/>
            <a:rect l="l" t="t" r="r" b="b"/>
            <a:pathLst>
              <a:path w="162306" h="163829">
                <a:moveTo>
                  <a:pt x="762" y="163830"/>
                </a:moveTo>
                <a:lnTo>
                  <a:pt x="162306" y="2286"/>
                </a:lnTo>
                <a:lnTo>
                  <a:pt x="161544" y="0"/>
                </a:lnTo>
                <a:lnTo>
                  <a:pt x="0" y="161544"/>
                </a:lnTo>
                <a:lnTo>
                  <a:pt x="762" y="163830"/>
                </a:lnTo>
                <a:close/>
              </a:path>
            </a:pathLst>
          </a:custGeom>
          <a:solidFill>
            <a:srgbClr val="52d2d2"/>
          </a:solidFill>
          <a:ln w="0">
            <a:noFill/>
          </a:ln>
        </p:spPr>
        <p:style>
          <a:lnRef idx="0"/>
          <a:fillRef idx="0"/>
          <a:effectRef idx="0"/>
          <a:fontRef idx="minor"/>
        </p:style>
      </p:sp>
      <p:sp>
        <p:nvSpPr>
          <p:cNvPr id="3366" name="CustomShape 3223"/>
          <p:cNvSpPr/>
          <p:nvPr/>
        </p:nvSpPr>
        <p:spPr>
          <a:xfrm>
            <a:off x="4870080" y="3782520"/>
            <a:ext cx="167400" cy="167400"/>
          </a:xfrm>
          <a:custGeom>
            <a:avLst/>
            <a:gdLst/>
            <a:ahLst/>
            <a:rect l="l" t="t" r="r" b="b"/>
            <a:pathLst>
              <a:path w="167639" h="167639">
                <a:moveTo>
                  <a:pt x="6096" y="167639"/>
                </a:moveTo>
                <a:lnTo>
                  <a:pt x="167640" y="6095"/>
                </a:lnTo>
                <a:lnTo>
                  <a:pt x="161544" y="0"/>
                </a:lnTo>
                <a:lnTo>
                  <a:pt x="0" y="161543"/>
                </a:lnTo>
                <a:lnTo>
                  <a:pt x="6096" y="167639"/>
                </a:lnTo>
                <a:close/>
              </a:path>
            </a:pathLst>
          </a:custGeom>
          <a:solidFill>
            <a:srgbClr val="52d1d1"/>
          </a:solidFill>
          <a:ln w="0">
            <a:noFill/>
          </a:ln>
        </p:spPr>
        <p:style>
          <a:lnRef idx="0"/>
          <a:fillRef idx="0"/>
          <a:effectRef idx="0"/>
          <a:fontRef idx="minor"/>
        </p:style>
      </p:sp>
      <p:sp>
        <p:nvSpPr>
          <p:cNvPr id="3367" name="CustomShape 3224"/>
          <p:cNvSpPr/>
          <p:nvPr/>
        </p:nvSpPr>
        <p:spPr>
          <a:xfrm>
            <a:off x="4876200" y="3788640"/>
            <a:ext cx="161280" cy="161280"/>
          </a:xfrm>
          <a:custGeom>
            <a:avLst/>
            <a:gdLst/>
            <a:ahLst/>
            <a:rect l="l" t="t" r="r" b="b"/>
            <a:pathLst>
              <a:path w="161544" h="161544">
                <a:moveTo>
                  <a:pt x="0" y="161544"/>
                </a:moveTo>
                <a:lnTo>
                  <a:pt x="161544" y="0"/>
                </a:lnTo>
              </a:path>
            </a:pathLst>
          </a:custGeom>
          <a:noFill/>
          <a:ln w="762">
            <a:solidFill>
              <a:srgbClr val="52d1d1"/>
            </a:solidFill>
            <a:round/>
          </a:ln>
        </p:spPr>
        <p:style>
          <a:lnRef idx="0"/>
          <a:fillRef idx="0"/>
          <a:effectRef idx="0"/>
          <a:fontRef idx="minor"/>
        </p:style>
      </p:sp>
      <p:sp>
        <p:nvSpPr>
          <p:cNvPr id="3368" name="CustomShape 3225"/>
          <p:cNvSpPr/>
          <p:nvPr/>
        </p:nvSpPr>
        <p:spPr>
          <a:xfrm>
            <a:off x="4874400" y="37879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52d1d1"/>
          </a:solidFill>
          <a:ln w="0">
            <a:noFill/>
          </a:ln>
        </p:spPr>
        <p:style>
          <a:lnRef idx="0"/>
          <a:fillRef idx="0"/>
          <a:effectRef idx="0"/>
          <a:fontRef idx="minor"/>
        </p:style>
      </p:sp>
      <p:sp>
        <p:nvSpPr>
          <p:cNvPr id="3369" name="CustomShape 3226"/>
          <p:cNvSpPr/>
          <p:nvPr/>
        </p:nvSpPr>
        <p:spPr>
          <a:xfrm>
            <a:off x="4873680" y="378648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2d0d0"/>
          </a:solidFill>
          <a:ln w="0">
            <a:noFill/>
          </a:ln>
        </p:spPr>
        <p:style>
          <a:lnRef idx="0"/>
          <a:fillRef idx="0"/>
          <a:effectRef idx="0"/>
          <a:fontRef idx="minor"/>
        </p:style>
      </p:sp>
      <p:sp>
        <p:nvSpPr>
          <p:cNvPr id="3370" name="CustomShape 3227"/>
          <p:cNvSpPr/>
          <p:nvPr/>
        </p:nvSpPr>
        <p:spPr>
          <a:xfrm>
            <a:off x="4872240" y="378468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2cfcf"/>
          </a:solidFill>
          <a:ln w="0">
            <a:noFill/>
          </a:ln>
        </p:spPr>
        <p:style>
          <a:lnRef idx="0"/>
          <a:fillRef idx="0"/>
          <a:effectRef idx="0"/>
          <a:fontRef idx="minor"/>
        </p:style>
      </p:sp>
      <p:sp>
        <p:nvSpPr>
          <p:cNvPr id="3371" name="CustomShape 3228"/>
          <p:cNvSpPr/>
          <p:nvPr/>
        </p:nvSpPr>
        <p:spPr>
          <a:xfrm>
            <a:off x="4871520" y="3783240"/>
            <a:ext cx="162000" cy="162720"/>
          </a:xfrm>
          <a:custGeom>
            <a:avLst/>
            <a:gdLst/>
            <a:ahLst/>
            <a:rect l="l" t="t" r="r" b="b"/>
            <a:pathLst>
              <a:path w="162305" h="163067">
                <a:moveTo>
                  <a:pt x="762" y="163067"/>
                </a:moveTo>
                <a:lnTo>
                  <a:pt x="162306" y="1523"/>
                </a:lnTo>
                <a:lnTo>
                  <a:pt x="161544" y="0"/>
                </a:lnTo>
                <a:lnTo>
                  <a:pt x="0" y="162305"/>
                </a:lnTo>
                <a:lnTo>
                  <a:pt x="762" y="163067"/>
                </a:lnTo>
                <a:close/>
              </a:path>
            </a:pathLst>
          </a:custGeom>
          <a:solidFill>
            <a:srgbClr val="51cece"/>
          </a:solidFill>
          <a:ln w="0">
            <a:noFill/>
          </a:ln>
        </p:spPr>
        <p:style>
          <a:lnRef idx="0"/>
          <a:fillRef idx="0"/>
          <a:effectRef idx="0"/>
          <a:fontRef idx="minor"/>
        </p:style>
      </p:sp>
      <p:sp>
        <p:nvSpPr>
          <p:cNvPr id="3372" name="CustomShape 3229"/>
          <p:cNvSpPr/>
          <p:nvPr/>
        </p:nvSpPr>
        <p:spPr>
          <a:xfrm>
            <a:off x="4870080" y="3782520"/>
            <a:ext cx="162720" cy="162720"/>
          </a:xfrm>
          <a:custGeom>
            <a:avLst/>
            <a:gdLst/>
            <a:ahLst/>
            <a:rect l="l" t="t" r="r" b="b"/>
            <a:pathLst>
              <a:path w="163067" h="163067">
                <a:moveTo>
                  <a:pt x="1524" y="163067"/>
                </a:moveTo>
                <a:lnTo>
                  <a:pt x="163068" y="761"/>
                </a:lnTo>
                <a:lnTo>
                  <a:pt x="161544" y="0"/>
                </a:lnTo>
                <a:lnTo>
                  <a:pt x="0" y="161543"/>
                </a:lnTo>
                <a:lnTo>
                  <a:pt x="1524" y="163067"/>
                </a:lnTo>
                <a:close/>
              </a:path>
            </a:pathLst>
          </a:custGeom>
          <a:solidFill>
            <a:srgbClr val="51cdcd"/>
          </a:solidFill>
          <a:ln w="0">
            <a:noFill/>
          </a:ln>
        </p:spPr>
        <p:style>
          <a:lnRef idx="0"/>
          <a:fillRef idx="0"/>
          <a:effectRef idx="0"/>
          <a:fontRef idx="minor"/>
        </p:style>
      </p:sp>
      <p:sp>
        <p:nvSpPr>
          <p:cNvPr id="3373" name="CustomShape 3230"/>
          <p:cNvSpPr/>
          <p:nvPr/>
        </p:nvSpPr>
        <p:spPr>
          <a:xfrm>
            <a:off x="4863960" y="3776400"/>
            <a:ext cx="167400" cy="167400"/>
          </a:xfrm>
          <a:custGeom>
            <a:avLst/>
            <a:gdLst/>
            <a:ahLst/>
            <a:rect l="l" t="t" r="r" b="b"/>
            <a:pathLst>
              <a:path w="167639" h="167639">
                <a:moveTo>
                  <a:pt x="6096" y="167639"/>
                </a:moveTo>
                <a:lnTo>
                  <a:pt x="167640" y="6095"/>
                </a:lnTo>
                <a:lnTo>
                  <a:pt x="161544" y="0"/>
                </a:lnTo>
                <a:lnTo>
                  <a:pt x="0" y="162305"/>
                </a:lnTo>
                <a:lnTo>
                  <a:pt x="6096" y="167639"/>
                </a:lnTo>
                <a:close/>
              </a:path>
            </a:pathLst>
          </a:custGeom>
          <a:solidFill>
            <a:srgbClr val="51cbcb"/>
          </a:solidFill>
          <a:ln w="0">
            <a:noFill/>
          </a:ln>
        </p:spPr>
        <p:style>
          <a:lnRef idx="0"/>
          <a:fillRef idx="0"/>
          <a:effectRef idx="0"/>
          <a:fontRef idx="minor"/>
        </p:style>
      </p:sp>
      <p:sp>
        <p:nvSpPr>
          <p:cNvPr id="3374" name="CustomShape 3231"/>
          <p:cNvSpPr/>
          <p:nvPr/>
        </p:nvSpPr>
        <p:spPr>
          <a:xfrm>
            <a:off x="4870080" y="378252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3375" name="CustomShape 3232"/>
          <p:cNvSpPr/>
          <p:nvPr/>
        </p:nvSpPr>
        <p:spPr>
          <a:xfrm>
            <a:off x="4869360" y="37818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1cbcb"/>
          </a:solidFill>
          <a:ln w="0">
            <a:noFill/>
          </a:ln>
        </p:spPr>
        <p:style>
          <a:lnRef idx="0"/>
          <a:fillRef idx="0"/>
          <a:effectRef idx="0"/>
          <a:fontRef idx="minor"/>
        </p:style>
      </p:sp>
      <p:sp>
        <p:nvSpPr>
          <p:cNvPr id="3376" name="CustomShape 3233"/>
          <p:cNvSpPr/>
          <p:nvPr/>
        </p:nvSpPr>
        <p:spPr>
          <a:xfrm>
            <a:off x="4868280" y="37810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0caca"/>
          </a:solidFill>
          <a:ln w="0">
            <a:noFill/>
          </a:ln>
        </p:spPr>
        <p:style>
          <a:lnRef idx="0"/>
          <a:fillRef idx="0"/>
          <a:effectRef idx="0"/>
          <a:fontRef idx="minor"/>
        </p:style>
      </p:sp>
      <p:sp>
        <p:nvSpPr>
          <p:cNvPr id="3377" name="CustomShape 3234"/>
          <p:cNvSpPr/>
          <p:nvPr/>
        </p:nvSpPr>
        <p:spPr>
          <a:xfrm>
            <a:off x="4867560" y="37803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0c9c9"/>
          </a:solidFill>
          <a:ln w="0">
            <a:noFill/>
          </a:ln>
        </p:spPr>
        <p:style>
          <a:lnRef idx="0"/>
          <a:fillRef idx="0"/>
          <a:effectRef idx="0"/>
          <a:fontRef idx="minor"/>
        </p:style>
      </p:sp>
      <p:sp>
        <p:nvSpPr>
          <p:cNvPr id="3378" name="CustomShape 3235"/>
          <p:cNvSpPr/>
          <p:nvPr/>
        </p:nvSpPr>
        <p:spPr>
          <a:xfrm>
            <a:off x="4866120" y="377964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50c8c8"/>
          </a:solidFill>
          <a:ln w="0">
            <a:noFill/>
          </a:ln>
        </p:spPr>
        <p:style>
          <a:lnRef idx="0"/>
          <a:fillRef idx="0"/>
          <a:effectRef idx="0"/>
          <a:fontRef idx="minor"/>
        </p:style>
      </p:sp>
      <p:sp>
        <p:nvSpPr>
          <p:cNvPr id="3379" name="CustomShape 3236"/>
          <p:cNvSpPr/>
          <p:nvPr/>
        </p:nvSpPr>
        <p:spPr>
          <a:xfrm>
            <a:off x="4865400" y="377892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fc7c7"/>
          </a:solidFill>
          <a:ln w="0">
            <a:noFill/>
          </a:ln>
        </p:spPr>
        <p:style>
          <a:lnRef idx="0"/>
          <a:fillRef idx="0"/>
          <a:effectRef idx="0"/>
          <a:fontRef idx="minor"/>
        </p:style>
      </p:sp>
      <p:sp>
        <p:nvSpPr>
          <p:cNvPr id="3380" name="CustomShape 3237"/>
          <p:cNvSpPr/>
          <p:nvPr/>
        </p:nvSpPr>
        <p:spPr>
          <a:xfrm>
            <a:off x="4864680" y="377712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4fc6c6"/>
          </a:solidFill>
          <a:ln w="0">
            <a:noFill/>
          </a:ln>
        </p:spPr>
        <p:style>
          <a:lnRef idx="0"/>
          <a:fillRef idx="0"/>
          <a:effectRef idx="0"/>
          <a:fontRef idx="minor"/>
        </p:style>
      </p:sp>
      <p:sp>
        <p:nvSpPr>
          <p:cNvPr id="3381" name="CustomShape 3238"/>
          <p:cNvSpPr/>
          <p:nvPr/>
        </p:nvSpPr>
        <p:spPr>
          <a:xfrm>
            <a:off x="4863960" y="3776400"/>
            <a:ext cx="162000" cy="162720"/>
          </a:xfrm>
          <a:custGeom>
            <a:avLst/>
            <a:gdLst/>
            <a:ahLst/>
            <a:rect l="l" t="t" r="r" b="b"/>
            <a:pathLst>
              <a:path w="162306" h="163067">
                <a:moveTo>
                  <a:pt x="762" y="163068"/>
                </a:moveTo>
                <a:lnTo>
                  <a:pt x="162306" y="762"/>
                </a:lnTo>
                <a:lnTo>
                  <a:pt x="161544" y="0"/>
                </a:lnTo>
                <a:lnTo>
                  <a:pt x="0" y="162306"/>
                </a:lnTo>
                <a:lnTo>
                  <a:pt x="762" y="163068"/>
                </a:lnTo>
                <a:close/>
              </a:path>
            </a:pathLst>
          </a:custGeom>
          <a:solidFill>
            <a:srgbClr val="4fc5c5"/>
          </a:solidFill>
          <a:ln w="0">
            <a:noFill/>
          </a:ln>
        </p:spPr>
        <p:style>
          <a:lnRef idx="0"/>
          <a:fillRef idx="0"/>
          <a:effectRef idx="0"/>
          <a:fontRef idx="minor"/>
        </p:style>
      </p:sp>
      <p:sp>
        <p:nvSpPr>
          <p:cNvPr id="3382" name="CustomShape 3239"/>
          <p:cNvSpPr/>
          <p:nvPr/>
        </p:nvSpPr>
        <p:spPr>
          <a:xfrm>
            <a:off x="4857120" y="3771720"/>
            <a:ext cx="168120" cy="166680"/>
          </a:xfrm>
          <a:custGeom>
            <a:avLst/>
            <a:gdLst/>
            <a:ahLst/>
            <a:rect l="l" t="t" r="r" b="b"/>
            <a:pathLst>
              <a:path w="168401" h="166877">
                <a:moveTo>
                  <a:pt x="6858" y="166877"/>
                </a:moveTo>
                <a:lnTo>
                  <a:pt x="168402" y="4571"/>
                </a:lnTo>
                <a:lnTo>
                  <a:pt x="161544" y="0"/>
                </a:lnTo>
                <a:lnTo>
                  <a:pt x="0" y="161543"/>
                </a:lnTo>
                <a:lnTo>
                  <a:pt x="6858" y="166877"/>
                </a:lnTo>
                <a:close/>
              </a:path>
            </a:pathLst>
          </a:custGeom>
          <a:solidFill>
            <a:srgbClr val="4fc5c5"/>
          </a:solidFill>
          <a:ln w="0">
            <a:noFill/>
          </a:ln>
        </p:spPr>
        <p:style>
          <a:lnRef idx="0"/>
          <a:fillRef idx="0"/>
          <a:effectRef idx="0"/>
          <a:fontRef idx="minor"/>
        </p:style>
      </p:sp>
      <p:sp>
        <p:nvSpPr>
          <p:cNvPr id="3383" name="CustomShape 3240"/>
          <p:cNvSpPr/>
          <p:nvPr/>
        </p:nvSpPr>
        <p:spPr>
          <a:xfrm>
            <a:off x="4863960" y="3776400"/>
            <a:ext cx="161280" cy="162000"/>
          </a:xfrm>
          <a:custGeom>
            <a:avLst/>
            <a:gdLst/>
            <a:ahLst/>
            <a:rect l="l" t="t" r="r" b="b"/>
            <a:pathLst>
              <a:path w="161544" h="162305">
                <a:moveTo>
                  <a:pt x="0" y="162306"/>
                </a:moveTo>
                <a:lnTo>
                  <a:pt x="161544" y="0"/>
                </a:lnTo>
              </a:path>
            </a:pathLst>
          </a:custGeom>
          <a:noFill/>
          <a:ln w="762">
            <a:solidFill>
              <a:srgbClr val="4fc5c5"/>
            </a:solidFill>
            <a:round/>
          </a:ln>
        </p:spPr>
        <p:style>
          <a:lnRef idx="0"/>
          <a:fillRef idx="0"/>
          <a:effectRef idx="0"/>
          <a:fontRef idx="minor"/>
        </p:style>
      </p:sp>
      <p:sp>
        <p:nvSpPr>
          <p:cNvPr id="3384" name="CustomShape 3241"/>
          <p:cNvSpPr/>
          <p:nvPr/>
        </p:nvSpPr>
        <p:spPr>
          <a:xfrm>
            <a:off x="4863240" y="3776400"/>
            <a:ext cx="162000" cy="162000"/>
          </a:xfrm>
          <a:custGeom>
            <a:avLst/>
            <a:gdLst/>
            <a:ahLst/>
            <a:rect l="l" t="t" r="r" b="b"/>
            <a:pathLst>
              <a:path w="162306" h="162305">
                <a:moveTo>
                  <a:pt x="762" y="162306"/>
                </a:moveTo>
                <a:lnTo>
                  <a:pt x="162306" y="0"/>
                </a:lnTo>
                <a:lnTo>
                  <a:pt x="161544" y="0"/>
                </a:lnTo>
                <a:lnTo>
                  <a:pt x="0" y="161544"/>
                </a:lnTo>
                <a:lnTo>
                  <a:pt x="762" y="162306"/>
                </a:lnTo>
                <a:close/>
              </a:path>
            </a:pathLst>
          </a:custGeom>
          <a:solidFill>
            <a:srgbClr val="4fc5c5"/>
          </a:solidFill>
          <a:ln w="0">
            <a:noFill/>
          </a:ln>
        </p:spPr>
        <p:style>
          <a:lnRef idx="0"/>
          <a:fillRef idx="0"/>
          <a:effectRef idx="0"/>
          <a:fontRef idx="minor"/>
        </p:style>
      </p:sp>
      <p:sp>
        <p:nvSpPr>
          <p:cNvPr id="3385" name="CustomShape 3242"/>
          <p:cNvSpPr/>
          <p:nvPr/>
        </p:nvSpPr>
        <p:spPr>
          <a:xfrm>
            <a:off x="4861440" y="377568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ec4c4"/>
          </a:solidFill>
          <a:ln w="0">
            <a:noFill/>
          </a:ln>
        </p:spPr>
        <p:style>
          <a:lnRef idx="0"/>
          <a:fillRef idx="0"/>
          <a:effectRef idx="0"/>
          <a:fontRef idx="minor"/>
        </p:style>
      </p:sp>
      <p:sp>
        <p:nvSpPr>
          <p:cNvPr id="3386" name="CustomShape 3243"/>
          <p:cNvSpPr/>
          <p:nvPr/>
        </p:nvSpPr>
        <p:spPr>
          <a:xfrm>
            <a:off x="4860720" y="377496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ec3c3"/>
          </a:solidFill>
          <a:ln w="0">
            <a:noFill/>
          </a:ln>
        </p:spPr>
        <p:style>
          <a:lnRef idx="0"/>
          <a:fillRef idx="0"/>
          <a:effectRef idx="0"/>
          <a:fontRef idx="minor"/>
        </p:style>
      </p:sp>
      <p:sp>
        <p:nvSpPr>
          <p:cNvPr id="3387" name="CustomShape 3244"/>
          <p:cNvSpPr/>
          <p:nvPr/>
        </p:nvSpPr>
        <p:spPr>
          <a:xfrm>
            <a:off x="4860000" y="377424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dc2c2"/>
          </a:solidFill>
          <a:ln w="0">
            <a:noFill/>
          </a:ln>
        </p:spPr>
        <p:style>
          <a:lnRef idx="0"/>
          <a:fillRef idx="0"/>
          <a:effectRef idx="0"/>
          <a:fontRef idx="minor"/>
        </p:style>
      </p:sp>
      <p:sp>
        <p:nvSpPr>
          <p:cNvPr id="3388" name="CustomShape 3245"/>
          <p:cNvSpPr/>
          <p:nvPr/>
        </p:nvSpPr>
        <p:spPr>
          <a:xfrm>
            <a:off x="4859280" y="37735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dc1c1"/>
          </a:solidFill>
          <a:ln w="0">
            <a:noFill/>
          </a:ln>
        </p:spPr>
        <p:style>
          <a:lnRef idx="0"/>
          <a:fillRef idx="0"/>
          <a:effectRef idx="0"/>
          <a:fontRef idx="minor"/>
        </p:style>
      </p:sp>
      <p:sp>
        <p:nvSpPr>
          <p:cNvPr id="3389" name="CustomShape 3246"/>
          <p:cNvSpPr/>
          <p:nvPr/>
        </p:nvSpPr>
        <p:spPr>
          <a:xfrm>
            <a:off x="4857840" y="377280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4cbfc0"/>
          </a:solidFill>
          <a:ln w="0">
            <a:noFill/>
          </a:ln>
        </p:spPr>
        <p:style>
          <a:lnRef idx="0"/>
          <a:fillRef idx="0"/>
          <a:effectRef idx="0"/>
          <a:fontRef idx="minor"/>
        </p:style>
      </p:sp>
      <p:sp>
        <p:nvSpPr>
          <p:cNvPr id="3390" name="CustomShape 3247"/>
          <p:cNvSpPr/>
          <p:nvPr/>
        </p:nvSpPr>
        <p:spPr>
          <a:xfrm>
            <a:off x="4857120" y="377172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cbebe"/>
          </a:solidFill>
          <a:ln w="0">
            <a:noFill/>
          </a:ln>
        </p:spPr>
        <p:style>
          <a:lnRef idx="0"/>
          <a:fillRef idx="0"/>
          <a:effectRef idx="0"/>
          <a:fontRef idx="minor"/>
        </p:style>
      </p:sp>
      <p:sp>
        <p:nvSpPr>
          <p:cNvPr id="3391" name="CustomShape 3248"/>
          <p:cNvSpPr/>
          <p:nvPr/>
        </p:nvSpPr>
        <p:spPr>
          <a:xfrm>
            <a:off x="4850280" y="3768120"/>
            <a:ext cx="168120" cy="164880"/>
          </a:xfrm>
          <a:custGeom>
            <a:avLst/>
            <a:gdLst/>
            <a:ahLst/>
            <a:rect l="l" t="t" r="r" b="b"/>
            <a:pathLst>
              <a:path w="168401" h="165353">
                <a:moveTo>
                  <a:pt x="6858" y="165354"/>
                </a:moveTo>
                <a:lnTo>
                  <a:pt x="168402" y="3810"/>
                </a:lnTo>
                <a:lnTo>
                  <a:pt x="161544" y="0"/>
                </a:lnTo>
                <a:lnTo>
                  <a:pt x="0" y="161544"/>
                </a:lnTo>
                <a:lnTo>
                  <a:pt x="6858" y="165354"/>
                </a:lnTo>
                <a:close/>
              </a:path>
            </a:pathLst>
          </a:custGeom>
          <a:solidFill>
            <a:srgbClr val="4cbdbd"/>
          </a:solidFill>
          <a:ln w="0">
            <a:noFill/>
          </a:ln>
        </p:spPr>
        <p:style>
          <a:lnRef idx="0"/>
          <a:fillRef idx="0"/>
          <a:effectRef idx="0"/>
          <a:fontRef idx="minor"/>
        </p:style>
      </p:sp>
      <p:sp>
        <p:nvSpPr>
          <p:cNvPr id="3392" name="CustomShape 3249"/>
          <p:cNvSpPr/>
          <p:nvPr/>
        </p:nvSpPr>
        <p:spPr>
          <a:xfrm>
            <a:off x="4857120" y="3772080"/>
            <a:ext cx="161280" cy="161280"/>
          </a:xfrm>
          <a:custGeom>
            <a:avLst/>
            <a:gdLst/>
            <a:ahLst/>
            <a:rect l="l" t="t" r="r" b="b"/>
            <a:pathLst>
              <a:path w="161544" h="161544">
                <a:moveTo>
                  <a:pt x="0" y="161543"/>
                </a:moveTo>
                <a:lnTo>
                  <a:pt x="161544" y="0"/>
                </a:lnTo>
              </a:path>
            </a:pathLst>
          </a:custGeom>
          <a:noFill/>
          <a:ln w="762">
            <a:solidFill>
              <a:srgbClr val="4cbdbd"/>
            </a:solidFill>
            <a:round/>
          </a:ln>
        </p:spPr>
        <p:style>
          <a:lnRef idx="0"/>
          <a:fillRef idx="0"/>
          <a:effectRef idx="0"/>
          <a:fontRef idx="minor"/>
        </p:style>
      </p:sp>
      <p:sp>
        <p:nvSpPr>
          <p:cNvPr id="3393" name="CustomShape 3250"/>
          <p:cNvSpPr/>
          <p:nvPr/>
        </p:nvSpPr>
        <p:spPr>
          <a:xfrm>
            <a:off x="4856400" y="3772080"/>
            <a:ext cx="162000" cy="161280"/>
          </a:xfrm>
          <a:custGeom>
            <a:avLst/>
            <a:gdLst/>
            <a:ahLst/>
            <a:rect l="l" t="t" r="r" b="b"/>
            <a:pathLst>
              <a:path w="162306" h="161544">
                <a:moveTo>
                  <a:pt x="762" y="161543"/>
                </a:moveTo>
                <a:lnTo>
                  <a:pt x="162306" y="0"/>
                </a:lnTo>
                <a:lnTo>
                  <a:pt x="161544" y="0"/>
                </a:lnTo>
                <a:lnTo>
                  <a:pt x="0" y="161543"/>
                </a:lnTo>
                <a:lnTo>
                  <a:pt x="762" y="161543"/>
                </a:lnTo>
                <a:close/>
              </a:path>
            </a:pathLst>
          </a:custGeom>
          <a:solidFill>
            <a:srgbClr val="4cbdbd"/>
          </a:solidFill>
          <a:ln w="0">
            <a:noFill/>
          </a:ln>
        </p:spPr>
        <p:style>
          <a:lnRef idx="0"/>
          <a:fillRef idx="0"/>
          <a:effectRef idx="0"/>
          <a:fontRef idx="minor"/>
        </p:style>
      </p:sp>
      <p:sp>
        <p:nvSpPr>
          <p:cNvPr id="3394" name="CustomShape 3251"/>
          <p:cNvSpPr/>
          <p:nvPr/>
        </p:nvSpPr>
        <p:spPr>
          <a:xfrm>
            <a:off x="4855320" y="37710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abcbc"/>
          </a:solidFill>
          <a:ln w="0">
            <a:noFill/>
          </a:ln>
        </p:spPr>
        <p:style>
          <a:lnRef idx="0"/>
          <a:fillRef idx="0"/>
          <a:effectRef idx="0"/>
          <a:fontRef idx="minor"/>
        </p:style>
      </p:sp>
      <p:sp>
        <p:nvSpPr>
          <p:cNvPr id="3395" name="CustomShape 3252"/>
          <p:cNvSpPr/>
          <p:nvPr/>
        </p:nvSpPr>
        <p:spPr>
          <a:xfrm>
            <a:off x="4853880" y="37702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abbbb"/>
          </a:solidFill>
          <a:ln w="0">
            <a:noFill/>
          </a:ln>
        </p:spPr>
        <p:style>
          <a:lnRef idx="0"/>
          <a:fillRef idx="0"/>
          <a:effectRef idx="0"/>
          <a:fontRef idx="minor"/>
        </p:style>
      </p:sp>
      <p:sp>
        <p:nvSpPr>
          <p:cNvPr id="3396" name="CustomShape 3253"/>
          <p:cNvSpPr/>
          <p:nvPr/>
        </p:nvSpPr>
        <p:spPr>
          <a:xfrm>
            <a:off x="4853160" y="37695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9baba"/>
          </a:solidFill>
          <a:ln w="0">
            <a:noFill/>
          </a:ln>
        </p:spPr>
        <p:style>
          <a:lnRef idx="0"/>
          <a:fillRef idx="0"/>
          <a:effectRef idx="0"/>
          <a:fontRef idx="minor"/>
        </p:style>
      </p:sp>
      <p:sp>
        <p:nvSpPr>
          <p:cNvPr id="3397" name="CustomShape 3254"/>
          <p:cNvSpPr/>
          <p:nvPr/>
        </p:nvSpPr>
        <p:spPr>
          <a:xfrm>
            <a:off x="4852440" y="3769560"/>
            <a:ext cx="162000" cy="161280"/>
          </a:xfrm>
          <a:custGeom>
            <a:avLst/>
            <a:gdLst/>
            <a:ahLst/>
            <a:rect l="l" t="t" r="r" b="b"/>
            <a:pathLst>
              <a:path w="162305" h="161544">
                <a:moveTo>
                  <a:pt x="762" y="161544"/>
                </a:moveTo>
                <a:lnTo>
                  <a:pt x="162306" y="0"/>
                </a:lnTo>
                <a:lnTo>
                  <a:pt x="161544" y="0"/>
                </a:lnTo>
                <a:lnTo>
                  <a:pt x="0" y="161544"/>
                </a:lnTo>
                <a:lnTo>
                  <a:pt x="762" y="161544"/>
                </a:lnTo>
                <a:close/>
              </a:path>
            </a:pathLst>
          </a:custGeom>
          <a:solidFill>
            <a:srgbClr val="49b9b9"/>
          </a:solidFill>
          <a:ln w="0">
            <a:noFill/>
          </a:ln>
        </p:spPr>
        <p:style>
          <a:lnRef idx="0"/>
          <a:fillRef idx="0"/>
          <a:effectRef idx="0"/>
          <a:fontRef idx="minor"/>
        </p:style>
      </p:sp>
      <p:sp>
        <p:nvSpPr>
          <p:cNvPr id="3398" name="CustomShape 3255"/>
          <p:cNvSpPr/>
          <p:nvPr/>
        </p:nvSpPr>
        <p:spPr>
          <a:xfrm>
            <a:off x="4851000" y="37688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8b8b8"/>
          </a:solidFill>
          <a:ln w="0">
            <a:noFill/>
          </a:ln>
        </p:spPr>
        <p:style>
          <a:lnRef idx="0"/>
          <a:fillRef idx="0"/>
          <a:effectRef idx="0"/>
          <a:fontRef idx="minor"/>
        </p:style>
      </p:sp>
      <p:sp>
        <p:nvSpPr>
          <p:cNvPr id="3399" name="CustomShape 3256"/>
          <p:cNvSpPr/>
          <p:nvPr/>
        </p:nvSpPr>
        <p:spPr>
          <a:xfrm>
            <a:off x="4850280" y="37681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8b8b8"/>
          </a:solidFill>
          <a:ln w="0">
            <a:noFill/>
          </a:ln>
        </p:spPr>
        <p:style>
          <a:lnRef idx="0"/>
          <a:fillRef idx="0"/>
          <a:effectRef idx="0"/>
          <a:fontRef idx="minor"/>
        </p:style>
      </p:sp>
      <p:sp>
        <p:nvSpPr>
          <p:cNvPr id="3400" name="CustomShape 3257"/>
          <p:cNvSpPr/>
          <p:nvPr/>
        </p:nvSpPr>
        <p:spPr>
          <a:xfrm>
            <a:off x="4842360" y="3764880"/>
            <a:ext cx="168840" cy="164160"/>
          </a:xfrm>
          <a:custGeom>
            <a:avLst/>
            <a:gdLst/>
            <a:ahLst/>
            <a:rect l="l" t="t" r="r" b="b"/>
            <a:pathLst>
              <a:path w="169163" h="164591">
                <a:moveTo>
                  <a:pt x="7620" y="164592"/>
                </a:moveTo>
                <a:lnTo>
                  <a:pt x="169164" y="3048"/>
                </a:lnTo>
                <a:lnTo>
                  <a:pt x="161544" y="0"/>
                </a:lnTo>
                <a:lnTo>
                  <a:pt x="0" y="161544"/>
                </a:lnTo>
                <a:lnTo>
                  <a:pt x="7620" y="164592"/>
                </a:lnTo>
                <a:close/>
              </a:path>
            </a:pathLst>
          </a:custGeom>
          <a:solidFill>
            <a:srgbClr val="48b7b7"/>
          </a:solidFill>
          <a:ln w="0">
            <a:noFill/>
          </a:ln>
        </p:spPr>
        <p:style>
          <a:lnRef idx="0"/>
          <a:fillRef idx="0"/>
          <a:effectRef idx="0"/>
          <a:fontRef idx="minor"/>
        </p:style>
      </p:sp>
      <p:sp>
        <p:nvSpPr>
          <p:cNvPr id="3401" name="CustomShape 3258"/>
          <p:cNvSpPr/>
          <p:nvPr/>
        </p:nvSpPr>
        <p:spPr>
          <a:xfrm>
            <a:off x="4850280" y="3768120"/>
            <a:ext cx="161280" cy="161280"/>
          </a:xfrm>
          <a:custGeom>
            <a:avLst/>
            <a:gdLst/>
            <a:ahLst/>
            <a:rect l="l" t="t" r="r" b="b"/>
            <a:pathLst>
              <a:path w="161544" h="161544">
                <a:moveTo>
                  <a:pt x="0" y="161544"/>
                </a:moveTo>
                <a:lnTo>
                  <a:pt x="161544" y="0"/>
                </a:lnTo>
              </a:path>
            </a:pathLst>
          </a:custGeom>
          <a:noFill/>
          <a:ln w="762">
            <a:solidFill>
              <a:srgbClr val="48b7b7"/>
            </a:solidFill>
            <a:round/>
          </a:ln>
        </p:spPr>
        <p:style>
          <a:lnRef idx="0"/>
          <a:fillRef idx="0"/>
          <a:effectRef idx="0"/>
          <a:fontRef idx="minor"/>
        </p:style>
      </p:sp>
      <p:sp>
        <p:nvSpPr>
          <p:cNvPr id="3402" name="CustomShape 3259"/>
          <p:cNvSpPr/>
          <p:nvPr/>
        </p:nvSpPr>
        <p:spPr>
          <a:xfrm>
            <a:off x="4848480" y="376740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8b7b7"/>
          </a:solidFill>
          <a:ln w="0">
            <a:noFill/>
          </a:ln>
        </p:spPr>
        <p:style>
          <a:lnRef idx="0"/>
          <a:fillRef idx="0"/>
          <a:effectRef idx="0"/>
          <a:fontRef idx="minor"/>
        </p:style>
      </p:sp>
      <p:sp>
        <p:nvSpPr>
          <p:cNvPr id="3403" name="CustomShape 3260"/>
          <p:cNvSpPr/>
          <p:nvPr/>
        </p:nvSpPr>
        <p:spPr>
          <a:xfrm>
            <a:off x="4847760" y="3767400"/>
            <a:ext cx="162000" cy="162000"/>
          </a:xfrm>
          <a:custGeom>
            <a:avLst/>
            <a:gdLst/>
            <a:ahLst/>
            <a:rect l="l" t="t" r="r" b="b"/>
            <a:pathLst>
              <a:path w="162305" h="162305">
                <a:moveTo>
                  <a:pt x="762" y="162305"/>
                </a:moveTo>
                <a:lnTo>
                  <a:pt x="162306" y="0"/>
                </a:lnTo>
                <a:lnTo>
                  <a:pt x="161544" y="0"/>
                </a:lnTo>
                <a:lnTo>
                  <a:pt x="0" y="161543"/>
                </a:lnTo>
                <a:lnTo>
                  <a:pt x="762" y="162305"/>
                </a:lnTo>
                <a:close/>
              </a:path>
            </a:pathLst>
          </a:custGeom>
          <a:solidFill>
            <a:srgbClr val="47b5b5"/>
          </a:solidFill>
          <a:ln w="0">
            <a:noFill/>
          </a:ln>
        </p:spPr>
        <p:style>
          <a:lnRef idx="0"/>
          <a:fillRef idx="0"/>
          <a:effectRef idx="0"/>
          <a:fontRef idx="minor"/>
        </p:style>
      </p:sp>
      <p:sp>
        <p:nvSpPr>
          <p:cNvPr id="3404" name="CustomShape 3261"/>
          <p:cNvSpPr/>
          <p:nvPr/>
        </p:nvSpPr>
        <p:spPr>
          <a:xfrm>
            <a:off x="4846320" y="37666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7b4b4"/>
          </a:solidFill>
          <a:ln w="0">
            <a:noFill/>
          </a:ln>
        </p:spPr>
        <p:style>
          <a:lnRef idx="0"/>
          <a:fillRef idx="0"/>
          <a:effectRef idx="0"/>
          <a:fontRef idx="minor"/>
        </p:style>
      </p:sp>
      <p:sp>
        <p:nvSpPr>
          <p:cNvPr id="3405" name="CustomShape 3262"/>
          <p:cNvSpPr/>
          <p:nvPr/>
        </p:nvSpPr>
        <p:spPr>
          <a:xfrm>
            <a:off x="4844880" y="376668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6b2b2"/>
          </a:solidFill>
          <a:ln w="0">
            <a:noFill/>
          </a:ln>
        </p:spPr>
        <p:style>
          <a:lnRef idx="0"/>
          <a:fillRef idx="0"/>
          <a:effectRef idx="0"/>
          <a:fontRef idx="minor"/>
        </p:style>
      </p:sp>
      <p:sp>
        <p:nvSpPr>
          <p:cNvPr id="3406" name="CustomShape 3263"/>
          <p:cNvSpPr/>
          <p:nvPr/>
        </p:nvSpPr>
        <p:spPr>
          <a:xfrm>
            <a:off x="4844160" y="37659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6b0b0"/>
          </a:solidFill>
          <a:ln w="0">
            <a:noFill/>
          </a:ln>
        </p:spPr>
        <p:style>
          <a:lnRef idx="0"/>
          <a:fillRef idx="0"/>
          <a:effectRef idx="0"/>
          <a:fontRef idx="minor"/>
        </p:style>
      </p:sp>
      <p:sp>
        <p:nvSpPr>
          <p:cNvPr id="3407" name="CustomShape 3264"/>
          <p:cNvSpPr/>
          <p:nvPr/>
        </p:nvSpPr>
        <p:spPr>
          <a:xfrm>
            <a:off x="4842360" y="37648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6afaf"/>
          </a:solidFill>
          <a:ln w="0">
            <a:noFill/>
          </a:ln>
        </p:spPr>
        <p:style>
          <a:lnRef idx="0"/>
          <a:fillRef idx="0"/>
          <a:effectRef idx="0"/>
          <a:fontRef idx="minor"/>
        </p:style>
      </p:sp>
      <p:sp>
        <p:nvSpPr>
          <p:cNvPr id="3408" name="CustomShape 3265"/>
          <p:cNvSpPr/>
          <p:nvPr/>
        </p:nvSpPr>
        <p:spPr>
          <a:xfrm>
            <a:off x="4834080" y="3762720"/>
            <a:ext cx="169560" cy="163440"/>
          </a:xfrm>
          <a:custGeom>
            <a:avLst/>
            <a:gdLst/>
            <a:ahLst/>
            <a:rect l="l" t="t" r="r" b="b"/>
            <a:pathLst>
              <a:path w="169925" h="163829">
                <a:moveTo>
                  <a:pt x="8382" y="163830"/>
                </a:moveTo>
                <a:lnTo>
                  <a:pt x="169926" y="2286"/>
                </a:lnTo>
                <a:lnTo>
                  <a:pt x="162306" y="0"/>
                </a:lnTo>
                <a:lnTo>
                  <a:pt x="0" y="161544"/>
                </a:lnTo>
                <a:lnTo>
                  <a:pt x="8382" y="163830"/>
                </a:lnTo>
                <a:close/>
              </a:path>
            </a:pathLst>
          </a:custGeom>
          <a:solidFill>
            <a:srgbClr val="46aeae"/>
          </a:solidFill>
          <a:ln w="0">
            <a:noFill/>
          </a:ln>
        </p:spPr>
        <p:style>
          <a:lnRef idx="0"/>
          <a:fillRef idx="0"/>
          <a:effectRef idx="0"/>
          <a:fontRef idx="minor"/>
        </p:style>
      </p:sp>
      <p:sp>
        <p:nvSpPr>
          <p:cNvPr id="3409" name="CustomShape 3266"/>
          <p:cNvSpPr/>
          <p:nvPr/>
        </p:nvSpPr>
        <p:spPr>
          <a:xfrm>
            <a:off x="4842360" y="3764880"/>
            <a:ext cx="161280" cy="161280"/>
          </a:xfrm>
          <a:custGeom>
            <a:avLst/>
            <a:gdLst/>
            <a:ahLst/>
            <a:rect l="l" t="t" r="r" b="b"/>
            <a:pathLst>
              <a:path w="161544" h="161544">
                <a:moveTo>
                  <a:pt x="0" y="161543"/>
                </a:moveTo>
                <a:lnTo>
                  <a:pt x="161544" y="0"/>
                </a:lnTo>
              </a:path>
            </a:pathLst>
          </a:custGeom>
          <a:noFill/>
          <a:ln w="762">
            <a:solidFill>
              <a:srgbClr val="46aeae"/>
            </a:solidFill>
            <a:round/>
          </a:ln>
        </p:spPr>
        <p:style>
          <a:lnRef idx="0"/>
          <a:fillRef idx="0"/>
          <a:effectRef idx="0"/>
          <a:fontRef idx="minor"/>
        </p:style>
      </p:sp>
      <p:sp>
        <p:nvSpPr>
          <p:cNvPr id="3410" name="CustomShape 3267"/>
          <p:cNvSpPr/>
          <p:nvPr/>
        </p:nvSpPr>
        <p:spPr>
          <a:xfrm>
            <a:off x="4840920" y="376488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6aeae"/>
          </a:solidFill>
          <a:ln w="0">
            <a:noFill/>
          </a:ln>
        </p:spPr>
        <p:style>
          <a:lnRef idx="0"/>
          <a:fillRef idx="0"/>
          <a:effectRef idx="0"/>
          <a:fontRef idx="minor"/>
        </p:style>
      </p:sp>
      <p:sp>
        <p:nvSpPr>
          <p:cNvPr id="3411" name="CustomShape 3268"/>
          <p:cNvSpPr/>
          <p:nvPr/>
        </p:nvSpPr>
        <p:spPr>
          <a:xfrm>
            <a:off x="4839480" y="376416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45acac"/>
          </a:solidFill>
          <a:ln w="0">
            <a:noFill/>
          </a:ln>
        </p:spPr>
        <p:style>
          <a:lnRef idx="0"/>
          <a:fillRef idx="0"/>
          <a:effectRef idx="0"/>
          <a:fontRef idx="minor"/>
        </p:style>
      </p:sp>
      <p:sp>
        <p:nvSpPr>
          <p:cNvPr id="3412" name="CustomShape 3269"/>
          <p:cNvSpPr/>
          <p:nvPr/>
        </p:nvSpPr>
        <p:spPr>
          <a:xfrm>
            <a:off x="4838760" y="3764160"/>
            <a:ext cx="162720" cy="161280"/>
          </a:xfrm>
          <a:custGeom>
            <a:avLst/>
            <a:gdLst/>
            <a:ahLst/>
            <a:rect l="l" t="t" r="r" b="b"/>
            <a:pathLst>
              <a:path w="163067" h="161544">
                <a:moveTo>
                  <a:pt x="762" y="161544"/>
                </a:moveTo>
                <a:lnTo>
                  <a:pt x="163068" y="0"/>
                </a:lnTo>
                <a:lnTo>
                  <a:pt x="161544" y="0"/>
                </a:lnTo>
                <a:lnTo>
                  <a:pt x="0" y="161544"/>
                </a:lnTo>
                <a:lnTo>
                  <a:pt x="762" y="161544"/>
                </a:lnTo>
                <a:close/>
              </a:path>
            </a:pathLst>
          </a:custGeom>
          <a:solidFill>
            <a:srgbClr val="44acac"/>
          </a:solidFill>
          <a:ln w="0">
            <a:noFill/>
          </a:ln>
        </p:spPr>
        <p:style>
          <a:lnRef idx="0"/>
          <a:fillRef idx="0"/>
          <a:effectRef idx="0"/>
          <a:fontRef idx="minor"/>
        </p:style>
      </p:sp>
      <p:sp>
        <p:nvSpPr>
          <p:cNvPr id="3413" name="CustomShape 3270"/>
          <p:cNvSpPr/>
          <p:nvPr/>
        </p:nvSpPr>
        <p:spPr>
          <a:xfrm>
            <a:off x="4837320" y="37634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4abab"/>
          </a:solidFill>
          <a:ln w="0">
            <a:noFill/>
          </a:ln>
        </p:spPr>
        <p:style>
          <a:lnRef idx="0"/>
          <a:fillRef idx="0"/>
          <a:effectRef idx="0"/>
          <a:fontRef idx="minor"/>
        </p:style>
      </p:sp>
      <p:sp>
        <p:nvSpPr>
          <p:cNvPr id="3414" name="CustomShape 3271"/>
          <p:cNvSpPr/>
          <p:nvPr/>
        </p:nvSpPr>
        <p:spPr>
          <a:xfrm>
            <a:off x="4835520" y="37634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3a9a9"/>
          </a:solidFill>
          <a:ln w="0">
            <a:noFill/>
          </a:ln>
        </p:spPr>
        <p:style>
          <a:lnRef idx="0"/>
          <a:fillRef idx="0"/>
          <a:effectRef idx="0"/>
          <a:fontRef idx="minor"/>
        </p:style>
      </p:sp>
      <p:sp>
        <p:nvSpPr>
          <p:cNvPr id="3415" name="CustomShape 3272"/>
          <p:cNvSpPr/>
          <p:nvPr/>
        </p:nvSpPr>
        <p:spPr>
          <a:xfrm>
            <a:off x="4834080" y="376272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1a8a8"/>
          </a:solidFill>
          <a:ln w="0">
            <a:noFill/>
          </a:ln>
        </p:spPr>
        <p:style>
          <a:lnRef idx="0"/>
          <a:fillRef idx="0"/>
          <a:effectRef idx="0"/>
          <a:fontRef idx="minor"/>
        </p:style>
      </p:sp>
      <p:sp>
        <p:nvSpPr>
          <p:cNvPr id="3416" name="CustomShape 3273"/>
          <p:cNvSpPr/>
          <p:nvPr/>
        </p:nvSpPr>
        <p:spPr>
          <a:xfrm>
            <a:off x="4825800" y="3762000"/>
            <a:ext cx="170280" cy="162000"/>
          </a:xfrm>
          <a:custGeom>
            <a:avLst/>
            <a:gdLst/>
            <a:ahLst/>
            <a:rect l="l" t="t" r="r" b="b"/>
            <a:pathLst>
              <a:path w="170687" h="162305">
                <a:moveTo>
                  <a:pt x="8382" y="162305"/>
                </a:moveTo>
                <a:lnTo>
                  <a:pt x="170688" y="761"/>
                </a:lnTo>
                <a:lnTo>
                  <a:pt x="161544" y="0"/>
                </a:lnTo>
                <a:lnTo>
                  <a:pt x="0" y="161543"/>
                </a:lnTo>
                <a:lnTo>
                  <a:pt x="8382" y="162305"/>
                </a:lnTo>
                <a:close/>
              </a:path>
            </a:pathLst>
          </a:custGeom>
          <a:solidFill>
            <a:srgbClr val="41a7a6"/>
          </a:solidFill>
          <a:ln w="0">
            <a:noFill/>
          </a:ln>
        </p:spPr>
        <p:style>
          <a:lnRef idx="0"/>
          <a:fillRef idx="0"/>
          <a:effectRef idx="0"/>
          <a:fontRef idx="minor"/>
        </p:style>
      </p:sp>
      <p:sp>
        <p:nvSpPr>
          <p:cNvPr id="3417" name="CustomShape 3274"/>
          <p:cNvSpPr/>
          <p:nvPr/>
        </p:nvSpPr>
        <p:spPr>
          <a:xfrm>
            <a:off x="4834080" y="3762720"/>
            <a:ext cx="162000" cy="161280"/>
          </a:xfrm>
          <a:custGeom>
            <a:avLst/>
            <a:gdLst/>
            <a:ahLst/>
            <a:rect l="l" t="t" r="r" b="b"/>
            <a:pathLst>
              <a:path w="162305" h="161544">
                <a:moveTo>
                  <a:pt x="0" y="161544"/>
                </a:moveTo>
                <a:lnTo>
                  <a:pt x="162306" y="0"/>
                </a:lnTo>
              </a:path>
            </a:pathLst>
          </a:custGeom>
          <a:noFill/>
          <a:ln w="762">
            <a:solidFill>
              <a:srgbClr val="41a7a6"/>
            </a:solidFill>
            <a:round/>
          </a:ln>
        </p:spPr>
        <p:style>
          <a:lnRef idx="0"/>
          <a:fillRef idx="0"/>
          <a:effectRef idx="0"/>
          <a:fontRef idx="minor"/>
        </p:style>
      </p:sp>
      <p:sp>
        <p:nvSpPr>
          <p:cNvPr id="3418" name="CustomShape 3275"/>
          <p:cNvSpPr/>
          <p:nvPr/>
        </p:nvSpPr>
        <p:spPr>
          <a:xfrm>
            <a:off x="4833360" y="3762720"/>
            <a:ext cx="162720" cy="161280"/>
          </a:xfrm>
          <a:custGeom>
            <a:avLst/>
            <a:gdLst/>
            <a:ahLst/>
            <a:rect l="l" t="t" r="r" b="b"/>
            <a:pathLst>
              <a:path w="163067" h="161544">
                <a:moveTo>
                  <a:pt x="762" y="161544"/>
                </a:moveTo>
                <a:lnTo>
                  <a:pt x="163068" y="0"/>
                </a:lnTo>
                <a:lnTo>
                  <a:pt x="161544" y="0"/>
                </a:lnTo>
                <a:lnTo>
                  <a:pt x="0" y="161544"/>
                </a:lnTo>
                <a:lnTo>
                  <a:pt x="762" y="161544"/>
                </a:lnTo>
                <a:close/>
              </a:path>
            </a:pathLst>
          </a:custGeom>
          <a:solidFill>
            <a:srgbClr val="41a7a6"/>
          </a:solidFill>
          <a:ln w="0">
            <a:noFill/>
          </a:ln>
        </p:spPr>
        <p:style>
          <a:lnRef idx="0"/>
          <a:fillRef idx="0"/>
          <a:effectRef idx="0"/>
          <a:fontRef idx="minor"/>
        </p:style>
      </p:sp>
      <p:sp>
        <p:nvSpPr>
          <p:cNvPr id="3419" name="CustomShape 3276"/>
          <p:cNvSpPr/>
          <p:nvPr/>
        </p:nvSpPr>
        <p:spPr>
          <a:xfrm>
            <a:off x="4831920" y="37627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4a4"/>
          </a:solidFill>
          <a:ln w="0">
            <a:noFill/>
          </a:ln>
        </p:spPr>
        <p:style>
          <a:lnRef idx="0"/>
          <a:fillRef idx="0"/>
          <a:effectRef idx="0"/>
          <a:fontRef idx="minor"/>
        </p:style>
      </p:sp>
      <p:sp>
        <p:nvSpPr>
          <p:cNvPr id="3420" name="CustomShape 3277"/>
          <p:cNvSpPr/>
          <p:nvPr/>
        </p:nvSpPr>
        <p:spPr>
          <a:xfrm>
            <a:off x="4830480" y="37627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3a3"/>
          </a:solidFill>
          <a:ln w="0">
            <a:noFill/>
          </a:ln>
        </p:spPr>
        <p:style>
          <a:lnRef idx="0"/>
          <a:fillRef idx="0"/>
          <a:effectRef idx="0"/>
          <a:fontRef idx="minor"/>
        </p:style>
      </p:sp>
      <p:sp>
        <p:nvSpPr>
          <p:cNvPr id="3421" name="CustomShape 3278"/>
          <p:cNvSpPr/>
          <p:nvPr/>
        </p:nvSpPr>
        <p:spPr>
          <a:xfrm>
            <a:off x="4828680" y="37620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3fa2a2"/>
          </a:solidFill>
          <a:ln w="0">
            <a:noFill/>
          </a:ln>
        </p:spPr>
        <p:style>
          <a:lnRef idx="0"/>
          <a:fillRef idx="0"/>
          <a:effectRef idx="0"/>
          <a:fontRef idx="minor"/>
        </p:style>
      </p:sp>
      <p:sp>
        <p:nvSpPr>
          <p:cNvPr id="3422" name="CustomShape 3279"/>
          <p:cNvSpPr/>
          <p:nvPr/>
        </p:nvSpPr>
        <p:spPr>
          <a:xfrm>
            <a:off x="482724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fa0a0"/>
          </a:solidFill>
          <a:ln w="0">
            <a:noFill/>
          </a:ln>
        </p:spPr>
        <p:style>
          <a:lnRef idx="0"/>
          <a:fillRef idx="0"/>
          <a:effectRef idx="0"/>
          <a:fontRef idx="minor"/>
        </p:style>
      </p:sp>
      <p:sp>
        <p:nvSpPr>
          <p:cNvPr id="3423" name="CustomShape 3280"/>
          <p:cNvSpPr/>
          <p:nvPr/>
        </p:nvSpPr>
        <p:spPr>
          <a:xfrm>
            <a:off x="482580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3424" name="CustomShape 3281"/>
          <p:cNvSpPr/>
          <p:nvPr/>
        </p:nvSpPr>
        <p:spPr>
          <a:xfrm>
            <a:off x="4816440" y="3761280"/>
            <a:ext cx="170280" cy="162000"/>
          </a:xfrm>
          <a:custGeom>
            <a:avLst/>
            <a:gdLst/>
            <a:ahLst/>
            <a:rect l="l" t="t" r="r" b="b"/>
            <a:pathLst>
              <a:path w="170687" h="162305">
                <a:moveTo>
                  <a:pt x="9144" y="162305"/>
                </a:moveTo>
                <a:lnTo>
                  <a:pt x="170688" y="761"/>
                </a:lnTo>
                <a:lnTo>
                  <a:pt x="162306" y="0"/>
                </a:lnTo>
                <a:lnTo>
                  <a:pt x="0" y="161543"/>
                </a:lnTo>
                <a:lnTo>
                  <a:pt x="9144" y="162305"/>
                </a:lnTo>
                <a:close/>
              </a:path>
            </a:pathLst>
          </a:custGeom>
          <a:solidFill>
            <a:srgbClr val="3e9f9f"/>
          </a:solidFill>
          <a:ln w="0">
            <a:noFill/>
          </a:ln>
        </p:spPr>
        <p:style>
          <a:lnRef idx="0"/>
          <a:fillRef idx="0"/>
          <a:effectRef idx="0"/>
          <a:fontRef idx="minor"/>
        </p:style>
      </p:sp>
      <p:sp>
        <p:nvSpPr>
          <p:cNvPr id="3425" name="CustomShape 3282"/>
          <p:cNvSpPr/>
          <p:nvPr/>
        </p:nvSpPr>
        <p:spPr>
          <a:xfrm>
            <a:off x="4825800" y="3762000"/>
            <a:ext cx="161280" cy="161280"/>
          </a:xfrm>
          <a:custGeom>
            <a:avLst/>
            <a:gdLst/>
            <a:ahLst/>
            <a:rect l="l" t="t" r="r" b="b"/>
            <a:pathLst>
              <a:path w="161544" h="161544">
                <a:moveTo>
                  <a:pt x="0" y="161544"/>
                </a:moveTo>
                <a:lnTo>
                  <a:pt x="161544" y="0"/>
                </a:lnTo>
              </a:path>
            </a:pathLst>
          </a:custGeom>
          <a:noFill/>
          <a:ln w="762">
            <a:solidFill>
              <a:srgbClr val="3e9f9f"/>
            </a:solidFill>
            <a:round/>
          </a:ln>
        </p:spPr>
        <p:style>
          <a:lnRef idx="0"/>
          <a:fillRef idx="0"/>
          <a:effectRef idx="0"/>
          <a:fontRef idx="minor"/>
        </p:style>
      </p:sp>
      <p:sp>
        <p:nvSpPr>
          <p:cNvPr id="3426" name="CustomShape 3283"/>
          <p:cNvSpPr/>
          <p:nvPr/>
        </p:nvSpPr>
        <p:spPr>
          <a:xfrm>
            <a:off x="482436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3427" name="CustomShape 3284"/>
          <p:cNvSpPr/>
          <p:nvPr/>
        </p:nvSpPr>
        <p:spPr>
          <a:xfrm>
            <a:off x="4822560" y="376128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3d9d9d"/>
          </a:solidFill>
          <a:ln w="0">
            <a:noFill/>
          </a:ln>
        </p:spPr>
        <p:style>
          <a:lnRef idx="0"/>
          <a:fillRef idx="0"/>
          <a:effectRef idx="0"/>
          <a:fontRef idx="minor"/>
        </p:style>
      </p:sp>
      <p:sp>
        <p:nvSpPr>
          <p:cNvPr id="3428" name="CustomShape 3285"/>
          <p:cNvSpPr/>
          <p:nvPr/>
        </p:nvSpPr>
        <p:spPr>
          <a:xfrm>
            <a:off x="4821120" y="3761280"/>
            <a:ext cx="162720" cy="162000"/>
          </a:xfrm>
          <a:custGeom>
            <a:avLst/>
            <a:gdLst/>
            <a:ahLst/>
            <a:rect l="l" t="t" r="r" b="b"/>
            <a:pathLst>
              <a:path w="163067" h="162305">
                <a:moveTo>
                  <a:pt x="1524" y="162305"/>
                </a:moveTo>
                <a:lnTo>
                  <a:pt x="163068" y="0"/>
                </a:lnTo>
                <a:lnTo>
                  <a:pt x="161544" y="0"/>
                </a:lnTo>
                <a:lnTo>
                  <a:pt x="0" y="162305"/>
                </a:lnTo>
                <a:lnTo>
                  <a:pt x="1524" y="162305"/>
                </a:lnTo>
                <a:close/>
              </a:path>
            </a:pathLst>
          </a:custGeom>
          <a:solidFill>
            <a:srgbClr val="3d9c9c"/>
          </a:solidFill>
          <a:ln w="0">
            <a:noFill/>
          </a:ln>
        </p:spPr>
        <p:style>
          <a:lnRef idx="0"/>
          <a:fillRef idx="0"/>
          <a:effectRef idx="0"/>
          <a:fontRef idx="minor"/>
        </p:style>
      </p:sp>
      <p:sp>
        <p:nvSpPr>
          <p:cNvPr id="3429" name="CustomShape 3286"/>
          <p:cNvSpPr/>
          <p:nvPr/>
        </p:nvSpPr>
        <p:spPr>
          <a:xfrm>
            <a:off x="4819680" y="376128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3c9b9b"/>
          </a:solidFill>
          <a:ln w="0">
            <a:noFill/>
          </a:ln>
        </p:spPr>
        <p:style>
          <a:lnRef idx="0"/>
          <a:fillRef idx="0"/>
          <a:effectRef idx="0"/>
          <a:fontRef idx="minor"/>
        </p:style>
      </p:sp>
      <p:sp>
        <p:nvSpPr>
          <p:cNvPr id="3430" name="CustomShape 3287"/>
          <p:cNvSpPr/>
          <p:nvPr/>
        </p:nvSpPr>
        <p:spPr>
          <a:xfrm>
            <a:off x="4818240" y="3761280"/>
            <a:ext cx="162720" cy="161280"/>
          </a:xfrm>
          <a:custGeom>
            <a:avLst/>
            <a:gdLst/>
            <a:ahLst/>
            <a:rect l="l" t="t" r="r" b="b"/>
            <a:pathLst>
              <a:path w="163067" h="161544">
                <a:moveTo>
                  <a:pt x="1524" y="161544"/>
                </a:moveTo>
                <a:lnTo>
                  <a:pt x="163068" y="0"/>
                </a:lnTo>
                <a:lnTo>
                  <a:pt x="162306" y="0"/>
                </a:lnTo>
                <a:lnTo>
                  <a:pt x="0" y="161544"/>
                </a:lnTo>
                <a:lnTo>
                  <a:pt x="1524" y="161544"/>
                </a:lnTo>
                <a:close/>
              </a:path>
            </a:pathLst>
          </a:custGeom>
          <a:solidFill>
            <a:srgbClr val="3c999a"/>
          </a:solidFill>
          <a:ln w="0">
            <a:noFill/>
          </a:ln>
        </p:spPr>
        <p:style>
          <a:lnRef idx="0"/>
          <a:fillRef idx="0"/>
          <a:effectRef idx="0"/>
          <a:fontRef idx="minor"/>
        </p:style>
      </p:sp>
      <p:sp>
        <p:nvSpPr>
          <p:cNvPr id="3431" name="CustomShape 3288"/>
          <p:cNvSpPr/>
          <p:nvPr/>
        </p:nvSpPr>
        <p:spPr>
          <a:xfrm>
            <a:off x="4816440" y="3761280"/>
            <a:ext cx="163440" cy="161280"/>
          </a:xfrm>
          <a:custGeom>
            <a:avLst/>
            <a:gdLst/>
            <a:ahLst/>
            <a:rect l="l" t="t" r="r" b="b"/>
            <a:pathLst>
              <a:path w="163829" h="161544">
                <a:moveTo>
                  <a:pt x="1524" y="161544"/>
                </a:moveTo>
                <a:lnTo>
                  <a:pt x="163830" y="0"/>
                </a:lnTo>
                <a:lnTo>
                  <a:pt x="162306" y="0"/>
                </a:lnTo>
                <a:lnTo>
                  <a:pt x="0" y="161544"/>
                </a:lnTo>
                <a:lnTo>
                  <a:pt x="1524" y="161544"/>
                </a:lnTo>
                <a:close/>
              </a:path>
            </a:pathLst>
          </a:custGeom>
          <a:solidFill>
            <a:srgbClr val="3b9898"/>
          </a:solidFill>
          <a:ln w="0">
            <a:noFill/>
          </a:ln>
        </p:spPr>
        <p:style>
          <a:lnRef idx="0"/>
          <a:fillRef idx="0"/>
          <a:effectRef idx="0"/>
          <a:fontRef idx="minor"/>
        </p:style>
      </p:sp>
      <p:sp>
        <p:nvSpPr>
          <p:cNvPr id="3432" name="CustomShape 3289"/>
          <p:cNvSpPr/>
          <p:nvPr/>
        </p:nvSpPr>
        <p:spPr>
          <a:xfrm>
            <a:off x="4809600" y="3761280"/>
            <a:ext cx="168840" cy="162000"/>
          </a:xfrm>
          <a:custGeom>
            <a:avLst/>
            <a:gdLst/>
            <a:ahLst/>
            <a:rect l="l" t="t" r="r" b="b"/>
            <a:pathLst>
              <a:path w="169163" h="162305">
                <a:moveTo>
                  <a:pt x="6858" y="161544"/>
                </a:moveTo>
                <a:lnTo>
                  <a:pt x="169164" y="0"/>
                </a:lnTo>
                <a:lnTo>
                  <a:pt x="161544" y="762"/>
                </a:lnTo>
                <a:lnTo>
                  <a:pt x="0" y="162306"/>
                </a:lnTo>
                <a:lnTo>
                  <a:pt x="6858" y="161544"/>
                </a:lnTo>
                <a:close/>
              </a:path>
            </a:pathLst>
          </a:custGeom>
          <a:solidFill>
            <a:srgbClr val="3b9797"/>
          </a:solidFill>
          <a:ln w="0">
            <a:noFill/>
          </a:ln>
        </p:spPr>
        <p:style>
          <a:lnRef idx="0"/>
          <a:fillRef idx="0"/>
          <a:effectRef idx="0"/>
          <a:fontRef idx="minor"/>
        </p:style>
      </p:sp>
      <p:sp>
        <p:nvSpPr>
          <p:cNvPr id="3433" name="CustomShape 3290"/>
          <p:cNvSpPr/>
          <p:nvPr/>
        </p:nvSpPr>
        <p:spPr>
          <a:xfrm>
            <a:off x="4816440" y="3761280"/>
            <a:ext cx="162000" cy="161280"/>
          </a:xfrm>
          <a:custGeom>
            <a:avLst/>
            <a:gdLst/>
            <a:ahLst/>
            <a:rect l="l" t="t" r="r" b="b"/>
            <a:pathLst>
              <a:path w="162305" h="161544">
                <a:moveTo>
                  <a:pt x="0" y="161544"/>
                </a:moveTo>
                <a:lnTo>
                  <a:pt x="162306" y="0"/>
                </a:lnTo>
              </a:path>
            </a:pathLst>
          </a:custGeom>
          <a:noFill/>
          <a:ln w="762">
            <a:solidFill>
              <a:srgbClr val="3b9797"/>
            </a:solidFill>
            <a:round/>
          </a:ln>
        </p:spPr>
        <p:style>
          <a:lnRef idx="0"/>
          <a:fillRef idx="0"/>
          <a:effectRef idx="0"/>
          <a:fontRef idx="minor"/>
        </p:style>
      </p:sp>
      <p:sp>
        <p:nvSpPr>
          <p:cNvPr id="3434" name="CustomShape 3291"/>
          <p:cNvSpPr/>
          <p:nvPr/>
        </p:nvSpPr>
        <p:spPr>
          <a:xfrm>
            <a:off x="4815000" y="3761280"/>
            <a:ext cx="163440" cy="161280"/>
          </a:xfrm>
          <a:custGeom>
            <a:avLst/>
            <a:gdLst/>
            <a:ahLst/>
            <a:rect l="l" t="t" r="r" b="b"/>
            <a:pathLst>
              <a:path w="163829" h="161544">
                <a:moveTo>
                  <a:pt x="1524" y="161544"/>
                </a:moveTo>
                <a:lnTo>
                  <a:pt x="163830" y="0"/>
                </a:lnTo>
                <a:lnTo>
                  <a:pt x="161544" y="0"/>
                </a:lnTo>
                <a:lnTo>
                  <a:pt x="0" y="161544"/>
                </a:lnTo>
                <a:lnTo>
                  <a:pt x="1524" y="161544"/>
                </a:lnTo>
                <a:close/>
              </a:path>
            </a:pathLst>
          </a:custGeom>
          <a:solidFill>
            <a:srgbClr val="3b9797"/>
          </a:solidFill>
          <a:ln w="0">
            <a:noFill/>
          </a:ln>
        </p:spPr>
        <p:style>
          <a:lnRef idx="0"/>
          <a:fillRef idx="0"/>
          <a:effectRef idx="0"/>
          <a:fontRef idx="minor"/>
        </p:style>
      </p:sp>
      <p:sp>
        <p:nvSpPr>
          <p:cNvPr id="3435" name="CustomShape 3292"/>
          <p:cNvSpPr/>
          <p:nvPr/>
        </p:nvSpPr>
        <p:spPr>
          <a:xfrm>
            <a:off x="4812840" y="3761280"/>
            <a:ext cx="163440" cy="161280"/>
          </a:xfrm>
          <a:custGeom>
            <a:avLst/>
            <a:gdLst/>
            <a:ahLst/>
            <a:rect l="l" t="t" r="r" b="b"/>
            <a:pathLst>
              <a:path w="163829" h="161544">
                <a:moveTo>
                  <a:pt x="2286" y="161544"/>
                </a:moveTo>
                <a:lnTo>
                  <a:pt x="163830" y="0"/>
                </a:lnTo>
                <a:lnTo>
                  <a:pt x="162306" y="0"/>
                </a:lnTo>
                <a:lnTo>
                  <a:pt x="0" y="161544"/>
                </a:lnTo>
                <a:lnTo>
                  <a:pt x="2286" y="161544"/>
                </a:lnTo>
                <a:close/>
              </a:path>
            </a:pathLst>
          </a:custGeom>
          <a:solidFill>
            <a:srgbClr val="3b9898"/>
          </a:solidFill>
          <a:ln w="0">
            <a:noFill/>
          </a:ln>
        </p:spPr>
        <p:style>
          <a:lnRef idx="0"/>
          <a:fillRef idx="0"/>
          <a:effectRef idx="0"/>
          <a:fontRef idx="minor"/>
        </p:style>
      </p:sp>
      <p:sp>
        <p:nvSpPr>
          <p:cNvPr id="3436" name="CustomShape 3293"/>
          <p:cNvSpPr/>
          <p:nvPr/>
        </p:nvSpPr>
        <p:spPr>
          <a:xfrm>
            <a:off x="4811400" y="3761280"/>
            <a:ext cx="163440" cy="162000"/>
          </a:xfrm>
          <a:custGeom>
            <a:avLst/>
            <a:gdLst/>
            <a:ahLst/>
            <a:rect l="l" t="t" r="r" b="b"/>
            <a:pathLst>
              <a:path w="163829" h="162305">
                <a:moveTo>
                  <a:pt x="1524" y="161544"/>
                </a:moveTo>
                <a:lnTo>
                  <a:pt x="163830" y="0"/>
                </a:lnTo>
                <a:lnTo>
                  <a:pt x="161544" y="0"/>
                </a:lnTo>
                <a:lnTo>
                  <a:pt x="0" y="162306"/>
                </a:lnTo>
                <a:lnTo>
                  <a:pt x="1524" y="161544"/>
                </a:lnTo>
                <a:close/>
              </a:path>
            </a:pathLst>
          </a:custGeom>
          <a:solidFill>
            <a:srgbClr val="3c9b9b"/>
          </a:solidFill>
          <a:ln w="0">
            <a:noFill/>
          </a:ln>
        </p:spPr>
        <p:style>
          <a:lnRef idx="0"/>
          <a:fillRef idx="0"/>
          <a:effectRef idx="0"/>
          <a:fontRef idx="minor"/>
        </p:style>
      </p:sp>
      <p:sp>
        <p:nvSpPr>
          <p:cNvPr id="3437" name="CustomShape 3294"/>
          <p:cNvSpPr/>
          <p:nvPr/>
        </p:nvSpPr>
        <p:spPr>
          <a:xfrm>
            <a:off x="4809600" y="3761280"/>
            <a:ext cx="162720" cy="162000"/>
          </a:xfrm>
          <a:custGeom>
            <a:avLst/>
            <a:gdLst/>
            <a:ahLst/>
            <a:rect l="l" t="t" r="r" b="b"/>
            <a:pathLst>
              <a:path w="163067" h="162305">
                <a:moveTo>
                  <a:pt x="1524" y="162305"/>
                </a:moveTo>
                <a:lnTo>
                  <a:pt x="163068" y="0"/>
                </a:lnTo>
                <a:lnTo>
                  <a:pt x="161544" y="761"/>
                </a:lnTo>
                <a:lnTo>
                  <a:pt x="0" y="162305"/>
                </a:lnTo>
                <a:lnTo>
                  <a:pt x="1524" y="162305"/>
                </a:lnTo>
                <a:close/>
              </a:path>
            </a:pathLst>
          </a:custGeom>
          <a:solidFill>
            <a:srgbClr val="3d9d9d"/>
          </a:solidFill>
          <a:ln w="0">
            <a:noFill/>
          </a:ln>
        </p:spPr>
        <p:style>
          <a:lnRef idx="0"/>
          <a:fillRef idx="0"/>
          <a:effectRef idx="0"/>
          <a:fontRef idx="minor"/>
        </p:style>
      </p:sp>
      <p:sp>
        <p:nvSpPr>
          <p:cNvPr id="3438" name="CustomShape 3295"/>
          <p:cNvSpPr/>
          <p:nvPr/>
        </p:nvSpPr>
        <p:spPr>
          <a:xfrm>
            <a:off x="4802040" y="3762000"/>
            <a:ext cx="168840" cy="162000"/>
          </a:xfrm>
          <a:custGeom>
            <a:avLst/>
            <a:gdLst/>
            <a:ahLst/>
            <a:rect l="l" t="t" r="r" b="b"/>
            <a:pathLst>
              <a:path w="169163" h="162305">
                <a:moveTo>
                  <a:pt x="7620" y="161544"/>
                </a:moveTo>
                <a:lnTo>
                  <a:pt x="169164" y="0"/>
                </a:lnTo>
                <a:lnTo>
                  <a:pt x="161544" y="762"/>
                </a:lnTo>
                <a:lnTo>
                  <a:pt x="0" y="162306"/>
                </a:lnTo>
                <a:lnTo>
                  <a:pt x="7620" y="161544"/>
                </a:lnTo>
                <a:close/>
              </a:path>
            </a:pathLst>
          </a:custGeom>
          <a:solidFill>
            <a:srgbClr val="3e9f9f"/>
          </a:solidFill>
          <a:ln w="0">
            <a:noFill/>
          </a:ln>
        </p:spPr>
        <p:style>
          <a:lnRef idx="0"/>
          <a:fillRef idx="0"/>
          <a:effectRef idx="0"/>
          <a:fontRef idx="minor"/>
        </p:style>
      </p:sp>
      <p:sp>
        <p:nvSpPr>
          <p:cNvPr id="3439" name="CustomShape 3296"/>
          <p:cNvSpPr/>
          <p:nvPr/>
        </p:nvSpPr>
        <p:spPr>
          <a:xfrm>
            <a:off x="4809600" y="3762000"/>
            <a:ext cx="161280" cy="161280"/>
          </a:xfrm>
          <a:custGeom>
            <a:avLst/>
            <a:gdLst/>
            <a:ahLst/>
            <a:rect l="l" t="t" r="r" b="b"/>
            <a:pathLst>
              <a:path w="161544" h="161544">
                <a:moveTo>
                  <a:pt x="0" y="161544"/>
                </a:moveTo>
                <a:lnTo>
                  <a:pt x="161544" y="0"/>
                </a:lnTo>
              </a:path>
            </a:pathLst>
          </a:custGeom>
          <a:noFill/>
          <a:ln w="762">
            <a:solidFill>
              <a:srgbClr val="3e9f9f"/>
            </a:solidFill>
            <a:round/>
          </a:ln>
        </p:spPr>
        <p:style>
          <a:lnRef idx="0"/>
          <a:fillRef idx="0"/>
          <a:effectRef idx="0"/>
          <a:fontRef idx="minor"/>
        </p:style>
      </p:sp>
      <p:sp>
        <p:nvSpPr>
          <p:cNvPr id="3440" name="CustomShape 3297"/>
          <p:cNvSpPr/>
          <p:nvPr/>
        </p:nvSpPr>
        <p:spPr>
          <a:xfrm>
            <a:off x="4807440" y="376200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3e9f9f"/>
          </a:solidFill>
          <a:ln w="0">
            <a:noFill/>
          </a:ln>
        </p:spPr>
        <p:style>
          <a:lnRef idx="0"/>
          <a:fillRef idx="0"/>
          <a:effectRef idx="0"/>
          <a:fontRef idx="minor"/>
        </p:style>
      </p:sp>
      <p:sp>
        <p:nvSpPr>
          <p:cNvPr id="3441" name="CustomShape 3298"/>
          <p:cNvSpPr/>
          <p:nvPr/>
        </p:nvSpPr>
        <p:spPr>
          <a:xfrm>
            <a:off x="480600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f9f"/>
          </a:solidFill>
          <a:ln w="0">
            <a:noFill/>
          </a:ln>
        </p:spPr>
        <p:style>
          <a:lnRef idx="0"/>
          <a:fillRef idx="0"/>
          <a:effectRef idx="0"/>
          <a:fontRef idx="minor"/>
        </p:style>
      </p:sp>
      <p:sp>
        <p:nvSpPr>
          <p:cNvPr id="3442" name="CustomShape 3299"/>
          <p:cNvSpPr/>
          <p:nvPr/>
        </p:nvSpPr>
        <p:spPr>
          <a:xfrm>
            <a:off x="4803480" y="376200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3fa1a1"/>
          </a:solidFill>
          <a:ln w="0">
            <a:noFill/>
          </a:ln>
        </p:spPr>
        <p:style>
          <a:lnRef idx="0"/>
          <a:fillRef idx="0"/>
          <a:effectRef idx="0"/>
          <a:fontRef idx="minor"/>
        </p:style>
      </p:sp>
      <p:sp>
        <p:nvSpPr>
          <p:cNvPr id="3443" name="CustomShape 3300"/>
          <p:cNvSpPr/>
          <p:nvPr/>
        </p:nvSpPr>
        <p:spPr>
          <a:xfrm>
            <a:off x="4802040" y="37627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3a3"/>
          </a:solidFill>
          <a:ln w="0">
            <a:noFill/>
          </a:ln>
        </p:spPr>
        <p:style>
          <a:lnRef idx="0"/>
          <a:fillRef idx="0"/>
          <a:effectRef idx="0"/>
          <a:fontRef idx="minor"/>
        </p:style>
      </p:sp>
      <p:sp>
        <p:nvSpPr>
          <p:cNvPr id="3444" name="CustomShape 3301"/>
          <p:cNvSpPr/>
          <p:nvPr/>
        </p:nvSpPr>
        <p:spPr>
          <a:xfrm>
            <a:off x="4794480" y="3762720"/>
            <a:ext cx="168840" cy="163440"/>
          </a:xfrm>
          <a:custGeom>
            <a:avLst/>
            <a:gdLst/>
            <a:ahLst/>
            <a:rect l="l" t="t" r="r" b="b"/>
            <a:pathLst>
              <a:path w="169163" h="163829">
                <a:moveTo>
                  <a:pt x="7620" y="161544"/>
                </a:moveTo>
                <a:lnTo>
                  <a:pt x="169164" y="0"/>
                </a:lnTo>
                <a:lnTo>
                  <a:pt x="161544" y="2286"/>
                </a:lnTo>
                <a:lnTo>
                  <a:pt x="0" y="163830"/>
                </a:lnTo>
                <a:lnTo>
                  <a:pt x="7620" y="161544"/>
                </a:lnTo>
                <a:close/>
              </a:path>
            </a:pathLst>
          </a:custGeom>
          <a:solidFill>
            <a:srgbClr val="41a5a5"/>
          </a:solidFill>
          <a:ln w="0">
            <a:noFill/>
          </a:ln>
        </p:spPr>
        <p:style>
          <a:lnRef idx="0"/>
          <a:fillRef idx="0"/>
          <a:effectRef idx="0"/>
          <a:fontRef idx="minor"/>
        </p:style>
      </p:sp>
      <p:sp>
        <p:nvSpPr>
          <p:cNvPr id="3445" name="CustomShape 3302"/>
          <p:cNvSpPr/>
          <p:nvPr/>
        </p:nvSpPr>
        <p:spPr>
          <a:xfrm>
            <a:off x="4802040" y="3762720"/>
            <a:ext cx="161280" cy="161280"/>
          </a:xfrm>
          <a:custGeom>
            <a:avLst/>
            <a:gdLst/>
            <a:ahLst/>
            <a:rect l="l" t="t" r="r" b="b"/>
            <a:pathLst>
              <a:path w="161544" h="161544">
                <a:moveTo>
                  <a:pt x="0" y="161544"/>
                </a:moveTo>
                <a:lnTo>
                  <a:pt x="161544" y="0"/>
                </a:lnTo>
              </a:path>
            </a:pathLst>
          </a:custGeom>
          <a:noFill/>
          <a:ln w="762">
            <a:solidFill>
              <a:srgbClr val="41a5a5"/>
            </a:solidFill>
            <a:round/>
          </a:ln>
        </p:spPr>
        <p:style>
          <a:lnRef idx="0"/>
          <a:fillRef idx="0"/>
          <a:effectRef idx="0"/>
          <a:fontRef idx="minor"/>
        </p:style>
      </p:sp>
      <p:sp>
        <p:nvSpPr>
          <p:cNvPr id="3446" name="CustomShape 3303"/>
          <p:cNvSpPr/>
          <p:nvPr/>
        </p:nvSpPr>
        <p:spPr>
          <a:xfrm>
            <a:off x="4799880" y="376272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1a5a5"/>
          </a:solidFill>
          <a:ln w="0">
            <a:noFill/>
          </a:ln>
        </p:spPr>
        <p:style>
          <a:lnRef idx="0"/>
          <a:fillRef idx="0"/>
          <a:effectRef idx="0"/>
          <a:fontRef idx="minor"/>
        </p:style>
      </p:sp>
      <p:sp>
        <p:nvSpPr>
          <p:cNvPr id="3447" name="CustomShape 3304"/>
          <p:cNvSpPr/>
          <p:nvPr/>
        </p:nvSpPr>
        <p:spPr>
          <a:xfrm>
            <a:off x="4796640" y="3763440"/>
            <a:ext cx="164160" cy="162000"/>
          </a:xfrm>
          <a:custGeom>
            <a:avLst/>
            <a:gdLst/>
            <a:ahLst/>
            <a:rect l="l" t="t" r="r" b="b"/>
            <a:pathLst>
              <a:path w="164591" h="162305">
                <a:moveTo>
                  <a:pt x="3048" y="161544"/>
                </a:moveTo>
                <a:lnTo>
                  <a:pt x="164592" y="0"/>
                </a:lnTo>
                <a:lnTo>
                  <a:pt x="161544" y="762"/>
                </a:lnTo>
                <a:lnTo>
                  <a:pt x="0" y="162306"/>
                </a:lnTo>
                <a:lnTo>
                  <a:pt x="3048" y="161544"/>
                </a:lnTo>
                <a:close/>
              </a:path>
            </a:pathLst>
          </a:custGeom>
          <a:solidFill>
            <a:srgbClr val="42a8a8"/>
          </a:solidFill>
          <a:ln w="0">
            <a:noFill/>
          </a:ln>
        </p:spPr>
        <p:style>
          <a:lnRef idx="0"/>
          <a:fillRef idx="0"/>
          <a:effectRef idx="0"/>
          <a:fontRef idx="minor"/>
        </p:style>
      </p:sp>
      <p:sp>
        <p:nvSpPr>
          <p:cNvPr id="3448" name="CustomShape 3305"/>
          <p:cNvSpPr/>
          <p:nvPr/>
        </p:nvSpPr>
        <p:spPr>
          <a:xfrm>
            <a:off x="4794480" y="376416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4abab"/>
          </a:solidFill>
          <a:ln w="0">
            <a:noFill/>
          </a:ln>
        </p:spPr>
        <p:style>
          <a:lnRef idx="0"/>
          <a:fillRef idx="0"/>
          <a:effectRef idx="0"/>
          <a:fontRef idx="minor"/>
        </p:style>
      </p:sp>
      <p:sp>
        <p:nvSpPr>
          <p:cNvPr id="3449" name="CustomShape 3306"/>
          <p:cNvSpPr/>
          <p:nvPr/>
        </p:nvSpPr>
        <p:spPr>
          <a:xfrm>
            <a:off x="4787640" y="3764880"/>
            <a:ext cx="168120" cy="163440"/>
          </a:xfrm>
          <a:custGeom>
            <a:avLst/>
            <a:gdLst/>
            <a:ahLst/>
            <a:rect l="l" t="t" r="r" b="b"/>
            <a:pathLst>
              <a:path w="168401" h="163829">
                <a:moveTo>
                  <a:pt x="6858" y="161543"/>
                </a:moveTo>
                <a:lnTo>
                  <a:pt x="168402" y="0"/>
                </a:lnTo>
                <a:lnTo>
                  <a:pt x="161544" y="2285"/>
                </a:lnTo>
                <a:lnTo>
                  <a:pt x="0" y="163829"/>
                </a:lnTo>
                <a:lnTo>
                  <a:pt x="6858" y="161543"/>
                </a:lnTo>
                <a:close/>
              </a:path>
            </a:pathLst>
          </a:custGeom>
          <a:solidFill>
            <a:srgbClr val="45adad"/>
          </a:solidFill>
          <a:ln w="0">
            <a:noFill/>
          </a:ln>
        </p:spPr>
        <p:style>
          <a:lnRef idx="0"/>
          <a:fillRef idx="0"/>
          <a:effectRef idx="0"/>
          <a:fontRef idx="minor"/>
        </p:style>
      </p:sp>
      <p:sp>
        <p:nvSpPr>
          <p:cNvPr id="3450" name="CustomShape 3307"/>
          <p:cNvSpPr/>
          <p:nvPr/>
        </p:nvSpPr>
        <p:spPr>
          <a:xfrm>
            <a:off x="4794480" y="3764880"/>
            <a:ext cx="161280" cy="161280"/>
          </a:xfrm>
          <a:custGeom>
            <a:avLst/>
            <a:gdLst/>
            <a:ahLst/>
            <a:rect l="l" t="t" r="r" b="b"/>
            <a:pathLst>
              <a:path w="161544" h="161544">
                <a:moveTo>
                  <a:pt x="0" y="161543"/>
                </a:moveTo>
                <a:lnTo>
                  <a:pt x="161544" y="0"/>
                </a:lnTo>
              </a:path>
            </a:pathLst>
          </a:custGeom>
          <a:noFill/>
          <a:ln w="762">
            <a:solidFill>
              <a:srgbClr val="45adad"/>
            </a:solidFill>
            <a:round/>
          </a:ln>
        </p:spPr>
        <p:style>
          <a:lnRef idx="0"/>
          <a:fillRef idx="0"/>
          <a:effectRef idx="0"/>
          <a:fontRef idx="minor"/>
        </p:style>
      </p:sp>
      <p:sp>
        <p:nvSpPr>
          <p:cNvPr id="3451" name="CustomShape 3308"/>
          <p:cNvSpPr/>
          <p:nvPr/>
        </p:nvSpPr>
        <p:spPr>
          <a:xfrm>
            <a:off x="4790520" y="3764880"/>
            <a:ext cx="164880" cy="162000"/>
          </a:xfrm>
          <a:custGeom>
            <a:avLst/>
            <a:gdLst/>
            <a:ahLst/>
            <a:rect l="l" t="t" r="r" b="b"/>
            <a:pathLst>
              <a:path w="165353" h="162305">
                <a:moveTo>
                  <a:pt x="3810" y="161543"/>
                </a:moveTo>
                <a:lnTo>
                  <a:pt x="165354" y="0"/>
                </a:lnTo>
                <a:lnTo>
                  <a:pt x="161544" y="761"/>
                </a:lnTo>
                <a:lnTo>
                  <a:pt x="0" y="162305"/>
                </a:lnTo>
                <a:lnTo>
                  <a:pt x="3810" y="161543"/>
                </a:lnTo>
                <a:close/>
              </a:path>
            </a:pathLst>
          </a:custGeom>
          <a:solidFill>
            <a:srgbClr val="45adad"/>
          </a:solidFill>
          <a:ln w="0">
            <a:noFill/>
          </a:ln>
        </p:spPr>
        <p:style>
          <a:lnRef idx="0"/>
          <a:fillRef idx="0"/>
          <a:effectRef idx="0"/>
          <a:fontRef idx="minor"/>
        </p:style>
      </p:sp>
      <p:sp>
        <p:nvSpPr>
          <p:cNvPr id="3452" name="CustomShape 3309"/>
          <p:cNvSpPr/>
          <p:nvPr/>
        </p:nvSpPr>
        <p:spPr>
          <a:xfrm>
            <a:off x="4787640" y="3765960"/>
            <a:ext cx="164160" cy="162720"/>
          </a:xfrm>
          <a:custGeom>
            <a:avLst/>
            <a:gdLst/>
            <a:ahLst/>
            <a:rect l="l" t="t" r="r" b="b"/>
            <a:pathLst>
              <a:path w="164591" h="163067">
                <a:moveTo>
                  <a:pt x="3048" y="161543"/>
                </a:moveTo>
                <a:lnTo>
                  <a:pt x="164592" y="0"/>
                </a:lnTo>
                <a:lnTo>
                  <a:pt x="161544" y="1523"/>
                </a:lnTo>
                <a:lnTo>
                  <a:pt x="0" y="163067"/>
                </a:lnTo>
                <a:lnTo>
                  <a:pt x="3048" y="161543"/>
                </a:lnTo>
                <a:close/>
              </a:path>
            </a:pathLst>
          </a:custGeom>
          <a:solidFill>
            <a:srgbClr val="46b0b0"/>
          </a:solidFill>
          <a:ln w="0">
            <a:noFill/>
          </a:ln>
        </p:spPr>
        <p:style>
          <a:lnRef idx="0"/>
          <a:fillRef idx="0"/>
          <a:effectRef idx="0"/>
          <a:fontRef idx="minor"/>
        </p:style>
      </p:sp>
      <p:sp>
        <p:nvSpPr>
          <p:cNvPr id="3453" name="CustomShape 3310"/>
          <p:cNvSpPr/>
          <p:nvPr/>
        </p:nvSpPr>
        <p:spPr>
          <a:xfrm>
            <a:off x="4780080" y="3767400"/>
            <a:ext cx="168840" cy="164880"/>
          </a:xfrm>
          <a:custGeom>
            <a:avLst/>
            <a:gdLst/>
            <a:ahLst/>
            <a:rect l="l" t="t" r="r" b="b"/>
            <a:pathLst>
              <a:path w="169163" h="165353">
                <a:moveTo>
                  <a:pt x="7620" y="161543"/>
                </a:moveTo>
                <a:lnTo>
                  <a:pt x="169164" y="0"/>
                </a:lnTo>
                <a:lnTo>
                  <a:pt x="161544" y="3809"/>
                </a:lnTo>
                <a:lnTo>
                  <a:pt x="0" y="165353"/>
                </a:lnTo>
                <a:lnTo>
                  <a:pt x="7620" y="161543"/>
                </a:lnTo>
                <a:close/>
              </a:path>
            </a:pathLst>
          </a:custGeom>
          <a:solidFill>
            <a:srgbClr val="47b4b4"/>
          </a:solidFill>
          <a:ln w="0">
            <a:noFill/>
          </a:ln>
        </p:spPr>
        <p:style>
          <a:lnRef idx="0"/>
          <a:fillRef idx="0"/>
          <a:effectRef idx="0"/>
          <a:fontRef idx="minor"/>
        </p:style>
      </p:sp>
      <p:sp>
        <p:nvSpPr>
          <p:cNvPr id="3454" name="CustomShape 3311"/>
          <p:cNvSpPr/>
          <p:nvPr/>
        </p:nvSpPr>
        <p:spPr>
          <a:xfrm>
            <a:off x="4787640" y="3767400"/>
            <a:ext cx="161280" cy="161280"/>
          </a:xfrm>
          <a:custGeom>
            <a:avLst/>
            <a:gdLst/>
            <a:ahLst/>
            <a:rect l="l" t="t" r="r" b="b"/>
            <a:pathLst>
              <a:path w="161544" h="161544">
                <a:moveTo>
                  <a:pt x="0" y="161543"/>
                </a:moveTo>
                <a:lnTo>
                  <a:pt x="161544" y="0"/>
                </a:lnTo>
              </a:path>
            </a:pathLst>
          </a:custGeom>
          <a:noFill/>
          <a:ln w="762">
            <a:solidFill>
              <a:srgbClr val="47b4b4"/>
            </a:solidFill>
            <a:round/>
          </a:ln>
        </p:spPr>
        <p:style>
          <a:lnRef idx="0"/>
          <a:fillRef idx="0"/>
          <a:effectRef idx="0"/>
          <a:fontRef idx="minor"/>
        </p:style>
      </p:sp>
      <p:sp>
        <p:nvSpPr>
          <p:cNvPr id="3455" name="CustomShape 3312"/>
          <p:cNvSpPr/>
          <p:nvPr/>
        </p:nvSpPr>
        <p:spPr>
          <a:xfrm>
            <a:off x="4783680" y="3767400"/>
            <a:ext cx="164880" cy="163440"/>
          </a:xfrm>
          <a:custGeom>
            <a:avLst/>
            <a:gdLst/>
            <a:ahLst/>
            <a:rect l="l" t="t" r="r" b="b"/>
            <a:pathLst>
              <a:path w="165353" h="163829">
                <a:moveTo>
                  <a:pt x="3810" y="161543"/>
                </a:moveTo>
                <a:lnTo>
                  <a:pt x="165354" y="0"/>
                </a:lnTo>
                <a:lnTo>
                  <a:pt x="161544" y="1523"/>
                </a:lnTo>
                <a:lnTo>
                  <a:pt x="0" y="163829"/>
                </a:lnTo>
                <a:lnTo>
                  <a:pt x="3810" y="161543"/>
                </a:lnTo>
                <a:close/>
              </a:path>
            </a:pathLst>
          </a:custGeom>
          <a:solidFill>
            <a:srgbClr val="47b4b4"/>
          </a:solidFill>
          <a:ln w="0">
            <a:noFill/>
          </a:ln>
        </p:spPr>
        <p:style>
          <a:lnRef idx="0"/>
          <a:fillRef idx="0"/>
          <a:effectRef idx="0"/>
          <a:fontRef idx="minor"/>
        </p:style>
      </p:sp>
      <p:sp>
        <p:nvSpPr>
          <p:cNvPr id="3456" name="CustomShape 3313"/>
          <p:cNvSpPr/>
          <p:nvPr/>
        </p:nvSpPr>
        <p:spPr>
          <a:xfrm>
            <a:off x="4780080" y="3768840"/>
            <a:ext cx="164880" cy="163440"/>
          </a:xfrm>
          <a:custGeom>
            <a:avLst/>
            <a:gdLst/>
            <a:ahLst/>
            <a:rect l="l" t="t" r="r" b="b"/>
            <a:pathLst>
              <a:path w="165353" h="163829">
                <a:moveTo>
                  <a:pt x="3810" y="162305"/>
                </a:moveTo>
                <a:lnTo>
                  <a:pt x="165354" y="0"/>
                </a:lnTo>
                <a:lnTo>
                  <a:pt x="161544" y="2285"/>
                </a:lnTo>
                <a:lnTo>
                  <a:pt x="0" y="163829"/>
                </a:lnTo>
                <a:lnTo>
                  <a:pt x="3810" y="162305"/>
                </a:lnTo>
                <a:close/>
              </a:path>
            </a:pathLst>
          </a:custGeom>
          <a:solidFill>
            <a:srgbClr val="48b7b7"/>
          </a:solidFill>
          <a:ln w="0">
            <a:noFill/>
          </a:ln>
        </p:spPr>
        <p:style>
          <a:lnRef idx="0"/>
          <a:fillRef idx="0"/>
          <a:effectRef idx="0"/>
          <a:fontRef idx="minor"/>
        </p:style>
      </p:sp>
      <p:sp>
        <p:nvSpPr>
          <p:cNvPr id="3457" name="CustomShape 3314"/>
          <p:cNvSpPr/>
          <p:nvPr/>
        </p:nvSpPr>
        <p:spPr>
          <a:xfrm>
            <a:off x="4773240" y="3771000"/>
            <a:ext cx="168120" cy="164880"/>
          </a:xfrm>
          <a:custGeom>
            <a:avLst/>
            <a:gdLst/>
            <a:ahLst/>
            <a:rect l="l" t="t" r="r" b="b"/>
            <a:pathLst>
              <a:path w="168401" h="165353">
                <a:moveTo>
                  <a:pt x="6858" y="161543"/>
                </a:moveTo>
                <a:lnTo>
                  <a:pt x="168402" y="0"/>
                </a:lnTo>
                <a:lnTo>
                  <a:pt x="161544" y="3809"/>
                </a:lnTo>
                <a:lnTo>
                  <a:pt x="0" y="165353"/>
                </a:lnTo>
                <a:lnTo>
                  <a:pt x="6858" y="161543"/>
                </a:lnTo>
                <a:close/>
              </a:path>
            </a:pathLst>
          </a:custGeom>
          <a:solidFill>
            <a:srgbClr val="49baba"/>
          </a:solidFill>
          <a:ln w="0">
            <a:noFill/>
          </a:ln>
        </p:spPr>
        <p:style>
          <a:lnRef idx="0"/>
          <a:fillRef idx="0"/>
          <a:effectRef idx="0"/>
          <a:fontRef idx="minor"/>
        </p:style>
      </p:sp>
      <p:sp>
        <p:nvSpPr>
          <p:cNvPr id="3458" name="CustomShape 3315"/>
          <p:cNvSpPr/>
          <p:nvPr/>
        </p:nvSpPr>
        <p:spPr>
          <a:xfrm>
            <a:off x="4780080" y="3771000"/>
            <a:ext cx="161280" cy="161280"/>
          </a:xfrm>
          <a:custGeom>
            <a:avLst/>
            <a:gdLst/>
            <a:ahLst/>
            <a:rect l="l" t="t" r="r" b="b"/>
            <a:pathLst>
              <a:path w="161544" h="161544">
                <a:moveTo>
                  <a:pt x="0" y="161543"/>
                </a:moveTo>
                <a:lnTo>
                  <a:pt x="161544" y="0"/>
                </a:lnTo>
              </a:path>
            </a:pathLst>
          </a:custGeom>
          <a:noFill/>
          <a:ln w="762">
            <a:solidFill>
              <a:srgbClr val="49baba"/>
            </a:solidFill>
            <a:round/>
          </a:ln>
        </p:spPr>
        <p:style>
          <a:lnRef idx="0"/>
          <a:fillRef idx="0"/>
          <a:effectRef idx="0"/>
          <a:fontRef idx="minor"/>
        </p:style>
      </p:sp>
      <p:sp>
        <p:nvSpPr>
          <p:cNvPr id="3459" name="CustomShape 3316"/>
          <p:cNvSpPr/>
          <p:nvPr/>
        </p:nvSpPr>
        <p:spPr>
          <a:xfrm>
            <a:off x="4765680" y="3774960"/>
            <a:ext cx="168840" cy="166680"/>
          </a:xfrm>
          <a:custGeom>
            <a:avLst/>
            <a:gdLst/>
            <a:ahLst/>
            <a:rect l="l" t="t" r="r" b="b"/>
            <a:pathLst>
              <a:path w="169163" h="166877">
                <a:moveTo>
                  <a:pt x="7620" y="161544"/>
                </a:moveTo>
                <a:lnTo>
                  <a:pt x="169164" y="0"/>
                </a:lnTo>
                <a:lnTo>
                  <a:pt x="162306" y="5334"/>
                </a:lnTo>
                <a:lnTo>
                  <a:pt x="0" y="166878"/>
                </a:lnTo>
                <a:lnTo>
                  <a:pt x="7620" y="161544"/>
                </a:lnTo>
                <a:close/>
              </a:path>
            </a:pathLst>
          </a:custGeom>
          <a:solidFill>
            <a:srgbClr val="4dc0c0"/>
          </a:solidFill>
          <a:ln w="0">
            <a:noFill/>
          </a:ln>
        </p:spPr>
        <p:style>
          <a:lnRef idx="0"/>
          <a:fillRef idx="0"/>
          <a:effectRef idx="0"/>
          <a:fontRef idx="minor"/>
        </p:style>
      </p:sp>
      <p:sp>
        <p:nvSpPr>
          <p:cNvPr id="3460" name="CustomShape 3317"/>
          <p:cNvSpPr/>
          <p:nvPr/>
        </p:nvSpPr>
        <p:spPr>
          <a:xfrm>
            <a:off x="4773240" y="3774960"/>
            <a:ext cx="161280" cy="161280"/>
          </a:xfrm>
          <a:custGeom>
            <a:avLst/>
            <a:gdLst/>
            <a:ahLst/>
            <a:rect l="l" t="t" r="r" b="b"/>
            <a:pathLst>
              <a:path w="161544" h="161544">
                <a:moveTo>
                  <a:pt x="0" y="161544"/>
                </a:moveTo>
                <a:lnTo>
                  <a:pt x="161544" y="0"/>
                </a:lnTo>
              </a:path>
            </a:pathLst>
          </a:custGeom>
          <a:noFill/>
          <a:ln w="762">
            <a:solidFill>
              <a:srgbClr val="4dc0c0"/>
            </a:solidFill>
            <a:round/>
          </a:ln>
        </p:spPr>
        <p:style>
          <a:lnRef idx="0"/>
          <a:fillRef idx="0"/>
          <a:effectRef idx="0"/>
          <a:fontRef idx="minor"/>
        </p:style>
      </p:sp>
      <p:sp>
        <p:nvSpPr>
          <p:cNvPr id="3461" name="CustomShape 3318"/>
          <p:cNvSpPr/>
          <p:nvPr/>
        </p:nvSpPr>
        <p:spPr>
          <a:xfrm>
            <a:off x="4758840" y="3780360"/>
            <a:ext cx="168840" cy="167400"/>
          </a:xfrm>
          <a:custGeom>
            <a:avLst/>
            <a:gdLst/>
            <a:ahLst/>
            <a:rect l="l" t="t" r="r" b="b"/>
            <a:pathLst>
              <a:path w="169163" h="167639">
                <a:moveTo>
                  <a:pt x="6858" y="161544"/>
                </a:moveTo>
                <a:lnTo>
                  <a:pt x="169164" y="0"/>
                </a:lnTo>
                <a:lnTo>
                  <a:pt x="161544" y="6096"/>
                </a:lnTo>
                <a:lnTo>
                  <a:pt x="0" y="167640"/>
                </a:lnTo>
                <a:lnTo>
                  <a:pt x="6858" y="161544"/>
                </a:lnTo>
                <a:close/>
              </a:path>
            </a:pathLst>
          </a:custGeom>
          <a:solidFill>
            <a:srgbClr val="4fc5c5"/>
          </a:solidFill>
          <a:ln w="0">
            <a:noFill/>
          </a:ln>
        </p:spPr>
        <p:style>
          <a:lnRef idx="0"/>
          <a:fillRef idx="0"/>
          <a:effectRef idx="0"/>
          <a:fontRef idx="minor"/>
        </p:style>
      </p:sp>
      <p:sp>
        <p:nvSpPr>
          <p:cNvPr id="3462" name="CustomShape 3319"/>
          <p:cNvSpPr/>
          <p:nvPr/>
        </p:nvSpPr>
        <p:spPr>
          <a:xfrm>
            <a:off x="4765680" y="3780360"/>
            <a:ext cx="162000" cy="161280"/>
          </a:xfrm>
          <a:custGeom>
            <a:avLst/>
            <a:gdLst/>
            <a:ahLst/>
            <a:rect l="l" t="t" r="r" b="b"/>
            <a:pathLst>
              <a:path w="162305" h="161544">
                <a:moveTo>
                  <a:pt x="0" y="161544"/>
                </a:moveTo>
                <a:lnTo>
                  <a:pt x="162306" y="0"/>
                </a:lnTo>
              </a:path>
            </a:pathLst>
          </a:custGeom>
          <a:noFill/>
          <a:ln w="762">
            <a:solidFill>
              <a:srgbClr val="4fc5c5"/>
            </a:solidFill>
            <a:round/>
          </a:ln>
        </p:spPr>
        <p:style>
          <a:lnRef idx="0"/>
          <a:fillRef idx="0"/>
          <a:effectRef idx="0"/>
          <a:fontRef idx="minor"/>
        </p:style>
      </p:sp>
      <p:sp>
        <p:nvSpPr>
          <p:cNvPr id="3463" name="CustomShape 3320"/>
          <p:cNvSpPr/>
          <p:nvPr/>
        </p:nvSpPr>
        <p:spPr>
          <a:xfrm>
            <a:off x="4752000" y="3786480"/>
            <a:ext cx="168120" cy="168120"/>
          </a:xfrm>
          <a:custGeom>
            <a:avLst/>
            <a:gdLst/>
            <a:ahLst/>
            <a:rect l="l" t="t" r="r" b="b"/>
            <a:pathLst>
              <a:path w="168401" h="168401">
                <a:moveTo>
                  <a:pt x="6858" y="161543"/>
                </a:moveTo>
                <a:lnTo>
                  <a:pt x="0" y="168401"/>
                </a:lnTo>
                <a:lnTo>
                  <a:pt x="168402" y="0"/>
                </a:lnTo>
                <a:lnTo>
                  <a:pt x="6858" y="161543"/>
                </a:lnTo>
                <a:close/>
              </a:path>
            </a:pathLst>
          </a:custGeom>
          <a:solidFill>
            <a:srgbClr val="50c8c8"/>
          </a:solidFill>
          <a:ln w="0">
            <a:noFill/>
          </a:ln>
        </p:spPr>
        <p:style>
          <a:lnRef idx="0"/>
          <a:fillRef idx="0"/>
          <a:effectRef idx="0"/>
          <a:fontRef idx="minor"/>
        </p:style>
      </p:sp>
      <p:sp>
        <p:nvSpPr>
          <p:cNvPr id="3464" name="CustomShape 3321"/>
          <p:cNvSpPr/>
          <p:nvPr/>
        </p:nvSpPr>
        <p:spPr>
          <a:xfrm>
            <a:off x="4758840" y="3786480"/>
            <a:ext cx="161280" cy="161280"/>
          </a:xfrm>
          <a:custGeom>
            <a:avLst/>
            <a:gdLst/>
            <a:ahLst/>
            <a:rect l="l" t="t" r="r" b="b"/>
            <a:pathLst>
              <a:path w="161544" h="161544">
                <a:moveTo>
                  <a:pt x="0" y="161543"/>
                </a:moveTo>
                <a:lnTo>
                  <a:pt x="161544" y="0"/>
                </a:lnTo>
              </a:path>
            </a:pathLst>
          </a:custGeom>
          <a:noFill/>
          <a:ln w="762">
            <a:solidFill>
              <a:srgbClr val="50c8c8"/>
            </a:solidFill>
            <a:round/>
          </a:ln>
        </p:spPr>
        <p:style>
          <a:lnRef idx="0"/>
          <a:fillRef idx="0"/>
          <a:effectRef idx="0"/>
          <a:fontRef idx="minor"/>
        </p:style>
      </p:sp>
      <p:sp>
        <p:nvSpPr>
          <p:cNvPr id="3465" name="CustomShape 3322"/>
          <p:cNvSpPr/>
          <p:nvPr/>
        </p:nvSpPr>
        <p:spPr>
          <a:xfrm>
            <a:off x="4354920" y="3922200"/>
            <a:ext cx="597960" cy="603000"/>
          </a:xfrm>
          <a:custGeom>
            <a:avLst/>
            <a:gdLst/>
            <a:ahLst/>
            <a:rect l="l" t="t" r="r" b="b"/>
            <a:pathLst>
              <a:path w="598170" h="603272">
                <a:moveTo>
                  <a:pt x="261542" y="744"/>
                </a:moveTo>
                <a:lnTo>
                  <a:pt x="250888" y="332"/>
                </a:lnTo>
                <a:lnTo>
                  <a:pt x="240097" y="1556"/>
                </a:lnTo>
                <a:lnTo>
                  <a:pt x="229250" y="4420"/>
                </a:lnTo>
                <a:lnTo>
                  <a:pt x="218428" y="8927"/>
                </a:lnTo>
                <a:lnTo>
                  <a:pt x="207709" y="15080"/>
                </a:lnTo>
                <a:lnTo>
                  <a:pt x="197176" y="22882"/>
                </a:lnTo>
                <a:lnTo>
                  <a:pt x="186907" y="32335"/>
                </a:lnTo>
                <a:lnTo>
                  <a:pt x="176984" y="43443"/>
                </a:lnTo>
                <a:lnTo>
                  <a:pt x="167487" y="56208"/>
                </a:lnTo>
                <a:lnTo>
                  <a:pt x="158495" y="70634"/>
                </a:lnTo>
                <a:lnTo>
                  <a:pt x="144779" y="95018"/>
                </a:lnTo>
                <a:lnTo>
                  <a:pt x="144779" y="18056"/>
                </a:lnTo>
                <a:lnTo>
                  <a:pt x="0" y="18056"/>
                </a:lnTo>
                <a:lnTo>
                  <a:pt x="0" y="41678"/>
                </a:lnTo>
                <a:lnTo>
                  <a:pt x="10667" y="44726"/>
                </a:lnTo>
                <a:lnTo>
                  <a:pt x="15239" y="47012"/>
                </a:lnTo>
                <a:lnTo>
                  <a:pt x="24861" y="54191"/>
                </a:lnTo>
                <a:lnTo>
                  <a:pt x="31293" y="63450"/>
                </a:lnTo>
                <a:lnTo>
                  <a:pt x="35147" y="74315"/>
                </a:lnTo>
                <a:lnTo>
                  <a:pt x="37034" y="86309"/>
                </a:lnTo>
                <a:lnTo>
                  <a:pt x="37564" y="98959"/>
                </a:lnTo>
                <a:lnTo>
                  <a:pt x="37349" y="111790"/>
                </a:lnTo>
                <a:lnTo>
                  <a:pt x="37001" y="124325"/>
                </a:lnTo>
                <a:lnTo>
                  <a:pt x="37128" y="136091"/>
                </a:lnTo>
                <a:lnTo>
                  <a:pt x="38099" y="145310"/>
                </a:lnTo>
                <a:lnTo>
                  <a:pt x="38099" y="506498"/>
                </a:lnTo>
                <a:lnTo>
                  <a:pt x="36977" y="520397"/>
                </a:lnTo>
                <a:lnTo>
                  <a:pt x="36425" y="533173"/>
                </a:lnTo>
                <a:lnTo>
                  <a:pt x="35365" y="544848"/>
                </a:lnTo>
                <a:lnTo>
                  <a:pt x="32720" y="555445"/>
                </a:lnTo>
                <a:lnTo>
                  <a:pt x="27414" y="564986"/>
                </a:lnTo>
                <a:lnTo>
                  <a:pt x="18368" y="573493"/>
                </a:lnTo>
                <a:lnTo>
                  <a:pt x="10667" y="578126"/>
                </a:lnTo>
                <a:lnTo>
                  <a:pt x="0" y="581174"/>
                </a:lnTo>
                <a:lnTo>
                  <a:pt x="0" y="603272"/>
                </a:lnTo>
                <a:lnTo>
                  <a:pt x="182879" y="603272"/>
                </a:lnTo>
                <a:lnTo>
                  <a:pt x="182879" y="581174"/>
                </a:lnTo>
                <a:lnTo>
                  <a:pt x="177545" y="579650"/>
                </a:lnTo>
                <a:lnTo>
                  <a:pt x="165874" y="574540"/>
                </a:lnTo>
                <a:lnTo>
                  <a:pt x="157413" y="566413"/>
                </a:lnTo>
                <a:lnTo>
                  <a:pt x="151648" y="555911"/>
                </a:lnTo>
                <a:lnTo>
                  <a:pt x="148069" y="543678"/>
                </a:lnTo>
                <a:lnTo>
                  <a:pt x="146163" y="530356"/>
                </a:lnTo>
                <a:lnTo>
                  <a:pt x="145419" y="516587"/>
                </a:lnTo>
                <a:lnTo>
                  <a:pt x="145365" y="490281"/>
                </a:lnTo>
                <a:lnTo>
                  <a:pt x="145031" y="479030"/>
                </a:lnTo>
                <a:lnTo>
                  <a:pt x="144779" y="476018"/>
                </a:lnTo>
                <a:lnTo>
                  <a:pt x="144779" y="161312"/>
                </a:lnTo>
                <a:lnTo>
                  <a:pt x="154685" y="139976"/>
                </a:lnTo>
                <a:lnTo>
                  <a:pt x="163829" y="121688"/>
                </a:lnTo>
                <a:lnTo>
                  <a:pt x="177044" y="101280"/>
                </a:lnTo>
                <a:lnTo>
                  <a:pt x="192159" y="87398"/>
                </a:lnTo>
                <a:lnTo>
                  <a:pt x="207829" y="81927"/>
                </a:lnTo>
                <a:lnTo>
                  <a:pt x="215451" y="82935"/>
                </a:lnTo>
                <a:lnTo>
                  <a:pt x="229429" y="93618"/>
                </a:lnTo>
                <a:lnTo>
                  <a:pt x="240029" y="115592"/>
                </a:lnTo>
                <a:lnTo>
                  <a:pt x="243839" y="138452"/>
                </a:lnTo>
                <a:lnTo>
                  <a:pt x="244601" y="159026"/>
                </a:lnTo>
                <a:lnTo>
                  <a:pt x="245363" y="187982"/>
                </a:lnTo>
                <a:lnTo>
                  <a:pt x="245363" y="517928"/>
                </a:lnTo>
                <a:lnTo>
                  <a:pt x="243077" y="542312"/>
                </a:lnTo>
                <a:lnTo>
                  <a:pt x="233033" y="566382"/>
                </a:lnTo>
                <a:lnTo>
                  <a:pt x="215645" y="579650"/>
                </a:lnTo>
                <a:lnTo>
                  <a:pt x="208025" y="581174"/>
                </a:lnTo>
                <a:lnTo>
                  <a:pt x="208025" y="603272"/>
                </a:lnTo>
                <a:lnTo>
                  <a:pt x="391667" y="603272"/>
                </a:lnTo>
                <a:lnTo>
                  <a:pt x="391667" y="581174"/>
                </a:lnTo>
                <a:lnTo>
                  <a:pt x="385571" y="579650"/>
                </a:lnTo>
                <a:lnTo>
                  <a:pt x="373663" y="575157"/>
                </a:lnTo>
                <a:lnTo>
                  <a:pt x="365010" y="567434"/>
                </a:lnTo>
                <a:lnTo>
                  <a:pt x="359097" y="557155"/>
                </a:lnTo>
                <a:lnTo>
                  <a:pt x="355410" y="544994"/>
                </a:lnTo>
                <a:lnTo>
                  <a:pt x="353433" y="531625"/>
                </a:lnTo>
                <a:lnTo>
                  <a:pt x="352651" y="517722"/>
                </a:lnTo>
                <a:lnTo>
                  <a:pt x="352611" y="491010"/>
                </a:lnTo>
                <a:lnTo>
                  <a:pt x="352322" y="479549"/>
                </a:lnTo>
                <a:lnTo>
                  <a:pt x="352043" y="476018"/>
                </a:lnTo>
                <a:lnTo>
                  <a:pt x="352043" y="161312"/>
                </a:lnTo>
                <a:lnTo>
                  <a:pt x="360425" y="143024"/>
                </a:lnTo>
                <a:lnTo>
                  <a:pt x="368807" y="127022"/>
                </a:lnTo>
                <a:lnTo>
                  <a:pt x="379799" y="108741"/>
                </a:lnTo>
                <a:lnTo>
                  <a:pt x="393723" y="93711"/>
                </a:lnTo>
                <a:lnTo>
                  <a:pt x="409003" y="84360"/>
                </a:lnTo>
                <a:lnTo>
                  <a:pt x="416661" y="82571"/>
                </a:lnTo>
                <a:lnTo>
                  <a:pt x="424067" y="83112"/>
                </a:lnTo>
                <a:lnTo>
                  <a:pt x="442809" y="101741"/>
                </a:lnTo>
                <a:lnTo>
                  <a:pt x="449579" y="124736"/>
                </a:lnTo>
                <a:lnTo>
                  <a:pt x="452627" y="160550"/>
                </a:lnTo>
                <a:lnTo>
                  <a:pt x="452910" y="178795"/>
                </a:lnTo>
                <a:lnTo>
                  <a:pt x="453188" y="197043"/>
                </a:lnTo>
                <a:lnTo>
                  <a:pt x="453455" y="215292"/>
                </a:lnTo>
                <a:lnTo>
                  <a:pt x="453708" y="233542"/>
                </a:lnTo>
                <a:lnTo>
                  <a:pt x="453941" y="251794"/>
                </a:lnTo>
                <a:lnTo>
                  <a:pt x="454150" y="270047"/>
                </a:lnTo>
                <a:lnTo>
                  <a:pt x="454329" y="288301"/>
                </a:lnTo>
                <a:lnTo>
                  <a:pt x="454475" y="306555"/>
                </a:lnTo>
                <a:lnTo>
                  <a:pt x="454647" y="343063"/>
                </a:lnTo>
                <a:lnTo>
                  <a:pt x="454532" y="397823"/>
                </a:lnTo>
                <a:lnTo>
                  <a:pt x="454376" y="416075"/>
                </a:lnTo>
                <a:lnTo>
                  <a:pt x="454153" y="434325"/>
                </a:lnTo>
                <a:lnTo>
                  <a:pt x="453858" y="452574"/>
                </a:lnTo>
                <a:lnTo>
                  <a:pt x="453486" y="470821"/>
                </a:lnTo>
                <a:lnTo>
                  <a:pt x="453033" y="489066"/>
                </a:lnTo>
                <a:lnTo>
                  <a:pt x="452495" y="507308"/>
                </a:lnTo>
                <a:lnTo>
                  <a:pt x="451865" y="525548"/>
                </a:lnTo>
                <a:lnTo>
                  <a:pt x="449579" y="542312"/>
                </a:lnTo>
                <a:lnTo>
                  <a:pt x="440435" y="564410"/>
                </a:lnTo>
                <a:lnTo>
                  <a:pt x="425195" y="578126"/>
                </a:lnTo>
                <a:lnTo>
                  <a:pt x="414527" y="581174"/>
                </a:lnTo>
                <a:lnTo>
                  <a:pt x="414527" y="603272"/>
                </a:lnTo>
                <a:lnTo>
                  <a:pt x="598169" y="603272"/>
                </a:lnTo>
                <a:lnTo>
                  <a:pt x="598169" y="581174"/>
                </a:lnTo>
                <a:lnTo>
                  <a:pt x="587501" y="578126"/>
                </a:lnTo>
                <a:lnTo>
                  <a:pt x="582167" y="575840"/>
                </a:lnTo>
                <a:lnTo>
                  <a:pt x="578357" y="572792"/>
                </a:lnTo>
                <a:lnTo>
                  <a:pt x="569845" y="564759"/>
                </a:lnTo>
                <a:lnTo>
                  <a:pt x="564857" y="552975"/>
                </a:lnTo>
                <a:lnTo>
                  <a:pt x="562360" y="539200"/>
                </a:lnTo>
                <a:lnTo>
                  <a:pt x="561318" y="525193"/>
                </a:lnTo>
                <a:lnTo>
                  <a:pt x="560698" y="512714"/>
                </a:lnTo>
                <a:lnTo>
                  <a:pt x="560069" y="506498"/>
                </a:lnTo>
                <a:lnTo>
                  <a:pt x="559307" y="476018"/>
                </a:lnTo>
                <a:lnTo>
                  <a:pt x="559268" y="201020"/>
                </a:lnTo>
                <a:lnTo>
                  <a:pt x="559091" y="188071"/>
                </a:lnTo>
                <a:lnTo>
                  <a:pt x="558738" y="174705"/>
                </a:lnTo>
                <a:lnTo>
                  <a:pt x="558154" y="161061"/>
                </a:lnTo>
                <a:lnTo>
                  <a:pt x="557282" y="147277"/>
                </a:lnTo>
                <a:lnTo>
                  <a:pt x="556066" y="133492"/>
                </a:lnTo>
                <a:lnTo>
                  <a:pt x="554450" y="119843"/>
                </a:lnTo>
                <a:lnTo>
                  <a:pt x="552377" y="106470"/>
                </a:lnTo>
                <a:lnTo>
                  <a:pt x="549792" y="93510"/>
                </a:lnTo>
                <a:lnTo>
                  <a:pt x="546639" y="81102"/>
                </a:lnTo>
                <a:lnTo>
                  <a:pt x="542860" y="69384"/>
                </a:lnTo>
                <a:lnTo>
                  <a:pt x="538401" y="58495"/>
                </a:lnTo>
                <a:lnTo>
                  <a:pt x="534923" y="51584"/>
                </a:lnTo>
                <a:lnTo>
                  <a:pt x="531113" y="43202"/>
                </a:lnTo>
                <a:lnTo>
                  <a:pt x="525779" y="35582"/>
                </a:lnTo>
                <a:lnTo>
                  <a:pt x="521207" y="27962"/>
                </a:lnTo>
                <a:lnTo>
                  <a:pt x="511432" y="18938"/>
                </a:lnTo>
                <a:lnTo>
                  <a:pt x="501644" y="11791"/>
                </a:lnTo>
                <a:lnTo>
                  <a:pt x="491870" y="6424"/>
                </a:lnTo>
                <a:lnTo>
                  <a:pt x="482139" y="2736"/>
                </a:lnTo>
                <a:lnTo>
                  <a:pt x="472477" y="628"/>
                </a:lnTo>
                <a:lnTo>
                  <a:pt x="462912" y="0"/>
                </a:lnTo>
                <a:lnTo>
                  <a:pt x="453473" y="752"/>
                </a:lnTo>
                <a:lnTo>
                  <a:pt x="444187" y="2785"/>
                </a:lnTo>
                <a:lnTo>
                  <a:pt x="435081" y="5999"/>
                </a:lnTo>
                <a:lnTo>
                  <a:pt x="426184" y="10296"/>
                </a:lnTo>
                <a:lnTo>
                  <a:pt x="417522" y="15574"/>
                </a:lnTo>
                <a:lnTo>
                  <a:pt x="409124" y="21735"/>
                </a:lnTo>
                <a:lnTo>
                  <a:pt x="401016" y="28679"/>
                </a:lnTo>
                <a:lnTo>
                  <a:pt x="393228" y="36307"/>
                </a:lnTo>
                <a:lnTo>
                  <a:pt x="385786" y="44518"/>
                </a:lnTo>
                <a:lnTo>
                  <a:pt x="378719" y="53214"/>
                </a:lnTo>
                <a:lnTo>
                  <a:pt x="372053" y="62294"/>
                </a:lnTo>
                <a:lnTo>
                  <a:pt x="365817" y="71659"/>
                </a:lnTo>
                <a:lnTo>
                  <a:pt x="360425" y="80540"/>
                </a:lnTo>
                <a:lnTo>
                  <a:pt x="353567" y="93494"/>
                </a:lnTo>
                <a:lnTo>
                  <a:pt x="345947" y="107210"/>
                </a:lnTo>
                <a:lnTo>
                  <a:pt x="342899" y="94256"/>
                </a:lnTo>
                <a:lnTo>
                  <a:pt x="338029" y="77636"/>
                </a:lnTo>
                <a:lnTo>
                  <a:pt x="332219" y="62623"/>
                </a:lnTo>
                <a:lnTo>
                  <a:pt x="325549" y="49220"/>
                </a:lnTo>
                <a:lnTo>
                  <a:pt x="318100" y="37432"/>
                </a:lnTo>
                <a:lnTo>
                  <a:pt x="309952" y="27259"/>
                </a:lnTo>
                <a:lnTo>
                  <a:pt x="301186" y="18706"/>
                </a:lnTo>
                <a:lnTo>
                  <a:pt x="291881" y="11775"/>
                </a:lnTo>
                <a:lnTo>
                  <a:pt x="282119" y="6469"/>
                </a:lnTo>
                <a:lnTo>
                  <a:pt x="271979" y="2791"/>
                </a:lnTo>
                <a:lnTo>
                  <a:pt x="261542" y="744"/>
                </a:lnTo>
                <a:close/>
              </a:path>
            </a:pathLst>
          </a:custGeom>
          <a:solidFill>
            <a:srgbClr val="274e75"/>
          </a:solidFill>
          <a:ln w="0">
            <a:noFill/>
          </a:ln>
        </p:spPr>
        <p:style>
          <a:lnRef idx="0"/>
          <a:fillRef idx="0"/>
          <a:effectRef idx="0"/>
          <a:fontRef idx="minor"/>
        </p:style>
      </p:sp>
      <p:sp>
        <p:nvSpPr>
          <p:cNvPr id="3466" name="CustomShape 3323"/>
          <p:cNvSpPr/>
          <p:nvPr/>
        </p:nvSpPr>
        <p:spPr>
          <a:xfrm>
            <a:off x="4354920" y="3940200"/>
            <a:ext cx="144360" cy="360"/>
          </a:xfrm>
          <a:custGeom>
            <a:avLst/>
            <a:gdLst/>
            <a:ahLst/>
            <a:rect l="l" t="t" r="r" b="b"/>
            <a:pathLst>
              <a:path w="144779" h="0">
                <a:moveTo>
                  <a:pt x="144779" y="0"/>
                </a:moveTo>
                <a:lnTo>
                  <a:pt x="0" y="0"/>
                </a:lnTo>
              </a:path>
            </a:pathLst>
          </a:custGeom>
          <a:noFill/>
          <a:ln w="12954">
            <a:solidFill>
              <a:srgbClr val="358092"/>
            </a:solidFill>
            <a:round/>
          </a:ln>
        </p:spPr>
        <p:style>
          <a:lnRef idx="0"/>
          <a:fillRef idx="0"/>
          <a:effectRef idx="0"/>
          <a:fontRef idx="minor"/>
        </p:style>
      </p:sp>
      <p:sp>
        <p:nvSpPr>
          <p:cNvPr id="3467" name="CustomShape 3324"/>
          <p:cNvSpPr/>
          <p:nvPr/>
        </p:nvSpPr>
        <p:spPr>
          <a:xfrm>
            <a:off x="435492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3468" name="CustomShape 3325"/>
          <p:cNvSpPr/>
          <p:nvPr/>
        </p:nvSpPr>
        <p:spPr>
          <a:xfrm>
            <a:off x="4354920" y="3963960"/>
            <a:ext cx="10440" cy="2520"/>
          </a:xfrm>
          <a:custGeom>
            <a:avLst/>
            <a:gdLst/>
            <a:ahLst/>
            <a:rect l="l" t="t" r="r" b="b"/>
            <a:pathLst>
              <a:path w="10667" h="3048">
                <a:moveTo>
                  <a:pt x="0" y="0"/>
                </a:moveTo>
                <a:lnTo>
                  <a:pt x="10668" y="3047"/>
                </a:lnTo>
              </a:path>
            </a:pathLst>
          </a:custGeom>
          <a:noFill/>
          <a:ln w="12954">
            <a:solidFill>
              <a:srgbClr val="347b8c"/>
            </a:solidFill>
            <a:round/>
          </a:ln>
        </p:spPr>
        <p:style>
          <a:lnRef idx="0"/>
          <a:fillRef idx="0"/>
          <a:effectRef idx="0"/>
          <a:fontRef idx="minor"/>
        </p:style>
      </p:sp>
      <p:sp>
        <p:nvSpPr>
          <p:cNvPr id="3469" name="CustomShape 3326"/>
          <p:cNvSpPr/>
          <p:nvPr/>
        </p:nvSpPr>
        <p:spPr>
          <a:xfrm>
            <a:off x="4365360" y="3966840"/>
            <a:ext cx="4320" cy="1800"/>
          </a:xfrm>
          <a:custGeom>
            <a:avLst/>
            <a:gdLst/>
            <a:ahLst/>
            <a:rect l="l" t="t" r="r" b="b"/>
            <a:pathLst>
              <a:path w="4572" h="2286">
                <a:moveTo>
                  <a:pt x="0" y="0"/>
                </a:moveTo>
                <a:lnTo>
                  <a:pt x="4572" y="2285"/>
                </a:lnTo>
              </a:path>
            </a:pathLst>
          </a:custGeom>
          <a:noFill/>
          <a:ln w="12954">
            <a:solidFill>
              <a:srgbClr val="368092"/>
            </a:solidFill>
            <a:round/>
          </a:ln>
        </p:spPr>
        <p:style>
          <a:lnRef idx="0"/>
          <a:fillRef idx="0"/>
          <a:effectRef idx="0"/>
          <a:fontRef idx="minor"/>
        </p:style>
      </p:sp>
      <p:sp>
        <p:nvSpPr>
          <p:cNvPr id="3470" name="CustomShape 3327"/>
          <p:cNvSpPr/>
          <p:nvPr/>
        </p:nvSpPr>
        <p:spPr>
          <a:xfrm>
            <a:off x="4370040" y="3969360"/>
            <a:ext cx="4320" cy="1800"/>
          </a:xfrm>
          <a:custGeom>
            <a:avLst/>
            <a:gdLst/>
            <a:ahLst/>
            <a:rect l="l" t="t" r="r" b="b"/>
            <a:pathLst>
              <a:path w="4572" h="2286">
                <a:moveTo>
                  <a:pt x="0" y="0"/>
                </a:moveTo>
                <a:lnTo>
                  <a:pt x="4572" y="2285"/>
                </a:lnTo>
              </a:path>
            </a:pathLst>
          </a:custGeom>
          <a:noFill/>
          <a:ln w="12954">
            <a:solidFill>
              <a:srgbClr val="388496"/>
            </a:solidFill>
            <a:round/>
          </a:ln>
        </p:spPr>
        <p:style>
          <a:lnRef idx="0"/>
          <a:fillRef idx="0"/>
          <a:effectRef idx="0"/>
          <a:fontRef idx="minor"/>
        </p:style>
      </p:sp>
      <p:sp>
        <p:nvSpPr>
          <p:cNvPr id="3471" name="CustomShape 3328"/>
          <p:cNvSpPr/>
          <p:nvPr/>
        </p:nvSpPr>
        <p:spPr>
          <a:xfrm>
            <a:off x="4374720" y="3971520"/>
            <a:ext cx="3600" cy="2520"/>
          </a:xfrm>
          <a:custGeom>
            <a:avLst/>
            <a:gdLst/>
            <a:ahLst/>
            <a:rect l="l" t="t" r="r" b="b"/>
            <a:pathLst>
              <a:path w="3810" h="3048">
                <a:moveTo>
                  <a:pt x="0" y="0"/>
                </a:moveTo>
                <a:lnTo>
                  <a:pt x="3810" y="3047"/>
                </a:lnTo>
              </a:path>
            </a:pathLst>
          </a:custGeom>
          <a:noFill/>
          <a:ln w="12954">
            <a:solidFill>
              <a:srgbClr val="39869b"/>
            </a:solidFill>
            <a:round/>
          </a:ln>
        </p:spPr>
        <p:style>
          <a:lnRef idx="0"/>
          <a:fillRef idx="0"/>
          <a:effectRef idx="0"/>
          <a:fontRef idx="minor"/>
        </p:style>
      </p:sp>
      <p:sp>
        <p:nvSpPr>
          <p:cNvPr id="3472" name="CustomShape 3329"/>
          <p:cNvSpPr/>
          <p:nvPr/>
        </p:nvSpPr>
        <p:spPr>
          <a:xfrm>
            <a:off x="4378320" y="3974760"/>
            <a:ext cx="2520" cy="2520"/>
          </a:xfrm>
          <a:custGeom>
            <a:avLst/>
            <a:gdLst/>
            <a:ahLst/>
            <a:rect l="l" t="t" r="r" b="b"/>
            <a:pathLst>
              <a:path w="3048" h="3048">
                <a:moveTo>
                  <a:pt x="0" y="0"/>
                </a:moveTo>
                <a:lnTo>
                  <a:pt x="3048" y="3047"/>
                </a:lnTo>
              </a:path>
            </a:pathLst>
          </a:custGeom>
          <a:noFill/>
          <a:ln w="12954">
            <a:solidFill>
              <a:srgbClr val="3a8a9f"/>
            </a:solidFill>
            <a:round/>
          </a:ln>
        </p:spPr>
        <p:style>
          <a:lnRef idx="0"/>
          <a:fillRef idx="0"/>
          <a:effectRef idx="0"/>
          <a:fontRef idx="minor"/>
        </p:style>
      </p:sp>
      <p:sp>
        <p:nvSpPr>
          <p:cNvPr id="3473" name="CustomShape 3330"/>
          <p:cNvSpPr/>
          <p:nvPr/>
        </p:nvSpPr>
        <p:spPr>
          <a:xfrm>
            <a:off x="4381560" y="3977640"/>
            <a:ext cx="1800" cy="2520"/>
          </a:xfrm>
          <a:custGeom>
            <a:avLst/>
            <a:gdLst/>
            <a:ahLst/>
            <a:rect l="l" t="t" r="r" b="b"/>
            <a:pathLst>
              <a:path w="2286" h="3048">
                <a:moveTo>
                  <a:pt x="0" y="0"/>
                </a:moveTo>
                <a:lnTo>
                  <a:pt x="2286" y="3048"/>
                </a:lnTo>
              </a:path>
            </a:pathLst>
          </a:custGeom>
          <a:noFill/>
          <a:ln w="12954">
            <a:solidFill>
              <a:srgbClr val="3c8ea2"/>
            </a:solidFill>
            <a:round/>
          </a:ln>
        </p:spPr>
        <p:style>
          <a:lnRef idx="0"/>
          <a:fillRef idx="0"/>
          <a:effectRef idx="0"/>
          <a:fontRef idx="minor"/>
        </p:style>
      </p:sp>
      <p:sp>
        <p:nvSpPr>
          <p:cNvPr id="3474" name="CustomShape 3331"/>
          <p:cNvSpPr/>
          <p:nvPr/>
        </p:nvSpPr>
        <p:spPr>
          <a:xfrm>
            <a:off x="4383720" y="3980520"/>
            <a:ext cx="1800" cy="4320"/>
          </a:xfrm>
          <a:custGeom>
            <a:avLst/>
            <a:gdLst/>
            <a:ahLst/>
            <a:rect l="l" t="t" r="r" b="b"/>
            <a:pathLst>
              <a:path w="2286" h="4572">
                <a:moveTo>
                  <a:pt x="0" y="0"/>
                </a:moveTo>
                <a:lnTo>
                  <a:pt x="2286" y="4572"/>
                </a:lnTo>
              </a:path>
            </a:pathLst>
          </a:custGeom>
          <a:noFill/>
          <a:ln w="12954">
            <a:solidFill>
              <a:srgbClr val="3d91a5"/>
            </a:solidFill>
            <a:round/>
          </a:ln>
        </p:spPr>
        <p:style>
          <a:lnRef idx="0"/>
          <a:fillRef idx="0"/>
          <a:effectRef idx="0"/>
          <a:fontRef idx="minor"/>
        </p:style>
      </p:sp>
      <p:sp>
        <p:nvSpPr>
          <p:cNvPr id="3475" name="CustomShape 3332"/>
          <p:cNvSpPr/>
          <p:nvPr/>
        </p:nvSpPr>
        <p:spPr>
          <a:xfrm>
            <a:off x="4386240" y="3985200"/>
            <a:ext cx="1080" cy="4320"/>
          </a:xfrm>
          <a:custGeom>
            <a:avLst/>
            <a:gdLst/>
            <a:ahLst/>
            <a:rect l="l" t="t" r="r" b="b"/>
            <a:pathLst>
              <a:path w="1524" h="4572">
                <a:moveTo>
                  <a:pt x="0" y="0"/>
                </a:moveTo>
                <a:lnTo>
                  <a:pt x="1524" y="4572"/>
                </a:lnTo>
              </a:path>
            </a:pathLst>
          </a:custGeom>
          <a:noFill/>
          <a:ln w="12954">
            <a:solidFill>
              <a:srgbClr val="3e92a8"/>
            </a:solidFill>
            <a:round/>
          </a:ln>
        </p:spPr>
        <p:style>
          <a:lnRef idx="0"/>
          <a:fillRef idx="0"/>
          <a:effectRef idx="0"/>
          <a:fontRef idx="minor"/>
        </p:style>
      </p:sp>
      <p:sp>
        <p:nvSpPr>
          <p:cNvPr id="3476" name="CustomShape 3333"/>
          <p:cNvSpPr/>
          <p:nvPr/>
        </p:nvSpPr>
        <p:spPr>
          <a:xfrm>
            <a:off x="4387680" y="3989880"/>
            <a:ext cx="1080" cy="5760"/>
          </a:xfrm>
          <a:custGeom>
            <a:avLst/>
            <a:gdLst/>
            <a:ahLst/>
            <a:rect l="l" t="t" r="r" b="b"/>
            <a:pathLst>
              <a:path w="1524" h="6096">
                <a:moveTo>
                  <a:pt x="0" y="0"/>
                </a:moveTo>
                <a:lnTo>
                  <a:pt x="1524" y="6096"/>
                </a:lnTo>
              </a:path>
            </a:pathLst>
          </a:custGeom>
          <a:noFill/>
          <a:ln w="12954">
            <a:solidFill>
              <a:srgbClr val="3e93aa"/>
            </a:solidFill>
            <a:round/>
          </a:ln>
        </p:spPr>
        <p:style>
          <a:lnRef idx="0"/>
          <a:fillRef idx="0"/>
          <a:effectRef idx="0"/>
          <a:fontRef idx="minor"/>
        </p:style>
      </p:sp>
      <p:sp>
        <p:nvSpPr>
          <p:cNvPr id="3477" name="CustomShape 3334"/>
          <p:cNvSpPr/>
          <p:nvPr/>
        </p:nvSpPr>
        <p:spPr>
          <a:xfrm>
            <a:off x="4389120" y="3996000"/>
            <a:ext cx="1800" cy="17280"/>
          </a:xfrm>
          <a:custGeom>
            <a:avLst/>
            <a:gdLst/>
            <a:ahLst/>
            <a:rect l="l" t="t" r="r" b="b"/>
            <a:pathLst>
              <a:path w="2286" h="17525">
                <a:moveTo>
                  <a:pt x="0" y="0"/>
                </a:moveTo>
                <a:lnTo>
                  <a:pt x="2286" y="17526"/>
                </a:lnTo>
              </a:path>
            </a:pathLst>
          </a:custGeom>
          <a:noFill/>
          <a:ln w="12954">
            <a:solidFill>
              <a:srgbClr val="4094aa"/>
            </a:solidFill>
            <a:round/>
          </a:ln>
        </p:spPr>
        <p:style>
          <a:lnRef idx="0"/>
          <a:fillRef idx="0"/>
          <a:effectRef idx="0"/>
          <a:fontRef idx="minor"/>
        </p:style>
      </p:sp>
      <p:sp>
        <p:nvSpPr>
          <p:cNvPr id="3478" name="CustomShape 3335"/>
          <p:cNvSpPr/>
          <p:nvPr/>
        </p:nvSpPr>
        <p:spPr>
          <a:xfrm>
            <a:off x="4391280" y="4013280"/>
            <a:ext cx="1080" cy="438480"/>
          </a:xfrm>
          <a:custGeom>
            <a:avLst/>
            <a:gdLst/>
            <a:ahLst/>
            <a:rect l="l" t="t" r="r" b="b"/>
            <a:pathLst>
              <a:path w="1524" h="438912">
                <a:moveTo>
                  <a:pt x="0" y="0"/>
                </a:moveTo>
                <a:lnTo>
                  <a:pt x="1524" y="23622"/>
                </a:lnTo>
                <a:lnTo>
                  <a:pt x="1524" y="54102"/>
                </a:lnTo>
                <a:lnTo>
                  <a:pt x="1524" y="384810"/>
                </a:lnTo>
                <a:lnTo>
                  <a:pt x="1524" y="415290"/>
                </a:lnTo>
                <a:lnTo>
                  <a:pt x="0" y="438912"/>
                </a:lnTo>
              </a:path>
            </a:pathLst>
          </a:custGeom>
          <a:noFill/>
          <a:ln w="12954">
            <a:solidFill>
              <a:srgbClr val="4094ab"/>
            </a:solidFill>
            <a:round/>
          </a:ln>
        </p:spPr>
        <p:style>
          <a:lnRef idx="0"/>
          <a:fillRef idx="0"/>
          <a:effectRef idx="0"/>
          <a:fontRef idx="minor"/>
        </p:style>
      </p:sp>
      <p:sp>
        <p:nvSpPr>
          <p:cNvPr id="3479" name="CustomShape 3336"/>
          <p:cNvSpPr/>
          <p:nvPr/>
        </p:nvSpPr>
        <p:spPr>
          <a:xfrm>
            <a:off x="4389840" y="4452480"/>
            <a:ext cx="1080" cy="16560"/>
          </a:xfrm>
          <a:custGeom>
            <a:avLst/>
            <a:gdLst/>
            <a:ahLst/>
            <a:rect l="l" t="t" r="r" b="b"/>
            <a:pathLst>
              <a:path w="1524" h="16763">
                <a:moveTo>
                  <a:pt x="1524" y="0"/>
                </a:moveTo>
                <a:lnTo>
                  <a:pt x="0" y="16764"/>
                </a:lnTo>
              </a:path>
            </a:pathLst>
          </a:custGeom>
          <a:noFill/>
          <a:ln w="12954">
            <a:solidFill>
              <a:srgbClr val="4094aa"/>
            </a:solidFill>
            <a:round/>
          </a:ln>
        </p:spPr>
        <p:style>
          <a:lnRef idx="0"/>
          <a:fillRef idx="0"/>
          <a:effectRef idx="0"/>
          <a:fontRef idx="minor"/>
        </p:style>
      </p:sp>
      <p:sp>
        <p:nvSpPr>
          <p:cNvPr id="3480" name="CustomShape 3337"/>
          <p:cNvSpPr/>
          <p:nvPr/>
        </p:nvSpPr>
        <p:spPr>
          <a:xfrm>
            <a:off x="4388400" y="4469040"/>
            <a:ext cx="1080" cy="5760"/>
          </a:xfrm>
          <a:custGeom>
            <a:avLst/>
            <a:gdLst/>
            <a:ahLst/>
            <a:rect l="l" t="t" r="r" b="b"/>
            <a:pathLst>
              <a:path w="1524" h="6096">
                <a:moveTo>
                  <a:pt x="1524" y="0"/>
                </a:moveTo>
                <a:lnTo>
                  <a:pt x="0" y="6096"/>
                </a:lnTo>
              </a:path>
            </a:pathLst>
          </a:custGeom>
          <a:noFill/>
          <a:ln w="12954">
            <a:solidFill>
              <a:srgbClr val="3f94aa"/>
            </a:solidFill>
            <a:round/>
          </a:ln>
        </p:spPr>
        <p:style>
          <a:lnRef idx="0"/>
          <a:fillRef idx="0"/>
          <a:effectRef idx="0"/>
          <a:fontRef idx="minor"/>
        </p:style>
      </p:sp>
      <p:sp>
        <p:nvSpPr>
          <p:cNvPr id="3481" name="CustomShape 3338"/>
          <p:cNvSpPr/>
          <p:nvPr/>
        </p:nvSpPr>
        <p:spPr>
          <a:xfrm>
            <a:off x="4386960" y="4475160"/>
            <a:ext cx="1080" cy="3600"/>
          </a:xfrm>
          <a:custGeom>
            <a:avLst/>
            <a:gdLst/>
            <a:ahLst/>
            <a:rect l="l" t="t" r="r" b="b"/>
            <a:pathLst>
              <a:path w="1524" h="3810">
                <a:moveTo>
                  <a:pt x="1524" y="0"/>
                </a:moveTo>
                <a:lnTo>
                  <a:pt x="0" y="3810"/>
                </a:lnTo>
              </a:path>
            </a:pathLst>
          </a:custGeom>
          <a:noFill/>
          <a:ln w="12954">
            <a:solidFill>
              <a:srgbClr val="3e93a9"/>
            </a:solidFill>
            <a:round/>
          </a:ln>
        </p:spPr>
        <p:style>
          <a:lnRef idx="0"/>
          <a:fillRef idx="0"/>
          <a:effectRef idx="0"/>
          <a:fontRef idx="minor"/>
        </p:style>
      </p:sp>
      <p:sp>
        <p:nvSpPr>
          <p:cNvPr id="3482" name="CustomShape 3339"/>
          <p:cNvSpPr/>
          <p:nvPr/>
        </p:nvSpPr>
        <p:spPr>
          <a:xfrm>
            <a:off x="4384440" y="4479120"/>
            <a:ext cx="1800" cy="5040"/>
          </a:xfrm>
          <a:custGeom>
            <a:avLst/>
            <a:gdLst/>
            <a:ahLst/>
            <a:rect l="l" t="t" r="r" b="b"/>
            <a:pathLst>
              <a:path w="2286" h="5334">
                <a:moveTo>
                  <a:pt x="2286" y="0"/>
                </a:moveTo>
                <a:lnTo>
                  <a:pt x="0" y="5334"/>
                </a:lnTo>
              </a:path>
            </a:pathLst>
          </a:custGeom>
          <a:noFill/>
          <a:ln w="12954">
            <a:solidFill>
              <a:srgbClr val="3d91a5"/>
            </a:solidFill>
            <a:round/>
          </a:ln>
        </p:spPr>
        <p:style>
          <a:lnRef idx="0"/>
          <a:fillRef idx="0"/>
          <a:effectRef idx="0"/>
          <a:fontRef idx="minor"/>
        </p:style>
      </p:sp>
      <p:sp>
        <p:nvSpPr>
          <p:cNvPr id="3483" name="CustomShape 3340"/>
          <p:cNvSpPr/>
          <p:nvPr/>
        </p:nvSpPr>
        <p:spPr>
          <a:xfrm>
            <a:off x="4381560" y="4484520"/>
            <a:ext cx="2520" cy="3600"/>
          </a:xfrm>
          <a:custGeom>
            <a:avLst/>
            <a:gdLst/>
            <a:ahLst/>
            <a:rect l="l" t="t" r="r" b="b"/>
            <a:pathLst>
              <a:path w="3048" h="3810">
                <a:moveTo>
                  <a:pt x="3048" y="0"/>
                </a:moveTo>
                <a:lnTo>
                  <a:pt x="0" y="3810"/>
                </a:lnTo>
              </a:path>
            </a:pathLst>
          </a:custGeom>
          <a:noFill/>
          <a:ln w="12954">
            <a:solidFill>
              <a:srgbClr val="3c8fa2"/>
            </a:solidFill>
            <a:round/>
          </a:ln>
        </p:spPr>
        <p:style>
          <a:lnRef idx="0"/>
          <a:fillRef idx="0"/>
          <a:effectRef idx="0"/>
          <a:fontRef idx="minor"/>
        </p:style>
      </p:sp>
      <p:sp>
        <p:nvSpPr>
          <p:cNvPr id="3484" name="CustomShape 3341"/>
          <p:cNvSpPr/>
          <p:nvPr/>
        </p:nvSpPr>
        <p:spPr>
          <a:xfrm>
            <a:off x="4377600" y="4488120"/>
            <a:ext cx="3600" cy="3600"/>
          </a:xfrm>
          <a:custGeom>
            <a:avLst/>
            <a:gdLst/>
            <a:ahLst/>
            <a:rect l="l" t="t" r="r" b="b"/>
            <a:pathLst>
              <a:path w="3810" h="3810">
                <a:moveTo>
                  <a:pt x="3810" y="0"/>
                </a:moveTo>
                <a:lnTo>
                  <a:pt x="0" y="3810"/>
                </a:lnTo>
              </a:path>
            </a:pathLst>
          </a:custGeom>
          <a:noFill/>
          <a:ln w="12954">
            <a:solidFill>
              <a:srgbClr val="3b8b9f"/>
            </a:solidFill>
            <a:round/>
          </a:ln>
        </p:spPr>
        <p:style>
          <a:lnRef idx="0"/>
          <a:fillRef idx="0"/>
          <a:effectRef idx="0"/>
          <a:fontRef idx="minor"/>
        </p:style>
      </p:sp>
      <p:sp>
        <p:nvSpPr>
          <p:cNvPr id="3485" name="CustomShape 3342"/>
          <p:cNvSpPr/>
          <p:nvPr/>
        </p:nvSpPr>
        <p:spPr>
          <a:xfrm>
            <a:off x="4374000" y="4492080"/>
            <a:ext cx="3600" cy="2520"/>
          </a:xfrm>
          <a:custGeom>
            <a:avLst/>
            <a:gdLst/>
            <a:ahLst/>
            <a:rect l="l" t="t" r="r" b="b"/>
            <a:pathLst>
              <a:path w="3810" h="3048">
                <a:moveTo>
                  <a:pt x="3810" y="0"/>
                </a:moveTo>
                <a:lnTo>
                  <a:pt x="0" y="3048"/>
                </a:lnTo>
              </a:path>
            </a:pathLst>
          </a:custGeom>
          <a:noFill/>
          <a:ln w="12954">
            <a:solidFill>
              <a:srgbClr val="3a889c"/>
            </a:solidFill>
            <a:round/>
          </a:ln>
        </p:spPr>
        <p:style>
          <a:lnRef idx="0"/>
          <a:fillRef idx="0"/>
          <a:effectRef idx="0"/>
          <a:fontRef idx="minor"/>
        </p:style>
      </p:sp>
      <p:sp>
        <p:nvSpPr>
          <p:cNvPr id="3486" name="CustomShape 3343"/>
          <p:cNvSpPr/>
          <p:nvPr/>
        </p:nvSpPr>
        <p:spPr>
          <a:xfrm>
            <a:off x="4370040" y="4494960"/>
            <a:ext cx="3600" cy="2520"/>
          </a:xfrm>
          <a:custGeom>
            <a:avLst/>
            <a:gdLst/>
            <a:ahLst/>
            <a:rect l="l" t="t" r="r" b="b"/>
            <a:pathLst>
              <a:path w="3810" h="3048">
                <a:moveTo>
                  <a:pt x="3810" y="0"/>
                </a:moveTo>
                <a:lnTo>
                  <a:pt x="0" y="3048"/>
                </a:lnTo>
              </a:path>
            </a:pathLst>
          </a:custGeom>
          <a:noFill/>
          <a:ln w="12954">
            <a:solidFill>
              <a:srgbClr val="398597"/>
            </a:solidFill>
            <a:round/>
          </a:ln>
        </p:spPr>
        <p:style>
          <a:lnRef idx="0"/>
          <a:fillRef idx="0"/>
          <a:effectRef idx="0"/>
          <a:fontRef idx="minor"/>
        </p:style>
      </p:sp>
      <p:sp>
        <p:nvSpPr>
          <p:cNvPr id="3487" name="CustomShape 3344"/>
          <p:cNvSpPr/>
          <p:nvPr/>
        </p:nvSpPr>
        <p:spPr>
          <a:xfrm>
            <a:off x="4365360" y="4498200"/>
            <a:ext cx="4320" cy="1800"/>
          </a:xfrm>
          <a:custGeom>
            <a:avLst/>
            <a:gdLst/>
            <a:ahLst/>
            <a:rect l="l" t="t" r="r" b="b"/>
            <a:pathLst>
              <a:path w="4572" h="2286">
                <a:moveTo>
                  <a:pt x="4572" y="0"/>
                </a:moveTo>
                <a:lnTo>
                  <a:pt x="0" y="2286"/>
                </a:lnTo>
              </a:path>
            </a:pathLst>
          </a:custGeom>
          <a:noFill/>
          <a:ln w="12954">
            <a:solidFill>
              <a:srgbClr val="378193"/>
            </a:solidFill>
            <a:round/>
          </a:ln>
        </p:spPr>
        <p:style>
          <a:lnRef idx="0"/>
          <a:fillRef idx="0"/>
          <a:effectRef idx="0"/>
          <a:fontRef idx="minor"/>
        </p:style>
      </p:sp>
      <p:sp>
        <p:nvSpPr>
          <p:cNvPr id="3488" name="CustomShape 3345"/>
          <p:cNvSpPr/>
          <p:nvPr/>
        </p:nvSpPr>
        <p:spPr>
          <a:xfrm>
            <a:off x="4360320" y="4500360"/>
            <a:ext cx="5040" cy="1080"/>
          </a:xfrm>
          <a:custGeom>
            <a:avLst/>
            <a:gdLst/>
            <a:ahLst/>
            <a:rect l="l" t="t" r="r" b="b"/>
            <a:pathLst>
              <a:path w="5334" h="1524">
                <a:moveTo>
                  <a:pt x="5334" y="0"/>
                </a:moveTo>
                <a:lnTo>
                  <a:pt x="0" y="1524"/>
                </a:lnTo>
              </a:path>
            </a:pathLst>
          </a:custGeom>
          <a:noFill/>
          <a:ln w="12954">
            <a:solidFill>
              <a:srgbClr val="347c8f"/>
            </a:solidFill>
            <a:round/>
          </a:ln>
        </p:spPr>
        <p:style>
          <a:lnRef idx="0"/>
          <a:fillRef idx="0"/>
          <a:effectRef idx="0"/>
          <a:fontRef idx="minor"/>
        </p:style>
      </p:sp>
      <p:sp>
        <p:nvSpPr>
          <p:cNvPr id="3489" name="CustomShape 3346"/>
          <p:cNvSpPr/>
          <p:nvPr/>
        </p:nvSpPr>
        <p:spPr>
          <a:xfrm>
            <a:off x="4354920" y="4501800"/>
            <a:ext cx="5040" cy="1080"/>
          </a:xfrm>
          <a:custGeom>
            <a:avLst/>
            <a:gdLst/>
            <a:ahLst/>
            <a:rect l="l" t="t" r="r" b="b"/>
            <a:pathLst>
              <a:path w="5334" h="1524">
                <a:moveTo>
                  <a:pt x="5334" y="0"/>
                </a:moveTo>
                <a:lnTo>
                  <a:pt x="0" y="1524"/>
                </a:lnTo>
              </a:path>
            </a:pathLst>
          </a:custGeom>
          <a:noFill/>
          <a:ln w="12954">
            <a:solidFill>
              <a:srgbClr val="33798a"/>
            </a:solidFill>
            <a:round/>
          </a:ln>
        </p:spPr>
        <p:style>
          <a:lnRef idx="0"/>
          <a:fillRef idx="0"/>
          <a:effectRef idx="0"/>
          <a:fontRef idx="minor"/>
        </p:style>
      </p:sp>
      <p:sp>
        <p:nvSpPr>
          <p:cNvPr id="3490" name="CustomShape 3347"/>
          <p:cNvSpPr/>
          <p:nvPr/>
        </p:nvSpPr>
        <p:spPr>
          <a:xfrm>
            <a:off x="435492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3491" name="CustomShape 3348"/>
          <p:cNvSpPr/>
          <p:nvPr/>
        </p:nvSpPr>
        <p:spPr>
          <a:xfrm>
            <a:off x="4354920" y="4525560"/>
            <a:ext cx="182520" cy="360"/>
          </a:xfrm>
          <a:custGeom>
            <a:avLst/>
            <a:gdLst/>
            <a:ahLst/>
            <a:rect l="l" t="t" r="r" b="b"/>
            <a:pathLst>
              <a:path w="182879" h="0">
                <a:moveTo>
                  <a:pt x="0" y="0"/>
                </a:moveTo>
                <a:lnTo>
                  <a:pt x="182880" y="0"/>
                </a:lnTo>
              </a:path>
            </a:pathLst>
          </a:custGeom>
          <a:noFill/>
          <a:ln w="12954">
            <a:solidFill>
              <a:srgbClr val="358092"/>
            </a:solidFill>
            <a:round/>
          </a:ln>
        </p:spPr>
        <p:style>
          <a:lnRef idx="0"/>
          <a:fillRef idx="0"/>
          <a:effectRef idx="0"/>
          <a:fontRef idx="minor"/>
        </p:style>
      </p:sp>
      <p:sp>
        <p:nvSpPr>
          <p:cNvPr id="3492" name="CustomShape 3349"/>
          <p:cNvSpPr/>
          <p:nvPr/>
        </p:nvSpPr>
        <p:spPr>
          <a:xfrm>
            <a:off x="453780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3493" name="CustomShape 3350"/>
          <p:cNvSpPr/>
          <p:nvPr/>
        </p:nvSpPr>
        <p:spPr>
          <a:xfrm>
            <a:off x="4532400" y="4501800"/>
            <a:ext cx="5040" cy="1080"/>
          </a:xfrm>
          <a:custGeom>
            <a:avLst/>
            <a:gdLst/>
            <a:ahLst/>
            <a:rect l="l" t="t" r="r" b="b"/>
            <a:pathLst>
              <a:path w="5334" h="1524">
                <a:moveTo>
                  <a:pt x="5334" y="1524"/>
                </a:moveTo>
                <a:lnTo>
                  <a:pt x="0" y="0"/>
                </a:lnTo>
              </a:path>
            </a:pathLst>
          </a:custGeom>
          <a:noFill/>
          <a:ln w="12954">
            <a:solidFill>
              <a:srgbClr val="39869b"/>
            </a:solidFill>
            <a:round/>
          </a:ln>
        </p:spPr>
        <p:style>
          <a:lnRef idx="0"/>
          <a:fillRef idx="0"/>
          <a:effectRef idx="0"/>
          <a:fontRef idx="minor"/>
        </p:style>
      </p:sp>
      <p:sp>
        <p:nvSpPr>
          <p:cNvPr id="3494" name="CustomShape 3351"/>
          <p:cNvSpPr/>
          <p:nvPr/>
        </p:nvSpPr>
        <p:spPr>
          <a:xfrm>
            <a:off x="4527000" y="4500360"/>
            <a:ext cx="5040" cy="1080"/>
          </a:xfrm>
          <a:custGeom>
            <a:avLst/>
            <a:gdLst/>
            <a:ahLst/>
            <a:rect l="l" t="t" r="r" b="b"/>
            <a:pathLst>
              <a:path w="5334" h="1524">
                <a:moveTo>
                  <a:pt x="5334" y="1524"/>
                </a:moveTo>
                <a:lnTo>
                  <a:pt x="0" y="0"/>
                </a:lnTo>
              </a:path>
            </a:pathLst>
          </a:custGeom>
          <a:noFill/>
          <a:ln w="12954">
            <a:solidFill>
              <a:srgbClr val="3a8a9f"/>
            </a:solidFill>
            <a:round/>
          </a:ln>
        </p:spPr>
        <p:style>
          <a:lnRef idx="0"/>
          <a:fillRef idx="0"/>
          <a:effectRef idx="0"/>
          <a:fontRef idx="minor"/>
        </p:style>
      </p:sp>
      <p:sp>
        <p:nvSpPr>
          <p:cNvPr id="3495" name="CustomShape 3352"/>
          <p:cNvSpPr/>
          <p:nvPr/>
        </p:nvSpPr>
        <p:spPr>
          <a:xfrm>
            <a:off x="4522320" y="4498200"/>
            <a:ext cx="4320" cy="1800"/>
          </a:xfrm>
          <a:custGeom>
            <a:avLst/>
            <a:gdLst/>
            <a:ahLst/>
            <a:rect l="l" t="t" r="r" b="b"/>
            <a:pathLst>
              <a:path w="4572" h="2286">
                <a:moveTo>
                  <a:pt x="4572" y="2286"/>
                </a:moveTo>
                <a:lnTo>
                  <a:pt x="0" y="0"/>
                </a:lnTo>
              </a:path>
            </a:pathLst>
          </a:custGeom>
          <a:noFill/>
          <a:ln w="12954">
            <a:solidFill>
              <a:srgbClr val="3c90a3"/>
            </a:solidFill>
            <a:round/>
          </a:ln>
        </p:spPr>
        <p:style>
          <a:lnRef idx="0"/>
          <a:fillRef idx="0"/>
          <a:effectRef idx="0"/>
          <a:fontRef idx="minor"/>
        </p:style>
      </p:sp>
      <p:sp>
        <p:nvSpPr>
          <p:cNvPr id="3496" name="CustomShape 3353"/>
          <p:cNvSpPr/>
          <p:nvPr/>
        </p:nvSpPr>
        <p:spPr>
          <a:xfrm>
            <a:off x="4518720" y="4494960"/>
            <a:ext cx="3600" cy="2520"/>
          </a:xfrm>
          <a:custGeom>
            <a:avLst/>
            <a:gdLst/>
            <a:ahLst/>
            <a:rect l="l" t="t" r="r" b="b"/>
            <a:pathLst>
              <a:path w="3810" h="3048">
                <a:moveTo>
                  <a:pt x="3810" y="3048"/>
                </a:moveTo>
                <a:lnTo>
                  <a:pt x="0" y="0"/>
                </a:lnTo>
              </a:path>
            </a:pathLst>
          </a:custGeom>
          <a:noFill/>
          <a:ln w="12954">
            <a:solidFill>
              <a:srgbClr val="3e93a9"/>
            </a:solidFill>
            <a:round/>
          </a:ln>
        </p:spPr>
        <p:style>
          <a:lnRef idx="0"/>
          <a:fillRef idx="0"/>
          <a:effectRef idx="0"/>
          <a:fontRef idx="minor"/>
        </p:style>
      </p:sp>
      <p:sp>
        <p:nvSpPr>
          <p:cNvPr id="3497" name="CustomShape 3354"/>
          <p:cNvSpPr/>
          <p:nvPr/>
        </p:nvSpPr>
        <p:spPr>
          <a:xfrm>
            <a:off x="4514760" y="4492080"/>
            <a:ext cx="3600" cy="2520"/>
          </a:xfrm>
          <a:custGeom>
            <a:avLst/>
            <a:gdLst/>
            <a:ahLst/>
            <a:rect l="l" t="t" r="r" b="b"/>
            <a:pathLst>
              <a:path w="3810" h="3048">
                <a:moveTo>
                  <a:pt x="3810" y="3048"/>
                </a:moveTo>
                <a:lnTo>
                  <a:pt x="0" y="0"/>
                </a:lnTo>
              </a:path>
            </a:pathLst>
          </a:custGeom>
          <a:noFill/>
          <a:ln w="12954">
            <a:solidFill>
              <a:srgbClr val="4197ad"/>
            </a:solidFill>
            <a:round/>
          </a:ln>
        </p:spPr>
        <p:style>
          <a:lnRef idx="0"/>
          <a:fillRef idx="0"/>
          <a:effectRef idx="0"/>
          <a:fontRef idx="minor"/>
        </p:style>
      </p:sp>
      <p:sp>
        <p:nvSpPr>
          <p:cNvPr id="3498" name="CustomShape 3355"/>
          <p:cNvSpPr/>
          <p:nvPr/>
        </p:nvSpPr>
        <p:spPr>
          <a:xfrm>
            <a:off x="4511880" y="4488120"/>
            <a:ext cx="2520" cy="3600"/>
          </a:xfrm>
          <a:custGeom>
            <a:avLst/>
            <a:gdLst/>
            <a:ahLst/>
            <a:rect l="l" t="t" r="r" b="b"/>
            <a:pathLst>
              <a:path w="3048" h="3810">
                <a:moveTo>
                  <a:pt x="3048" y="3810"/>
                </a:moveTo>
                <a:lnTo>
                  <a:pt x="0" y="0"/>
                </a:lnTo>
              </a:path>
            </a:pathLst>
          </a:custGeom>
          <a:noFill/>
          <a:ln w="12954">
            <a:solidFill>
              <a:srgbClr val="429cb1"/>
            </a:solidFill>
            <a:round/>
          </a:ln>
        </p:spPr>
        <p:style>
          <a:lnRef idx="0"/>
          <a:fillRef idx="0"/>
          <a:effectRef idx="0"/>
          <a:fontRef idx="minor"/>
        </p:style>
      </p:sp>
      <p:sp>
        <p:nvSpPr>
          <p:cNvPr id="3499" name="CustomShape 3356"/>
          <p:cNvSpPr/>
          <p:nvPr/>
        </p:nvSpPr>
        <p:spPr>
          <a:xfrm>
            <a:off x="4508640" y="4484520"/>
            <a:ext cx="2520" cy="3600"/>
          </a:xfrm>
          <a:custGeom>
            <a:avLst/>
            <a:gdLst/>
            <a:ahLst/>
            <a:rect l="l" t="t" r="r" b="b"/>
            <a:pathLst>
              <a:path w="3048" h="3810">
                <a:moveTo>
                  <a:pt x="3048" y="3810"/>
                </a:moveTo>
                <a:lnTo>
                  <a:pt x="0" y="0"/>
                </a:lnTo>
              </a:path>
            </a:pathLst>
          </a:custGeom>
          <a:noFill/>
          <a:ln w="12954">
            <a:solidFill>
              <a:srgbClr val="449eb5"/>
            </a:solidFill>
            <a:round/>
          </a:ln>
        </p:spPr>
        <p:style>
          <a:lnRef idx="0"/>
          <a:fillRef idx="0"/>
          <a:effectRef idx="0"/>
          <a:fontRef idx="minor"/>
        </p:style>
      </p:sp>
      <p:sp>
        <p:nvSpPr>
          <p:cNvPr id="3500" name="CustomShape 3357"/>
          <p:cNvSpPr/>
          <p:nvPr/>
        </p:nvSpPr>
        <p:spPr>
          <a:xfrm>
            <a:off x="4507200" y="4479120"/>
            <a:ext cx="1080" cy="5040"/>
          </a:xfrm>
          <a:custGeom>
            <a:avLst/>
            <a:gdLst/>
            <a:ahLst/>
            <a:rect l="l" t="t" r="r" b="b"/>
            <a:pathLst>
              <a:path w="1524" h="5334">
                <a:moveTo>
                  <a:pt x="1524" y="5333"/>
                </a:moveTo>
                <a:lnTo>
                  <a:pt x="0" y="0"/>
                </a:lnTo>
              </a:path>
            </a:pathLst>
          </a:custGeom>
          <a:noFill/>
          <a:ln w="12954">
            <a:solidFill>
              <a:srgbClr val="45a0b8"/>
            </a:solidFill>
            <a:round/>
          </a:ln>
        </p:spPr>
        <p:style>
          <a:lnRef idx="0"/>
          <a:fillRef idx="0"/>
          <a:effectRef idx="0"/>
          <a:fontRef idx="minor"/>
        </p:style>
      </p:sp>
      <p:sp>
        <p:nvSpPr>
          <p:cNvPr id="3501" name="CustomShape 3358"/>
          <p:cNvSpPr/>
          <p:nvPr/>
        </p:nvSpPr>
        <p:spPr>
          <a:xfrm>
            <a:off x="4505040" y="4473720"/>
            <a:ext cx="1800" cy="5040"/>
          </a:xfrm>
          <a:custGeom>
            <a:avLst/>
            <a:gdLst/>
            <a:ahLst/>
            <a:rect l="l" t="t" r="r" b="b"/>
            <a:pathLst>
              <a:path w="2286" h="5334">
                <a:moveTo>
                  <a:pt x="2286" y="5334"/>
                </a:moveTo>
                <a:lnTo>
                  <a:pt x="0" y="0"/>
                </a:lnTo>
              </a:path>
            </a:pathLst>
          </a:custGeom>
          <a:noFill/>
          <a:ln w="12954">
            <a:solidFill>
              <a:srgbClr val="45a1b8"/>
            </a:solidFill>
            <a:round/>
          </a:ln>
        </p:spPr>
        <p:style>
          <a:lnRef idx="0"/>
          <a:fillRef idx="0"/>
          <a:effectRef idx="0"/>
          <a:fontRef idx="minor"/>
        </p:style>
      </p:sp>
      <p:sp>
        <p:nvSpPr>
          <p:cNvPr id="3502" name="CustomShape 3359"/>
          <p:cNvSpPr/>
          <p:nvPr/>
        </p:nvSpPr>
        <p:spPr>
          <a:xfrm>
            <a:off x="4503600" y="4466880"/>
            <a:ext cx="1080" cy="6480"/>
          </a:xfrm>
          <a:custGeom>
            <a:avLst/>
            <a:gdLst/>
            <a:ahLst/>
            <a:rect l="l" t="t" r="r" b="b"/>
            <a:pathLst>
              <a:path w="1524" h="6858">
                <a:moveTo>
                  <a:pt x="1524" y="6858"/>
                </a:moveTo>
                <a:lnTo>
                  <a:pt x="0" y="0"/>
                </a:lnTo>
              </a:path>
            </a:pathLst>
          </a:custGeom>
          <a:noFill/>
          <a:ln w="12954">
            <a:solidFill>
              <a:srgbClr val="46a2b9"/>
            </a:solidFill>
            <a:round/>
          </a:ln>
        </p:spPr>
        <p:style>
          <a:lnRef idx="0"/>
          <a:fillRef idx="0"/>
          <a:effectRef idx="0"/>
          <a:fontRef idx="minor"/>
        </p:style>
      </p:sp>
      <p:sp>
        <p:nvSpPr>
          <p:cNvPr id="3503" name="CustomShape 3360"/>
          <p:cNvSpPr/>
          <p:nvPr/>
        </p:nvSpPr>
        <p:spPr>
          <a:xfrm>
            <a:off x="4501080" y="4449240"/>
            <a:ext cx="1800" cy="17280"/>
          </a:xfrm>
          <a:custGeom>
            <a:avLst/>
            <a:gdLst/>
            <a:ahLst/>
            <a:rect l="l" t="t" r="r" b="b"/>
            <a:pathLst>
              <a:path w="2286" h="17525">
                <a:moveTo>
                  <a:pt x="2286" y="17525"/>
                </a:moveTo>
                <a:lnTo>
                  <a:pt x="0" y="0"/>
                </a:lnTo>
              </a:path>
            </a:pathLst>
          </a:custGeom>
          <a:noFill/>
          <a:ln w="12954">
            <a:solidFill>
              <a:srgbClr val="46a2ba"/>
            </a:solidFill>
            <a:round/>
          </a:ln>
        </p:spPr>
        <p:style>
          <a:lnRef idx="0"/>
          <a:fillRef idx="0"/>
          <a:effectRef idx="0"/>
          <a:fontRef idx="minor"/>
        </p:style>
      </p:sp>
      <p:sp>
        <p:nvSpPr>
          <p:cNvPr id="3504" name="CustomShape 3361"/>
          <p:cNvSpPr/>
          <p:nvPr/>
        </p:nvSpPr>
        <p:spPr>
          <a:xfrm>
            <a:off x="4499640" y="4083480"/>
            <a:ext cx="1080" cy="365400"/>
          </a:xfrm>
          <a:custGeom>
            <a:avLst/>
            <a:gdLst/>
            <a:ahLst/>
            <a:rect l="l" t="t" r="r" b="b"/>
            <a:pathLst>
              <a:path w="1524" h="365760">
                <a:moveTo>
                  <a:pt x="1524" y="365760"/>
                </a:moveTo>
                <a:lnTo>
                  <a:pt x="0" y="342900"/>
                </a:lnTo>
                <a:lnTo>
                  <a:pt x="0" y="314706"/>
                </a:lnTo>
                <a:lnTo>
                  <a:pt x="0" y="0"/>
                </a:lnTo>
              </a:path>
            </a:pathLst>
          </a:custGeom>
          <a:noFill/>
          <a:ln w="12954">
            <a:solidFill>
              <a:srgbClr val="46a3ba"/>
            </a:solidFill>
            <a:round/>
          </a:ln>
        </p:spPr>
        <p:style>
          <a:lnRef idx="0"/>
          <a:fillRef idx="0"/>
          <a:effectRef idx="0"/>
          <a:fontRef idx="minor"/>
        </p:style>
      </p:sp>
      <p:sp>
        <p:nvSpPr>
          <p:cNvPr id="3505" name="CustomShape 3362"/>
          <p:cNvSpPr/>
          <p:nvPr/>
        </p:nvSpPr>
        <p:spPr>
          <a:xfrm>
            <a:off x="4499640" y="4062240"/>
            <a:ext cx="9720" cy="20880"/>
          </a:xfrm>
          <a:custGeom>
            <a:avLst/>
            <a:gdLst/>
            <a:ahLst/>
            <a:rect l="l" t="t" r="r" b="b"/>
            <a:pathLst>
              <a:path w="9905" h="21336">
                <a:moveTo>
                  <a:pt x="0" y="21336"/>
                </a:moveTo>
                <a:lnTo>
                  <a:pt x="9905" y="0"/>
                </a:lnTo>
              </a:path>
            </a:pathLst>
          </a:custGeom>
          <a:noFill/>
          <a:ln w="12954">
            <a:solidFill>
              <a:srgbClr val="45a0b8"/>
            </a:solidFill>
            <a:round/>
          </a:ln>
        </p:spPr>
        <p:style>
          <a:lnRef idx="0"/>
          <a:fillRef idx="0"/>
          <a:effectRef idx="0"/>
          <a:fontRef idx="minor"/>
        </p:style>
      </p:sp>
      <p:sp>
        <p:nvSpPr>
          <p:cNvPr id="3506" name="CustomShape 3363"/>
          <p:cNvSpPr/>
          <p:nvPr/>
        </p:nvSpPr>
        <p:spPr>
          <a:xfrm>
            <a:off x="4509360" y="4043880"/>
            <a:ext cx="8640" cy="18000"/>
          </a:xfrm>
          <a:custGeom>
            <a:avLst/>
            <a:gdLst/>
            <a:ahLst/>
            <a:rect l="l" t="t" r="r" b="b"/>
            <a:pathLst>
              <a:path w="9144" h="18287">
                <a:moveTo>
                  <a:pt x="0" y="18287"/>
                </a:moveTo>
                <a:lnTo>
                  <a:pt x="9143" y="0"/>
                </a:lnTo>
              </a:path>
            </a:pathLst>
          </a:custGeom>
          <a:noFill/>
          <a:ln w="12954">
            <a:solidFill>
              <a:srgbClr val="449fb6"/>
            </a:solidFill>
            <a:round/>
          </a:ln>
        </p:spPr>
        <p:style>
          <a:lnRef idx="0"/>
          <a:fillRef idx="0"/>
          <a:effectRef idx="0"/>
          <a:fontRef idx="minor"/>
        </p:style>
      </p:sp>
      <p:sp>
        <p:nvSpPr>
          <p:cNvPr id="3507" name="CustomShape 3364"/>
          <p:cNvSpPr/>
          <p:nvPr/>
        </p:nvSpPr>
        <p:spPr>
          <a:xfrm>
            <a:off x="4518720" y="4028760"/>
            <a:ext cx="9720" cy="14760"/>
          </a:xfrm>
          <a:custGeom>
            <a:avLst/>
            <a:gdLst/>
            <a:ahLst/>
            <a:rect l="l" t="t" r="r" b="b"/>
            <a:pathLst>
              <a:path w="9905" h="15239">
                <a:moveTo>
                  <a:pt x="0" y="15239"/>
                </a:moveTo>
                <a:lnTo>
                  <a:pt x="9905" y="0"/>
                </a:lnTo>
              </a:path>
            </a:pathLst>
          </a:custGeom>
          <a:noFill/>
          <a:ln w="12953">
            <a:solidFill>
              <a:srgbClr val="439eb5"/>
            </a:solidFill>
            <a:round/>
          </a:ln>
        </p:spPr>
        <p:style>
          <a:lnRef idx="0"/>
          <a:fillRef idx="0"/>
          <a:effectRef idx="0"/>
          <a:fontRef idx="minor"/>
        </p:style>
      </p:sp>
      <p:sp>
        <p:nvSpPr>
          <p:cNvPr id="3508" name="CustomShape 3365"/>
          <p:cNvSpPr/>
          <p:nvPr/>
        </p:nvSpPr>
        <p:spPr>
          <a:xfrm>
            <a:off x="4528440" y="4017240"/>
            <a:ext cx="7920" cy="11160"/>
          </a:xfrm>
          <a:custGeom>
            <a:avLst/>
            <a:gdLst/>
            <a:ahLst/>
            <a:rect l="l" t="t" r="r" b="b"/>
            <a:pathLst>
              <a:path w="8382" h="11429">
                <a:moveTo>
                  <a:pt x="0" y="11430"/>
                </a:moveTo>
                <a:lnTo>
                  <a:pt x="8382" y="0"/>
                </a:lnTo>
              </a:path>
            </a:pathLst>
          </a:custGeom>
          <a:noFill/>
          <a:ln w="12954">
            <a:solidFill>
              <a:srgbClr val="439cb2"/>
            </a:solidFill>
            <a:round/>
          </a:ln>
        </p:spPr>
        <p:style>
          <a:lnRef idx="0"/>
          <a:fillRef idx="0"/>
          <a:effectRef idx="0"/>
          <a:fontRef idx="minor"/>
        </p:style>
      </p:sp>
      <p:sp>
        <p:nvSpPr>
          <p:cNvPr id="3509" name="CustomShape 3366"/>
          <p:cNvSpPr/>
          <p:nvPr/>
        </p:nvSpPr>
        <p:spPr>
          <a:xfrm>
            <a:off x="4537080" y="4011840"/>
            <a:ext cx="6480" cy="5040"/>
          </a:xfrm>
          <a:custGeom>
            <a:avLst/>
            <a:gdLst/>
            <a:ahLst/>
            <a:rect l="l" t="t" r="r" b="b"/>
            <a:pathLst>
              <a:path w="6858" h="5334">
                <a:moveTo>
                  <a:pt x="0" y="5334"/>
                </a:moveTo>
                <a:lnTo>
                  <a:pt x="6858" y="0"/>
                </a:lnTo>
              </a:path>
            </a:pathLst>
          </a:custGeom>
          <a:noFill/>
          <a:ln w="12953">
            <a:solidFill>
              <a:srgbClr val="4197ad"/>
            </a:solidFill>
            <a:round/>
          </a:ln>
        </p:spPr>
        <p:style>
          <a:lnRef idx="0"/>
          <a:fillRef idx="0"/>
          <a:effectRef idx="0"/>
          <a:fontRef idx="minor"/>
        </p:style>
      </p:sp>
      <p:sp>
        <p:nvSpPr>
          <p:cNvPr id="3510" name="CustomShape 3367"/>
          <p:cNvSpPr/>
          <p:nvPr/>
        </p:nvSpPr>
        <p:spPr>
          <a:xfrm>
            <a:off x="4543920" y="4007520"/>
            <a:ext cx="6480" cy="4320"/>
          </a:xfrm>
          <a:custGeom>
            <a:avLst/>
            <a:gdLst/>
            <a:ahLst/>
            <a:rect l="l" t="t" r="r" b="b"/>
            <a:pathLst>
              <a:path w="6858" h="4572">
                <a:moveTo>
                  <a:pt x="0" y="4572"/>
                </a:moveTo>
                <a:lnTo>
                  <a:pt x="6858" y="0"/>
                </a:lnTo>
              </a:path>
            </a:pathLst>
          </a:custGeom>
          <a:noFill/>
          <a:ln w="12954">
            <a:solidFill>
              <a:srgbClr val="3e92a8"/>
            </a:solidFill>
            <a:round/>
          </a:ln>
        </p:spPr>
        <p:style>
          <a:lnRef idx="0"/>
          <a:fillRef idx="0"/>
          <a:effectRef idx="0"/>
          <a:fontRef idx="minor"/>
        </p:style>
      </p:sp>
      <p:sp>
        <p:nvSpPr>
          <p:cNvPr id="3511" name="CustomShape 3368"/>
          <p:cNvSpPr/>
          <p:nvPr/>
        </p:nvSpPr>
        <p:spPr>
          <a:xfrm>
            <a:off x="4550760" y="4005000"/>
            <a:ext cx="6480" cy="1800"/>
          </a:xfrm>
          <a:custGeom>
            <a:avLst/>
            <a:gdLst/>
            <a:ahLst/>
            <a:rect l="l" t="t" r="r" b="b"/>
            <a:pathLst>
              <a:path w="6858" h="2286">
                <a:moveTo>
                  <a:pt x="0" y="2286"/>
                </a:moveTo>
                <a:lnTo>
                  <a:pt x="6858" y="0"/>
                </a:lnTo>
              </a:path>
            </a:pathLst>
          </a:custGeom>
          <a:noFill/>
          <a:ln w="12954">
            <a:solidFill>
              <a:srgbClr val="3a8a9f"/>
            </a:solidFill>
            <a:round/>
          </a:ln>
        </p:spPr>
        <p:style>
          <a:lnRef idx="0"/>
          <a:fillRef idx="0"/>
          <a:effectRef idx="0"/>
          <a:fontRef idx="minor"/>
        </p:style>
      </p:sp>
      <p:sp>
        <p:nvSpPr>
          <p:cNvPr id="3512" name="CustomShape 3369"/>
          <p:cNvSpPr/>
          <p:nvPr/>
        </p:nvSpPr>
        <p:spPr>
          <a:xfrm>
            <a:off x="4557600" y="4004280"/>
            <a:ext cx="7200" cy="360"/>
          </a:xfrm>
          <a:custGeom>
            <a:avLst/>
            <a:gdLst/>
            <a:ahLst/>
            <a:rect l="l" t="t" r="r" b="b"/>
            <a:pathLst>
              <a:path w="7620" h="762">
                <a:moveTo>
                  <a:pt x="0" y="762"/>
                </a:moveTo>
                <a:lnTo>
                  <a:pt x="7620" y="0"/>
                </a:lnTo>
              </a:path>
            </a:pathLst>
          </a:custGeom>
          <a:noFill/>
          <a:ln w="12954">
            <a:solidFill>
              <a:srgbClr val="388495"/>
            </a:solidFill>
            <a:round/>
          </a:ln>
        </p:spPr>
        <p:style>
          <a:lnRef idx="0"/>
          <a:fillRef idx="0"/>
          <a:effectRef idx="0"/>
          <a:fontRef idx="minor"/>
        </p:style>
      </p:sp>
      <p:sp>
        <p:nvSpPr>
          <p:cNvPr id="3513" name="CustomShape 3370"/>
          <p:cNvSpPr/>
          <p:nvPr/>
        </p:nvSpPr>
        <p:spPr>
          <a:xfrm>
            <a:off x="4565160" y="4004280"/>
            <a:ext cx="4320" cy="360"/>
          </a:xfrm>
          <a:custGeom>
            <a:avLst/>
            <a:gdLst/>
            <a:ahLst/>
            <a:rect l="l" t="t" r="r" b="b"/>
            <a:pathLst>
              <a:path w="4572" h="762">
                <a:moveTo>
                  <a:pt x="0" y="0"/>
                </a:moveTo>
                <a:lnTo>
                  <a:pt x="4572" y="761"/>
                </a:lnTo>
              </a:path>
            </a:pathLst>
          </a:custGeom>
          <a:noFill/>
          <a:ln w="12954">
            <a:solidFill>
              <a:srgbClr val="337a8c"/>
            </a:solidFill>
            <a:round/>
          </a:ln>
        </p:spPr>
        <p:style>
          <a:lnRef idx="0"/>
          <a:fillRef idx="0"/>
          <a:effectRef idx="0"/>
          <a:fontRef idx="minor"/>
        </p:style>
      </p:sp>
      <p:sp>
        <p:nvSpPr>
          <p:cNvPr id="3514" name="CustomShape 3371"/>
          <p:cNvSpPr/>
          <p:nvPr/>
        </p:nvSpPr>
        <p:spPr>
          <a:xfrm>
            <a:off x="4569840" y="4005000"/>
            <a:ext cx="5040" cy="1800"/>
          </a:xfrm>
          <a:custGeom>
            <a:avLst/>
            <a:gdLst/>
            <a:ahLst/>
            <a:rect l="l" t="t" r="r" b="b"/>
            <a:pathLst>
              <a:path w="5334" h="2286">
                <a:moveTo>
                  <a:pt x="0" y="0"/>
                </a:moveTo>
                <a:lnTo>
                  <a:pt x="5334" y="2285"/>
                </a:lnTo>
              </a:path>
            </a:pathLst>
          </a:custGeom>
          <a:noFill/>
          <a:ln w="12954">
            <a:solidFill>
              <a:srgbClr val="357e92"/>
            </a:solidFill>
            <a:round/>
          </a:ln>
        </p:spPr>
        <p:style>
          <a:lnRef idx="0"/>
          <a:fillRef idx="0"/>
          <a:effectRef idx="0"/>
          <a:fontRef idx="minor"/>
        </p:style>
      </p:sp>
      <p:sp>
        <p:nvSpPr>
          <p:cNvPr id="3515" name="CustomShape 3372"/>
          <p:cNvSpPr/>
          <p:nvPr/>
        </p:nvSpPr>
        <p:spPr>
          <a:xfrm>
            <a:off x="4574880" y="4007520"/>
            <a:ext cx="4320" cy="2520"/>
          </a:xfrm>
          <a:custGeom>
            <a:avLst/>
            <a:gdLst/>
            <a:ahLst/>
            <a:rect l="l" t="t" r="r" b="b"/>
            <a:pathLst>
              <a:path w="4572" h="3048">
                <a:moveTo>
                  <a:pt x="0" y="0"/>
                </a:moveTo>
                <a:lnTo>
                  <a:pt x="4572" y="3047"/>
                </a:lnTo>
              </a:path>
            </a:pathLst>
          </a:custGeom>
          <a:noFill/>
          <a:ln w="12954">
            <a:solidFill>
              <a:srgbClr val="398699"/>
            </a:solidFill>
            <a:round/>
          </a:ln>
        </p:spPr>
        <p:style>
          <a:lnRef idx="0"/>
          <a:fillRef idx="0"/>
          <a:effectRef idx="0"/>
          <a:fontRef idx="minor"/>
        </p:style>
      </p:sp>
      <p:sp>
        <p:nvSpPr>
          <p:cNvPr id="3516" name="CustomShape 3373"/>
          <p:cNvSpPr/>
          <p:nvPr/>
        </p:nvSpPr>
        <p:spPr>
          <a:xfrm>
            <a:off x="4579560" y="4010400"/>
            <a:ext cx="4320" cy="5040"/>
          </a:xfrm>
          <a:custGeom>
            <a:avLst/>
            <a:gdLst/>
            <a:ahLst/>
            <a:rect l="l" t="t" r="r" b="b"/>
            <a:pathLst>
              <a:path w="4572" h="5334">
                <a:moveTo>
                  <a:pt x="0" y="0"/>
                </a:moveTo>
                <a:lnTo>
                  <a:pt x="4572" y="5334"/>
                </a:lnTo>
              </a:path>
            </a:pathLst>
          </a:custGeom>
          <a:noFill/>
          <a:ln w="12954">
            <a:solidFill>
              <a:srgbClr val="3b8b9f"/>
            </a:solidFill>
            <a:round/>
          </a:ln>
        </p:spPr>
        <p:style>
          <a:lnRef idx="0"/>
          <a:fillRef idx="0"/>
          <a:effectRef idx="0"/>
          <a:fontRef idx="minor"/>
        </p:style>
      </p:sp>
      <p:sp>
        <p:nvSpPr>
          <p:cNvPr id="3517" name="CustomShape 3374"/>
          <p:cNvSpPr/>
          <p:nvPr/>
        </p:nvSpPr>
        <p:spPr>
          <a:xfrm>
            <a:off x="4584240" y="4015800"/>
            <a:ext cx="3600" cy="5760"/>
          </a:xfrm>
          <a:custGeom>
            <a:avLst/>
            <a:gdLst/>
            <a:ahLst/>
            <a:rect l="l" t="t" r="r" b="b"/>
            <a:pathLst>
              <a:path w="3810" h="6096">
                <a:moveTo>
                  <a:pt x="0" y="0"/>
                </a:moveTo>
                <a:lnTo>
                  <a:pt x="3810" y="6096"/>
                </a:lnTo>
              </a:path>
            </a:pathLst>
          </a:custGeom>
          <a:noFill/>
          <a:ln w="12954">
            <a:solidFill>
              <a:srgbClr val="3c90a3"/>
            </a:solidFill>
            <a:round/>
          </a:ln>
        </p:spPr>
        <p:style>
          <a:lnRef idx="0"/>
          <a:fillRef idx="0"/>
          <a:effectRef idx="0"/>
          <a:fontRef idx="minor"/>
        </p:style>
      </p:sp>
      <p:sp>
        <p:nvSpPr>
          <p:cNvPr id="3518" name="CustomShape 3375"/>
          <p:cNvSpPr/>
          <p:nvPr/>
        </p:nvSpPr>
        <p:spPr>
          <a:xfrm>
            <a:off x="4587840" y="4021920"/>
            <a:ext cx="3600" cy="7200"/>
          </a:xfrm>
          <a:custGeom>
            <a:avLst/>
            <a:gdLst/>
            <a:ahLst/>
            <a:rect l="l" t="t" r="r" b="b"/>
            <a:pathLst>
              <a:path w="3810" h="7620">
                <a:moveTo>
                  <a:pt x="0" y="0"/>
                </a:moveTo>
                <a:lnTo>
                  <a:pt x="3810" y="7620"/>
                </a:lnTo>
              </a:path>
            </a:pathLst>
          </a:custGeom>
          <a:noFill/>
          <a:ln w="12954">
            <a:solidFill>
              <a:srgbClr val="3d92a6"/>
            </a:solidFill>
            <a:round/>
          </a:ln>
        </p:spPr>
        <p:style>
          <a:lnRef idx="0"/>
          <a:fillRef idx="0"/>
          <a:effectRef idx="0"/>
          <a:fontRef idx="minor"/>
        </p:style>
      </p:sp>
      <p:sp>
        <p:nvSpPr>
          <p:cNvPr id="3519" name="CustomShape 3376"/>
          <p:cNvSpPr/>
          <p:nvPr/>
        </p:nvSpPr>
        <p:spPr>
          <a:xfrm>
            <a:off x="4591800" y="4029480"/>
            <a:ext cx="2520" cy="7920"/>
          </a:xfrm>
          <a:custGeom>
            <a:avLst/>
            <a:gdLst/>
            <a:ahLst/>
            <a:rect l="l" t="t" r="r" b="b"/>
            <a:pathLst>
              <a:path w="3048" h="8382">
                <a:moveTo>
                  <a:pt x="0" y="0"/>
                </a:moveTo>
                <a:lnTo>
                  <a:pt x="3048" y="8382"/>
                </a:lnTo>
              </a:path>
            </a:pathLst>
          </a:custGeom>
          <a:noFill/>
          <a:ln w="12953">
            <a:solidFill>
              <a:srgbClr val="3e92a9"/>
            </a:solidFill>
            <a:round/>
          </a:ln>
        </p:spPr>
        <p:style>
          <a:lnRef idx="0"/>
          <a:fillRef idx="0"/>
          <a:effectRef idx="0"/>
          <a:fontRef idx="minor"/>
        </p:style>
      </p:sp>
      <p:sp>
        <p:nvSpPr>
          <p:cNvPr id="3520" name="CustomShape 3377"/>
          <p:cNvSpPr/>
          <p:nvPr/>
        </p:nvSpPr>
        <p:spPr>
          <a:xfrm>
            <a:off x="4595040" y="4037760"/>
            <a:ext cx="1800" cy="8640"/>
          </a:xfrm>
          <a:custGeom>
            <a:avLst/>
            <a:gdLst/>
            <a:ahLst/>
            <a:rect l="l" t="t" r="r" b="b"/>
            <a:pathLst>
              <a:path w="2286" h="9144">
                <a:moveTo>
                  <a:pt x="0" y="0"/>
                </a:moveTo>
                <a:lnTo>
                  <a:pt x="2286" y="9144"/>
                </a:lnTo>
              </a:path>
            </a:pathLst>
          </a:custGeom>
          <a:noFill/>
          <a:ln w="12954">
            <a:solidFill>
              <a:srgbClr val="3e93aa"/>
            </a:solidFill>
            <a:round/>
          </a:ln>
        </p:spPr>
        <p:style>
          <a:lnRef idx="0"/>
          <a:fillRef idx="0"/>
          <a:effectRef idx="0"/>
          <a:fontRef idx="minor"/>
        </p:style>
      </p:sp>
      <p:sp>
        <p:nvSpPr>
          <p:cNvPr id="3521" name="CustomShape 3378"/>
          <p:cNvSpPr/>
          <p:nvPr/>
        </p:nvSpPr>
        <p:spPr>
          <a:xfrm>
            <a:off x="4597200" y="4047120"/>
            <a:ext cx="1080" cy="13320"/>
          </a:xfrm>
          <a:custGeom>
            <a:avLst/>
            <a:gdLst/>
            <a:ahLst/>
            <a:rect l="l" t="t" r="r" b="b"/>
            <a:pathLst>
              <a:path w="1524" h="13715">
                <a:moveTo>
                  <a:pt x="0" y="0"/>
                </a:moveTo>
                <a:lnTo>
                  <a:pt x="1524" y="13716"/>
                </a:lnTo>
              </a:path>
            </a:pathLst>
          </a:custGeom>
          <a:noFill/>
          <a:ln w="12954">
            <a:solidFill>
              <a:srgbClr val="4094aa"/>
            </a:solidFill>
            <a:round/>
          </a:ln>
        </p:spPr>
        <p:style>
          <a:lnRef idx="0"/>
          <a:fillRef idx="0"/>
          <a:effectRef idx="0"/>
          <a:fontRef idx="minor"/>
        </p:style>
      </p:sp>
      <p:sp>
        <p:nvSpPr>
          <p:cNvPr id="3522" name="CustomShape 3379"/>
          <p:cNvSpPr/>
          <p:nvPr/>
        </p:nvSpPr>
        <p:spPr>
          <a:xfrm>
            <a:off x="4598640" y="4060800"/>
            <a:ext cx="1080" cy="393480"/>
          </a:xfrm>
          <a:custGeom>
            <a:avLst/>
            <a:gdLst/>
            <a:ahLst/>
            <a:rect l="l" t="t" r="r" b="b"/>
            <a:pathLst>
              <a:path w="1524" h="393953">
                <a:moveTo>
                  <a:pt x="0" y="0"/>
                </a:moveTo>
                <a:lnTo>
                  <a:pt x="762" y="20574"/>
                </a:lnTo>
                <a:lnTo>
                  <a:pt x="1524" y="49530"/>
                </a:lnTo>
                <a:lnTo>
                  <a:pt x="1524" y="85344"/>
                </a:lnTo>
                <a:lnTo>
                  <a:pt x="1524" y="337566"/>
                </a:lnTo>
                <a:lnTo>
                  <a:pt x="1524" y="379476"/>
                </a:lnTo>
                <a:lnTo>
                  <a:pt x="762" y="393954"/>
                </a:lnTo>
              </a:path>
            </a:pathLst>
          </a:custGeom>
          <a:noFill/>
          <a:ln w="12954">
            <a:solidFill>
              <a:srgbClr val="4094ab"/>
            </a:solidFill>
            <a:round/>
          </a:ln>
        </p:spPr>
        <p:style>
          <a:lnRef idx="0"/>
          <a:fillRef idx="0"/>
          <a:effectRef idx="0"/>
          <a:fontRef idx="minor"/>
        </p:style>
      </p:sp>
      <p:sp>
        <p:nvSpPr>
          <p:cNvPr id="3523" name="CustomShape 3380"/>
          <p:cNvSpPr/>
          <p:nvPr/>
        </p:nvSpPr>
        <p:spPr>
          <a:xfrm>
            <a:off x="4597920" y="4454640"/>
            <a:ext cx="1080" cy="9720"/>
          </a:xfrm>
          <a:custGeom>
            <a:avLst/>
            <a:gdLst/>
            <a:ahLst/>
            <a:rect l="l" t="t" r="r" b="b"/>
            <a:pathLst>
              <a:path w="1524" h="9905">
                <a:moveTo>
                  <a:pt x="1524" y="0"/>
                </a:moveTo>
                <a:lnTo>
                  <a:pt x="0" y="9906"/>
                </a:lnTo>
              </a:path>
            </a:pathLst>
          </a:custGeom>
          <a:noFill/>
          <a:ln w="12954">
            <a:solidFill>
              <a:srgbClr val="4094aa"/>
            </a:solidFill>
            <a:round/>
          </a:ln>
        </p:spPr>
        <p:style>
          <a:lnRef idx="0"/>
          <a:fillRef idx="0"/>
          <a:effectRef idx="0"/>
          <a:fontRef idx="minor"/>
        </p:style>
      </p:sp>
      <p:sp>
        <p:nvSpPr>
          <p:cNvPr id="3524" name="CustomShape 3381"/>
          <p:cNvSpPr/>
          <p:nvPr/>
        </p:nvSpPr>
        <p:spPr>
          <a:xfrm>
            <a:off x="4596480" y="4464720"/>
            <a:ext cx="1080" cy="7200"/>
          </a:xfrm>
          <a:custGeom>
            <a:avLst/>
            <a:gdLst/>
            <a:ahLst/>
            <a:rect l="l" t="t" r="r" b="b"/>
            <a:pathLst>
              <a:path w="1524" h="7620">
                <a:moveTo>
                  <a:pt x="1524" y="0"/>
                </a:moveTo>
                <a:lnTo>
                  <a:pt x="0" y="7620"/>
                </a:lnTo>
              </a:path>
            </a:pathLst>
          </a:custGeom>
          <a:noFill/>
          <a:ln w="12954">
            <a:solidFill>
              <a:srgbClr val="3e93aa"/>
            </a:solidFill>
            <a:round/>
          </a:ln>
        </p:spPr>
        <p:style>
          <a:lnRef idx="0"/>
          <a:fillRef idx="0"/>
          <a:effectRef idx="0"/>
          <a:fontRef idx="minor"/>
        </p:style>
      </p:sp>
      <p:sp>
        <p:nvSpPr>
          <p:cNvPr id="3525" name="CustomShape 3382"/>
          <p:cNvSpPr/>
          <p:nvPr/>
        </p:nvSpPr>
        <p:spPr>
          <a:xfrm>
            <a:off x="4593240" y="4472280"/>
            <a:ext cx="2520" cy="6480"/>
          </a:xfrm>
          <a:custGeom>
            <a:avLst/>
            <a:gdLst/>
            <a:ahLst/>
            <a:rect l="l" t="t" r="r" b="b"/>
            <a:pathLst>
              <a:path w="3048" h="6858">
                <a:moveTo>
                  <a:pt x="3048" y="0"/>
                </a:moveTo>
                <a:lnTo>
                  <a:pt x="0" y="6858"/>
                </a:lnTo>
              </a:path>
            </a:pathLst>
          </a:custGeom>
          <a:noFill/>
          <a:ln w="12954">
            <a:solidFill>
              <a:srgbClr val="3e92a8"/>
            </a:solidFill>
            <a:round/>
          </a:ln>
        </p:spPr>
        <p:style>
          <a:lnRef idx="0"/>
          <a:fillRef idx="0"/>
          <a:effectRef idx="0"/>
          <a:fontRef idx="minor"/>
        </p:style>
      </p:sp>
      <p:sp>
        <p:nvSpPr>
          <p:cNvPr id="3526" name="CustomShape 3383"/>
          <p:cNvSpPr/>
          <p:nvPr/>
        </p:nvSpPr>
        <p:spPr>
          <a:xfrm>
            <a:off x="4590360" y="4479120"/>
            <a:ext cx="2520" cy="5760"/>
          </a:xfrm>
          <a:custGeom>
            <a:avLst/>
            <a:gdLst/>
            <a:ahLst/>
            <a:rect l="l" t="t" r="r" b="b"/>
            <a:pathLst>
              <a:path w="3048" h="6096">
                <a:moveTo>
                  <a:pt x="3048" y="0"/>
                </a:moveTo>
                <a:lnTo>
                  <a:pt x="0" y="6096"/>
                </a:lnTo>
              </a:path>
            </a:pathLst>
          </a:custGeom>
          <a:noFill/>
          <a:ln w="12954">
            <a:solidFill>
              <a:srgbClr val="3d91a5"/>
            </a:solidFill>
            <a:round/>
          </a:ln>
        </p:spPr>
        <p:style>
          <a:lnRef idx="0"/>
          <a:fillRef idx="0"/>
          <a:effectRef idx="0"/>
          <a:fontRef idx="minor"/>
        </p:style>
      </p:sp>
      <p:sp>
        <p:nvSpPr>
          <p:cNvPr id="3527" name="CustomShape 3384"/>
          <p:cNvSpPr/>
          <p:nvPr/>
        </p:nvSpPr>
        <p:spPr>
          <a:xfrm>
            <a:off x="4586400" y="4485240"/>
            <a:ext cx="3600" cy="5040"/>
          </a:xfrm>
          <a:custGeom>
            <a:avLst/>
            <a:gdLst/>
            <a:ahLst/>
            <a:rect l="l" t="t" r="r" b="b"/>
            <a:pathLst>
              <a:path w="3810" h="5334">
                <a:moveTo>
                  <a:pt x="3810" y="0"/>
                </a:moveTo>
                <a:lnTo>
                  <a:pt x="0" y="5334"/>
                </a:lnTo>
              </a:path>
            </a:pathLst>
          </a:custGeom>
          <a:noFill/>
          <a:ln w="12954">
            <a:solidFill>
              <a:srgbClr val="3c8fa2"/>
            </a:solidFill>
            <a:round/>
          </a:ln>
        </p:spPr>
        <p:style>
          <a:lnRef idx="0"/>
          <a:fillRef idx="0"/>
          <a:effectRef idx="0"/>
          <a:fontRef idx="minor"/>
        </p:style>
      </p:sp>
      <p:sp>
        <p:nvSpPr>
          <p:cNvPr id="3528" name="CustomShape 3385"/>
          <p:cNvSpPr/>
          <p:nvPr/>
        </p:nvSpPr>
        <p:spPr>
          <a:xfrm>
            <a:off x="4582080" y="4490640"/>
            <a:ext cx="4320" cy="5040"/>
          </a:xfrm>
          <a:custGeom>
            <a:avLst/>
            <a:gdLst/>
            <a:ahLst/>
            <a:rect l="l" t="t" r="r" b="b"/>
            <a:pathLst>
              <a:path w="4572" h="5334">
                <a:moveTo>
                  <a:pt x="4572" y="0"/>
                </a:moveTo>
                <a:lnTo>
                  <a:pt x="0" y="5334"/>
                </a:lnTo>
              </a:path>
            </a:pathLst>
          </a:custGeom>
          <a:noFill/>
          <a:ln w="12954">
            <a:solidFill>
              <a:srgbClr val="3b8b9f"/>
            </a:solidFill>
            <a:round/>
          </a:ln>
        </p:spPr>
        <p:style>
          <a:lnRef idx="0"/>
          <a:fillRef idx="0"/>
          <a:effectRef idx="0"/>
          <a:fontRef idx="minor"/>
        </p:style>
      </p:sp>
      <p:sp>
        <p:nvSpPr>
          <p:cNvPr id="3529" name="CustomShape 3386"/>
          <p:cNvSpPr/>
          <p:nvPr/>
        </p:nvSpPr>
        <p:spPr>
          <a:xfrm>
            <a:off x="4576680" y="4495680"/>
            <a:ext cx="5040" cy="3600"/>
          </a:xfrm>
          <a:custGeom>
            <a:avLst/>
            <a:gdLst/>
            <a:ahLst/>
            <a:rect l="l" t="t" r="r" b="b"/>
            <a:pathLst>
              <a:path w="5334" h="3810">
                <a:moveTo>
                  <a:pt x="5334" y="0"/>
                </a:moveTo>
                <a:lnTo>
                  <a:pt x="0" y="3810"/>
                </a:lnTo>
              </a:path>
            </a:pathLst>
          </a:custGeom>
          <a:noFill/>
          <a:ln w="12954">
            <a:solidFill>
              <a:srgbClr val="398598"/>
            </a:solidFill>
            <a:round/>
          </a:ln>
        </p:spPr>
        <p:style>
          <a:lnRef idx="0"/>
          <a:fillRef idx="0"/>
          <a:effectRef idx="0"/>
          <a:fontRef idx="minor"/>
        </p:style>
      </p:sp>
      <p:sp>
        <p:nvSpPr>
          <p:cNvPr id="3530" name="CustomShape 3387"/>
          <p:cNvSpPr/>
          <p:nvPr/>
        </p:nvSpPr>
        <p:spPr>
          <a:xfrm>
            <a:off x="4570560" y="4499640"/>
            <a:ext cx="5760" cy="1800"/>
          </a:xfrm>
          <a:custGeom>
            <a:avLst/>
            <a:gdLst/>
            <a:ahLst/>
            <a:rect l="l" t="t" r="r" b="b"/>
            <a:pathLst>
              <a:path w="6096" h="2286">
                <a:moveTo>
                  <a:pt x="6096" y="0"/>
                </a:moveTo>
                <a:lnTo>
                  <a:pt x="0" y="2286"/>
                </a:lnTo>
              </a:path>
            </a:pathLst>
          </a:custGeom>
          <a:noFill/>
          <a:ln w="12954">
            <a:solidFill>
              <a:srgbClr val="357e91"/>
            </a:solidFill>
            <a:round/>
          </a:ln>
        </p:spPr>
        <p:style>
          <a:lnRef idx="0"/>
          <a:fillRef idx="0"/>
          <a:effectRef idx="0"/>
          <a:fontRef idx="minor"/>
        </p:style>
      </p:sp>
      <p:sp>
        <p:nvSpPr>
          <p:cNvPr id="3531" name="CustomShape 3388"/>
          <p:cNvSpPr/>
          <p:nvPr/>
        </p:nvSpPr>
        <p:spPr>
          <a:xfrm>
            <a:off x="4563000" y="4501800"/>
            <a:ext cx="7200" cy="1080"/>
          </a:xfrm>
          <a:custGeom>
            <a:avLst/>
            <a:gdLst/>
            <a:ahLst/>
            <a:rect l="l" t="t" r="r" b="b"/>
            <a:pathLst>
              <a:path w="7620" h="1524">
                <a:moveTo>
                  <a:pt x="7620" y="0"/>
                </a:moveTo>
                <a:lnTo>
                  <a:pt x="0" y="1524"/>
                </a:lnTo>
              </a:path>
            </a:pathLst>
          </a:custGeom>
          <a:noFill/>
          <a:ln w="12953">
            <a:solidFill>
              <a:srgbClr val="33798a"/>
            </a:solidFill>
            <a:round/>
          </a:ln>
        </p:spPr>
        <p:style>
          <a:lnRef idx="0"/>
          <a:fillRef idx="0"/>
          <a:effectRef idx="0"/>
          <a:fontRef idx="minor"/>
        </p:style>
      </p:sp>
      <p:sp>
        <p:nvSpPr>
          <p:cNvPr id="3532" name="CustomShape 3389"/>
          <p:cNvSpPr/>
          <p:nvPr/>
        </p:nvSpPr>
        <p:spPr>
          <a:xfrm>
            <a:off x="456300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3533" name="CustomShape 3390"/>
          <p:cNvSpPr/>
          <p:nvPr/>
        </p:nvSpPr>
        <p:spPr>
          <a:xfrm>
            <a:off x="4563000" y="4525560"/>
            <a:ext cx="183240" cy="360"/>
          </a:xfrm>
          <a:custGeom>
            <a:avLst/>
            <a:gdLst/>
            <a:ahLst/>
            <a:rect l="l" t="t" r="r" b="b"/>
            <a:pathLst>
              <a:path w="183641" h="0">
                <a:moveTo>
                  <a:pt x="0" y="0"/>
                </a:moveTo>
                <a:lnTo>
                  <a:pt x="183642" y="0"/>
                </a:lnTo>
              </a:path>
            </a:pathLst>
          </a:custGeom>
          <a:noFill/>
          <a:ln w="12954">
            <a:solidFill>
              <a:srgbClr val="358092"/>
            </a:solidFill>
            <a:round/>
          </a:ln>
        </p:spPr>
        <p:style>
          <a:lnRef idx="0"/>
          <a:fillRef idx="0"/>
          <a:effectRef idx="0"/>
          <a:fontRef idx="minor"/>
        </p:style>
      </p:sp>
      <p:sp>
        <p:nvSpPr>
          <p:cNvPr id="3534" name="CustomShape 3391"/>
          <p:cNvSpPr/>
          <p:nvPr/>
        </p:nvSpPr>
        <p:spPr>
          <a:xfrm>
            <a:off x="474660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3535" name="CustomShape 3392"/>
          <p:cNvSpPr/>
          <p:nvPr/>
        </p:nvSpPr>
        <p:spPr>
          <a:xfrm>
            <a:off x="4740480" y="4501800"/>
            <a:ext cx="5760" cy="1080"/>
          </a:xfrm>
          <a:custGeom>
            <a:avLst/>
            <a:gdLst/>
            <a:ahLst/>
            <a:rect l="l" t="t" r="r" b="b"/>
            <a:pathLst>
              <a:path w="6096" h="1524">
                <a:moveTo>
                  <a:pt x="6096" y="1524"/>
                </a:moveTo>
                <a:lnTo>
                  <a:pt x="0" y="0"/>
                </a:lnTo>
              </a:path>
            </a:pathLst>
          </a:custGeom>
          <a:noFill/>
          <a:ln w="12954">
            <a:solidFill>
              <a:srgbClr val="398598"/>
            </a:solidFill>
            <a:round/>
          </a:ln>
        </p:spPr>
        <p:style>
          <a:lnRef idx="0"/>
          <a:fillRef idx="0"/>
          <a:effectRef idx="0"/>
          <a:fontRef idx="minor"/>
        </p:style>
      </p:sp>
      <p:sp>
        <p:nvSpPr>
          <p:cNvPr id="3536" name="CustomShape 3393"/>
          <p:cNvSpPr/>
          <p:nvPr/>
        </p:nvSpPr>
        <p:spPr>
          <a:xfrm>
            <a:off x="4735080" y="4500360"/>
            <a:ext cx="5040" cy="1080"/>
          </a:xfrm>
          <a:custGeom>
            <a:avLst/>
            <a:gdLst/>
            <a:ahLst/>
            <a:rect l="l" t="t" r="r" b="b"/>
            <a:pathLst>
              <a:path w="5334" h="1524">
                <a:moveTo>
                  <a:pt x="5334" y="1524"/>
                </a:moveTo>
                <a:lnTo>
                  <a:pt x="0" y="0"/>
                </a:lnTo>
              </a:path>
            </a:pathLst>
          </a:custGeom>
          <a:noFill/>
          <a:ln w="12954">
            <a:solidFill>
              <a:srgbClr val="3a899e"/>
            </a:solidFill>
            <a:round/>
          </a:ln>
        </p:spPr>
        <p:style>
          <a:lnRef idx="0"/>
          <a:fillRef idx="0"/>
          <a:effectRef idx="0"/>
          <a:fontRef idx="minor"/>
        </p:style>
      </p:sp>
      <p:sp>
        <p:nvSpPr>
          <p:cNvPr id="3537" name="CustomShape 3394"/>
          <p:cNvSpPr/>
          <p:nvPr/>
        </p:nvSpPr>
        <p:spPr>
          <a:xfrm>
            <a:off x="4730400" y="4498200"/>
            <a:ext cx="4320" cy="1800"/>
          </a:xfrm>
          <a:custGeom>
            <a:avLst/>
            <a:gdLst/>
            <a:ahLst/>
            <a:rect l="l" t="t" r="r" b="b"/>
            <a:pathLst>
              <a:path w="4572" h="2286">
                <a:moveTo>
                  <a:pt x="4572" y="2286"/>
                </a:moveTo>
                <a:lnTo>
                  <a:pt x="0" y="0"/>
                </a:lnTo>
              </a:path>
            </a:pathLst>
          </a:custGeom>
          <a:noFill/>
          <a:ln w="12954">
            <a:solidFill>
              <a:srgbClr val="3c8ea2"/>
            </a:solidFill>
            <a:round/>
          </a:ln>
        </p:spPr>
        <p:style>
          <a:lnRef idx="0"/>
          <a:fillRef idx="0"/>
          <a:effectRef idx="0"/>
          <a:fontRef idx="minor"/>
        </p:style>
      </p:sp>
      <p:sp>
        <p:nvSpPr>
          <p:cNvPr id="3538" name="CustomShape 3395"/>
          <p:cNvSpPr/>
          <p:nvPr/>
        </p:nvSpPr>
        <p:spPr>
          <a:xfrm>
            <a:off x="4726080" y="4495680"/>
            <a:ext cx="4320" cy="1800"/>
          </a:xfrm>
          <a:custGeom>
            <a:avLst/>
            <a:gdLst/>
            <a:ahLst/>
            <a:rect l="l" t="t" r="r" b="b"/>
            <a:pathLst>
              <a:path w="4572" h="2286">
                <a:moveTo>
                  <a:pt x="4572" y="2286"/>
                </a:moveTo>
                <a:lnTo>
                  <a:pt x="0" y="0"/>
                </a:lnTo>
              </a:path>
            </a:pathLst>
          </a:custGeom>
          <a:noFill/>
          <a:ln w="12954">
            <a:solidFill>
              <a:srgbClr val="3e92a8"/>
            </a:solidFill>
            <a:round/>
          </a:ln>
        </p:spPr>
        <p:style>
          <a:lnRef idx="0"/>
          <a:fillRef idx="0"/>
          <a:effectRef idx="0"/>
          <a:fontRef idx="minor"/>
        </p:style>
      </p:sp>
      <p:sp>
        <p:nvSpPr>
          <p:cNvPr id="3539" name="CustomShape 3396"/>
          <p:cNvSpPr/>
          <p:nvPr/>
        </p:nvSpPr>
        <p:spPr>
          <a:xfrm>
            <a:off x="4722120" y="4492080"/>
            <a:ext cx="3600" cy="3600"/>
          </a:xfrm>
          <a:custGeom>
            <a:avLst/>
            <a:gdLst/>
            <a:ahLst/>
            <a:rect l="l" t="t" r="r" b="b"/>
            <a:pathLst>
              <a:path w="3810" h="3810">
                <a:moveTo>
                  <a:pt x="3810" y="3810"/>
                </a:moveTo>
                <a:lnTo>
                  <a:pt x="0" y="0"/>
                </a:lnTo>
              </a:path>
            </a:pathLst>
          </a:custGeom>
          <a:noFill/>
          <a:ln w="12954">
            <a:solidFill>
              <a:srgbClr val="4197ac"/>
            </a:solidFill>
            <a:round/>
          </a:ln>
        </p:spPr>
        <p:style>
          <a:lnRef idx="0"/>
          <a:fillRef idx="0"/>
          <a:effectRef idx="0"/>
          <a:fontRef idx="minor"/>
        </p:style>
      </p:sp>
      <p:sp>
        <p:nvSpPr>
          <p:cNvPr id="3540" name="CustomShape 3397"/>
          <p:cNvSpPr/>
          <p:nvPr/>
        </p:nvSpPr>
        <p:spPr>
          <a:xfrm>
            <a:off x="4718160" y="4488120"/>
            <a:ext cx="3600" cy="3600"/>
          </a:xfrm>
          <a:custGeom>
            <a:avLst/>
            <a:gdLst/>
            <a:ahLst/>
            <a:rect l="l" t="t" r="r" b="b"/>
            <a:pathLst>
              <a:path w="3810" h="3810">
                <a:moveTo>
                  <a:pt x="3810" y="3810"/>
                </a:moveTo>
                <a:lnTo>
                  <a:pt x="0" y="0"/>
                </a:lnTo>
              </a:path>
            </a:pathLst>
          </a:custGeom>
          <a:noFill/>
          <a:ln w="12954">
            <a:solidFill>
              <a:srgbClr val="429cb1"/>
            </a:solidFill>
            <a:round/>
          </a:ln>
        </p:spPr>
        <p:style>
          <a:lnRef idx="0"/>
          <a:fillRef idx="0"/>
          <a:effectRef idx="0"/>
          <a:fontRef idx="minor"/>
        </p:style>
      </p:sp>
      <p:sp>
        <p:nvSpPr>
          <p:cNvPr id="3541" name="CustomShape 3398"/>
          <p:cNvSpPr/>
          <p:nvPr/>
        </p:nvSpPr>
        <p:spPr>
          <a:xfrm>
            <a:off x="4715280" y="4482720"/>
            <a:ext cx="2520" cy="5040"/>
          </a:xfrm>
          <a:custGeom>
            <a:avLst/>
            <a:gdLst/>
            <a:ahLst/>
            <a:rect l="l" t="t" r="r" b="b"/>
            <a:pathLst>
              <a:path w="3048" h="5334">
                <a:moveTo>
                  <a:pt x="3048" y="5333"/>
                </a:moveTo>
                <a:lnTo>
                  <a:pt x="0" y="0"/>
                </a:lnTo>
              </a:path>
            </a:pathLst>
          </a:custGeom>
          <a:noFill/>
          <a:ln w="12954">
            <a:solidFill>
              <a:srgbClr val="449fb5"/>
            </a:solidFill>
            <a:round/>
          </a:ln>
        </p:spPr>
        <p:style>
          <a:lnRef idx="0"/>
          <a:fillRef idx="0"/>
          <a:effectRef idx="0"/>
          <a:fontRef idx="minor"/>
        </p:style>
      </p:sp>
      <p:sp>
        <p:nvSpPr>
          <p:cNvPr id="3542" name="CustomShape 3399"/>
          <p:cNvSpPr/>
          <p:nvPr/>
        </p:nvSpPr>
        <p:spPr>
          <a:xfrm>
            <a:off x="4713120" y="4477680"/>
            <a:ext cx="1800" cy="5040"/>
          </a:xfrm>
          <a:custGeom>
            <a:avLst/>
            <a:gdLst/>
            <a:ahLst/>
            <a:rect l="l" t="t" r="r" b="b"/>
            <a:pathLst>
              <a:path w="2286" h="5334">
                <a:moveTo>
                  <a:pt x="2286" y="5333"/>
                </a:moveTo>
                <a:lnTo>
                  <a:pt x="0" y="0"/>
                </a:lnTo>
              </a:path>
            </a:pathLst>
          </a:custGeom>
          <a:noFill/>
          <a:ln w="12954">
            <a:solidFill>
              <a:srgbClr val="45a0b8"/>
            </a:solidFill>
            <a:round/>
          </a:ln>
        </p:spPr>
        <p:style>
          <a:lnRef idx="0"/>
          <a:fillRef idx="0"/>
          <a:effectRef idx="0"/>
          <a:fontRef idx="minor"/>
        </p:style>
      </p:sp>
      <p:sp>
        <p:nvSpPr>
          <p:cNvPr id="3543" name="CustomShape 3400"/>
          <p:cNvSpPr/>
          <p:nvPr/>
        </p:nvSpPr>
        <p:spPr>
          <a:xfrm>
            <a:off x="4711320" y="4473000"/>
            <a:ext cx="1080" cy="4320"/>
          </a:xfrm>
          <a:custGeom>
            <a:avLst/>
            <a:gdLst/>
            <a:ahLst/>
            <a:rect l="l" t="t" r="r" b="b"/>
            <a:pathLst>
              <a:path w="1524" h="4572">
                <a:moveTo>
                  <a:pt x="1524" y="4572"/>
                </a:moveTo>
                <a:lnTo>
                  <a:pt x="0" y="0"/>
                </a:lnTo>
              </a:path>
            </a:pathLst>
          </a:custGeom>
          <a:noFill/>
          <a:ln w="12954">
            <a:solidFill>
              <a:srgbClr val="45a1b8"/>
            </a:solidFill>
            <a:round/>
          </a:ln>
        </p:spPr>
        <p:style>
          <a:lnRef idx="0"/>
          <a:fillRef idx="0"/>
          <a:effectRef idx="0"/>
          <a:fontRef idx="minor"/>
        </p:style>
      </p:sp>
      <p:sp>
        <p:nvSpPr>
          <p:cNvPr id="3544" name="CustomShape 3401"/>
          <p:cNvSpPr/>
          <p:nvPr/>
        </p:nvSpPr>
        <p:spPr>
          <a:xfrm>
            <a:off x="4710600" y="4466880"/>
            <a:ext cx="360" cy="5760"/>
          </a:xfrm>
          <a:custGeom>
            <a:avLst/>
            <a:gdLst/>
            <a:ahLst/>
            <a:rect l="l" t="t" r="r" b="b"/>
            <a:pathLst>
              <a:path w="762" h="6096">
                <a:moveTo>
                  <a:pt x="762" y="6096"/>
                </a:moveTo>
                <a:lnTo>
                  <a:pt x="0" y="0"/>
                </a:lnTo>
              </a:path>
            </a:pathLst>
          </a:custGeom>
          <a:noFill/>
          <a:ln w="12954">
            <a:solidFill>
              <a:srgbClr val="46a2b9"/>
            </a:solidFill>
            <a:round/>
          </a:ln>
        </p:spPr>
        <p:style>
          <a:lnRef idx="0"/>
          <a:fillRef idx="0"/>
          <a:effectRef idx="0"/>
          <a:fontRef idx="minor"/>
        </p:style>
      </p:sp>
      <p:sp>
        <p:nvSpPr>
          <p:cNvPr id="3545" name="CustomShape 3402"/>
          <p:cNvSpPr/>
          <p:nvPr/>
        </p:nvSpPr>
        <p:spPr>
          <a:xfrm>
            <a:off x="4707000" y="4083480"/>
            <a:ext cx="3600" cy="383040"/>
          </a:xfrm>
          <a:custGeom>
            <a:avLst/>
            <a:gdLst/>
            <a:ahLst/>
            <a:rect l="l" t="t" r="r" b="b"/>
            <a:pathLst>
              <a:path w="3810" h="383286">
                <a:moveTo>
                  <a:pt x="3810" y="383286"/>
                </a:moveTo>
                <a:lnTo>
                  <a:pt x="1524" y="365760"/>
                </a:lnTo>
                <a:lnTo>
                  <a:pt x="0" y="342900"/>
                </a:lnTo>
                <a:lnTo>
                  <a:pt x="0" y="314706"/>
                </a:lnTo>
                <a:lnTo>
                  <a:pt x="0" y="0"/>
                </a:lnTo>
              </a:path>
            </a:pathLst>
          </a:custGeom>
          <a:noFill/>
          <a:ln w="12953">
            <a:solidFill>
              <a:srgbClr val="46a3ba"/>
            </a:solidFill>
            <a:round/>
          </a:ln>
        </p:spPr>
        <p:style>
          <a:lnRef idx="0"/>
          <a:fillRef idx="0"/>
          <a:effectRef idx="0"/>
          <a:fontRef idx="minor"/>
        </p:style>
      </p:sp>
      <p:sp>
        <p:nvSpPr>
          <p:cNvPr id="3546" name="CustomShape 3403"/>
          <p:cNvSpPr/>
          <p:nvPr/>
        </p:nvSpPr>
        <p:spPr>
          <a:xfrm>
            <a:off x="4707000" y="4065120"/>
            <a:ext cx="7920" cy="18000"/>
          </a:xfrm>
          <a:custGeom>
            <a:avLst/>
            <a:gdLst/>
            <a:ahLst/>
            <a:rect l="l" t="t" r="r" b="b"/>
            <a:pathLst>
              <a:path w="8382" h="18287">
                <a:moveTo>
                  <a:pt x="0" y="18287"/>
                </a:moveTo>
                <a:lnTo>
                  <a:pt x="8381" y="0"/>
                </a:lnTo>
              </a:path>
            </a:pathLst>
          </a:custGeom>
          <a:noFill/>
          <a:ln w="12954">
            <a:solidFill>
              <a:srgbClr val="45a0b8"/>
            </a:solidFill>
            <a:round/>
          </a:ln>
        </p:spPr>
        <p:style>
          <a:lnRef idx="0"/>
          <a:fillRef idx="0"/>
          <a:effectRef idx="0"/>
          <a:fontRef idx="minor"/>
        </p:style>
      </p:sp>
      <p:sp>
        <p:nvSpPr>
          <p:cNvPr id="3547" name="CustomShape 3404"/>
          <p:cNvSpPr/>
          <p:nvPr/>
        </p:nvSpPr>
        <p:spPr>
          <a:xfrm>
            <a:off x="4715280" y="4049280"/>
            <a:ext cx="7920" cy="15480"/>
          </a:xfrm>
          <a:custGeom>
            <a:avLst/>
            <a:gdLst/>
            <a:ahLst/>
            <a:rect l="l" t="t" r="r" b="b"/>
            <a:pathLst>
              <a:path w="8382" h="16001">
                <a:moveTo>
                  <a:pt x="0" y="16001"/>
                </a:moveTo>
                <a:lnTo>
                  <a:pt x="8381" y="0"/>
                </a:lnTo>
              </a:path>
            </a:pathLst>
          </a:custGeom>
          <a:noFill/>
          <a:ln w="12953">
            <a:solidFill>
              <a:srgbClr val="449fb6"/>
            </a:solidFill>
            <a:round/>
          </a:ln>
        </p:spPr>
        <p:style>
          <a:lnRef idx="0"/>
          <a:fillRef idx="0"/>
          <a:effectRef idx="0"/>
          <a:fontRef idx="minor"/>
        </p:style>
      </p:sp>
      <p:sp>
        <p:nvSpPr>
          <p:cNvPr id="3548" name="CustomShape 3405"/>
          <p:cNvSpPr/>
          <p:nvPr/>
        </p:nvSpPr>
        <p:spPr>
          <a:xfrm>
            <a:off x="4723560" y="4035600"/>
            <a:ext cx="7920" cy="13320"/>
          </a:xfrm>
          <a:custGeom>
            <a:avLst/>
            <a:gdLst/>
            <a:ahLst/>
            <a:rect l="l" t="t" r="r" b="b"/>
            <a:pathLst>
              <a:path w="8382" h="13715">
                <a:moveTo>
                  <a:pt x="0" y="13715"/>
                </a:moveTo>
                <a:lnTo>
                  <a:pt x="8381" y="0"/>
                </a:lnTo>
              </a:path>
            </a:pathLst>
          </a:custGeom>
          <a:noFill/>
          <a:ln w="12954">
            <a:solidFill>
              <a:srgbClr val="449eb5"/>
            </a:solidFill>
            <a:round/>
          </a:ln>
        </p:spPr>
        <p:style>
          <a:lnRef idx="0"/>
          <a:fillRef idx="0"/>
          <a:effectRef idx="0"/>
          <a:fontRef idx="minor"/>
        </p:style>
      </p:sp>
      <p:sp>
        <p:nvSpPr>
          <p:cNvPr id="3549" name="CustomShape 3406"/>
          <p:cNvSpPr/>
          <p:nvPr/>
        </p:nvSpPr>
        <p:spPr>
          <a:xfrm>
            <a:off x="4732200" y="4024080"/>
            <a:ext cx="7920" cy="11160"/>
          </a:xfrm>
          <a:custGeom>
            <a:avLst/>
            <a:gdLst/>
            <a:ahLst/>
            <a:rect l="l" t="t" r="r" b="b"/>
            <a:pathLst>
              <a:path w="8382" h="11429">
                <a:moveTo>
                  <a:pt x="0" y="11430"/>
                </a:moveTo>
                <a:lnTo>
                  <a:pt x="8382" y="0"/>
                </a:lnTo>
              </a:path>
            </a:pathLst>
          </a:custGeom>
          <a:noFill/>
          <a:ln w="12954">
            <a:solidFill>
              <a:srgbClr val="439db2"/>
            </a:solidFill>
            <a:round/>
          </a:ln>
        </p:spPr>
        <p:style>
          <a:lnRef idx="0"/>
          <a:fillRef idx="0"/>
          <a:effectRef idx="0"/>
          <a:fontRef idx="minor"/>
        </p:style>
      </p:sp>
      <p:sp>
        <p:nvSpPr>
          <p:cNvPr id="3550" name="CustomShape 3407"/>
          <p:cNvSpPr/>
          <p:nvPr/>
        </p:nvSpPr>
        <p:spPr>
          <a:xfrm>
            <a:off x="4740480" y="4015800"/>
            <a:ext cx="7920" cy="7920"/>
          </a:xfrm>
          <a:custGeom>
            <a:avLst/>
            <a:gdLst/>
            <a:ahLst/>
            <a:rect l="l" t="t" r="r" b="b"/>
            <a:pathLst>
              <a:path w="8382" h="8382">
                <a:moveTo>
                  <a:pt x="0" y="8382"/>
                </a:moveTo>
                <a:lnTo>
                  <a:pt x="8382" y="0"/>
                </a:lnTo>
              </a:path>
            </a:pathLst>
          </a:custGeom>
          <a:noFill/>
          <a:ln w="12954">
            <a:solidFill>
              <a:srgbClr val="4299af"/>
            </a:solidFill>
            <a:round/>
          </a:ln>
        </p:spPr>
        <p:style>
          <a:lnRef idx="0"/>
          <a:fillRef idx="0"/>
          <a:effectRef idx="0"/>
          <a:fontRef idx="minor"/>
        </p:style>
      </p:sp>
      <p:sp>
        <p:nvSpPr>
          <p:cNvPr id="3551" name="CustomShape 3408"/>
          <p:cNvSpPr/>
          <p:nvPr/>
        </p:nvSpPr>
        <p:spPr>
          <a:xfrm>
            <a:off x="4748760" y="4009680"/>
            <a:ext cx="7920" cy="5760"/>
          </a:xfrm>
          <a:custGeom>
            <a:avLst/>
            <a:gdLst/>
            <a:ahLst/>
            <a:rect l="l" t="t" r="r" b="b"/>
            <a:pathLst>
              <a:path w="8382" h="6096">
                <a:moveTo>
                  <a:pt x="0" y="6096"/>
                </a:moveTo>
                <a:lnTo>
                  <a:pt x="8382" y="0"/>
                </a:lnTo>
              </a:path>
            </a:pathLst>
          </a:custGeom>
          <a:noFill/>
          <a:ln w="12953">
            <a:solidFill>
              <a:srgbClr val="4094aa"/>
            </a:solidFill>
            <a:round/>
          </a:ln>
        </p:spPr>
        <p:style>
          <a:lnRef idx="0"/>
          <a:fillRef idx="0"/>
          <a:effectRef idx="0"/>
          <a:fontRef idx="minor"/>
        </p:style>
      </p:sp>
      <p:sp>
        <p:nvSpPr>
          <p:cNvPr id="3552" name="CustomShape 3409"/>
          <p:cNvSpPr/>
          <p:nvPr/>
        </p:nvSpPr>
        <p:spPr>
          <a:xfrm>
            <a:off x="4757040" y="4007520"/>
            <a:ext cx="3600" cy="1800"/>
          </a:xfrm>
          <a:custGeom>
            <a:avLst/>
            <a:gdLst/>
            <a:ahLst/>
            <a:rect l="l" t="t" r="r" b="b"/>
            <a:pathLst>
              <a:path w="3810" h="2286">
                <a:moveTo>
                  <a:pt x="0" y="2286"/>
                </a:moveTo>
                <a:lnTo>
                  <a:pt x="3810" y="0"/>
                </a:lnTo>
              </a:path>
            </a:pathLst>
          </a:custGeom>
          <a:noFill/>
          <a:ln w="12954">
            <a:solidFill>
              <a:srgbClr val="3c90a4"/>
            </a:solidFill>
            <a:round/>
          </a:ln>
        </p:spPr>
        <p:style>
          <a:lnRef idx="0"/>
          <a:fillRef idx="0"/>
          <a:effectRef idx="0"/>
          <a:fontRef idx="minor"/>
        </p:style>
      </p:sp>
      <p:sp>
        <p:nvSpPr>
          <p:cNvPr id="3553" name="CustomShape 3410"/>
          <p:cNvSpPr/>
          <p:nvPr/>
        </p:nvSpPr>
        <p:spPr>
          <a:xfrm>
            <a:off x="4761000" y="4005720"/>
            <a:ext cx="3600" cy="1080"/>
          </a:xfrm>
          <a:custGeom>
            <a:avLst/>
            <a:gdLst/>
            <a:ahLst/>
            <a:rect l="l" t="t" r="r" b="b"/>
            <a:pathLst>
              <a:path w="3810" h="1524">
                <a:moveTo>
                  <a:pt x="0" y="1524"/>
                </a:moveTo>
                <a:lnTo>
                  <a:pt x="3810" y="0"/>
                </a:lnTo>
              </a:path>
            </a:pathLst>
          </a:custGeom>
          <a:noFill/>
          <a:ln w="12954">
            <a:solidFill>
              <a:srgbClr val="3b8b9f"/>
            </a:solidFill>
            <a:round/>
          </a:ln>
        </p:spPr>
        <p:style>
          <a:lnRef idx="0"/>
          <a:fillRef idx="0"/>
          <a:effectRef idx="0"/>
          <a:fontRef idx="minor"/>
        </p:style>
      </p:sp>
      <p:sp>
        <p:nvSpPr>
          <p:cNvPr id="3554" name="CustomShape 3411"/>
          <p:cNvSpPr/>
          <p:nvPr/>
        </p:nvSpPr>
        <p:spPr>
          <a:xfrm>
            <a:off x="4764960" y="4005000"/>
            <a:ext cx="4320" cy="360"/>
          </a:xfrm>
          <a:custGeom>
            <a:avLst/>
            <a:gdLst/>
            <a:ahLst/>
            <a:rect l="l" t="t" r="r" b="b"/>
            <a:pathLst>
              <a:path w="4572" h="762">
                <a:moveTo>
                  <a:pt x="0" y="762"/>
                </a:moveTo>
                <a:lnTo>
                  <a:pt x="4572" y="0"/>
                </a:lnTo>
              </a:path>
            </a:pathLst>
          </a:custGeom>
          <a:noFill/>
          <a:ln w="12954">
            <a:solidFill>
              <a:srgbClr val="39869b"/>
            </a:solidFill>
            <a:round/>
          </a:ln>
        </p:spPr>
        <p:style>
          <a:lnRef idx="0"/>
          <a:fillRef idx="0"/>
          <a:effectRef idx="0"/>
          <a:fontRef idx="minor"/>
        </p:style>
      </p:sp>
      <p:sp>
        <p:nvSpPr>
          <p:cNvPr id="3555" name="CustomShape 3412"/>
          <p:cNvSpPr/>
          <p:nvPr/>
        </p:nvSpPr>
        <p:spPr>
          <a:xfrm>
            <a:off x="4769280" y="4005000"/>
            <a:ext cx="3600" cy="360"/>
          </a:xfrm>
          <a:custGeom>
            <a:avLst/>
            <a:gdLst/>
            <a:ahLst/>
            <a:rect l="l" t="t" r="r" b="b"/>
            <a:pathLst>
              <a:path w="3810" h="0">
                <a:moveTo>
                  <a:pt x="0" y="0"/>
                </a:moveTo>
                <a:lnTo>
                  <a:pt x="3810" y="0"/>
                </a:lnTo>
              </a:path>
            </a:pathLst>
          </a:custGeom>
          <a:noFill/>
          <a:ln w="12954">
            <a:solidFill>
              <a:srgbClr val="388294"/>
            </a:solidFill>
            <a:round/>
          </a:ln>
        </p:spPr>
        <p:style>
          <a:lnRef idx="0"/>
          <a:fillRef idx="0"/>
          <a:effectRef idx="0"/>
          <a:fontRef idx="minor"/>
        </p:style>
      </p:sp>
      <p:sp>
        <p:nvSpPr>
          <p:cNvPr id="3556" name="CustomShape 3413"/>
          <p:cNvSpPr/>
          <p:nvPr/>
        </p:nvSpPr>
        <p:spPr>
          <a:xfrm>
            <a:off x="4773240" y="4005000"/>
            <a:ext cx="5040" cy="360"/>
          </a:xfrm>
          <a:custGeom>
            <a:avLst/>
            <a:gdLst/>
            <a:ahLst/>
            <a:rect l="l" t="t" r="r" b="b"/>
            <a:pathLst>
              <a:path w="5334" h="762">
                <a:moveTo>
                  <a:pt x="0" y="0"/>
                </a:moveTo>
                <a:lnTo>
                  <a:pt x="5334" y="761"/>
                </a:lnTo>
              </a:path>
            </a:pathLst>
          </a:custGeom>
          <a:noFill/>
          <a:ln w="12954">
            <a:solidFill>
              <a:srgbClr val="347b8c"/>
            </a:solidFill>
            <a:round/>
          </a:ln>
        </p:spPr>
        <p:style>
          <a:lnRef idx="0"/>
          <a:fillRef idx="0"/>
          <a:effectRef idx="0"/>
          <a:fontRef idx="minor"/>
        </p:style>
      </p:sp>
      <p:sp>
        <p:nvSpPr>
          <p:cNvPr id="3557" name="CustomShape 3414"/>
          <p:cNvSpPr/>
          <p:nvPr/>
        </p:nvSpPr>
        <p:spPr>
          <a:xfrm>
            <a:off x="4778640" y="4005720"/>
            <a:ext cx="5040" cy="1080"/>
          </a:xfrm>
          <a:custGeom>
            <a:avLst/>
            <a:gdLst/>
            <a:ahLst/>
            <a:rect l="l" t="t" r="r" b="b"/>
            <a:pathLst>
              <a:path w="5334" h="1524">
                <a:moveTo>
                  <a:pt x="0" y="0"/>
                </a:moveTo>
                <a:lnTo>
                  <a:pt x="5334" y="1523"/>
                </a:lnTo>
              </a:path>
            </a:pathLst>
          </a:custGeom>
          <a:noFill/>
          <a:ln w="12954">
            <a:solidFill>
              <a:srgbClr val="357d90"/>
            </a:solidFill>
            <a:round/>
          </a:ln>
        </p:spPr>
        <p:style>
          <a:lnRef idx="0"/>
          <a:fillRef idx="0"/>
          <a:effectRef idx="0"/>
          <a:fontRef idx="minor"/>
        </p:style>
      </p:sp>
      <p:sp>
        <p:nvSpPr>
          <p:cNvPr id="3558" name="CustomShape 3415"/>
          <p:cNvSpPr/>
          <p:nvPr/>
        </p:nvSpPr>
        <p:spPr>
          <a:xfrm>
            <a:off x="4783680" y="4007520"/>
            <a:ext cx="4320" cy="2520"/>
          </a:xfrm>
          <a:custGeom>
            <a:avLst/>
            <a:gdLst/>
            <a:ahLst/>
            <a:rect l="l" t="t" r="r" b="b"/>
            <a:pathLst>
              <a:path w="4572" h="3048">
                <a:moveTo>
                  <a:pt x="0" y="0"/>
                </a:moveTo>
                <a:lnTo>
                  <a:pt x="4572" y="3047"/>
                </a:lnTo>
              </a:path>
            </a:pathLst>
          </a:custGeom>
          <a:noFill/>
          <a:ln w="12954">
            <a:solidFill>
              <a:srgbClr val="398597"/>
            </a:solidFill>
            <a:round/>
          </a:ln>
        </p:spPr>
        <p:style>
          <a:lnRef idx="0"/>
          <a:fillRef idx="0"/>
          <a:effectRef idx="0"/>
          <a:fontRef idx="minor"/>
        </p:style>
      </p:sp>
      <p:sp>
        <p:nvSpPr>
          <p:cNvPr id="3559" name="CustomShape 3416"/>
          <p:cNvSpPr/>
          <p:nvPr/>
        </p:nvSpPr>
        <p:spPr>
          <a:xfrm>
            <a:off x="4788360" y="4010400"/>
            <a:ext cx="4320" cy="4320"/>
          </a:xfrm>
          <a:custGeom>
            <a:avLst/>
            <a:gdLst/>
            <a:ahLst/>
            <a:rect l="l" t="t" r="r" b="b"/>
            <a:pathLst>
              <a:path w="4572" h="4572">
                <a:moveTo>
                  <a:pt x="0" y="0"/>
                </a:moveTo>
                <a:lnTo>
                  <a:pt x="4572" y="4572"/>
                </a:lnTo>
              </a:path>
            </a:pathLst>
          </a:custGeom>
          <a:noFill/>
          <a:ln w="12954">
            <a:solidFill>
              <a:srgbClr val="3a8a9f"/>
            </a:solidFill>
            <a:round/>
          </a:ln>
        </p:spPr>
        <p:style>
          <a:lnRef idx="0"/>
          <a:fillRef idx="0"/>
          <a:effectRef idx="0"/>
          <a:fontRef idx="minor"/>
        </p:style>
      </p:sp>
      <p:sp>
        <p:nvSpPr>
          <p:cNvPr id="3560" name="CustomShape 3417"/>
          <p:cNvSpPr/>
          <p:nvPr/>
        </p:nvSpPr>
        <p:spPr>
          <a:xfrm>
            <a:off x="4793040" y="4015080"/>
            <a:ext cx="2520" cy="5760"/>
          </a:xfrm>
          <a:custGeom>
            <a:avLst/>
            <a:gdLst/>
            <a:ahLst/>
            <a:rect l="l" t="t" r="r" b="b"/>
            <a:pathLst>
              <a:path w="3048" h="6096">
                <a:moveTo>
                  <a:pt x="0" y="0"/>
                </a:moveTo>
                <a:lnTo>
                  <a:pt x="3048" y="6096"/>
                </a:lnTo>
              </a:path>
            </a:pathLst>
          </a:custGeom>
          <a:noFill/>
          <a:ln w="12954">
            <a:solidFill>
              <a:srgbClr val="3c90a4"/>
            </a:solidFill>
            <a:round/>
          </a:ln>
        </p:spPr>
        <p:style>
          <a:lnRef idx="0"/>
          <a:fillRef idx="0"/>
          <a:effectRef idx="0"/>
          <a:fontRef idx="minor"/>
        </p:style>
      </p:sp>
      <p:sp>
        <p:nvSpPr>
          <p:cNvPr id="3561" name="CustomShape 3418"/>
          <p:cNvSpPr/>
          <p:nvPr/>
        </p:nvSpPr>
        <p:spPr>
          <a:xfrm>
            <a:off x="4795920" y="4021200"/>
            <a:ext cx="3600" cy="6480"/>
          </a:xfrm>
          <a:custGeom>
            <a:avLst/>
            <a:gdLst/>
            <a:ahLst/>
            <a:rect l="l" t="t" r="r" b="b"/>
            <a:pathLst>
              <a:path w="3810" h="6858">
                <a:moveTo>
                  <a:pt x="0" y="0"/>
                </a:moveTo>
                <a:lnTo>
                  <a:pt x="3810" y="6858"/>
                </a:lnTo>
              </a:path>
            </a:pathLst>
          </a:custGeom>
          <a:noFill/>
          <a:ln w="12954">
            <a:solidFill>
              <a:srgbClr val="3d92a6"/>
            </a:solidFill>
            <a:round/>
          </a:ln>
        </p:spPr>
        <p:style>
          <a:lnRef idx="0"/>
          <a:fillRef idx="0"/>
          <a:effectRef idx="0"/>
          <a:fontRef idx="minor"/>
        </p:style>
      </p:sp>
      <p:sp>
        <p:nvSpPr>
          <p:cNvPr id="3562" name="CustomShape 3419"/>
          <p:cNvSpPr/>
          <p:nvPr/>
        </p:nvSpPr>
        <p:spPr>
          <a:xfrm>
            <a:off x="4799880" y="4028040"/>
            <a:ext cx="1800" cy="8640"/>
          </a:xfrm>
          <a:custGeom>
            <a:avLst/>
            <a:gdLst/>
            <a:ahLst/>
            <a:rect l="l" t="t" r="r" b="b"/>
            <a:pathLst>
              <a:path w="2286" h="9144">
                <a:moveTo>
                  <a:pt x="0" y="0"/>
                </a:moveTo>
                <a:lnTo>
                  <a:pt x="2286" y="9144"/>
                </a:lnTo>
              </a:path>
            </a:pathLst>
          </a:custGeom>
          <a:noFill/>
          <a:ln w="12954">
            <a:solidFill>
              <a:srgbClr val="3e93a9"/>
            </a:solidFill>
            <a:round/>
          </a:ln>
        </p:spPr>
        <p:style>
          <a:lnRef idx="0"/>
          <a:fillRef idx="0"/>
          <a:effectRef idx="0"/>
          <a:fontRef idx="minor"/>
        </p:style>
      </p:sp>
      <p:sp>
        <p:nvSpPr>
          <p:cNvPr id="3563" name="CustomShape 3420"/>
          <p:cNvSpPr/>
          <p:nvPr/>
        </p:nvSpPr>
        <p:spPr>
          <a:xfrm>
            <a:off x="4802040" y="4037040"/>
            <a:ext cx="1800" cy="9720"/>
          </a:xfrm>
          <a:custGeom>
            <a:avLst/>
            <a:gdLst/>
            <a:ahLst/>
            <a:rect l="l" t="t" r="r" b="b"/>
            <a:pathLst>
              <a:path w="2286" h="9905">
                <a:moveTo>
                  <a:pt x="0" y="0"/>
                </a:moveTo>
                <a:lnTo>
                  <a:pt x="2286" y="9906"/>
                </a:lnTo>
              </a:path>
            </a:pathLst>
          </a:custGeom>
          <a:noFill/>
          <a:ln w="12954">
            <a:solidFill>
              <a:srgbClr val="3f94aa"/>
            </a:solidFill>
            <a:round/>
          </a:ln>
        </p:spPr>
        <p:style>
          <a:lnRef idx="0"/>
          <a:fillRef idx="0"/>
          <a:effectRef idx="0"/>
          <a:fontRef idx="minor"/>
        </p:style>
      </p:sp>
      <p:sp>
        <p:nvSpPr>
          <p:cNvPr id="3564" name="CustomShape 3421"/>
          <p:cNvSpPr/>
          <p:nvPr/>
        </p:nvSpPr>
        <p:spPr>
          <a:xfrm>
            <a:off x="4804560" y="4047120"/>
            <a:ext cx="1080" cy="14040"/>
          </a:xfrm>
          <a:custGeom>
            <a:avLst/>
            <a:gdLst/>
            <a:ahLst/>
            <a:rect l="l" t="t" r="r" b="b"/>
            <a:pathLst>
              <a:path w="1524" h="14477">
                <a:moveTo>
                  <a:pt x="0" y="0"/>
                </a:moveTo>
                <a:lnTo>
                  <a:pt x="1524" y="14478"/>
                </a:lnTo>
              </a:path>
            </a:pathLst>
          </a:custGeom>
          <a:noFill/>
          <a:ln w="12954">
            <a:solidFill>
              <a:srgbClr val="4094aa"/>
            </a:solidFill>
            <a:round/>
          </a:ln>
        </p:spPr>
        <p:style>
          <a:lnRef idx="0"/>
          <a:fillRef idx="0"/>
          <a:effectRef idx="0"/>
          <a:fontRef idx="minor"/>
        </p:style>
      </p:sp>
      <p:sp>
        <p:nvSpPr>
          <p:cNvPr id="3565" name="CustomShape 3422"/>
          <p:cNvSpPr/>
          <p:nvPr/>
        </p:nvSpPr>
        <p:spPr>
          <a:xfrm>
            <a:off x="4806000" y="4061520"/>
            <a:ext cx="1800" cy="385920"/>
          </a:xfrm>
          <a:custGeom>
            <a:avLst/>
            <a:gdLst/>
            <a:ahLst/>
            <a:rect l="l" t="t" r="r" b="b"/>
            <a:pathLst>
              <a:path w="2286" h="386334">
                <a:moveTo>
                  <a:pt x="0" y="0"/>
                </a:moveTo>
                <a:lnTo>
                  <a:pt x="1524" y="21336"/>
                </a:lnTo>
                <a:lnTo>
                  <a:pt x="2286" y="49530"/>
                </a:lnTo>
                <a:lnTo>
                  <a:pt x="2286" y="84582"/>
                </a:lnTo>
                <a:lnTo>
                  <a:pt x="2286" y="336804"/>
                </a:lnTo>
                <a:lnTo>
                  <a:pt x="1524" y="364236"/>
                </a:lnTo>
                <a:lnTo>
                  <a:pt x="762" y="386334"/>
                </a:lnTo>
              </a:path>
            </a:pathLst>
          </a:custGeom>
          <a:noFill/>
          <a:ln w="12954">
            <a:solidFill>
              <a:srgbClr val="4094ab"/>
            </a:solidFill>
            <a:round/>
          </a:ln>
        </p:spPr>
        <p:style>
          <a:lnRef idx="0"/>
          <a:fillRef idx="0"/>
          <a:effectRef idx="0"/>
          <a:fontRef idx="minor"/>
        </p:style>
      </p:sp>
      <p:sp>
        <p:nvSpPr>
          <p:cNvPr id="3566" name="CustomShape 3423"/>
          <p:cNvSpPr/>
          <p:nvPr/>
        </p:nvSpPr>
        <p:spPr>
          <a:xfrm>
            <a:off x="4804560" y="4447800"/>
            <a:ext cx="1800" cy="16560"/>
          </a:xfrm>
          <a:custGeom>
            <a:avLst/>
            <a:gdLst/>
            <a:ahLst/>
            <a:rect l="l" t="t" r="r" b="b"/>
            <a:pathLst>
              <a:path w="2286" h="16763">
                <a:moveTo>
                  <a:pt x="2286" y="0"/>
                </a:moveTo>
                <a:lnTo>
                  <a:pt x="0" y="16764"/>
                </a:lnTo>
              </a:path>
            </a:pathLst>
          </a:custGeom>
          <a:noFill/>
          <a:ln w="12954">
            <a:solidFill>
              <a:srgbClr val="4094aa"/>
            </a:solidFill>
            <a:round/>
          </a:ln>
        </p:spPr>
        <p:style>
          <a:lnRef idx="0"/>
          <a:fillRef idx="0"/>
          <a:effectRef idx="0"/>
          <a:fontRef idx="minor"/>
        </p:style>
      </p:sp>
      <p:sp>
        <p:nvSpPr>
          <p:cNvPr id="3567" name="CustomShape 3424"/>
          <p:cNvSpPr/>
          <p:nvPr/>
        </p:nvSpPr>
        <p:spPr>
          <a:xfrm>
            <a:off x="4802760" y="4464720"/>
            <a:ext cx="1080" cy="5760"/>
          </a:xfrm>
          <a:custGeom>
            <a:avLst/>
            <a:gdLst/>
            <a:ahLst/>
            <a:rect l="l" t="t" r="r" b="b"/>
            <a:pathLst>
              <a:path w="1524" h="6096">
                <a:moveTo>
                  <a:pt x="1524" y="0"/>
                </a:moveTo>
                <a:lnTo>
                  <a:pt x="0" y="6096"/>
                </a:lnTo>
              </a:path>
            </a:pathLst>
          </a:custGeom>
          <a:noFill/>
          <a:ln w="12954">
            <a:solidFill>
              <a:srgbClr val="3f94aa"/>
            </a:solidFill>
            <a:round/>
          </a:ln>
        </p:spPr>
        <p:style>
          <a:lnRef idx="0"/>
          <a:fillRef idx="0"/>
          <a:effectRef idx="0"/>
          <a:fontRef idx="minor"/>
        </p:style>
      </p:sp>
      <p:sp>
        <p:nvSpPr>
          <p:cNvPr id="3568" name="CustomShape 3425"/>
          <p:cNvSpPr/>
          <p:nvPr/>
        </p:nvSpPr>
        <p:spPr>
          <a:xfrm>
            <a:off x="4801320" y="4470480"/>
            <a:ext cx="1080" cy="5040"/>
          </a:xfrm>
          <a:custGeom>
            <a:avLst/>
            <a:gdLst/>
            <a:ahLst/>
            <a:rect l="l" t="t" r="r" b="b"/>
            <a:pathLst>
              <a:path w="1524" h="5334">
                <a:moveTo>
                  <a:pt x="1524" y="0"/>
                </a:moveTo>
                <a:lnTo>
                  <a:pt x="0" y="5334"/>
                </a:lnTo>
              </a:path>
            </a:pathLst>
          </a:custGeom>
          <a:noFill/>
          <a:ln w="12954">
            <a:solidFill>
              <a:srgbClr val="3e93a9"/>
            </a:solidFill>
            <a:round/>
          </a:ln>
        </p:spPr>
        <p:style>
          <a:lnRef idx="0"/>
          <a:fillRef idx="0"/>
          <a:effectRef idx="0"/>
          <a:fontRef idx="minor"/>
        </p:style>
      </p:sp>
      <p:sp>
        <p:nvSpPr>
          <p:cNvPr id="3569" name="CustomShape 3426"/>
          <p:cNvSpPr/>
          <p:nvPr/>
        </p:nvSpPr>
        <p:spPr>
          <a:xfrm>
            <a:off x="4798440" y="4475880"/>
            <a:ext cx="2520" cy="5040"/>
          </a:xfrm>
          <a:custGeom>
            <a:avLst/>
            <a:gdLst/>
            <a:ahLst/>
            <a:rect l="l" t="t" r="r" b="b"/>
            <a:pathLst>
              <a:path w="3048" h="5334">
                <a:moveTo>
                  <a:pt x="3048" y="0"/>
                </a:moveTo>
                <a:lnTo>
                  <a:pt x="0" y="5334"/>
                </a:lnTo>
              </a:path>
            </a:pathLst>
          </a:custGeom>
          <a:noFill/>
          <a:ln w="12954">
            <a:solidFill>
              <a:srgbClr val="3d92a6"/>
            </a:solidFill>
            <a:round/>
          </a:ln>
        </p:spPr>
        <p:style>
          <a:lnRef idx="0"/>
          <a:fillRef idx="0"/>
          <a:effectRef idx="0"/>
          <a:fontRef idx="minor"/>
        </p:style>
      </p:sp>
      <p:sp>
        <p:nvSpPr>
          <p:cNvPr id="3570" name="CustomShape 3427"/>
          <p:cNvSpPr/>
          <p:nvPr/>
        </p:nvSpPr>
        <p:spPr>
          <a:xfrm>
            <a:off x="4795200" y="4481280"/>
            <a:ext cx="2520" cy="5040"/>
          </a:xfrm>
          <a:custGeom>
            <a:avLst/>
            <a:gdLst/>
            <a:ahLst/>
            <a:rect l="l" t="t" r="r" b="b"/>
            <a:pathLst>
              <a:path w="3048" h="5334">
                <a:moveTo>
                  <a:pt x="3048" y="0"/>
                </a:moveTo>
                <a:lnTo>
                  <a:pt x="0" y="5334"/>
                </a:lnTo>
              </a:path>
            </a:pathLst>
          </a:custGeom>
          <a:noFill/>
          <a:ln w="12954">
            <a:solidFill>
              <a:srgbClr val="3d90a4"/>
            </a:solidFill>
            <a:round/>
          </a:ln>
        </p:spPr>
        <p:style>
          <a:lnRef idx="0"/>
          <a:fillRef idx="0"/>
          <a:effectRef idx="0"/>
          <a:fontRef idx="minor"/>
        </p:style>
      </p:sp>
      <p:sp>
        <p:nvSpPr>
          <p:cNvPr id="3571" name="CustomShape 3428"/>
          <p:cNvSpPr/>
          <p:nvPr/>
        </p:nvSpPr>
        <p:spPr>
          <a:xfrm>
            <a:off x="4792320" y="4486680"/>
            <a:ext cx="2520" cy="4320"/>
          </a:xfrm>
          <a:custGeom>
            <a:avLst/>
            <a:gdLst/>
            <a:ahLst/>
            <a:rect l="l" t="t" r="r" b="b"/>
            <a:pathLst>
              <a:path w="3048" h="4572">
                <a:moveTo>
                  <a:pt x="3048" y="0"/>
                </a:moveTo>
                <a:lnTo>
                  <a:pt x="0" y="4572"/>
                </a:lnTo>
              </a:path>
            </a:pathLst>
          </a:custGeom>
          <a:noFill/>
          <a:ln w="12954">
            <a:solidFill>
              <a:srgbClr val="3c8ea1"/>
            </a:solidFill>
            <a:round/>
          </a:ln>
        </p:spPr>
        <p:style>
          <a:lnRef idx="0"/>
          <a:fillRef idx="0"/>
          <a:effectRef idx="0"/>
          <a:fontRef idx="minor"/>
        </p:style>
      </p:sp>
      <p:sp>
        <p:nvSpPr>
          <p:cNvPr id="3572" name="CustomShape 3429"/>
          <p:cNvSpPr/>
          <p:nvPr/>
        </p:nvSpPr>
        <p:spPr>
          <a:xfrm>
            <a:off x="4788360" y="4491360"/>
            <a:ext cx="3600" cy="3600"/>
          </a:xfrm>
          <a:custGeom>
            <a:avLst/>
            <a:gdLst/>
            <a:ahLst/>
            <a:rect l="l" t="t" r="r" b="b"/>
            <a:pathLst>
              <a:path w="3810" h="3810">
                <a:moveTo>
                  <a:pt x="3810" y="0"/>
                </a:moveTo>
                <a:lnTo>
                  <a:pt x="0" y="3810"/>
                </a:lnTo>
              </a:path>
            </a:pathLst>
          </a:custGeom>
          <a:noFill/>
          <a:ln w="12954">
            <a:solidFill>
              <a:srgbClr val="3a8a9f"/>
            </a:solidFill>
            <a:round/>
          </a:ln>
        </p:spPr>
        <p:style>
          <a:lnRef idx="0"/>
          <a:fillRef idx="0"/>
          <a:effectRef idx="0"/>
          <a:fontRef idx="minor"/>
        </p:style>
      </p:sp>
      <p:sp>
        <p:nvSpPr>
          <p:cNvPr id="3573" name="CustomShape 3430"/>
          <p:cNvSpPr/>
          <p:nvPr/>
        </p:nvSpPr>
        <p:spPr>
          <a:xfrm>
            <a:off x="4783680" y="4494960"/>
            <a:ext cx="4320" cy="2520"/>
          </a:xfrm>
          <a:custGeom>
            <a:avLst/>
            <a:gdLst/>
            <a:ahLst/>
            <a:rect l="l" t="t" r="r" b="b"/>
            <a:pathLst>
              <a:path w="4572" h="3048">
                <a:moveTo>
                  <a:pt x="4572" y="0"/>
                </a:moveTo>
                <a:lnTo>
                  <a:pt x="0" y="3048"/>
                </a:lnTo>
              </a:path>
            </a:pathLst>
          </a:custGeom>
          <a:noFill/>
          <a:ln w="12954">
            <a:solidFill>
              <a:srgbClr val="398699"/>
            </a:solidFill>
            <a:round/>
          </a:ln>
        </p:spPr>
        <p:style>
          <a:lnRef idx="0"/>
          <a:fillRef idx="0"/>
          <a:effectRef idx="0"/>
          <a:fontRef idx="minor"/>
        </p:style>
      </p:sp>
      <p:sp>
        <p:nvSpPr>
          <p:cNvPr id="3574" name="CustomShape 3431"/>
          <p:cNvSpPr/>
          <p:nvPr/>
        </p:nvSpPr>
        <p:spPr>
          <a:xfrm>
            <a:off x="4780080" y="4498200"/>
            <a:ext cx="3600" cy="1800"/>
          </a:xfrm>
          <a:custGeom>
            <a:avLst/>
            <a:gdLst/>
            <a:ahLst/>
            <a:rect l="l" t="t" r="r" b="b"/>
            <a:pathLst>
              <a:path w="3810" h="2286">
                <a:moveTo>
                  <a:pt x="3810" y="0"/>
                </a:moveTo>
                <a:lnTo>
                  <a:pt x="0" y="2286"/>
                </a:lnTo>
              </a:path>
            </a:pathLst>
          </a:custGeom>
          <a:noFill/>
          <a:ln w="12954">
            <a:solidFill>
              <a:srgbClr val="388294"/>
            </a:solidFill>
            <a:round/>
          </a:ln>
        </p:spPr>
        <p:style>
          <a:lnRef idx="0"/>
          <a:fillRef idx="0"/>
          <a:effectRef idx="0"/>
          <a:fontRef idx="minor"/>
        </p:style>
      </p:sp>
      <p:sp>
        <p:nvSpPr>
          <p:cNvPr id="3575" name="CustomShape 3432"/>
          <p:cNvSpPr/>
          <p:nvPr/>
        </p:nvSpPr>
        <p:spPr>
          <a:xfrm>
            <a:off x="4774680" y="4500360"/>
            <a:ext cx="5040" cy="1080"/>
          </a:xfrm>
          <a:custGeom>
            <a:avLst/>
            <a:gdLst/>
            <a:ahLst/>
            <a:rect l="l" t="t" r="r" b="b"/>
            <a:pathLst>
              <a:path w="5334" h="1524">
                <a:moveTo>
                  <a:pt x="5334" y="0"/>
                </a:moveTo>
                <a:lnTo>
                  <a:pt x="0" y="1524"/>
                </a:lnTo>
              </a:path>
            </a:pathLst>
          </a:custGeom>
          <a:noFill/>
          <a:ln w="12954">
            <a:solidFill>
              <a:srgbClr val="357d90"/>
            </a:solidFill>
            <a:round/>
          </a:ln>
        </p:spPr>
        <p:style>
          <a:lnRef idx="0"/>
          <a:fillRef idx="0"/>
          <a:effectRef idx="0"/>
          <a:fontRef idx="minor"/>
        </p:style>
      </p:sp>
      <p:sp>
        <p:nvSpPr>
          <p:cNvPr id="3576" name="CustomShape 3433"/>
          <p:cNvSpPr/>
          <p:nvPr/>
        </p:nvSpPr>
        <p:spPr>
          <a:xfrm>
            <a:off x="4769280" y="4501800"/>
            <a:ext cx="5040" cy="1080"/>
          </a:xfrm>
          <a:custGeom>
            <a:avLst/>
            <a:gdLst/>
            <a:ahLst/>
            <a:rect l="l" t="t" r="r" b="b"/>
            <a:pathLst>
              <a:path w="5334" h="1524">
                <a:moveTo>
                  <a:pt x="5334" y="0"/>
                </a:moveTo>
                <a:lnTo>
                  <a:pt x="0" y="1524"/>
                </a:lnTo>
              </a:path>
            </a:pathLst>
          </a:custGeom>
          <a:noFill/>
          <a:ln w="12954">
            <a:solidFill>
              <a:srgbClr val="327989"/>
            </a:solidFill>
            <a:round/>
          </a:ln>
        </p:spPr>
        <p:style>
          <a:lnRef idx="0"/>
          <a:fillRef idx="0"/>
          <a:effectRef idx="0"/>
          <a:fontRef idx="minor"/>
        </p:style>
      </p:sp>
      <p:sp>
        <p:nvSpPr>
          <p:cNvPr id="3577" name="CustomShape 3434"/>
          <p:cNvSpPr/>
          <p:nvPr/>
        </p:nvSpPr>
        <p:spPr>
          <a:xfrm>
            <a:off x="476928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3578" name="CustomShape 3435"/>
          <p:cNvSpPr/>
          <p:nvPr/>
        </p:nvSpPr>
        <p:spPr>
          <a:xfrm>
            <a:off x="4769280" y="4525560"/>
            <a:ext cx="183240" cy="360"/>
          </a:xfrm>
          <a:custGeom>
            <a:avLst/>
            <a:gdLst/>
            <a:ahLst/>
            <a:rect l="l" t="t" r="r" b="b"/>
            <a:pathLst>
              <a:path w="183641" h="0">
                <a:moveTo>
                  <a:pt x="0" y="0"/>
                </a:moveTo>
                <a:lnTo>
                  <a:pt x="183642" y="0"/>
                </a:lnTo>
              </a:path>
            </a:pathLst>
          </a:custGeom>
          <a:noFill/>
          <a:ln w="12954">
            <a:solidFill>
              <a:srgbClr val="358092"/>
            </a:solidFill>
            <a:round/>
          </a:ln>
        </p:spPr>
        <p:style>
          <a:lnRef idx="0"/>
          <a:fillRef idx="0"/>
          <a:effectRef idx="0"/>
          <a:fontRef idx="minor"/>
        </p:style>
      </p:sp>
      <p:sp>
        <p:nvSpPr>
          <p:cNvPr id="3579" name="CustomShape 3436"/>
          <p:cNvSpPr/>
          <p:nvPr/>
        </p:nvSpPr>
        <p:spPr>
          <a:xfrm>
            <a:off x="495288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3580" name="CustomShape 3437"/>
          <p:cNvSpPr/>
          <p:nvPr/>
        </p:nvSpPr>
        <p:spPr>
          <a:xfrm>
            <a:off x="4942440" y="4500360"/>
            <a:ext cx="10440" cy="2520"/>
          </a:xfrm>
          <a:custGeom>
            <a:avLst/>
            <a:gdLst/>
            <a:ahLst/>
            <a:rect l="l" t="t" r="r" b="b"/>
            <a:pathLst>
              <a:path w="10667" h="3048">
                <a:moveTo>
                  <a:pt x="10667" y="3048"/>
                </a:moveTo>
                <a:lnTo>
                  <a:pt x="0" y="0"/>
                </a:lnTo>
              </a:path>
            </a:pathLst>
          </a:custGeom>
          <a:noFill/>
          <a:ln w="12954">
            <a:solidFill>
              <a:srgbClr val="3a899e"/>
            </a:solidFill>
            <a:round/>
          </a:ln>
        </p:spPr>
        <p:style>
          <a:lnRef idx="0"/>
          <a:fillRef idx="0"/>
          <a:effectRef idx="0"/>
          <a:fontRef idx="minor"/>
        </p:style>
      </p:sp>
      <p:sp>
        <p:nvSpPr>
          <p:cNvPr id="3581" name="CustomShape 3438"/>
          <p:cNvSpPr/>
          <p:nvPr/>
        </p:nvSpPr>
        <p:spPr>
          <a:xfrm>
            <a:off x="4937040" y="4498200"/>
            <a:ext cx="5040" cy="1800"/>
          </a:xfrm>
          <a:custGeom>
            <a:avLst/>
            <a:gdLst/>
            <a:ahLst/>
            <a:rect l="l" t="t" r="r" b="b"/>
            <a:pathLst>
              <a:path w="5334" h="2286">
                <a:moveTo>
                  <a:pt x="5334" y="2286"/>
                </a:moveTo>
                <a:lnTo>
                  <a:pt x="0" y="0"/>
                </a:lnTo>
              </a:path>
            </a:pathLst>
          </a:custGeom>
          <a:noFill/>
          <a:ln w="12954">
            <a:solidFill>
              <a:srgbClr val="3c8fa3"/>
            </a:solidFill>
            <a:round/>
          </a:ln>
        </p:spPr>
        <p:style>
          <a:lnRef idx="0"/>
          <a:fillRef idx="0"/>
          <a:effectRef idx="0"/>
          <a:fontRef idx="minor"/>
        </p:style>
      </p:sp>
      <p:sp>
        <p:nvSpPr>
          <p:cNvPr id="3582" name="CustomShape 3439"/>
          <p:cNvSpPr/>
          <p:nvPr/>
        </p:nvSpPr>
        <p:spPr>
          <a:xfrm>
            <a:off x="4933080" y="4494960"/>
            <a:ext cx="3600" cy="2520"/>
          </a:xfrm>
          <a:custGeom>
            <a:avLst/>
            <a:gdLst/>
            <a:ahLst/>
            <a:rect l="l" t="t" r="r" b="b"/>
            <a:pathLst>
              <a:path w="3810" h="3048">
                <a:moveTo>
                  <a:pt x="3810" y="3048"/>
                </a:moveTo>
                <a:lnTo>
                  <a:pt x="0" y="0"/>
                </a:lnTo>
              </a:path>
            </a:pathLst>
          </a:custGeom>
          <a:noFill/>
          <a:ln w="12954">
            <a:solidFill>
              <a:srgbClr val="3e92a8"/>
            </a:solidFill>
            <a:round/>
          </a:ln>
        </p:spPr>
        <p:style>
          <a:lnRef idx="0"/>
          <a:fillRef idx="0"/>
          <a:effectRef idx="0"/>
          <a:fontRef idx="minor"/>
        </p:style>
      </p:sp>
      <p:sp>
        <p:nvSpPr>
          <p:cNvPr id="3583" name="CustomShape 3440"/>
          <p:cNvSpPr/>
          <p:nvPr/>
        </p:nvSpPr>
        <p:spPr>
          <a:xfrm>
            <a:off x="4929480" y="4492800"/>
            <a:ext cx="3600" cy="1800"/>
          </a:xfrm>
          <a:custGeom>
            <a:avLst/>
            <a:gdLst/>
            <a:ahLst/>
            <a:rect l="l" t="t" r="r" b="b"/>
            <a:pathLst>
              <a:path w="3810" h="2286">
                <a:moveTo>
                  <a:pt x="3810" y="2286"/>
                </a:moveTo>
                <a:lnTo>
                  <a:pt x="0" y="0"/>
                </a:lnTo>
              </a:path>
            </a:pathLst>
          </a:custGeom>
          <a:noFill/>
          <a:ln w="12954">
            <a:solidFill>
              <a:srgbClr val="4095ac"/>
            </a:solidFill>
            <a:round/>
          </a:ln>
        </p:spPr>
        <p:style>
          <a:lnRef idx="0"/>
          <a:fillRef idx="0"/>
          <a:effectRef idx="0"/>
          <a:fontRef idx="minor"/>
        </p:style>
      </p:sp>
      <p:sp>
        <p:nvSpPr>
          <p:cNvPr id="3584" name="CustomShape 3441"/>
          <p:cNvSpPr/>
          <p:nvPr/>
        </p:nvSpPr>
        <p:spPr>
          <a:xfrm>
            <a:off x="4926240" y="4488840"/>
            <a:ext cx="2520" cy="3600"/>
          </a:xfrm>
          <a:custGeom>
            <a:avLst/>
            <a:gdLst/>
            <a:ahLst/>
            <a:rect l="l" t="t" r="r" b="b"/>
            <a:pathLst>
              <a:path w="3048" h="3810">
                <a:moveTo>
                  <a:pt x="3048" y="3810"/>
                </a:moveTo>
                <a:lnTo>
                  <a:pt x="0" y="0"/>
                </a:lnTo>
              </a:path>
            </a:pathLst>
          </a:custGeom>
          <a:noFill/>
          <a:ln w="12954">
            <a:solidFill>
              <a:srgbClr val="4299af"/>
            </a:solidFill>
            <a:round/>
          </a:ln>
        </p:spPr>
        <p:style>
          <a:lnRef idx="0"/>
          <a:fillRef idx="0"/>
          <a:effectRef idx="0"/>
          <a:fontRef idx="minor"/>
        </p:style>
      </p:sp>
      <p:sp>
        <p:nvSpPr>
          <p:cNvPr id="3585" name="CustomShape 3442"/>
          <p:cNvSpPr/>
          <p:nvPr/>
        </p:nvSpPr>
        <p:spPr>
          <a:xfrm>
            <a:off x="4924080" y="4485960"/>
            <a:ext cx="1800" cy="2520"/>
          </a:xfrm>
          <a:custGeom>
            <a:avLst/>
            <a:gdLst/>
            <a:ahLst/>
            <a:rect l="l" t="t" r="r" b="b"/>
            <a:pathLst>
              <a:path w="2286" h="3048">
                <a:moveTo>
                  <a:pt x="2286" y="3048"/>
                </a:moveTo>
                <a:lnTo>
                  <a:pt x="0" y="0"/>
                </a:lnTo>
              </a:path>
            </a:pathLst>
          </a:custGeom>
          <a:noFill/>
          <a:ln w="12954">
            <a:solidFill>
              <a:srgbClr val="439db2"/>
            </a:solidFill>
            <a:round/>
          </a:ln>
        </p:spPr>
        <p:style>
          <a:lnRef idx="0"/>
          <a:fillRef idx="0"/>
          <a:effectRef idx="0"/>
          <a:fontRef idx="minor"/>
        </p:style>
      </p:sp>
      <p:sp>
        <p:nvSpPr>
          <p:cNvPr id="3586" name="CustomShape 3443"/>
          <p:cNvSpPr/>
          <p:nvPr/>
        </p:nvSpPr>
        <p:spPr>
          <a:xfrm>
            <a:off x="4921920" y="4482000"/>
            <a:ext cx="1800" cy="3600"/>
          </a:xfrm>
          <a:custGeom>
            <a:avLst/>
            <a:gdLst/>
            <a:ahLst/>
            <a:rect l="l" t="t" r="r" b="b"/>
            <a:pathLst>
              <a:path w="2286" h="3810">
                <a:moveTo>
                  <a:pt x="2286" y="3810"/>
                </a:moveTo>
                <a:lnTo>
                  <a:pt x="0" y="0"/>
                </a:lnTo>
              </a:path>
            </a:pathLst>
          </a:custGeom>
          <a:noFill/>
          <a:ln w="12954">
            <a:solidFill>
              <a:srgbClr val="449fb6"/>
            </a:solidFill>
            <a:round/>
          </a:ln>
        </p:spPr>
        <p:style>
          <a:lnRef idx="0"/>
          <a:fillRef idx="0"/>
          <a:effectRef idx="0"/>
          <a:fontRef idx="minor"/>
        </p:style>
      </p:sp>
      <p:sp>
        <p:nvSpPr>
          <p:cNvPr id="3587" name="CustomShape 3444"/>
          <p:cNvSpPr/>
          <p:nvPr/>
        </p:nvSpPr>
        <p:spPr>
          <a:xfrm>
            <a:off x="4920120" y="4476600"/>
            <a:ext cx="1080" cy="5040"/>
          </a:xfrm>
          <a:custGeom>
            <a:avLst/>
            <a:gdLst/>
            <a:ahLst/>
            <a:rect l="l" t="t" r="r" b="b"/>
            <a:pathLst>
              <a:path w="1524" h="5334">
                <a:moveTo>
                  <a:pt x="1524" y="5333"/>
                </a:moveTo>
                <a:lnTo>
                  <a:pt x="0" y="0"/>
                </a:lnTo>
              </a:path>
            </a:pathLst>
          </a:custGeom>
          <a:noFill/>
          <a:ln w="12954">
            <a:solidFill>
              <a:srgbClr val="45a1b8"/>
            </a:solidFill>
            <a:round/>
          </a:ln>
        </p:spPr>
        <p:style>
          <a:lnRef idx="0"/>
          <a:fillRef idx="0"/>
          <a:effectRef idx="0"/>
          <a:fontRef idx="minor"/>
        </p:style>
      </p:sp>
      <p:sp>
        <p:nvSpPr>
          <p:cNvPr id="3588" name="CustomShape 3445"/>
          <p:cNvSpPr/>
          <p:nvPr/>
        </p:nvSpPr>
        <p:spPr>
          <a:xfrm>
            <a:off x="4918680" y="4470480"/>
            <a:ext cx="1080" cy="5760"/>
          </a:xfrm>
          <a:custGeom>
            <a:avLst/>
            <a:gdLst/>
            <a:ahLst/>
            <a:rect l="l" t="t" r="r" b="b"/>
            <a:pathLst>
              <a:path w="1524" h="6096">
                <a:moveTo>
                  <a:pt x="1524" y="6096"/>
                </a:moveTo>
                <a:lnTo>
                  <a:pt x="0" y="0"/>
                </a:lnTo>
              </a:path>
            </a:pathLst>
          </a:custGeom>
          <a:noFill/>
          <a:ln w="12954">
            <a:solidFill>
              <a:srgbClr val="45a2b9"/>
            </a:solidFill>
            <a:round/>
          </a:ln>
        </p:spPr>
        <p:style>
          <a:lnRef idx="0"/>
          <a:fillRef idx="0"/>
          <a:effectRef idx="0"/>
          <a:fontRef idx="minor"/>
        </p:style>
      </p:sp>
      <p:sp>
        <p:nvSpPr>
          <p:cNvPr id="3589" name="CustomShape 3446"/>
          <p:cNvSpPr/>
          <p:nvPr/>
        </p:nvSpPr>
        <p:spPr>
          <a:xfrm>
            <a:off x="4916520" y="4453200"/>
            <a:ext cx="1800" cy="17280"/>
          </a:xfrm>
          <a:custGeom>
            <a:avLst/>
            <a:gdLst/>
            <a:ahLst/>
            <a:rect l="l" t="t" r="r" b="b"/>
            <a:pathLst>
              <a:path w="2286" h="17525">
                <a:moveTo>
                  <a:pt x="2286" y="17525"/>
                </a:moveTo>
                <a:lnTo>
                  <a:pt x="0" y="0"/>
                </a:lnTo>
              </a:path>
            </a:pathLst>
          </a:custGeom>
          <a:noFill/>
          <a:ln w="12954">
            <a:solidFill>
              <a:srgbClr val="46a2ba"/>
            </a:solidFill>
            <a:round/>
          </a:ln>
        </p:spPr>
        <p:style>
          <a:lnRef idx="0"/>
          <a:fillRef idx="0"/>
          <a:effectRef idx="0"/>
          <a:fontRef idx="minor"/>
        </p:style>
      </p:sp>
      <p:sp>
        <p:nvSpPr>
          <p:cNvPr id="3590" name="CustomShape 3447"/>
          <p:cNvSpPr/>
          <p:nvPr/>
        </p:nvSpPr>
        <p:spPr>
          <a:xfrm>
            <a:off x="4909680" y="4046040"/>
            <a:ext cx="6480" cy="406440"/>
          </a:xfrm>
          <a:custGeom>
            <a:avLst/>
            <a:gdLst/>
            <a:ahLst/>
            <a:rect l="l" t="t" r="r" b="b"/>
            <a:pathLst>
              <a:path w="6858" h="406908">
                <a:moveTo>
                  <a:pt x="6858" y="406908"/>
                </a:moveTo>
                <a:lnTo>
                  <a:pt x="5334" y="382524"/>
                </a:lnTo>
                <a:lnTo>
                  <a:pt x="4572" y="352044"/>
                </a:lnTo>
                <a:lnTo>
                  <a:pt x="4572" y="112014"/>
                </a:lnTo>
                <a:lnTo>
                  <a:pt x="4572" y="68580"/>
                </a:lnTo>
                <a:lnTo>
                  <a:pt x="3048" y="30480"/>
                </a:lnTo>
                <a:lnTo>
                  <a:pt x="0" y="0"/>
                </a:lnTo>
              </a:path>
            </a:pathLst>
          </a:custGeom>
          <a:noFill/>
          <a:ln w="12954">
            <a:solidFill>
              <a:srgbClr val="46a3ba"/>
            </a:solidFill>
            <a:round/>
          </a:ln>
        </p:spPr>
        <p:style>
          <a:lnRef idx="0"/>
          <a:fillRef idx="0"/>
          <a:effectRef idx="0"/>
          <a:fontRef idx="minor"/>
        </p:style>
      </p:sp>
      <p:sp>
        <p:nvSpPr>
          <p:cNvPr id="3591" name="CustomShape 3448"/>
          <p:cNvSpPr/>
          <p:nvPr/>
        </p:nvSpPr>
        <p:spPr>
          <a:xfrm>
            <a:off x="4905720" y="4021200"/>
            <a:ext cx="3600" cy="24840"/>
          </a:xfrm>
          <a:custGeom>
            <a:avLst/>
            <a:gdLst/>
            <a:ahLst/>
            <a:rect l="l" t="t" r="r" b="b"/>
            <a:pathLst>
              <a:path w="3810" h="25146">
                <a:moveTo>
                  <a:pt x="3810" y="25146"/>
                </a:moveTo>
                <a:lnTo>
                  <a:pt x="0" y="0"/>
                </a:lnTo>
              </a:path>
            </a:pathLst>
          </a:custGeom>
          <a:noFill/>
          <a:ln w="12954">
            <a:solidFill>
              <a:srgbClr val="46a2ba"/>
            </a:solidFill>
            <a:round/>
          </a:ln>
        </p:spPr>
        <p:style>
          <a:lnRef idx="0"/>
          <a:fillRef idx="0"/>
          <a:effectRef idx="0"/>
          <a:fontRef idx="minor"/>
        </p:style>
      </p:sp>
      <p:sp>
        <p:nvSpPr>
          <p:cNvPr id="3592" name="CustomShape 3449"/>
          <p:cNvSpPr/>
          <p:nvPr/>
        </p:nvSpPr>
        <p:spPr>
          <a:xfrm>
            <a:off x="4903560" y="4011120"/>
            <a:ext cx="1800" cy="9720"/>
          </a:xfrm>
          <a:custGeom>
            <a:avLst/>
            <a:gdLst/>
            <a:ahLst/>
            <a:rect l="l" t="t" r="r" b="b"/>
            <a:pathLst>
              <a:path w="2286" h="9905">
                <a:moveTo>
                  <a:pt x="2286" y="9905"/>
                </a:moveTo>
                <a:lnTo>
                  <a:pt x="0" y="0"/>
                </a:lnTo>
              </a:path>
            </a:pathLst>
          </a:custGeom>
          <a:noFill/>
          <a:ln w="12954">
            <a:solidFill>
              <a:srgbClr val="46a2b9"/>
            </a:solidFill>
            <a:round/>
          </a:ln>
        </p:spPr>
        <p:style>
          <a:lnRef idx="0"/>
          <a:fillRef idx="0"/>
          <a:effectRef idx="0"/>
          <a:fontRef idx="minor"/>
        </p:style>
      </p:sp>
      <p:sp>
        <p:nvSpPr>
          <p:cNvPr id="3593" name="CustomShape 3450"/>
          <p:cNvSpPr/>
          <p:nvPr/>
        </p:nvSpPr>
        <p:spPr>
          <a:xfrm>
            <a:off x="4901040" y="4001400"/>
            <a:ext cx="1800" cy="9720"/>
          </a:xfrm>
          <a:custGeom>
            <a:avLst/>
            <a:gdLst/>
            <a:ahLst/>
            <a:rect l="l" t="t" r="r" b="b"/>
            <a:pathLst>
              <a:path w="2286" h="9905">
                <a:moveTo>
                  <a:pt x="2286" y="9906"/>
                </a:moveTo>
                <a:lnTo>
                  <a:pt x="0" y="0"/>
                </a:lnTo>
              </a:path>
            </a:pathLst>
          </a:custGeom>
          <a:noFill/>
          <a:ln w="12954">
            <a:solidFill>
              <a:srgbClr val="45a1b9"/>
            </a:solidFill>
            <a:round/>
          </a:ln>
        </p:spPr>
        <p:style>
          <a:lnRef idx="0"/>
          <a:fillRef idx="0"/>
          <a:effectRef idx="0"/>
          <a:fontRef idx="minor"/>
        </p:style>
      </p:sp>
      <p:sp>
        <p:nvSpPr>
          <p:cNvPr id="3594" name="CustomShape 3451"/>
          <p:cNvSpPr/>
          <p:nvPr/>
        </p:nvSpPr>
        <p:spPr>
          <a:xfrm>
            <a:off x="4897440" y="3991320"/>
            <a:ext cx="3600" cy="9720"/>
          </a:xfrm>
          <a:custGeom>
            <a:avLst/>
            <a:gdLst/>
            <a:ahLst/>
            <a:rect l="l" t="t" r="r" b="b"/>
            <a:pathLst>
              <a:path w="3810" h="9905">
                <a:moveTo>
                  <a:pt x="3810" y="9905"/>
                </a:moveTo>
                <a:lnTo>
                  <a:pt x="0" y="0"/>
                </a:lnTo>
              </a:path>
            </a:pathLst>
          </a:custGeom>
          <a:noFill/>
          <a:ln w="12953">
            <a:solidFill>
              <a:srgbClr val="45a1b8"/>
            </a:solidFill>
            <a:round/>
          </a:ln>
        </p:spPr>
        <p:style>
          <a:lnRef idx="0"/>
          <a:fillRef idx="0"/>
          <a:effectRef idx="0"/>
          <a:fontRef idx="minor"/>
        </p:style>
      </p:sp>
      <p:sp>
        <p:nvSpPr>
          <p:cNvPr id="3595" name="CustomShape 3452"/>
          <p:cNvSpPr/>
          <p:nvPr/>
        </p:nvSpPr>
        <p:spPr>
          <a:xfrm>
            <a:off x="4894200" y="3982320"/>
            <a:ext cx="2520" cy="8640"/>
          </a:xfrm>
          <a:custGeom>
            <a:avLst/>
            <a:gdLst/>
            <a:ahLst/>
            <a:rect l="l" t="t" r="r" b="b"/>
            <a:pathLst>
              <a:path w="3048" h="9144">
                <a:moveTo>
                  <a:pt x="3048" y="9143"/>
                </a:moveTo>
                <a:lnTo>
                  <a:pt x="0" y="0"/>
                </a:lnTo>
              </a:path>
            </a:pathLst>
          </a:custGeom>
          <a:noFill/>
          <a:ln w="12954">
            <a:solidFill>
              <a:srgbClr val="45a0b8"/>
            </a:solidFill>
            <a:round/>
          </a:ln>
        </p:spPr>
        <p:style>
          <a:lnRef idx="0"/>
          <a:fillRef idx="0"/>
          <a:effectRef idx="0"/>
          <a:fontRef idx="minor"/>
        </p:style>
      </p:sp>
      <p:sp>
        <p:nvSpPr>
          <p:cNvPr id="3596" name="CustomShape 3453"/>
          <p:cNvSpPr/>
          <p:nvPr/>
        </p:nvSpPr>
        <p:spPr>
          <a:xfrm>
            <a:off x="4889880" y="3973680"/>
            <a:ext cx="4320" cy="7920"/>
          </a:xfrm>
          <a:custGeom>
            <a:avLst/>
            <a:gdLst/>
            <a:ahLst/>
            <a:rect l="l" t="t" r="r" b="b"/>
            <a:pathLst>
              <a:path w="4572" h="8382">
                <a:moveTo>
                  <a:pt x="4572" y="8381"/>
                </a:moveTo>
                <a:lnTo>
                  <a:pt x="0" y="0"/>
                </a:lnTo>
              </a:path>
            </a:pathLst>
          </a:custGeom>
          <a:noFill/>
          <a:ln w="12954">
            <a:solidFill>
              <a:srgbClr val="449fb7"/>
            </a:solidFill>
            <a:round/>
          </a:ln>
        </p:spPr>
        <p:style>
          <a:lnRef idx="0"/>
          <a:fillRef idx="0"/>
          <a:effectRef idx="0"/>
          <a:fontRef idx="minor"/>
        </p:style>
      </p:sp>
      <p:sp>
        <p:nvSpPr>
          <p:cNvPr id="3597" name="CustomShape 3454"/>
          <p:cNvSpPr/>
          <p:nvPr/>
        </p:nvSpPr>
        <p:spPr>
          <a:xfrm>
            <a:off x="4885920" y="3965400"/>
            <a:ext cx="3600" cy="7920"/>
          </a:xfrm>
          <a:custGeom>
            <a:avLst/>
            <a:gdLst/>
            <a:ahLst/>
            <a:rect l="l" t="t" r="r" b="b"/>
            <a:pathLst>
              <a:path w="3810" h="8382">
                <a:moveTo>
                  <a:pt x="3810" y="8381"/>
                </a:moveTo>
                <a:lnTo>
                  <a:pt x="0" y="0"/>
                </a:lnTo>
              </a:path>
            </a:pathLst>
          </a:custGeom>
          <a:noFill/>
          <a:ln w="12954">
            <a:solidFill>
              <a:srgbClr val="449fb6"/>
            </a:solidFill>
            <a:round/>
          </a:ln>
        </p:spPr>
        <p:style>
          <a:lnRef idx="0"/>
          <a:fillRef idx="0"/>
          <a:effectRef idx="0"/>
          <a:fontRef idx="minor"/>
        </p:style>
      </p:sp>
      <p:sp>
        <p:nvSpPr>
          <p:cNvPr id="3598" name="CustomShape 3455"/>
          <p:cNvSpPr/>
          <p:nvPr/>
        </p:nvSpPr>
        <p:spPr>
          <a:xfrm>
            <a:off x="4880520" y="3957840"/>
            <a:ext cx="5040" cy="7200"/>
          </a:xfrm>
          <a:custGeom>
            <a:avLst/>
            <a:gdLst/>
            <a:ahLst/>
            <a:rect l="l" t="t" r="r" b="b"/>
            <a:pathLst>
              <a:path w="5334" h="7620">
                <a:moveTo>
                  <a:pt x="5334" y="7619"/>
                </a:moveTo>
                <a:lnTo>
                  <a:pt x="0" y="0"/>
                </a:lnTo>
              </a:path>
            </a:pathLst>
          </a:custGeom>
          <a:noFill/>
          <a:ln w="12954">
            <a:solidFill>
              <a:srgbClr val="449eb5"/>
            </a:solidFill>
            <a:round/>
          </a:ln>
        </p:spPr>
        <p:style>
          <a:lnRef idx="0"/>
          <a:fillRef idx="0"/>
          <a:effectRef idx="0"/>
          <a:fontRef idx="minor"/>
        </p:style>
      </p:sp>
      <p:sp>
        <p:nvSpPr>
          <p:cNvPr id="3599" name="CustomShape 3456"/>
          <p:cNvSpPr/>
          <p:nvPr/>
        </p:nvSpPr>
        <p:spPr>
          <a:xfrm>
            <a:off x="4876200" y="3950280"/>
            <a:ext cx="4320" cy="7200"/>
          </a:xfrm>
          <a:custGeom>
            <a:avLst/>
            <a:gdLst/>
            <a:ahLst/>
            <a:rect l="l" t="t" r="r" b="b"/>
            <a:pathLst>
              <a:path w="4572" h="7620">
                <a:moveTo>
                  <a:pt x="4572" y="7619"/>
                </a:moveTo>
                <a:lnTo>
                  <a:pt x="0" y="0"/>
                </a:lnTo>
              </a:path>
            </a:pathLst>
          </a:custGeom>
          <a:noFill/>
          <a:ln w="12954">
            <a:solidFill>
              <a:srgbClr val="439db4"/>
            </a:solidFill>
            <a:round/>
          </a:ln>
        </p:spPr>
        <p:style>
          <a:lnRef idx="0"/>
          <a:fillRef idx="0"/>
          <a:effectRef idx="0"/>
          <a:fontRef idx="minor"/>
        </p:style>
      </p:sp>
      <p:sp>
        <p:nvSpPr>
          <p:cNvPr id="3600" name="CustomShape 3457"/>
          <p:cNvSpPr/>
          <p:nvPr/>
        </p:nvSpPr>
        <p:spPr>
          <a:xfrm>
            <a:off x="4870080" y="3944160"/>
            <a:ext cx="5760" cy="5760"/>
          </a:xfrm>
          <a:custGeom>
            <a:avLst/>
            <a:gdLst/>
            <a:ahLst/>
            <a:rect l="l" t="t" r="r" b="b"/>
            <a:pathLst>
              <a:path w="6096" h="6096">
                <a:moveTo>
                  <a:pt x="6096" y="6096"/>
                </a:moveTo>
                <a:lnTo>
                  <a:pt x="0" y="0"/>
                </a:lnTo>
              </a:path>
            </a:pathLst>
          </a:custGeom>
          <a:noFill/>
          <a:ln w="12954">
            <a:solidFill>
              <a:srgbClr val="429bb0"/>
            </a:solidFill>
            <a:round/>
          </a:ln>
        </p:spPr>
        <p:style>
          <a:lnRef idx="0"/>
          <a:fillRef idx="0"/>
          <a:effectRef idx="0"/>
          <a:fontRef idx="minor"/>
        </p:style>
      </p:sp>
      <p:sp>
        <p:nvSpPr>
          <p:cNvPr id="3601" name="CustomShape 3458"/>
          <p:cNvSpPr/>
          <p:nvPr/>
        </p:nvSpPr>
        <p:spPr>
          <a:xfrm>
            <a:off x="4863960" y="3938760"/>
            <a:ext cx="5760" cy="5040"/>
          </a:xfrm>
          <a:custGeom>
            <a:avLst/>
            <a:gdLst/>
            <a:ahLst/>
            <a:rect l="l" t="t" r="r" b="b"/>
            <a:pathLst>
              <a:path w="6096" h="5334">
                <a:moveTo>
                  <a:pt x="6096" y="5333"/>
                </a:moveTo>
                <a:lnTo>
                  <a:pt x="0" y="0"/>
                </a:lnTo>
              </a:path>
            </a:pathLst>
          </a:custGeom>
          <a:noFill/>
          <a:ln w="12954">
            <a:solidFill>
              <a:srgbClr val="4197ad"/>
            </a:solidFill>
            <a:round/>
          </a:ln>
        </p:spPr>
        <p:style>
          <a:lnRef idx="0"/>
          <a:fillRef idx="0"/>
          <a:effectRef idx="0"/>
          <a:fontRef idx="minor"/>
        </p:style>
      </p:sp>
      <p:sp>
        <p:nvSpPr>
          <p:cNvPr id="3602" name="CustomShape 3459"/>
          <p:cNvSpPr/>
          <p:nvPr/>
        </p:nvSpPr>
        <p:spPr>
          <a:xfrm>
            <a:off x="4857120" y="3933360"/>
            <a:ext cx="6480" cy="5040"/>
          </a:xfrm>
          <a:custGeom>
            <a:avLst/>
            <a:gdLst/>
            <a:ahLst/>
            <a:rect l="l" t="t" r="r" b="b"/>
            <a:pathLst>
              <a:path w="6858" h="5334">
                <a:moveTo>
                  <a:pt x="6858" y="5334"/>
                </a:moveTo>
                <a:lnTo>
                  <a:pt x="0" y="0"/>
                </a:lnTo>
              </a:path>
            </a:pathLst>
          </a:custGeom>
          <a:noFill/>
          <a:ln w="12954">
            <a:solidFill>
              <a:srgbClr val="3f94aa"/>
            </a:solidFill>
            <a:round/>
          </a:ln>
        </p:spPr>
        <p:style>
          <a:lnRef idx="0"/>
          <a:fillRef idx="0"/>
          <a:effectRef idx="0"/>
          <a:fontRef idx="minor"/>
        </p:style>
      </p:sp>
      <p:sp>
        <p:nvSpPr>
          <p:cNvPr id="3603" name="CustomShape 3460"/>
          <p:cNvSpPr/>
          <p:nvPr/>
        </p:nvSpPr>
        <p:spPr>
          <a:xfrm>
            <a:off x="4850280" y="3929760"/>
            <a:ext cx="6480" cy="3600"/>
          </a:xfrm>
          <a:custGeom>
            <a:avLst/>
            <a:gdLst/>
            <a:ahLst/>
            <a:rect l="l" t="t" r="r" b="b"/>
            <a:pathLst>
              <a:path w="6858" h="3810">
                <a:moveTo>
                  <a:pt x="6858" y="3810"/>
                </a:moveTo>
                <a:lnTo>
                  <a:pt x="0" y="0"/>
                </a:lnTo>
              </a:path>
            </a:pathLst>
          </a:custGeom>
          <a:noFill/>
          <a:ln w="12954">
            <a:solidFill>
              <a:srgbClr val="3d91a5"/>
            </a:solidFill>
            <a:round/>
          </a:ln>
        </p:spPr>
        <p:style>
          <a:lnRef idx="0"/>
          <a:fillRef idx="0"/>
          <a:effectRef idx="0"/>
          <a:fontRef idx="minor"/>
        </p:style>
      </p:sp>
      <p:sp>
        <p:nvSpPr>
          <p:cNvPr id="3604" name="CustomShape 3461"/>
          <p:cNvSpPr/>
          <p:nvPr/>
        </p:nvSpPr>
        <p:spPr>
          <a:xfrm>
            <a:off x="4842360" y="3926520"/>
            <a:ext cx="7200" cy="2520"/>
          </a:xfrm>
          <a:custGeom>
            <a:avLst/>
            <a:gdLst/>
            <a:ahLst/>
            <a:rect l="l" t="t" r="r" b="b"/>
            <a:pathLst>
              <a:path w="7620" h="3048">
                <a:moveTo>
                  <a:pt x="7620" y="3048"/>
                </a:moveTo>
                <a:lnTo>
                  <a:pt x="0" y="0"/>
                </a:lnTo>
              </a:path>
            </a:pathLst>
          </a:custGeom>
          <a:noFill/>
          <a:ln w="12954">
            <a:solidFill>
              <a:srgbClr val="3b8da0"/>
            </a:solidFill>
            <a:round/>
          </a:ln>
        </p:spPr>
        <p:style>
          <a:lnRef idx="0"/>
          <a:fillRef idx="0"/>
          <a:effectRef idx="0"/>
          <a:fontRef idx="minor"/>
        </p:style>
      </p:sp>
      <p:sp>
        <p:nvSpPr>
          <p:cNvPr id="3605" name="CustomShape 3462"/>
          <p:cNvSpPr/>
          <p:nvPr/>
        </p:nvSpPr>
        <p:spPr>
          <a:xfrm>
            <a:off x="4834080" y="3924360"/>
            <a:ext cx="7920" cy="1800"/>
          </a:xfrm>
          <a:custGeom>
            <a:avLst/>
            <a:gdLst/>
            <a:ahLst/>
            <a:rect l="l" t="t" r="r" b="b"/>
            <a:pathLst>
              <a:path w="8382" h="2286">
                <a:moveTo>
                  <a:pt x="8382" y="2286"/>
                </a:moveTo>
                <a:lnTo>
                  <a:pt x="0" y="0"/>
                </a:lnTo>
              </a:path>
            </a:pathLst>
          </a:custGeom>
          <a:noFill/>
          <a:ln w="12954">
            <a:solidFill>
              <a:srgbClr val="39889d"/>
            </a:solidFill>
            <a:round/>
          </a:ln>
        </p:spPr>
        <p:style>
          <a:lnRef idx="0"/>
          <a:fillRef idx="0"/>
          <a:effectRef idx="0"/>
          <a:fontRef idx="minor"/>
        </p:style>
      </p:sp>
      <p:sp>
        <p:nvSpPr>
          <p:cNvPr id="3606" name="CustomShape 3463"/>
          <p:cNvSpPr/>
          <p:nvPr/>
        </p:nvSpPr>
        <p:spPr>
          <a:xfrm>
            <a:off x="4825800" y="3923640"/>
            <a:ext cx="7920" cy="360"/>
          </a:xfrm>
          <a:custGeom>
            <a:avLst/>
            <a:gdLst/>
            <a:ahLst/>
            <a:rect l="l" t="t" r="r" b="b"/>
            <a:pathLst>
              <a:path w="8382" h="762">
                <a:moveTo>
                  <a:pt x="8382" y="762"/>
                </a:moveTo>
                <a:lnTo>
                  <a:pt x="0" y="0"/>
                </a:lnTo>
              </a:path>
            </a:pathLst>
          </a:custGeom>
          <a:noFill/>
          <a:ln w="12954">
            <a:solidFill>
              <a:srgbClr val="398597"/>
            </a:solidFill>
            <a:round/>
          </a:ln>
        </p:spPr>
        <p:style>
          <a:lnRef idx="0"/>
          <a:fillRef idx="0"/>
          <a:effectRef idx="0"/>
          <a:fontRef idx="minor"/>
        </p:style>
      </p:sp>
      <p:sp>
        <p:nvSpPr>
          <p:cNvPr id="3607" name="CustomShape 3464"/>
          <p:cNvSpPr/>
          <p:nvPr/>
        </p:nvSpPr>
        <p:spPr>
          <a:xfrm>
            <a:off x="4816440" y="3922920"/>
            <a:ext cx="8640" cy="360"/>
          </a:xfrm>
          <a:custGeom>
            <a:avLst/>
            <a:gdLst/>
            <a:ahLst/>
            <a:rect l="l" t="t" r="r" b="b"/>
            <a:pathLst>
              <a:path w="9144" h="762">
                <a:moveTo>
                  <a:pt x="9144" y="762"/>
                </a:moveTo>
                <a:lnTo>
                  <a:pt x="0" y="0"/>
                </a:lnTo>
              </a:path>
            </a:pathLst>
          </a:custGeom>
          <a:noFill/>
          <a:ln w="12953">
            <a:solidFill>
              <a:srgbClr val="378193"/>
            </a:solidFill>
            <a:round/>
          </a:ln>
        </p:spPr>
        <p:style>
          <a:lnRef idx="0"/>
          <a:fillRef idx="0"/>
          <a:effectRef idx="0"/>
          <a:fontRef idx="minor"/>
        </p:style>
      </p:sp>
      <p:sp>
        <p:nvSpPr>
          <p:cNvPr id="3608" name="CustomShape 3465"/>
          <p:cNvSpPr/>
          <p:nvPr/>
        </p:nvSpPr>
        <p:spPr>
          <a:xfrm>
            <a:off x="4809600" y="3922920"/>
            <a:ext cx="6480" cy="360"/>
          </a:xfrm>
          <a:custGeom>
            <a:avLst/>
            <a:gdLst/>
            <a:ahLst/>
            <a:rect l="l" t="t" r="r" b="b"/>
            <a:pathLst>
              <a:path w="6858" h="762">
                <a:moveTo>
                  <a:pt x="6858" y="0"/>
                </a:moveTo>
                <a:lnTo>
                  <a:pt x="0" y="762"/>
                </a:lnTo>
              </a:path>
            </a:pathLst>
          </a:custGeom>
          <a:noFill/>
          <a:ln w="12954">
            <a:solidFill>
              <a:srgbClr val="357d90"/>
            </a:solidFill>
            <a:round/>
          </a:ln>
        </p:spPr>
        <p:style>
          <a:lnRef idx="0"/>
          <a:fillRef idx="0"/>
          <a:effectRef idx="0"/>
          <a:fontRef idx="minor"/>
        </p:style>
      </p:sp>
      <p:sp>
        <p:nvSpPr>
          <p:cNvPr id="3609" name="CustomShape 3466"/>
          <p:cNvSpPr/>
          <p:nvPr/>
        </p:nvSpPr>
        <p:spPr>
          <a:xfrm>
            <a:off x="4794480" y="3923640"/>
            <a:ext cx="14760" cy="2520"/>
          </a:xfrm>
          <a:custGeom>
            <a:avLst/>
            <a:gdLst/>
            <a:ahLst/>
            <a:rect l="l" t="t" r="r" b="b"/>
            <a:pathLst>
              <a:path w="15239" h="3048">
                <a:moveTo>
                  <a:pt x="15239" y="0"/>
                </a:moveTo>
                <a:lnTo>
                  <a:pt x="7619" y="762"/>
                </a:lnTo>
                <a:lnTo>
                  <a:pt x="0" y="3048"/>
                </a:lnTo>
              </a:path>
            </a:pathLst>
          </a:custGeom>
          <a:noFill/>
          <a:ln w="12953">
            <a:solidFill>
              <a:srgbClr val="33798b"/>
            </a:solidFill>
            <a:round/>
          </a:ln>
        </p:spPr>
        <p:style>
          <a:lnRef idx="0"/>
          <a:fillRef idx="0"/>
          <a:effectRef idx="0"/>
          <a:fontRef idx="minor"/>
        </p:style>
      </p:sp>
      <p:sp>
        <p:nvSpPr>
          <p:cNvPr id="3610" name="CustomShape 3467"/>
          <p:cNvSpPr/>
          <p:nvPr/>
        </p:nvSpPr>
        <p:spPr>
          <a:xfrm>
            <a:off x="4787640" y="3926520"/>
            <a:ext cx="6480" cy="1800"/>
          </a:xfrm>
          <a:custGeom>
            <a:avLst/>
            <a:gdLst/>
            <a:ahLst/>
            <a:rect l="l" t="t" r="r" b="b"/>
            <a:pathLst>
              <a:path w="6858" h="2286">
                <a:moveTo>
                  <a:pt x="6858" y="0"/>
                </a:moveTo>
                <a:lnTo>
                  <a:pt x="0" y="2286"/>
                </a:lnTo>
              </a:path>
            </a:pathLst>
          </a:custGeom>
          <a:noFill/>
          <a:ln w="12954">
            <a:solidFill>
              <a:srgbClr val="357d90"/>
            </a:solidFill>
            <a:round/>
          </a:ln>
        </p:spPr>
        <p:style>
          <a:lnRef idx="0"/>
          <a:fillRef idx="0"/>
          <a:effectRef idx="0"/>
          <a:fontRef idx="minor"/>
        </p:style>
      </p:sp>
      <p:sp>
        <p:nvSpPr>
          <p:cNvPr id="3611" name="CustomShape 3468"/>
          <p:cNvSpPr/>
          <p:nvPr/>
        </p:nvSpPr>
        <p:spPr>
          <a:xfrm>
            <a:off x="4780080" y="3929040"/>
            <a:ext cx="7200" cy="3600"/>
          </a:xfrm>
          <a:custGeom>
            <a:avLst/>
            <a:gdLst/>
            <a:ahLst/>
            <a:rect l="l" t="t" r="r" b="b"/>
            <a:pathLst>
              <a:path w="7620" h="3810">
                <a:moveTo>
                  <a:pt x="7620" y="0"/>
                </a:moveTo>
                <a:lnTo>
                  <a:pt x="0" y="3810"/>
                </a:lnTo>
              </a:path>
            </a:pathLst>
          </a:custGeom>
          <a:noFill/>
          <a:ln w="12954">
            <a:solidFill>
              <a:srgbClr val="378193"/>
            </a:solidFill>
            <a:round/>
          </a:ln>
        </p:spPr>
        <p:style>
          <a:lnRef idx="0"/>
          <a:fillRef idx="0"/>
          <a:effectRef idx="0"/>
          <a:fontRef idx="minor"/>
        </p:style>
      </p:sp>
      <p:sp>
        <p:nvSpPr>
          <p:cNvPr id="3612" name="CustomShape 3469"/>
          <p:cNvSpPr/>
          <p:nvPr/>
        </p:nvSpPr>
        <p:spPr>
          <a:xfrm>
            <a:off x="4773240" y="3932640"/>
            <a:ext cx="6480" cy="3600"/>
          </a:xfrm>
          <a:custGeom>
            <a:avLst/>
            <a:gdLst/>
            <a:ahLst/>
            <a:rect l="l" t="t" r="r" b="b"/>
            <a:pathLst>
              <a:path w="6858" h="3810">
                <a:moveTo>
                  <a:pt x="6858" y="0"/>
                </a:moveTo>
                <a:lnTo>
                  <a:pt x="0" y="3810"/>
                </a:lnTo>
              </a:path>
            </a:pathLst>
          </a:custGeom>
          <a:noFill/>
          <a:ln w="12954">
            <a:solidFill>
              <a:srgbClr val="388496"/>
            </a:solidFill>
            <a:round/>
          </a:ln>
        </p:spPr>
        <p:style>
          <a:lnRef idx="0"/>
          <a:fillRef idx="0"/>
          <a:effectRef idx="0"/>
          <a:fontRef idx="minor"/>
        </p:style>
      </p:sp>
      <p:sp>
        <p:nvSpPr>
          <p:cNvPr id="3613" name="CustomShape 3470"/>
          <p:cNvSpPr/>
          <p:nvPr/>
        </p:nvSpPr>
        <p:spPr>
          <a:xfrm>
            <a:off x="4765680" y="3936600"/>
            <a:ext cx="7200" cy="5040"/>
          </a:xfrm>
          <a:custGeom>
            <a:avLst/>
            <a:gdLst/>
            <a:ahLst/>
            <a:rect l="l" t="t" r="r" b="b"/>
            <a:pathLst>
              <a:path w="7620" h="5334">
                <a:moveTo>
                  <a:pt x="7620" y="0"/>
                </a:moveTo>
                <a:lnTo>
                  <a:pt x="0" y="5334"/>
                </a:lnTo>
              </a:path>
            </a:pathLst>
          </a:custGeom>
          <a:noFill/>
          <a:ln w="12954">
            <a:solidFill>
              <a:srgbClr val="398699"/>
            </a:solidFill>
            <a:round/>
          </a:ln>
        </p:spPr>
        <p:style>
          <a:lnRef idx="0"/>
          <a:fillRef idx="0"/>
          <a:effectRef idx="0"/>
          <a:fontRef idx="minor"/>
        </p:style>
      </p:sp>
      <p:sp>
        <p:nvSpPr>
          <p:cNvPr id="3614" name="CustomShape 3471"/>
          <p:cNvSpPr/>
          <p:nvPr/>
        </p:nvSpPr>
        <p:spPr>
          <a:xfrm>
            <a:off x="4758840" y="3942000"/>
            <a:ext cx="6480" cy="5760"/>
          </a:xfrm>
          <a:custGeom>
            <a:avLst/>
            <a:gdLst/>
            <a:ahLst/>
            <a:rect l="l" t="t" r="r" b="b"/>
            <a:pathLst>
              <a:path w="6858" h="6096">
                <a:moveTo>
                  <a:pt x="6858" y="0"/>
                </a:moveTo>
                <a:lnTo>
                  <a:pt x="0" y="6096"/>
                </a:lnTo>
              </a:path>
            </a:pathLst>
          </a:custGeom>
          <a:noFill/>
          <a:ln w="12954">
            <a:solidFill>
              <a:srgbClr val="3a889c"/>
            </a:solidFill>
            <a:round/>
          </a:ln>
        </p:spPr>
        <p:style>
          <a:lnRef idx="0"/>
          <a:fillRef idx="0"/>
          <a:effectRef idx="0"/>
          <a:fontRef idx="minor"/>
        </p:style>
      </p:sp>
      <p:sp>
        <p:nvSpPr>
          <p:cNvPr id="3615" name="CustomShape 3472"/>
          <p:cNvSpPr/>
          <p:nvPr/>
        </p:nvSpPr>
        <p:spPr>
          <a:xfrm>
            <a:off x="4752000" y="3947760"/>
            <a:ext cx="6480" cy="6480"/>
          </a:xfrm>
          <a:custGeom>
            <a:avLst/>
            <a:gdLst/>
            <a:ahLst/>
            <a:rect l="l" t="t" r="r" b="b"/>
            <a:pathLst>
              <a:path w="6858" h="6858">
                <a:moveTo>
                  <a:pt x="6858" y="0"/>
                </a:moveTo>
                <a:lnTo>
                  <a:pt x="0" y="6858"/>
                </a:lnTo>
              </a:path>
            </a:pathLst>
          </a:custGeom>
          <a:noFill/>
          <a:ln w="12954">
            <a:solidFill>
              <a:srgbClr val="3a8a9e"/>
            </a:solidFill>
            <a:round/>
          </a:ln>
        </p:spPr>
        <p:style>
          <a:lnRef idx="0"/>
          <a:fillRef idx="0"/>
          <a:effectRef idx="0"/>
          <a:fontRef idx="minor"/>
        </p:style>
      </p:sp>
      <p:sp>
        <p:nvSpPr>
          <p:cNvPr id="3616" name="CustomShape 3473"/>
          <p:cNvSpPr/>
          <p:nvPr/>
        </p:nvSpPr>
        <p:spPr>
          <a:xfrm>
            <a:off x="4744800" y="3954600"/>
            <a:ext cx="6480" cy="7200"/>
          </a:xfrm>
          <a:custGeom>
            <a:avLst/>
            <a:gdLst/>
            <a:ahLst/>
            <a:rect l="l" t="t" r="r" b="b"/>
            <a:pathLst>
              <a:path w="6858" h="7620">
                <a:moveTo>
                  <a:pt x="6858" y="0"/>
                </a:moveTo>
                <a:lnTo>
                  <a:pt x="0" y="7620"/>
                </a:lnTo>
              </a:path>
            </a:pathLst>
          </a:custGeom>
          <a:noFill/>
          <a:ln w="12954">
            <a:solidFill>
              <a:srgbClr val="3b8b9f"/>
            </a:solidFill>
            <a:round/>
          </a:ln>
        </p:spPr>
        <p:style>
          <a:lnRef idx="0"/>
          <a:fillRef idx="0"/>
          <a:effectRef idx="0"/>
          <a:fontRef idx="minor"/>
        </p:style>
      </p:sp>
      <p:sp>
        <p:nvSpPr>
          <p:cNvPr id="3617" name="CustomShape 3474"/>
          <p:cNvSpPr/>
          <p:nvPr/>
        </p:nvSpPr>
        <p:spPr>
          <a:xfrm>
            <a:off x="4737240" y="3962520"/>
            <a:ext cx="7200" cy="8640"/>
          </a:xfrm>
          <a:custGeom>
            <a:avLst/>
            <a:gdLst/>
            <a:ahLst/>
            <a:rect l="l" t="t" r="r" b="b"/>
            <a:pathLst>
              <a:path w="7620" h="9144">
                <a:moveTo>
                  <a:pt x="7620" y="0"/>
                </a:moveTo>
                <a:lnTo>
                  <a:pt x="0" y="9144"/>
                </a:lnTo>
              </a:path>
            </a:pathLst>
          </a:custGeom>
          <a:noFill/>
          <a:ln w="12954">
            <a:solidFill>
              <a:srgbClr val="3b8da0"/>
            </a:solidFill>
            <a:round/>
          </a:ln>
        </p:spPr>
        <p:style>
          <a:lnRef idx="0"/>
          <a:fillRef idx="0"/>
          <a:effectRef idx="0"/>
          <a:fontRef idx="minor"/>
        </p:style>
      </p:sp>
      <p:sp>
        <p:nvSpPr>
          <p:cNvPr id="3618" name="CustomShape 3475"/>
          <p:cNvSpPr/>
          <p:nvPr/>
        </p:nvSpPr>
        <p:spPr>
          <a:xfrm>
            <a:off x="4730400" y="3971520"/>
            <a:ext cx="6480" cy="8640"/>
          </a:xfrm>
          <a:custGeom>
            <a:avLst/>
            <a:gdLst/>
            <a:ahLst/>
            <a:rect l="l" t="t" r="r" b="b"/>
            <a:pathLst>
              <a:path w="6858" h="9144">
                <a:moveTo>
                  <a:pt x="6858" y="0"/>
                </a:moveTo>
                <a:lnTo>
                  <a:pt x="0" y="9144"/>
                </a:lnTo>
              </a:path>
            </a:pathLst>
          </a:custGeom>
          <a:noFill/>
          <a:ln w="12953">
            <a:solidFill>
              <a:srgbClr val="3c8ea1"/>
            </a:solidFill>
            <a:round/>
          </a:ln>
        </p:spPr>
        <p:style>
          <a:lnRef idx="0"/>
          <a:fillRef idx="0"/>
          <a:effectRef idx="0"/>
          <a:fontRef idx="minor"/>
        </p:style>
      </p:sp>
      <p:sp>
        <p:nvSpPr>
          <p:cNvPr id="3619" name="CustomShape 3476"/>
          <p:cNvSpPr/>
          <p:nvPr/>
        </p:nvSpPr>
        <p:spPr>
          <a:xfrm>
            <a:off x="4722840" y="3980520"/>
            <a:ext cx="7200" cy="10440"/>
          </a:xfrm>
          <a:custGeom>
            <a:avLst/>
            <a:gdLst/>
            <a:ahLst/>
            <a:rect l="l" t="t" r="r" b="b"/>
            <a:pathLst>
              <a:path w="7620" h="10667">
                <a:moveTo>
                  <a:pt x="7620" y="0"/>
                </a:moveTo>
                <a:lnTo>
                  <a:pt x="0" y="10668"/>
                </a:lnTo>
              </a:path>
            </a:pathLst>
          </a:custGeom>
          <a:noFill/>
          <a:ln w="12954">
            <a:solidFill>
              <a:srgbClr val="3c8fa2"/>
            </a:solidFill>
            <a:round/>
          </a:ln>
        </p:spPr>
        <p:style>
          <a:lnRef idx="0"/>
          <a:fillRef idx="0"/>
          <a:effectRef idx="0"/>
          <a:fontRef idx="minor"/>
        </p:style>
      </p:sp>
      <p:sp>
        <p:nvSpPr>
          <p:cNvPr id="3620" name="CustomShape 3477"/>
          <p:cNvSpPr/>
          <p:nvPr/>
        </p:nvSpPr>
        <p:spPr>
          <a:xfrm>
            <a:off x="4715280" y="3991320"/>
            <a:ext cx="7200" cy="11160"/>
          </a:xfrm>
          <a:custGeom>
            <a:avLst/>
            <a:gdLst/>
            <a:ahLst/>
            <a:rect l="l" t="t" r="r" b="b"/>
            <a:pathLst>
              <a:path w="7620" h="11429">
                <a:moveTo>
                  <a:pt x="7620" y="0"/>
                </a:moveTo>
                <a:lnTo>
                  <a:pt x="0" y="11430"/>
                </a:lnTo>
              </a:path>
            </a:pathLst>
          </a:custGeom>
          <a:noFill/>
          <a:ln w="12954">
            <a:solidFill>
              <a:srgbClr val="3c90a3"/>
            </a:solidFill>
            <a:round/>
          </a:ln>
        </p:spPr>
        <p:style>
          <a:lnRef idx="0"/>
          <a:fillRef idx="0"/>
          <a:effectRef idx="0"/>
          <a:fontRef idx="minor"/>
        </p:style>
      </p:sp>
      <p:sp>
        <p:nvSpPr>
          <p:cNvPr id="3621" name="CustomShape 3478"/>
          <p:cNvSpPr/>
          <p:nvPr/>
        </p:nvSpPr>
        <p:spPr>
          <a:xfrm>
            <a:off x="4708440" y="4002840"/>
            <a:ext cx="6480" cy="12600"/>
          </a:xfrm>
          <a:custGeom>
            <a:avLst/>
            <a:gdLst/>
            <a:ahLst/>
            <a:rect l="l" t="t" r="r" b="b"/>
            <a:pathLst>
              <a:path w="6858" h="12953">
                <a:moveTo>
                  <a:pt x="6858" y="0"/>
                </a:moveTo>
                <a:lnTo>
                  <a:pt x="0" y="12954"/>
                </a:lnTo>
              </a:path>
            </a:pathLst>
          </a:custGeom>
          <a:noFill/>
          <a:ln w="12954">
            <a:solidFill>
              <a:srgbClr val="3d90a4"/>
            </a:solidFill>
            <a:round/>
          </a:ln>
        </p:spPr>
        <p:style>
          <a:lnRef idx="0"/>
          <a:fillRef idx="0"/>
          <a:effectRef idx="0"/>
          <a:fontRef idx="minor"/>
        </p:style>
      </p:sp>
      <p:sp>
        <p:nvSpPr>
          <p:cNvPr id="3622" name="CustomShape 3479"/>
          <p:cNvSpPr/>
          <p:nvPr/>
        </p:nvSpPr>
        <p:spPr>
          <a:xfrm>
            <a:off x="4700880" y="4015800"/>
            <a:ext cx="7200" cy="13320"/>
          </a:xfrm>
          <a:custGeom>
            <a:avLst/>
            <a:gdLst/>
            <a:ahLst/>
            <a:rect l="l" t="t" r="r" b="b"/>
            <a:pathLst>
              <a:path w="7620" h="13715">
                <a:moveTo>
                  <a:pt x="7620" y="0"/>
                </a:moveTo>
                <a:lnTo>
                  <a:pt x="0" y="13716"/>
                </a:lnTo>
              </a:path>
            </a:pathLst>
          </a:custGeom>
          <a:noFill/>
          <a:ln w="12954">
            <a:solidFill>
              <a:srgbClr val="3d91a5"/>
            </a:solidFill>
            <a:round/>
          </a:ln>
        </p:spPr>
        <p:style>
          <a:lnRef idx="0"/>
          <a:fillRef idx="0"/>
          <a:effectRef idx="0"/>
          <a:fontRef idx="minor"/>
        </p:style>
      </p:sp>
      <p:sp>
        <p:nvSpPr>
          <p:cNvPr id="3623" name="CustomShape 3480"/>
          <p:cNvSpPr/>
          <p:nvPr/>
        </p:nvSpPr>
        <p:spPr>
          <a:xfrm>
            <a:off x="4697640" y="4016520"/>
            <a:ext cx="2520" cy="12600"/>
          </a:xfrm>
          <a:custGeom>
            <a:avLst/>
            <a:gdLst/>
            <a:ahLst/>
            <a:rect l="l" t="t" r="r" b="b"/>
            <a:pathLst>
              <a:path w="3048" h="12953">
                <a:moveTo>
                  <a:pt x="3048" y="12954"/>
                </a:moveTo>
                <a:lnTo>
                  <a:pt x="0" y="0"/>
                </a:lnTo>
              </a:path>
            </a:pathLst>
          </a:custGeom>
          <a:noFill/>
          <a:ln w="12953">
            <a:solidFill>
              <a:srgbClr val="45a2b9"/>
            </a:solidFill>
            <a:round/>
          </a:ln>
        </p:spPr>
        <p:style>
          <a:lnRef idx="0"/>
          <a:fillRef idx="0"/>
          <a:effectRef idx="0"/>
          <a:fontRef idx="minor"/>
        </p:style>
      </p:sp>
      <p:sp>
        <p:nvSpPr>
          <p:cNvPr id="3624" name="CustomShape 3481"/>
          <p:cNvSpPr/>
          <p:nvPr/>
        </p:nvSpPr>
        <p:spPr>
          <a:xfrm>
            <a:off x="4694040" y="4004280"/>
            <a:ext cx="3600" cy="11880"/>
          </a:xfrm>
          <a:custGeom>
            <a:avLst/>
            <a:gdLst/>
            <a:ahLst/>
            <a:rect l="l" t="t" r="r" b="b"/>
            <a:pathLst>
              <a:path w="3810" h="12191">
                <a:moveTo>
                  <a:pt x="3810" y="12191"/>
                </a:moveTo>
                <a:lnTo>
                  <a:pt x="0" y="0"/>
                </a:lnTo>
              </a:path>
            </a:pathLst>
          </a:custGeom>
          <a:noFill/>
          <a:ln w="12954">
            <a:solidFill>
              <a:srgbClr val="45a1b9"/>
            </a:solidFill>
            <a:round/>
          </a:ln>
        </p:spPr>
        <p:style>
          <a:lnRef idx="0"/>
          <a:fillRef idx="0"/>
          <a:effectRef idx="0"/>
          <a:fontRef idx="minor"/>
        </p:style>
      </p:sp>
      <p:sp>
        <p:nvSpPr>
          <p:cNvPr id="3625" name="CustomShape 3482"/>
          <p:cNvSpPr/>
          <p:nvPr/>
        </p:nvSpPr>
        <p:spPr>
          <a:xfrm>
            <a:off x="4690080" y="3992760"/>
            <a:ext cx="3600" cy="11160"/>
          </a:xfrm>
          <a:custGeom>
            <a:avLst/>
            <a:gdLst/>
            <a:ahLst/>
            <a:rect l="l" t="t" r="r" b="b"/>
            <a:pathLst>
              <a:path w="3810" h="11429">
                <a:moveTo>
                  <a:pt x="3810" y="11429"/>
                </a:moveTo>
                <a:lnTo>
                  <a:pt x="0" y="0"/>
                </a:lnTo>
              </a:path>
            </a:pathLst>
          </a:custGeom>
          <a:noFill/>
          <a:ln w="12953">
            <a:solidFill>
              <a:srgbClr val="45a1b8"/>
            </a:solidFill>
            <a:round/>
          </a:ln>
        </p:spPr>
        <p:style>
          <a:lnRef idx="0"/>
          <a:fillRef idx="0"/>
          <a:effectRef idx="0"/>
          <a:fontRef idx="minor"/>
        </p:style>
      </p:sp>
      <p:sp>
        <p:nvSpPr>
          <p:cNvPr id="3626" name="CustomShape 3483"/>
          <p:cNvSpPr/>
          <p:nvPr/>
        </p:nvSpPr>
        <p:spPr>
          <a:xfrm>
            <a:off x="4685400" y="3982320"/>
            <a:ext cx="4320" cy="10440"/>
          </a:xfrm>
          <a:custGeom>
            <a:avLst/>
            <a:gdLst/>
            <a:ahLst/>
            <a:rect l="l" t="t" r="r" b="b"/>
            <a:pathLst>
              <a:path w="4572" h="10667">
                <a:moveTo>
                  <a:pt x="4572" y="10668"/>
                </a:moveTo>
                <a:lnTo>
                  <a:pt x="0" y="0"/>
                </a:lnTo>
              </a:path>
            </a:pathLst>
          </a:custGeom>
          <a:noFill/>
          <a:ln w="12954">
            <a:solidFill>
              <a:srgbClr val="45a0b8"/>
            </a:solidFill>
            <a:round/>
          </a:ln>
        </p:spPr>
        <p:style>
          <a:lnRef idx="0"/>
          <a:fillRef idx="0"/>
          <a:effectRef idx="0"/>
          <a:fontRef idx="minor"/>
        </p:style>
      </p:sp>
      <p:sp>
        <p:nvSpPr>
          <p:cNvPr id="3627" name="CustomShape 3484"/>
          <p:cNvSpPr/>
          <p:nvPr/>
        </p:nvSpPr>
        <p:spPr>
          <a:xfrm>
            <a:off x="4681080" y="3972960"/>
            <a:ext cx="4320" cy="8640"/>
          </a:xfrm>
          <a:custGeom>
            <a:avLst/>
            <a:gdLst/>
            <a:ahLst/>
            <a:rect l="l" t="t" r="r" b="b"/>
            <a:pathLst>
              <a:path w="4572" h="9144">
                <a:moveTo>
                  <a:pt x="4572" y="9144"/>
                </a:moveTo>
                <a:lnTo>
                  <a:pt x="0" y="0"/>
                </a:lnTo>
              </a:path>
            </a:pathLst>
          </a:custGeom>
          <a:noFill/>
          <a:ln w="12954">
            <a:solidFill>
              <a:srgbClr val="449fb7"/>
            </a:solidFill>
            <a:round/>
          </a:ln>
        </p:spPr>
        <p:style>
          <a:lnRef idx="0"/>
          <a:fillRef idx="0"/>
          <a:effectRef idx="0"/>
          <a:fontRef idx="minor"/>
        </p:style>
      </p:sp>
      <p:sp>
        <p:nvSpPr>
          <p:cNvPr id="3628" name="CustomShape 3485"/>
          <p:cNvSpPr/>
          <p:nvPr/>
        </p:nvSpPr>
        <p:spPr>
          <a:xfrm>
            <a:off x="4675680" y="3963960"/>
            <a:ext cx="5040" cy="8640"/>
          </a:xfrm>
          <a:custGeom>
            <a:avLst/>
            <a:gdLst/>
            <a:ahLst/>
            <a:rect l="l" t="t" r="r" b="b"/>
            <a:pathLst>
              <a:path w="5334" h="9144">
                <a:moveTo>
                  <a:pt x="5334" y="9143"/>
                </a:moveTo>
                <a:lnTo>
                  <a:pt x="0" y="0"/>
                </a:lnTo>
              </a:path>
            </a:pathLst>
          </a:custGeom>
          <a:noFill/>
          <a:ln w="12954">
            <a:solidFill>
              <a:srgbClr val="449fb6"/>
            </a:solidFill>
            <a:round/>
          </a:ln>
        </p:spPr>
        <p:style>
          <a:lnRef idx="0"/>
          <a:fillRef idx="0"/>
          <a:effectRef idx="0"/>
          <a:fontRef idx="minor"/>
        </p:style>
      </p:sp>
      <p:sp>
        <p:nvSpPr>
          <p:cNvPr id="3629" name="CustomShape 3486"/>
          <p:cNvSpPr/>
          <p:nvPr/>
        </p:nvSpPr>
        <p:spPr>
          <a:xfrm>
            <a:off x="4670280" y="3956400"/>
            <a:ext cx="5040" cy="7200"/>
          </a:xfrm>
          <a:custGeom>
            <a:avLst/>
            <a:gdLst/>
            <a:ahLst/>
            <a:rect l="l" t="t" r="r" b="b"/>
            <a:pathLst>
              <a:path w="5334" h="7620">
                <a:moveTo>
                  <a:pt x="5334" y="7620"/>
                </a:moveTo>
                <a:lnTo>
                  <a:pt x="0" y="0"/>
                </a:lnTo>
              </a:path>
            </a:pathLst>
          </a:custGeom>
          <a:noFill/>
          <a:ln w="12954">
            <a:solidFill>
              <a:srgbClr val="439eb4"/>
            </a:solidFill>
            <a:round/>
          </a:ln>
        </p:spPr>
        <p:style>
          <a:lnRef idx="0"/>
          <a:fillRef idx="0"/>
          <a:effectRef idx="0"/>
          <a:fontRef idx="minor"/>
        </p:style>
      </p:sp>
      <p:sp>
        <p:nvSpPr>
          <p:cNvPr id="3630" name="CustomShape 3487"/>
          <p:cNvSpPr/>
          <p:nvPr/>
        </p:nvSpPr>
        <p:spPr>
          <a:xfrm>
            <a:off x="4664880" y="3949560"/>
            <a:ext cx="5040" cy="6480"/>
          </a:xfrm>
          <a:custGeom>
            <a:avLst/>
            <a:gdLst/>
            <a:ahLst/>
            <a:rect l="l" t="t" r="r" b="b"/>
            <a:pathLst>
              <a:path w="5334" h="6858">
                <a:moveTo>
                  <a:pt x="5334" y="6857"/>
                </a:moveTo>
                <a:lnTo>
                  <a:pt x="0" y="0"/>
                </a:lnTo>
              </a:path>
            </a:pathLst>
          </a:custGeom>
          <a:noFill/>
          <a:ln w="12953">
            <a:solidFill>
              <a:srgbClr val="439cb1"/>
            </a:solidFill>
            <a:round/>
          </a:ln>
        </p:spPr>
        <p:style>
          <a:lnRef idx="0"/>
          <a:fillRef idx="0"/>
          <a:effectRef idx="0"/>
          <a:fontRef idx="minor"/>
        </p:style>
      </p:sp>
      <p:sp>
        <p:nvSpPr>
          <p:cNvPr id="3631" name="CustomShape 3488"/>
          <p:cNvSpPr/>
          <p:nvPr/>
        </p:nvSpPr>
        <p:spPr>
          <a:xfrm>
            <a:off x="4658760" y="3943440"/>
            <a:ext cx="5760" cy="5760"/>
          </a:xfrm>
          <a:custGeom>
            <a:avLst/>
            <a:gdLst/>
            <a:ahLst/>
            <a:rect l="l" t="t" r="r" b="b"/>
            <a:pathLst>
              <a:path w="6096" h="6096">
                <a:moveTo>
                  <a:pt x="6096" y="6096"/>
                </a:moveTo>
                <a:lnTo>
                  <a:pt x="0" y="0"/>
                </a:lnTo>
              </a:path>
            </a:pathLst>
          </a:custGeom>
          <a:noFill/>
          <a:ln w="12954">
            <a:solidFill>
              <a:srgbClr val="4299af"/>
            </a:solidFill>
            <a:round/>
          </a:ln>
        </p:spPr>
        <p:style>
          <a:lnRef idx="0"/>
          <a:fillRef idx="0"/>
          <a:effectRef idx="0"/>
          <a:fontRef idx="minor"/>
        </p:style>
      </p:sp>
      <p:sp>
        <p:nvSpPr>
          <p:cNvPr id="3632" name="CustomShape 3489"/>
          <p:cNvSpPr/>
          <p:nvPr/>
        </p:nvSpPr>
        <p:spPr>
          <a:xfrm>
            <a:off x="4652640" y="3937320"/>
            <a:ext cx="5760" cy="5760"/>
          </a:xfrm>
          <a:custGeom>
            <a:avLst/>
            <a:gdLst/>
            <a:ahLst/>
            <a:rect l="l" t="t" r="r" b="b"/>
            <a:pathLst>
              <a:path w="6096" h="6096">
                <a:moveTo>
                  <a:pt x="6096" y="6096"/>
                </a:moveTo>
                <a:lnTo>
                  <a:pt x="0" y="0"/>
                </a:lnTo>
              </a:path>
            </a:pathLst>
          </a:custGeom>
          <a:noFill/>
          <a:ln w="12954">
            <a:solidFill>
              <a:srgbClr val="4096ac"/>
            </a:solidFill>
            <a:round/>
          </a:ln>
        </p:spPr>
        <p:style>
          <a:lnRef idx="0"/>
          <a:fillRef idx="0"/>
          <a:effectRef idx="0"/>
          <a:fontRef idx="minor"/>
        </p:style>
      </p:sp>
      <p:sp>
        <p:nvSpPr>
          <p:cNvPr id="3633" name="CustomShape 3490"/>
          <p:cNvSpPr/>
          <p:nvPr/>
        </p:nvSpPr>
        <p:spPr>
          <a:xfrm>
            <a:off x="4645800" y="3933360"/>
            <a:ext cx="6480" cy="3600"/>
          </a:xfrm>
          <a:custGeom>
            <a:avLst/>
            <a:gdLst/>
            <a:ahLst/>
            <a:rect l="l" t="t" r="r" b="b"/>
            <a:pathLst>
              <a:path w="6858" h="3810">
                <a:moveTo>
                  <a:pt x="6858" y="3810"/>
                </a:moveTo>
                <a:lnTo>
                  <a:pt x="0" y="0"/>
                </a:lnTo>
              </a:path>
            </a:pathLst>
          </a:custGeom>
          <a:noFill/>
          <a:ln w="12954">
            <a:solidFill>
              <a:srgbClr val="3e93a9"/>
            </a:solidFill>
            <a:round/>
          </a:ln>
        </p:spPr>
        <p:style>
          <a:lnRef idx="0"/>
          <a:fillRef idx="0"/>
          <a:effectRef idx="0"/>
          <a:fontRef idx="minor"/>
        </p:style>
      </p:sp>
      <p:sp>
        <p:nvSpPr>
          <p:cNvPr id="3634" name="CustomShape 3491"/>
          <p:cNvSpPr/>
          <p:nvPr/>
        </p:nvSpPr>
        <p:spPr>
          <a:xfrm>
            <a:off x="4638960" y="3929760"/>
            <a:ext cx="6480" cy="3600"/>
          </a:xfrm>
          <a:custGeom>
            <a:avLst/>
            <a:gdLst/>
            <a:ahLst/>
            <a:rect l="l" t="t" r="r" b="b"/>
            <a:pathLst>
              <a:path w="6858" h="3810">
                <a:moveTo>
                  <a:pt x="6858" y="3810"/>
                </a:moveTo>
                <a:lnTo>
                  <a:pt x="0" y="0"/>
                </a:lnTo>
              </a:path>
            </a:pathLst>
          </a:custGeom>
          <a:noFill/>
          <a:ln w="12954">
            <a:solidFill>
              <a:srgbClr val="3d91a4"/>
            </a:solidFill>
            <a:round/>
          </a:ln>
        </p:spPr>
        <p:style>
          <a:lnRef idx="0"/>
          <a:fillRef idx="0"/>
          <a:effectRef idx="0"/>
          <a:fontRef idx="minor"/>
        </p:style>
      </p:sp>
      <p:sp>
        <p:nvSpPr>
          <p:cNvPr id="3635" name="CustomShape 3492"/>
          <p:cNvSpPr/>
          <p:nvPr/>
        </p:nvSpPr>
        <p:spPr>
          <a:xfrm>
            <a:off x="4632120" y="3926520"/>
            <a:ext cx="6480" cy="2520"/>
          </a:xfrm>
          <a:custGeom>
            <a:avLst/>
            <a:gdLst/>
            <a:ahLst/>
            <a:rect l="l" t="t" r="r" b="b"/>
            <a:pathLst>
              <a:path w="6858" h="3048">
                <a:moveTo>
                  <a:pt x="6858" y="3048"/>
                </a:moveTo>
                <a:lnTo>
                  <a:pt x="0" y="0"/>
                </a:lnTo>
              </a:path>
            </a:pathLst>
          </a:custGeom>
          <a:noFill/>
          <a:ln w="12954">
            <a:solidFill>
              <a:srgbClr val="3b8da0"/>
            </a:solidFill>
            <a:round/>
          </a:ln>
        </p:spPr>
        <p:style>
          <a:lnRef idx="0"/>
          <a:fillRef idx="0"/>
          <a:effectRef idx="0"/>
          <a:fontRef idx="minor"/>
        </p:style>
      </p:sp>
      <p:sp>
        <p:nvSpPr>
          <p:cNvPr id="3636" name="CustomShape 3493"/>
          <p:cNvSpPr/>
          <p:nvPr/>
        </p:nvSpPr>
        <p:spPr>
          <a:xfrm>
            <a:off x="4623840" y="3924360"/>
            <a:ext cx="7920" cy="1800"/>
          </a:xfrm>
          <a:custGeom>
            <a:avLst/>
            <a:gdLst/>
            <a:ahLst/>
            <a:rect l="l" t="t" r="r" b="b"/>
            <a:pathLst>
              <a:path w="8382" h="2286">
                <a:moveTo>
                  <a:pt x="8382" y="2286"/>
                </a:moveTo>
                <a:lnTo>
                  <a:pt x="0" y="0"/>
                </a:lnTo>
              </a:path>
            </a:pathLst>
          </a:custGeom>
          <a:noFill/>
          <a:ln w="12954">
            <a:solidFill>
              <a:srgbClr val="39889d"/>
            </a:solidFill>
            <a:round/>
          </a:ln>
        </p:spPr>
        <p:style>
          <a:lnRef idx="0"/>
          <a:fillRef idx="0"/>
          <a:effectRef idx="0"/>
          <a:fontRef idx="minor"/>
        </p:style>
      </p:sp>
      <p:sp>
        <p:nvSpPr>
          <p:cNvPr id="3637" name="CustomShape 3494"/>
          <p:cNvSpPr/>
          <p:nvPr/>
        </p:nvSpPr>
        <p:spPr>
          <a:xfrm>
            <a:off x="4616280" y="3923640"/>
            <a:ext cx="7200" cy="360"/>
          </a:xfrm>
          <a:custGeom>
            <a:avLst/>
            <a:gdLst/>
            <a:ahLst/>
            <a:rect l="l" t="t" r="r" b="b"/>
            <a:pathLst>
              <a:path w="7620" h="762">
                <a:moveTo>
                  <a:pt x="7620" y="762"/>
                </a:moveTo>
                <a:lnTo>
                  <a:pt x="0" y="0"/>
                </a:lnTo>
              </a:path>
            </a:pathLst>
          </a:custGeom>
          <a:noFill/>
          <a:ln w="12954">
            <a:solidFill>
              <a:srgbClr val="398597"/>
            </a:solidFill>
            <a:round/>
          </a:ln>
        </p:spPr>
        <p:style>
          <a:lnRef idx="0"/>
          <a:fillRef idx="0"/>
          <a:effectRef idx="0"/>
          <a:fontRef idx="minor"/>
        </p:style>
      </p:sp>
      <p:sp>
        <p:nvSpPr>
          <p:cNvPr id="3638" name="CustomShape 3495"/>
          <p:cNvSpPr/>
          <p:nvPr/>
        </p:nvSpPr>
        <p:spPr>
          <a:xfrm>
            <a:off x="4607640" y="3922920"/>
            <a:ext cx="7920" cy="360"/>
          </a:xfrm>
          <a:custGeom>
            <a:avLst/>
            <a:gdLst/>
            <a:ahLst/>
            <a:rect l="l" t="t" r="r" b="b"/>
            <a:pathLst>
              <a:path w="8382" h="762">
                <a:moveTo>
                  <a:pt x="8382" y="762"/>
                </a:moveTo>
                <a:lnTo>
                  <a:pt x="0" y="0"/>
                </a:lnTo>
              </a:path>
            </a:pathLst>
          </a:custGeom>
          <a:noFill/>
          <a:ln w="12954">
            <a:solidFill>
              <a:srgbClr val="378193"/>
            </a:solidFill>
            <a:round/>
          </a:ln>
        </p:spPr>
        <p:style>
          <a:lnRef idx="0"/>
          <a:fillRef idx="0"/>
          <a:effectRef idx="0"/>
          <a:fontRef idx="minor"/>
        </p:style>
      </p:sp>
      <p:sp>
        <p:nvSpPr>
          <p:cNvPr id="3639" name="CustomShape 3496"/>
          <p:cNvSpPr/>
          <p:nvPr/>
        </p:nvSpPr>
        <p:spPr>
          <a:xfrm>
            <a:off x="4600080" y="3922920"/>
            <a:ext cx="7200" cy="360"/>
          </a:xfrm>
          <a:custGeom>
            <a:avLst/>
            <a:gdLst/>
            <a:ahLst/>
            <a:rect l="l" t="t" r="r" b="b"/>
            <a:pathLst>
              <a:path w="7620" h="762">
                <a:moveTo>
                  <a:pt x="7620" y="0"/>
                </a:moveTo>
                <a:lnTo>
                  <a:pt x="0" y="762"/>
                </a:lnTo>
              </a:path>
            </a:pathLst>
          </a:custGeom>
          <a:noFill/>
          <a:ln w="12954">
            <a:solidFill>
              <a:srgbClr val="357d90"/>
            </a:solidFill>
            <a:round/>
          </a:ln>
        </p:spPr>
        <p:style>
          <a:lnRef idx="0"/>
          <a:fillRef idx="0"/>
          <a:effectRef idx="0"/>
          <a:fontRef idx="minor"/>
        </p:style>
      </p:sp>
      <p:sp>
        <p:nvSpPr>
          <p:cNvPr id="3640" name="CustomShape 3497"/>
          <p:cNvSpPr/>
          <p:nvPr/>
        </p:nvSpPr>
        <p:spPr>
          <a:xfrm>
            <a:off x="4593240" y="3923640"/>
            <a:ext cx="6480" cy="360"/>
          </a:xfrm>
          <a:custGeom>
            <a:avLst/>
            <a:gdLst/>
            <a:ahLst/>
            <a:rect l="l" t="t" r="r" b="b"/>
            <a:pathLst>
              <a:path w="6858" h="762">
                <a:moveTo>
                  <a:pt x="6858" y="0"/>
                </a:moveTo>
                <a:lnTo>
                  <a:pt x="0" y="762"/>
                </a:lnTo>
              </a:path>
            </a:pathLst>
          </a:custGeom>
          <a:noFill/>
          <a:ln w="12954">
            <a:solidFill>
              <a:srgbClr val="337a8c"/>
            </a:solidFill>
            <a:round/>
          </a:ln>
        </p:spPr>
        <p:style>
          <a:lnRef idx="0"/>
          <a:fillRef idx="0"/>
          <a:effectRef idx="0"/>
          <a:fontRef idx="minor"/>
        </p:style>
      </p:sp>
      <p:sp>
        <p:nvSpPr>
          <p:cNvPr id="3641" name="CustomShape 3498"/>
          <p:cNvSpPr/>
          <p:nvPr/>
        </p:nvSpPr>
        <p:spPr>
          <a:xfrm>
            <a:off x="4586400" y="3924360"/>
            <a:ext cx="6480" cy="1080"/>
          </a:xfrm>
          <a:custGeom>
            <a:avLst/>
            <a:gdLst/>
            <a:ahLst/>
            <a:rect l="l" t="t" r="r" b="b"/>
            <a:pathLst>
              <a:path w="6858" h="1524">
                <a:moveTo>
                  <a:pt x="6858" y="0"/>
                </a:moveTo>
                <a:lnTo>
                  <a:pt x="0" y="1524"/>
                </a:lnTo>
              </a:path>
            </a:pathLst>
          </a:custGeom>
          <a:noFill/>
          <a:ln w="12954">
            <a:solidFill>
              <a:srgbClr val="33798a"/>
            </a:solidFill>
            <a:round/>
          </a:ln>
        </p:spPr>
        <p:style>
          <a:lnRef idx="0"/>
          <a:fillRef idx="0"/>
          <a:effectRef idx="0"/>
          <a:fontRef idx="minor"/>
        </p:style>
      </p:sp>
      <p:sp>
        <p:nvSpPr>
          <p:cNvPr id="3642" name="CustomShape 3499"/>
          <p:cNvSpPr/>
          <p:nvPr/>
        </p:nvSpPr>
        <p:spPr>
          <a:xfrm>
            <a:off x="4579560" y="3925800"/>
            <a:ext cx="6480" cy="1800"/>
          </a:xfrm>
          <a:custGeom>
            <a:avLst/>
            <a:gdLst/>
            <a:ahLst/>
            <a:rect l="l" t="t" r="r" b="b"/>
            <a:pathLst>
              <a:path w="6858" h="2286">
                <a:moveTo>
                  <a:pt x="6858" y="0"/>
                </a:moveTo>
                <a:lnTo>
                  <a:pt x="0" y="2286"/>
                </a:lnTo>
              </a:path>
            </a:pathLst>
          </a:custGeom>
          <a:noFill/>
          <a:ln w="12954">
            <a:solidFill>
              <a:srgbClr val="347b8e"/>
            </a:solidFill>
            <a:round/>
          </a:ln>
        </p:spPr>
        <p:style>
          <a:lnRef idx="0"/>
          <a:fillRef idx="0"/>
          <a:effectRef idx="0"/>
          <a:fontRef idx="minor"/>
        </p:style>
      </p:sp>
      <p:sp>
        <p:nvSpPr>
          <p:cNvPr id="3643" name="CustomShape 3500"/>
          <p:cNvSpPr/>
          <p:nvPr/>
        </p:nvSpPr>
        <p:spPr>
          <a:xfrm>
            <a:off x="4572720" y="3927960"/>
            <a:ext cx="6480" cy="2520"/>
          </a:xfrm>
          <a:custGeom>
            <a:avLst/>
            <a:gdLst/>
            <a:ahLst/>
            <a:rect l="l" t="t" r="r" b="b"/>
            <a:pathLst>
              <a:path w="6858" h="3048">
                <a:moveTo>
                  <a:pt x="6858" y="0"/>
                </a:moveTo>
                <a:lnTo>
                  <a:pt x="0" y="3048"/>
                </a:lnTo>
              </a:path>
            </a:pathLst>
          </a:custGeom>
          <a:noFill/>
          <a:ln w="12953">
            <a:solidFill>
              <a:srgbClr val="358092"/>
            </a:solidFill>
            <a:round/>
          </a:ln>
        </p:spPr>
        <p:style>
          <a:lnRef idx="0"/>
          <a:fillRef idx="0"/>
          <a:effectRef idx="0"/>
          <a:fontRef idx="minor"/>
        </p:style>
      </p:sp>
      <p:sp>
        <p:nvSpPr>
          <p:cNvPr id="3644" name="CustomShape 3501"/>
          <p:cNvSpPr/>
          <p:nvPr/>
        </p:nvSpPr>
        <p:spPr>
          <a:xfrm>
            <a:off x="4565880" y="3931200"/>
            <a:ext cx="6480" cy="2520"/>
          </a:xfrm>
          <a:custGeom>
            <a:avLst/>
            <a:gdLst/>
            <a:ahLst/>
            <a:rect l="l" t="t" r="r" b="b"/>
            <a:pathLst>
              <a:path w="6858" h="3048">
                <a:moveTo>
                  <a:pt x="6858" y="0"/>
                </a:moveTo>
                <a:lnTo>
                  <a:pt x="0" y="3048"/>
                </a:lnTo>
              </a:path>
            </a:pathLst>
          </a:custGeom>
          <a:noFill/>
          <a:ln w="12953">
            <a:solidFill>
              <a:srgbClr val="388394"/>
            </a:solidFill>
            <a:round/>
          </a:ln>
        </p:spPr>
        <p:style>
          <a:lnRef idx="0"/>
          <a:fillRef idx="0"/>
          <a:effectRef idx="0"/>
          <a:fontRef idx="minor"/>
        </p:style>
      </p:sp>
      <p:sp>
        <p:nvSpPr>
          <p:cNvPr id="3645" name="CustomShape 3502"/>
          <p:cNvSpPr/>
          <p:nvPr/>
        </p:nvSpPr>
        <p:spPr>
          <a:xfrm>
            <a:off x="4559760" y="3934080"/>
            <a:ext cx="5760" cy="4320"/>
          </a:xfrm>
          <a:custGeom>
            <a:avLst/>
            <a:gdLst/>
            <a:ahLst/>
            <a:rect l="l" t="t" r="r" b="b"/>
            <a:pathLst>
              <a:path w="6096" h="4572">
                <a:moveTo>
                  <a:pt x="6096" y="0"/>
                </a:moveTo>
                <a:lnTo>
                  <a:pt x="0" y="4572"/>
                </a:lnTo>
              </a:path>
            </a:pathLst>
          </a:custGeom>
          <a:noFill/>
          <a:ln w="12954">
            <a:solidFill>
              <a:srgbClr val="398597"/>
            </a:solidFill>
            <a:round/>
          </a:ln>
        </p:spPr>
        <p:style>
          <a:lnRef idx="0"/>
          <a:fillRef idx="0"/>
          <a:effectRef idx="0"/>
          <a:fontRef idx="minor"/>
        </p:style>
      </p:sp>
      <p:sp>
        <p:nvSpPr>
          <p:cNvPr id="3646" name="CustomShape 3503"/>
          <p:cNvSpPr/>
          <p:nvPr/>
        </p:nvSpPr>
        <p:spPr>
          <a:xfrm>
            <a:off x="4553640" y="3938760"/>
            <a:ext cx="5760" cy="4320"/>
          </a:xfrm>
          <a:custGeom>
            <a:avLst/>
            <a:gdLst/>
            <a:ahLst/>
            <a:rect l="l" t="t" r="r" b="b"/>
            <a:pathLst>
              <a:path w="6096" h="4572">
                <a:moveTo>
                  <a:pt x="6096" y="0"/>
                </a:moveTo>
                <a:lnTo>
                  <a:pt x="0" y="4572"/>
                </a:lnTo>
              </a:path>
            </a:pathLst>
          </a:custGeom>
          <a:noFill/>
          <a:ln w="12954">
            <a:solidFill>
              <a:srgbClr val="3a879b"/>
            </a:solidFill>
            <a:round/>
          </a:ln>
        </p:spPr>
        <p:style>
          <a:lnRef idx="0"/>
          <a:fillRef idx="0"/>
          <a:effectRef idx="0"/>
          <a:fontRef idx="minor"/>
        </p:style>
      </p:sp>
      <p:sp>
        <p:nvSpPr>
          <p:cNvPr id="3647" name="CustomShape 3504"/>
          <p:cNvSpPr/>
          <p:nvPr/>
        </p:nvSpPr>
        <p:spPr>
          <a:xfrm>
            <a:off x="4547520" y="3943440"/>
            <a:ext cx="5760" cy="5760"/>
          </a:xfrm>
          <a:custGeom>
            <a:avLst/>
            <a:gdLst/>
            <a:ahLst/>
            <a:rect l="l" t="t" r="r" b="b"/>
            <a:pathLst>
              <a:path w="6096" h="6096">
                <a:moveTo>
                  <a:pt x="6096" y="0"/>
                </a:moveTo>
                <a:lnTo>
                  <a:pt x="0" y="6096"/>
                </a:lnTo>
              </a:path>
            </a:pathLst>
          </a:custGeom>
          <a:noFill/>
          <a:ln w="12954">
            <a:solidFill>
              <a:srgbClr val="3a899e"/>
            </a:solidFill>
            <a:round/>
          </a:ln>
        </p:spPr>
        <p:style>
          <a:lnRef idx="0"/>
          <a:fillRef idx="0"/>
          <a:effectRef idx="0"/>
          <a:fontRef idx="minor"/>
        </p:style>
      </p:sp>
      <p:sp>
        <p:nvSpPr>
          <p:cNvPr id="3648" name="CustomShape 3505"/>
          <p:cNvSpPr/>
          <p:nvPr/>
        </p:nvSpPr>
        <p:spPr>
          <a:xfrm>
            <a:off x="4540680" y="3949560"/>
            <a:ext cx="6480" cy="6480"/>
          </a:xfrm>
          <a:custGeom>
            <a:avLst/>
            <a:gdLst/>
            <a:ahLst/>
            <a:rect l="l" t="t" r="r" b="b"/>
            <a:pathLst>
              <a:path w="6858" h="6858">
                <a:moveTo>
                  <a:pt x="6858" y="0"/>
                </a:moveTo>
                <a:lnTo>
                  <a:pt x="0" y="6858"/>
                </a:lnTo>
              </a:path>
            </a:pathLst>
          </a:custGeom>
          <a:noFill/>
          <a:ln w="12954">
            <a:solidFill>
              <a:srgbClr val="3a8a9f"/>
            </a:solidFill>
            <a:round/>
          </a:ln>
        </p:spPr>
        <p:style>
          <a:lnRef idx="0"/>
          <a:fillRef idx="0"/>
          <a:effectRef idx="0"/>
          <a:fontRef idx="minor"/>
        </p:style>
      </p:sp>
      <p:sp>
        <p:nvSpPr>
          <p:cNvPr id="3649" name="CustomShape 3506"/>
          <p:cNvSpPr/>
          <p:nvPr/>
        </p:nvSpPr>
        <p:spPr>
          <a:xfrm>
            <a:off x="4527000" y="3956400"/>
            <a:ext cx="13320" cy="16560"/>
          </a:xfrm>
          <a:custGeom>
            <a:avLst/>
            <a:gdLst/>
            <a:ahLst/>
            <a:rect l="l" t="t" r="r" b="b"/>
            <a:pathLst>
              <a:path w="13715" h="16763">
                <a:moveTo>
                  <a:pt x="13715" y="0"/>
                </a:moveTo>
                <a:lnTo>
                  <a:pt x="0" y="16764"/>
                </a:lnTo>
              </a:path>
            </a:pathLst>
          </a:custGeom>
          <a:noFill/>
          <a:ln w="12954">
            <a:solidFill>
              <a:srgbClr val="3b8da1"/>
            </a:solidFill>
            <a:round/>
          </a:ln>
        </p:spPr>
        <p:style>
          <a:lnRef idx="0"/>
          <a:fillRef idx="0"/>
          <a:effectRef idx="0"/>
          <a:fontRef idx="minor"/>
        </p:style>
      </p:sp>
      <p:sp>
        <p:nvSpPr>
          <p:cNvPr id="3650" name="CustomShape 3507"/>
          <p:cNvSpPr/>
          <p:nvPr/>
        </p:nvSpPr>
        <p:spPr>
          <a:xfrm>
            <a:off x="4513320" y="3972960"/>
            <a:ext cx="13320" cy="19440"/>
          </a:xfrm>
          <a:custGeom>
            <a:avLst/>
            <a:gdLst/>
            <a:ahLst/>
            <a:rect l="l" t="t" r="r" b="b"/>
            <a:pathLst>
              <a:path w="13715" h="19812">
                <a:moveTo>
                  <a:pt x="13715" y="0"/>
                </a:moveTo>
                <a:lnTo>
                  <a:pt x="0" y="19812"/>
                </a:lnTo>
              </a:path>
            </a:pathLst>
          </a:custGeom>
          <a:noFill/>
          <a:ln w="12953">
            <a:solidFill>
              <a:srgbClr val="3c8fa3"/>
            </a:solidFill>
            <a:round/>
          </a:ln>
        </p:spPr>
        <p:style>
          <a:lnRef idx="0"/>
          <a:fillRef idx="0"/>
          <a:effectRef idx="0"/>
          <a:fontRef idx="minor"/>
        </p:style>
      </p:sp>
      <p:sp>
        <p:nvSpPr>
          <p:cNvPr id="3651" name="CustomShape 3508"/>
          <p:cNvSpPr/>
          <p:nvPr/>
        </p:nvSpPr>
        <p:spPr>
          <a:xfrm>
            <a:off x="4499640" y="3992760"/>
            <a:ext cx="13320" cy="24120"/>
          </a:xfrm>
          <a:custGeom>
            <a:avLst/>
            <a:gdLst/>
            <a:ahLst/>
            <a:rect l="l" t="t" r="r" b="b"/>
            <a:pathLst>
              <a:path w="13715" h="24384">
                <a:moveTo>
                  <a:pt x="13715" y="0"/>
                </a:moveTo>
                <a:lnTo>
                  <a:pt x="0" y="24384"/>
                </a:lnTo>
              </a:path>
            </a:pathLst>
          </a:custGeom>
          <a:noFill/>
          <a:ln w="12954">
            <a:solidFill>
              <a:srgbClr val="3d91a4"/>
            </a:solidFill>
            <a:round/>
          </a:ln>
        </p:spPr>
        <p:style>
          <a:lnRef idx="0"/>
          <a:fillRef idx="0"/>
          <a:effectRef idx="0"/>
          <a:fontRef idx="minor"/>
        </p:style>
      </p:sp>
      <p:sp>
        <p:nvSpPr>
          <p:cNvPr id="3652" name="CustomShape 3509"/>
          <p:cNvSpPr/>
          <p:nvPr/>
        </p:nvSpPr>
        <p:spPr>
          <a:xfrm>
            <a:off x="4499640" y="3940200"/>
            <a:ext cx="360" cy="76680"/>
          </a:xfrm>
          <a:custGeom>
            <a:avLst/>
            <a:gdLst/>
            <a:ahLst/>
            <a:rect l="l" t="t" r="r" b="b"/>
            <a:pathLst>
              <a:path w="0" h="76962">
                <a:moveTo>
                  <a:pt x="0" y="76962"/>
                </a:moveTo>
                <a:lnTo>
                  <a:pt x="0" y="0"/>
                </a:lnTo>
              </a:path>
            </a:pathLst>
          </a:custGeom>
          <a:noFill/>
          <a:ln w="12954">
            <a:solidFill>
              <a:srgbClr val="46a3ba"/>
            </a:solidFill>
            <a:round/>
          </a:ln>
        </p:spPr>
        <p:style>
          <a:lnRef idx="0"/>
          <a:fillRef idx="0"/>
          <a:effectRef idx="0"/>
          <a:fontRef idx="minor"/>
        </p:style>
      </p:sp>
      <p:sp>
        <p:nvSpPr>
          <p:cNvPr id="3653" name="CustomShape 3510"/>
          <p:cNvSpPr/>
          <p:nvPr/>
        </p:nvSpPr>
        <p:spPr>
          <a:xfrm>
            <a:off x="5012280" y="4602600"/>
            <a:ext cx="164880" cy="164880"/>
          </a:xfrm>
          <a:custGeom>
            <a:avLst/>
            <a:gdLst/>
            <a:ahLst/>
            <a:rect l="l" t="t" r="r" b="b"/>
            <a:pathLst>
              <a:path w="165353" h="165353">
                <a:moveTo>
                  <a:pt x="3810" y="161544"/>
                </a:moveTo>
                <a:lnTo>
                  <a:pt x="0" y="165354"/>
                </a:lnTo>
                <a:lnTo>
                  <a:pt x="165354" y="0"/>
                </a:lnTo>
                <a:lnTo>
                  <a:pt x="3810" y="161544"/>
                </a:lnTo>
                <a:close/>
              </a:path>
            </a:pathLst>
          </a:custGeom>
          <a:solidFill>
            <a:srgbClr val="51cbcb"/>
          </a:solidFill>
          <a:ln w="0">
            <a:noFill/>
          </a:ln>
        </p:spPr>
        <p:style>
          <a:lnRef idx="0"/>
          <a:fillRef idx="0"/>
          <a:effectRef idx="0"/>
          <a:fontRef idx="minor"/>
        </p:style>
      </p:sp>
      <p:sp>
        <p:nvSpPr>
          <p:cNvPr id="3654" name="CustomShape 3511"/>
          <p:cNvSpPr/>
          <p:nvPr/>
        </p:nvSpPr>
        <p:spPr>
          <a:xfrm>
            <a:off x="5016240" y="460260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3655" name="CustomShape 3512"/>
          <p:cNvSpPr/>
          <p:nvPr/>
        </p:nvSpPr>
        <p:spPr>
          <a:xfrm>
            <a:off x="5007960" y="4606200"/>
            <a:ext cx="165600" cy="164160"/>
          </a:xfrm>
          <a:custGeom>
            <a:avLst/>
            <a:gdLst/>
            <a:ahLst/>
            <a:rect l="l" t="t" r="r" b="b"/>
            <a:pathLst>
              <a:path w="166115" h="164591">
                <a:moveTo>
                  <a:pt x="4572" y="161544"/>
                </a:moveTo>
                <a:lnTo>
                  <a:pt x="166116" y="0"/>
                </a:lnTo>
                <a:lnTo>
                  <a:pt x="161544" y="3048"/>
                </a:lnTo>
                <a:lnTo>
                  <a:pt x="0" y="164592"/>
                </a:lnTo>
                <a:lnTo>
                  <a:pt x="4572" y="161544"/>
                </a:lnTo>
                <a:close/>
              </a:path>
            </a:pathLst>
          </a:custGeom>
          <a:solidFill>
            <a:srgbClr val="4fc6c6"/>
          </a:solidFill>
          <a:ln w="0">
            <a:noFill/>
          </a:ln>
        </p:spPr>
        <p:style>
          <a:lnRef idx="0"/>
          <a:fillRef idx="0"/>
          <a:effectRef idx="0"/>
          <a:fontRef idx="minor"/>
        </p:style>
      </p:sp>
      <p:sp>
        <p:nvSpPr>
          <p:cNvPr id="3656" name="CustomShape 3513"/>
          <p:cNvSpPr/>
          <p:nvPr/>
        </p:nvSpPr>
        <p:spPr>
          <a:xfrm>
            <a:off x="5012280" y="4606200"/>
            <a:ext cx="161280" cy="161280"/>
          </a:xfrm>
          <a:custGeom>
            <a:avLst/>
            <a:gdLst/>
            <a:ahLst/>
            <a:rect l="l" t="t" r="r" b="b"/>
            <a:pathLst>
              <a:path w="161544" h="161544">
                <a:moveTo>
                  <a:pt x="0" y="161544"/>
                </a:moveTo>
                <a:lnTo>
                  <a:pt x="161544" y="0"/>
                </a:lnTo>
              </a:path>
            </a:pathLst>
          </a:custGeom>
          <a:noFill/>
          <a:ln w="762">
            <a:solidFill>
              <a:srgbClr val="4fc6c6"/>
            </a:solidFill>
            <a:round/>
          </a:ln>
        </p:spPr>
        <p:style>
          <a:lnRef idx="0"/>
          <a:fillRef idx="0"/>
          <a:effectRef idx="0"/>
          <a:fontRef idx="minor"/>
        </p:style>
      </p:sp>
      <p:sp>
        <p:nvSpPr>
          <p:cNvPr id="3657" name="CustomShape 3514"/>
          <p:cNvSpPr/>
          <p:nvPr/>
        </p:nvSpPr>
        <p:spPr>
          <a:xfrm>
            <a:off x="5003280" y="4609440"/>
            <a:ext cx="165600" cy="163440"/>
          </a:xfrm>
          <a:custGeom>
            <a:avLst/>
            <a:gdLst/>
            <a:ahLst/>
            <a:rect l="l" t="t" r="r" b="b"/>
            <a:pathLst>
              <a:path w="166115" h="163829">
                <a:moveTo>
                  <a:pt x="4572" y="161543"/>
                </a:moveTo>
                <a:lnTo>
                  <a:pt x="166116" y="0"/>
                </a:lnTo>
                <a:lnTo>
                  <a:pt x="161544" y="2285"/>
                </a:lnTo>
                <a:lnTo>
                  <a:pt x="0" y="163829"/>
                </a:lnTo>
                <a:lnTo>
                  <a:pt x="4572" y="161543"/>
                </a:lnTo>
                <a:close/>
              </a:path>
            </a:pathLst>
          </a:custGeom>
          <a:solidFill>
            <a:srgbClr val="4cbebe"/>
          </a:solidFill>
          <a:ln w="0">
            <a:noFill/>
          </a:ln>
        </p:spPr>
        <p:style>
          <a:lnRef idx="0"/>
          <a:fillRef idx="0"/>
          <a:effectRef idx="0"/>
          <a:fontRef idx="minor"/>
        </p:style>
      </p:sp>
      <p:sp>
        <p:nvSpPr>
          <p:cNvPr id="3658" name="CustomShape 3515"/>
          <p:cNvSpPr/>
          <p:nvPr/>
        </p:nvSpPr>
        <p:spPr>
          <a:xfrm>
            <a:off x="5007960" y="4609440"/>
            <a:ext cx="161280" cy="161280"/>
          </a:xfrm>
          <a:custGeom>
            <a:avLst/>
            <a:gdLst/>
            <a:ahLst/>
            <a:rect l="l" t="t" r="r" b="b"/>
            <a:pathLst>
              <a:path w="161544" h="161544">
                <a:moveTo>
                  <a:pt x="0" y="161543"/>
                </a:moveTo>
                <a:lnTo>
                  <a:pt x="161544" y="0"/>
                </a:lnTo>
              </a:path>
            </a:pathLst>
          </a:custGeom>
          <a:noFill/>
          <a:ln w="762">
            <a:solidFill>
              <a:srgbClr val="4cbebe"/>
            </a:solidFill>
            <a:round/>
          </a:ln>
        </p:spPr>
        <p:style>
          <a:lnRef idx="0"/>
          <a:fillRef idx="0"/>
          <a:effectRef idx="0"/>
          <a:fontRef idx="minor"/>
        </p:style>
      </p:sp>
      <p:sp>
        <p:nvSpPr>
          <p:cNvPr id="3659" name="CustomShape 3516"/>
          <p:cNvSpPr/>
          <p:nvPr/>
        </p:nvSpPr>
        <p:spPr>
          <a:xfrm>
            <a:off x="4998600" y="4611600"/>
            <a:ext cx="165600" cy="162720"/>
          </a:xfrm>
          <a:custGeom>
            <a:avLst/>
            <a:gdLst/>
            <a:ahLst/>
            <a:rect l="l" t="t" r="r" b="b"/>
            <a:pathLst>
              <a:path w="166115" h="163067">
                <a:moveTo>
                  <a:pt x="4572" y="161543"/>
                </a:moveTo>
                <a:lnTo>
                  <a:pt x="166116" y="0"/>
                </a:lnTo>
                <a:lnTo>
                  <a:pt x="161544" y="1523"/>
                </a:lnTo>
                <a:lnTo>
                  <a:pt x="0" y="163067"/>
                </a:lnTo>
                <a:lnTo>
                  <a:pt x="4572" y="161543"/>
                </a:lnTo>
                <a:close/>
              </a:path>
            </a:pathLst>
          </a:custGeom>
          <a:solidFill>
            <a:srgbClr val="47b6b6"/>
          </a:solidFill>
          <a:ln w="0">
            <a:noFill/>
          </a:ln>
        </p:spPr>
        <p:style>
          <a:lnRef idx="0"/>
          <a:fillRef idx="0"/>
          <a:effectRef idx="0"/>
          <a:fontRef idx="minor"/>
        </p:style>
      </p:sp>
      <p:sp>
        <p:nvSpPr>
          <p:cNvPr id="3660" name="CustomShape 3517"/>
          <p:cNvSpPr/>
          <p:nvPr/>
        </p:nvSpPr>
        <p:spPr>
          <a:xfrm>
            <a:off x="5003280" y="4611600"/>
            <a:ext cx="161280" cy="161280"/>
          </a:xfrm>
          <a:custGeom>
            <a:avLst/>
            <a:gdLst/>
            <a:ahLst/>
            <a:rect l="l" t="t" r="r" b="b"/>
            <a:pathLst>
              <a:path w="161544" h="161544">
                <a:moveTo>
                  <a:pt x="0" y="161543"/>
                </a:moveTo>
                <a:lnTo>
                  <a:pt x="161544" y="0"/>
                </a:lnTo>
              </a:path>
            </a:pathLst>
          </a:custGeom>
          <a:noFill/>
          <a:ln w="762">
            <a:solidFill>
              <a:srgbClr val="47b6b6"/>
            </a:solidFill>
            <a:round/>
          </a:ln>
        </p:spPr>
        <p:style>
          <a:lnRef idx="0"/>
          <a:fillRef idx="0"/>
          <a:effectRef idx="0"/>
          <a:fontRef idx="minor"/>
        </p:style>
      </p:sp>
      <p:sp>
        <p:nvSpPr>
          <p:cNvPr id="3661" name="CustomShape 3518"/>
          <p:cNvSpPr/>
          <p:nvPr/>
        </p:nvSpPr>
        <p:spPr>
          <a:xfrm>
            <a:off x="5001120" y="4611600"/>
            <a:ext cx="163440" cy="162000"/>
          </a:xfrm>
          <a:custGeom>
            <a:avLst/>
            <a:gdLst/>
            <a:ahLst/>
            <a:rect l="l" t="t" r="r" b="b"/>
            <a:pathLst>
              <a:path w="163829" h="162305">
                <a:moveTo>
                  <a:pt x="2286" y="161543"/>
                </a:moveTo>
                <a:lnTo>
                  <a:pt x="163830" y="0"/>
                </a:lnTo>
                <a:lnTo>
                  <a:pt x="161544" y="761"/>
                </a:lnTo>
                <a:lnTo>
                  <a:pt x="0" y="162305"/>
                </a:lnTo>
                <a:lnTo>
                  <a:pt x="2286" y="161543"/>
                </a:lnTo>
                <a:close/>
              </a:path>
            </a:pathLst>
          </a:custGeom>
          <a:solidFill>
            <a:srgbClr val="47b6b6"/>
          </a:solidFill>
          <a:ln w="0">
            <a:noFill/>
          </a:ln>
        </p:spPr>
        <p:style>
          <a:lnRef idx="0"/>
          <a:fillRef idx="0"/>
          <a:effectRef idx="0"/>
          <a:fontRef idx="minor"/>
        </p:style>
      </p:sp>
      <p:sp>
        <p:nvSpPr>
          <p:cNvPr id="3662" name="CustomShape 3519"/>
          <p:cNvSpPr/>
          <p:nvPr/>
        </p:nvSpPr>
        <p:spPr>
          <a:xfrm>
            <a:off x="4998600" y="461232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6b0b0"/>
          </a:solidFill>
          <a:ln w="0">
            <a:noFill/>
          </a:ln>
        </p:spPr>
        <p:style>
          <a:lnRef idx="0"/>
          <a:fillRef idx="0"/>
          <a:effectRef idx="0"/>
          <a:fontRef idx="minor"/>
        </p:style>
      </p:sp>
      <p:sp>
        <p:nvSpPr>
          <p:cNvPr id="3663" name="CustomShape 3520"/>
          <p:cNvSpPr/>
          <p:nvPr/>
        </p:nvSpPr>
        <p:spPr>
          <a:xfrm>
            <a:off x="4993560" y="4613040"/>
            <a:ext cx="166680" cy="162720"/>
          </a:xfrm>
          <a:custGeom>
            <a:avLst/>
            <a:gdLst/>
            <a:ahLst/>
            <a:rect l="l" t="t" r="r" b="b"/>
            <a:pathLst>
              <a:path w="166877" h="163067">
                <a:moveTo>
                  <a:pt x="5334" y="161544"/>
                </a:moveTo>
                <a:lnTo>
                  <a:pt x="166878" y="0"/>
                </a:lnTo>
                <a:lnTo>
                  <a:pt x="161544" y="1524"/>
                </a:lnTo>
                <a:lnTo>
                  <a:pt x="0" y="163068"/>
                </a:lnTo>
                <a:lnTo>
                  <a:pt x="5334" y="161544"/>
                </a:lnTo>
                <a:close/>
              </a:path>
            </a:pathLst>
          </a:custGeom>
          <a:solidFill>
            <a:srgbClr val="45acac"/>
          </a:solidFill>
          <a:ln w="0">
            <a:noFill/>
          </a:ln>
        </p:spPr>
        <p:style>
          <a:lnRef idx="0"/>
          <a:fillRef idx="0"/>
          <a:effectRef idx="0"/>
          <a:fontRef idx="minor"/>
        </p:style>
      </p:sp>
      <p:sp>
        <p:nvSpPr>
          <p:cNvPr id="3664" name="CustomShape 3521"/>
          <p:cNvSpPr/>
          <p:nvPr/>
        </p:nvSpPr>
        <p:spPr>
          <a:xfrm>
            <a:off x="4998600" y="4613040"/>
            <a:ext cx="161280" cy="161280"/>
          </a:xfrm>
          <a:custGeom>
            <a:avLst/>
            <a:gdLst/>
            <a:ahLst/>
            <a:rect l="l" t="t" r="r" b="b"/>
            <a:pathLst>
              <a:path w="161544" h="161544">
                <a:moveTo>
                  <a:pt x="0" y="161544"/>
                </a:moveTo>
                <a:lnTo>
                  <a:pt x="161544" y="0"/>
                </a:lnTo>
              </a:path>
            </a:pathLst>
          </a:custGeom>
          <a:noFill/>
          <a:ln w="762">
            <a:solidFill>
              <a:srgbClr val="45acac"/>
            </a:solidFill>
            <a:round/>
          </a:ln>
        </p:spPr>
        <p:style>
          <a:lnRef idx="0"/>
          <a:fillRef idx="0"/>
          <a:effectRef idx="0"/>
          <a:fontRef idx="minor"/>
        </p:style>
      </p:sp>
      <p:sp>
        <p:nvSpPr>
          <p:cNvPr id="3665" name="CustomShape 3522"/>
          <p:cNvSpPr/>
          <p:nvPr/>
        </p:nvSpPr>
        <p:spPr>
          <a:xfrm>
            <a:off x="4995720" y="4613040"/>
            <a:ext cx="164160" cy="162000"/>
          </a:xfrm>
          <a:custGeom>
            <a:avLst/>
            <a:gdLst/>
            <a:ahLst/>
            <a:rect l="l" t="t" r="r" b="b"/>
            <a:pathLst>
              <a:path w="164591" h="162305">
                <a:moveTo>
                  <a:pt x="3048" y="161544"/>
                </a:moveTo>
                <a:lnTo>
                  <a:pt x="164592" y="0"/>
                </a:lnTo>
                <a:lnTo>
                  <a:pt x="161544" y="762"/>
                </a:lnTo>
                <a:lnTo>
                  <a:pt x="0" y="162306"/>
                </a:lnTo>
                <a:lnTo>
                  <a:pt x="3048" y="161544"/>
                </a:lnTo>
                <a:close/>
              </a:path>
            </a:pathLst>
          </a:custGeom>
          <a:solidFill>
            <a:srgbClr val="45acac"/>
          </a:solidFill>
          <a:ln w="0">
            <a:noFill/>
          </a:ln>
        </p:spPr>
        <p:style>
          <a:lnRef idx="0"/>
          <a:fillRef idx="0"/>
          <a:effectRef idx="0"/>
          <a:fontRef idx="minor"/>
        </p:style>
      </p:sp>
      <p:sp>
        <p:nvSpPr>
          <p:cNvPr id="3666" name="CustomShape 3523"/>
          <p:cNvSpPr/>
          <p:nvPr/>
        </p:nvSpPr>
        <p:spPr>
          <a:xfrm>
            <a:off x="4993560" y="461376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2a7a6"/>
          </a:solidFill>
          <a:ln w="0">
            <a:noFill/>
          </a:ln>
        </p:spPr>
        <p:style>
          <a:lnRef idx="0"/>
          <a:fillRef idx="0"/>
          <a:effectRef idx="0"/>
          <a:fontRef idx="minor"/>
        </p:style>
      </p:sp>
      <p:sp>
        <p:nvSpPr>
          <p:cNvPr id="3667" name="CustomShape 3524"/>
          <p:cNvSpPr/>
          <p:nvPr/>
        </p:nvSpPr>
        <p:spPr>
          <a:xfrm>
            <a:off x="4987440" y="4614840"/>
            <a:ext cx="167400" cy="162000"/>
          </a:xfrm>
          <a:custGeom>
            <a:avLst/>
            <a:gdLst/>
            <a:ahLst/>
            <a:rect l="l" t="t" r="r" b="b"/>
            <a:pathLst>
              <a:path w="167639" h="162305">
                <a:moveTo>
                  <a:pt x="6096" y="161544"/>
                </a:moveTo>
                <a:lnTo>
                  <a:pt x="167640" y="0"/>
                </a:lnTo>
                <a:lnTo>
                  <a:pt x="161544" y="762"/>
                </a:lnTo>
                <a:lnTo>
                  <a:pt x="0" y="162306"/>
                </a:lnTo>
                <a:lnTo>
                  <a:pt x="6096" y="161544"/>
                </a:lnTo>
                <a:close/>
              </a:path>
            </a:pathLst>
          </a:custGeom>
          <a:solidFill>
            <a:srgbClr val="40a2a2"/>
          </a:solidFill>
          <a:ln w="0">
            <a:noFill/>
          </a:ln>
        </p:spPr>
        <p:style>
          <a:lnRef idx="0"/>
          <a:fillRef idx="0"/>
          <a:effectRef idx="0"/>
          <a:fontRef idx="minor"/>
        </p:style>
      </p:sp>
      <p:sp>
        <p:nvSpPr>
          <p:cNvPr id="3668" name="CustomShape 3525"/>
          <p:cNvSpPr/>
          <p:nvPr/>
        </p:nvSpPr>
        <p:spPr>
          <a:xfrm>
            <a:off x="4993560" y="4614840"/>
            <a:ext cx="161280" cy="161280"/>
          </a:xfrm>
          <a:custGeom>
            <a:avLst/>
            <a:gdLst/>
            <a:ahLst/>
            <a:rect l="l" t="t" r="r" b="b"/>
            <a:pathLst>
              <a:path w="161544" h="161544">
                <a:moveTo>
                  <a:pt x="0" y="161544"/>
                </a:moveTo>
                <a:lnTo>
                  <a:pt x="161544" y="0"/>
                </a:lnTo>
              </a:path>
            </a:pathLst>
          </a:custGeom>
          <a:noFill/>
          <a:ln w="762">
            <a:solidFill>
              <a:srgbClr val="40a2a2"/>
            </a:solidFill>
            <a:round/>
          </a:ln>
        </p:spPr>
        <p:style>
          <a:lnRef idx="0"/>
          <a:fillRef idx="0"/>
          <a:effectRef idx="0"/>
          <a:fontRef idx="minor"/>
        </p:style>
      </p:sp>
      <p:sp>
        <p:nvSpPr>
          <p:cNvPr id="3669" name="CustomShape 3526"/>
          <p:cNvSpPr/>
          <p:nvPr/>
        </p:nvSpPr>
        <p:spPr>
          <a:xfrm>
            <a:off x="4991040" y="461484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40a2a2"/>
          </a:solidFill>
          <a:ln w="0">
            <a:noFill/>
          </a:ln>
        </p:spPr>
        <p:style>
          <a:lnRef idx="0"/>
          <a:fillRef idx="0"/>
          <a:effectRef idx="0"/>
          <a:fontRef idx="minor"/>
        </p:style>
      </p:sp>
      <p:sp>
        <p:nvSpPr>
          <p:cNvPr id="3670" name="CustomShape 3527"/>
          <p:cNvSpPr/>
          <p:nvPr/>
        </p:nvSpPr>
        <p:spPr>
          <a:xfrm>
            <a:off x="4989600" y="46148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fa0a0"/>
          </a:solidFill>
          <a:ln w="0">
            <a:noFill/>
          </a:ln>
        </p:spPr>
        <p:style>
          <a:lnRef idx="0"/>
          <a:fillRef idx="0"/>
          <a:effectRef idx="0"/>
          <a:fontRef idx="minor"/>
        </p:style>
      </p:sp>
      <p:sp>
        <p:nvSpPr>
          <p:cNvPr id="3671" name="CustomShape 3528"/>
          <p:cNvSpPr/>
          <p:nvPr/>
        </p:nvSpPr>
        <p:spPr>
          <a:xfrm>
            <a:off x="4987440" y="461484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3e9f9f"/>
          </a:solidFill>
          <a:ln w="0">
            <a:noFill/>
          </a:ln>
        </p:spPr>
        <p:style>
          <a:lnRef idx="0"/>
          <a:fillRef idx="0"/>
          <a:effectRef idx="0"/>
          <a:fontRef idx="minor"/>
        </p:style>
      </p:sp>
      <p:sp>
        <p:nvSpPr>
          <p:cNvPr id="3672" name="CustomShape 3529"/>
          <p:cNvSpPr/>
          <p:nvPr/>
        </p:nvSpPr>
        <p:spPr>
          <a:xfrm>
            <a:off x="5189400" y="4615560"/>
            <a:ext cx="161280" cy="183960"/>
          </a:xfrm>
          <a:custGeom>
            <a:avLst/>
            <a:gdLst/>
            <a:ahLst/>
            <a:rect l="l" t="t" r="r" b="b"/>
            <a:pathLst>
              <a:path w="161544" h="184403">
                <a:moveTo>
                  <a:pt x="0" y="184403"/>
                </a:moveTo>
                <a:lnTo>
                  <a:pt x="161544" y="22859"/>
                </a:lnTo>
                <a:lnTo>
                  <a:pt x="161544" y="0"/>
                </a:lnTo>
                <a:lnTo>
                  <a:pt x="0" y="161543"/>
                </a:lnTo>
                <a:lnTo>
                  <a:pt x="0" y="184403"/>
                </a:lnTo>
                <a:close/>
              </a:path>
            </a:pathLst>
          </a:custGeom>
          <a:solidFill>
            <a:srgbClr val="59e0e0"/>
          </a:solidFill>
          <a:ln w="0">
            <a:noFill/>
          </a:ln>
        </p:spPr>
        <p:style>
          <a:lnRef idx="0"/>
          <a:fillRef idx="0"/>
          <a:effectRef idx="0"/>
          <a:fontRef idx="minor"/>
        </p:style>
      </p:sp>
      <p:sp>
        <p:nvSpPr>
          <p:cNvPr id="3673" name="CustomShape 3530"/>
          <p:cNvSpPr/>
          <p:nvPr/>
        </p:nvSpPr>
        <p:spPr>
          <a:xfrm>
            <a:off x="5189400" y="463824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674" name="CustomShape 3531"/>
          <p:cNvSpPr/>
          <p:nvPr/>
        </p:nvSpPr>
        <p:spPr>
          <a:xfrm>
            <a:off x="5177160" y="4614840"/>
            <a:ext cx="173520" cy="162000"/>
          </a:xfrm>
          <a:custGeom>
            <a:avLst/>
            <a:gdLst/>
            <a:ahLst/>
            <a:rect l="l" t="t" r="r" b="b"/>
            <a:pathLst>
              <a:path w="173736" h="162305">
                <a:moveTo>
                  <a:pt x="12191" y="162306"/>
                </a:moveTo>
                <a:lnTo>
                  <a:pt x="173735" y="762"/>
                </a:lnTo>
                <a:lnTo>
                  <a:pt x="161543" y="0"/>
                </a:lnTo>
                <a:lnTo>
                  <a:pt x="0" y="161544"/>
                </a:lnTo>
                <a:lnTo>
                  <a:pt x="12191" y="162306"/>
                </a:lnTo>
                <a:close/>
              </a:path>
            </a:pathLst>
          </a:custGeom>
          <a:solidFill>
            <a:srgbClr val="3d9b9b"/>
          </a:solidFill>
          <a:ln w="0">
            <a:noFill/>
          </a:ln>
        </p:spPr>
        <p:style>
          <a:lnRef idx="0"/>
          <a:fillRef idx="0"/>
          <a:effectRef idx="0"/>
          <a:fontRef idx="minor"/>
        </p:style>
      </p:sp>
      <p:sp>
        <p:nvSpPr>
          <p:cNvPr id="3675" name="CustomShape 3532"/>
          <p:cNvSpPr/>
          <p:nvPr/>
        </p:nvSpPr>
        <p:spPr>
          <a:xfrm>
            <a:off x="5189400" y="4615560"/>
            <a:ext cx="161280" cy="161280"/>
          </a:xfrm>
          <a:custGeom>
            <a:avLst/>
            <a:gdLst/>
            <a:ahLst/>
            <a:rect l="l" t="t" r="r" b="b"/>
            <a:pathLst>
              <a:path w="161544" h="161544">
                <a:moveTo>
                  <a:pt x="0" y="161543"/>
                </a:moveTo>
                <a:lnTo>
                  <a:pt x="161544" y="0"/>
                </a:lnTo>
              </a:path>
            </a:pathLst>
          </a:custGeom>
          <a:noFill/>
          <a:ln w="762">
            <a:solidFill>
              <a:srgbClr val="3d9b9b"/>
            </a:solidFill>
            <a:round/>
          </a:ln>
        </p:spPr>
        <p:style>
          <a:lnRef idx="0"/>
          <a:fillRef idx="0"/>
          <a:effectRef idx="0"/>
          <a:fontRef idx="minor"/>
        </p:style>
      </p:sp>
      <p:sp>
        <p:nvSpPr>
          <p:cNvPr id="3676" name="CustomShape 3533"/>
          <p:cNvSpPr/>
          <p:nvPr/>
        </p:nvSpPr>
        <p:spPr>
          <a:xfrm>
            <a:off x="5185440" y="4614840"/>
            <a:ext cx="164880" cy="162000"/>
          </a:xfrm>
          <a:custGeom>
            <a:avLst/>
            <a:gdLst/>
            <a:ahLst/>
            <a:rect l="l" t="t" r="r" b="b"/>
            <a:pathLst>
              <a:path w="165353" h="162305">
                <a:moveTo>
                  <a:pt x="3810" y="162306"/>
                </a:moveTo>
                <a:lnTo>
                  <a:pt x="165354" y="762"/>
                </a:lnTo>
                <a:lnTo>
                  <a:pt x="161544" y="0"/>
                </a:lnTo>
                <a:lnTo>
                  <a:pt x="0" y="162306"/>
                </a:lnTo>
                <a:lnTo>
                  <a:pt x="3810" y="162306"/>
                </a:lnTo>
                <a:close/>
              </a:path>
            </a:pathLst>
          </a:custGeom>
          <a:solidFill>
            <a:srgbClr val="3d9b9b"/>
          </a:solidFill>
          <a:ln w="0">
            <a:noFill/>
          </a:ln>
        </p:spPr>
        <p:style>
          <a:lnRef idx="0"/>
          <a:fillRef idx="0"/>
          <a:effectRef idx="0"/>
          <a:fontRef idx="minor"/>
        </p:style>
      </p:sp>
      <p:sp>
        <p:nvSpPr>
          <p:cNvPr id="3677" name="CustomShape 3534"/>
          <p:cNvSpPr/>
          <p:nvPr/>
        </p:nvSpPr>
        <p:spPr>
          <a:xfrm>
            <a:off x="5181480" y="4614840"/>
            <a:ext cx="164880" cy="162000"/>
          </a:xfrm>
          <a:custGeom>
            <a:avLst/>
            <a:gdLst/>
            <a:ahLst/>
            <a:rect l="l" t="t" r="r" b="b"/>
            <a:pathLst>
              <a:path w="165353" h="162305">
                <a:moveTo>
                  <a:pt x="3810" y="162306"/>
                </a:moveTo>
                <a:lnTo>
                  <a:pt x="165354" y="0"/>
                </a:lnTo>
                <a:lnTo>
                  <a:pt x="161544" y="0"/>
                </a:lnTo>
                <a:lnTo>
                  <a:pt x="0" y="161544"/>
                </a:lnTo>
                <a:lnTo>
                  <a:pt x="3810" y="162306"/>
                </a:lnTo>
                <a:close/>
              </a:path>
            </a:pathLst>
          </a:custGeom>
          <a:solidFill>
            <a:srgbClr val="3d9c9c"/>
          </a:solidFill>
          <a:ln w="0">
            <a:noFill/>
          </a:ln>
        </p:spPr>
        <p:style>
          <a:lnRef idx="0"/>
          <a:fillRef idx="0"/>
          <a:effectRef idx="0"/>
          <a:fontRef idx="minor"/>
        </p:style>
      </p:sp>
      <p:sp>
        <p:nvSpPr>
          <p:cNvPr id="3678" name="CustomShape 3535"/>
          <p:cNvSpPr/>
          <p:nvPr/>
        </p:nvSpPr>
        <p:spPr>
          <a:xfrm>
            <a:off x="5177160" y="4614840"/>
            <a:ext cx="165600" cy="161280"/>
          </a:xfrm>
          <a:custGeom>
            <a:avLst/>
            <a:gdLst/>
            <a:ahLst/>
            <a:rect l="l" t="t" r="r" b="b"/>
            <a:pathLst>
              <a:path w="166115" h="161544">
                <a:moveTo>
                  <a:pt x="4572" y="161544"/>
                </a:moveTo>
                <a:lnTo>
                  <a:pt x="166116" y="0"/>
                </a:lnTo>
                <a:lnTo>
                  <a:pt x="161544" y="0"/>
                </a:lnTo>
                <a:lnTo>
                  <a:pt x="0" y="161544"/>
                </a:lnTo>
                <a:lnTo>
                  <a:pt x="4572" y="161544"/>
                </a:lnTo>
                <a:close/>
              </a:path>
            </a:pathLst>
          </a:custGeom>
          <a:solidFill>
            <a:srgbClr val="3d9d9d"/>
          </a:solidFill>
          <a:ln w="0">
            <a:noFill/>
          </a:ln>
        </p:spPr>
        <p:style>
          <a:lnRef idx="0"/>
          <a:fillRef idx="0"/>
          <a:effectRef idx="0"/>
          <a:fontRef idx="minor"/>
        </p:style>
      </p:sp>
      <p:sp>
        <p:nvSpPr>
          <p:cNvPr id="3679" name="CustomShape 3536"/>
          <p:cNvSpPr/>
          <p:nvPr/>
        </p:nvSpPr>
        <p:spPr>
          <a:xfrm>
            <a:off x="5167080" y="4613040"/>
            <a:ext cx="171000" cy="162720"/>
          </a:xfrm>
          <a:custGeom>
            <a:avLst/>
            <a:gdLst/>
            <a:ahLst/>
            <a:rect l="l" t="t" r="r" b="b"/>
            <a:pathLst>
              <a:path w="171450" h="163067">
                <a:moveTo>
                  <a:pt x="9905" y="163068"/>
                </a:moveTo>
                <a:lnTo>
                  <a:pt x="171449" y="1524"/>
                </a:lnTo>
                <a:lnTo>
                  <a:pt x="161543" y="0"/>
                </a:lnTo>
                <a:lnTo>
                  <a:pt x="0" y="161544"/>
                </a:lnTo>
                <a:lnTo>
                  <a:pt x="9905" y="163068"/>
                </a:lnTo>
                <a:close/>
              </a:path>
            </a:pathLst>
          </a:custGeom>
          <a:solidFill>
            <a:srgbClr val="3e9e9e"/>
          </a:solidFill>
          <a:ln w="0">
            <a:noFill/>
          </a:ln>
        </p:spPr>
        <p:style>
          <a:lnRef idx="0"/>
          <a:fillRef idx="0"/>
          <a:effectRef idx="0"/>
          <a:fontRef idx="minor"/>
        </p:style>
      </p:sp>
      <p:sp>
        <p:nvSpPr>
          <p:cNvPr id="3680" name="CustomShape 3537"/>
          <p:cNvSpPr/>
          <p:nvPr/>
        </p:nvSpPr>
        <p:spPr>
          <a:xfrm>
            <a:off x="5177160" y="4614840"/>
            <a:ext cx="161280" cy="161280"/>
          </a:xfrm>
          <a:custGeom>
            <a:avLst/>
            <a:gdLst/>
            <a:ahLst/>
            <a:rect l="l" t="t" r="r" b="b"/>
            <a:pathLst>
              <a:path w="161544" h="161544">
                <a:moveTo>
                  <a:pt x="0" y="161544"/>
                </a:moveTo>
                <a:lnTo>
                  <a:pt x="161544" y="0"/>
                </a:lnTo>
              </a:path>
            </a:pathLst>
          </a:custGeom>
          <a:noFill/>
          <a:ln w="762">
            <a:solidFill>
              <a:srgbClr val="3e9e9e"/>
            </a:solidFill>
            <a:round/>
          </a:ln>
        </p:spPr>
        <p:style>
          <a:lnRef idx="0"/>
          <a:fillRef idx="0"/>
          <a:effectRef idx="0"/>
          <a:fontRef idx="minor"/>
        </p:style>
      </p:sp>
      <p:sp>
        <p:nvSpPr>
          <p:cNvPr id="3681" name="CustomShape 3538"/>
          <p:cNvSpPr/>
          <p:nvPr/>
        </p:nvSpPr>
        <p:spPr>
          <a:xfrm>
            <a:off x="5175360" y="46148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e9e9e"/>
          </a:solidFill>
          <a:ln w="0">
            <a:noFill/>
          </a:ln>
        </p:spPr>
        <p:style>
          <a:lnRef idx="0"/>
          <a:fillRef idx="0"/>
          <a:effectRef idx="0"/>
          <a:fontRef idx="minor"/>
        </p:style>
      </p:sp>
      <p:sp>
        <p:nvSpPr>
          <p:cNvPr id="3682" name="CustomShape 3539"/>
          <p:cNvSpPr/>
          <p:nvPr/>
        </p:nvSpPr>
        <p:spPr>
          <a:xfrm>
            <a:off x="5173920" y="4613760"/>
            <a:ext cx="162720" cy="162000"/>
          </a:xfrm>
          <a:custGeom>
            <a:avLst/>
            <a:gdLst/>
            <a:ahLst/>
            <a:rect l="l" t="t" r="r" b="b"/>
            <a:pathLst>
              <a:path w="163067" h="162305">
                <a:moveTo>
                  <a:pt x="1524" y="162305"/>
                </a:moveTo>
                <a:lnTo>
                  <a:pt x="163068" y="761"/>
                </a:lnTo>
                <a:lnTo>
                  <a:pt x="162306" y="0"/>
                </a:lnTo>
                <a:lnTo>
                  <a:pt x="0" y="162305"/>
                </a:lnTo>
                <a:lnTo>
                  <a:pt x="1524" y="162305"/>
                </a:lnTo>
                <a:close/>
              </a:path>
            </a:pathLst>
          </a:custGeom>
          <a:solidFill>
            <a:srgbClr val="3e9f9f"/>
          </a:solidFill>
          <a:ln w="0">
            <a:noFill/>
          </a:ln>
        </p:spPr>
        <p:style>
          <a:lnRef idx="0"/>
          <a:fillRef idx="0"/>
          <a:effectRef idx="0"/>
          <a:fontRef idx="minor"/>
        </p:style>
      </p:sp>
      <p:sp>
        <p:nvSpPr>
          <p:cNvPr id="3683" name="CustomShape 3540"/>
          <p:cNvSpPr/>
          <p:nvPr/>
        </p:nvSpPr>
        <p:spPr>
          <a:xfrm>
            <a:off x="5173200" y="4613760"/>
            <a:ext cx="162720" cy="162000"/>
          </a:xfrm>
          <a:custGeom>
            <a:avLst/>
            <a:gdLst/>
            <a:ahLst/>
            <a:rect l="l" t="t" r="r" b="b"/>
            <a:pathLst>
              <a:path w="163067" h="162305">
                <a:moveTo>
                  <a:pt x="762" y="162305"/>
                </a:moveTo>
                <a:lnTo>
                  <a:pt x="163068" y="0"/>
                </a:lnTo>
                <a:lnTo>
                  <a:pt x="161544" y="0"/>
                </a:lnTo>
                <a:lnTo>
                  <a:pt x="0" y="161543"/>
                </a:lnTo>
                <a:lnTo>
                  <a:pt x="762" y="162305"/>
                </a:lnTo>
                <a:close/>
              </a:path>
            </a:pathLst>
          </a:custGeom>
          <a:solidFill>
            <a:srgbClr val="3f9f9f"/>
          </a:solidFill>
          <a:ln w="0">
            <a:noFill/>
          </a:ln>
        </p:spPr>
        <p:style>
          <a:lnRef idx="0"/>
          <a:fillRef idx="0"/>
          <a:effectRef idx="0"/>
          <a:fontRef idx="minor"/>
        </p:style>
      </p:sp>
      <p:sp>
        <p:nvSpPr>
          <p:cNvPr id="3684" name="CustomShape 3541"/>
          <p:cNvSpPr/>
          <p:nvPr/>
        </p:nvSpPr>
        <p:spPr>
          <a:xfrm>
            <a:off x="5171760" y="461376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fa0a0"/>
          </a:solidFill>
          <a:ln w="0">
            <a:noFill/>
          </a:ln>
        </p:spPr>
        <p:style>
          <a:lnRef idx="0"/>
          <a:fillRef idx="0"/>
          <a:effectRef idx="0"/>
          <a:fontRef idx="minor"/>
        </p:style>
      </p:sp>
      <p:sp>
        <p:nvSpPr>
          <p:cNvPr id="3685" name="CustomShape 3542"/>
          <p:cNvSpPr/>
          <p:nvPr/>
        </p:nvSpPr>
        <p:spPr>
          <a:xfrm>
            <a:off x="5170320" y="461376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2a2"/>
          </a:solidFill>
          <a:ln w="0">
            <a:noFill/>
          </a:ln>
        </p:spPr>
        <p:style>
          <a:lnRef idx="0"/>
          <a:fillRef idx="0"/>
          <a:effectRef idx="0"/>
          <a:fontRef idx="minor"/>
        </p:style>
      </p:sp>
      <p:sp>
        <p:nvSpPr>
          <p:cNvPr id="3686" name="CustomShape 3543"/>
          <p:cNvSpPr/>
          <p:nvPr/>
        </p:nvSpPr>
        <p:spPr>
          <a:xfrm>
            <a:off x="5168520" y="461304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0a3a3"/>
          </a:solidFill>
          <a:ln w="0">
            <a:noFill/>
          </a:ln>
        </p:spPr>
        <p:style>
          <a:lnRef idx="0"/>
          <a:fillRef idx="0"/>
          <a:effectRef idx="0"/>
          <a:fontRef idx="minor"/>
        </p:style>
      </p:sp>
      <p:sp>
        <p:nvSpPr>
          <p:cNvPr id="3687" name="CustomShape 3544"/>
          <p:cNvSpPr/>
          <p:nvPr/>
        </p:nvSpPr>
        <p:spPr>
          <a:xfrm>
            <a:off x="5167080" y="461304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1a4a4"/>
          </a:solidFill>
          <a:ln w="0">
            <a:noFill/>
          </a:ln>
        </p:spPr>
        <p:style>
          <a:lnRef idx="0"/>
          <a:fillRef idx="0"/>
          <a:effectRef idx="0"/>
          <a:fontRef idx="minor"/>
        </p:style>
      </p:sp>
      <p:sp>
        <p:nvSpPr>
          <p:cNvPr id="3688" name="CustomShape 3545"/>
          <p:cNvSpPr/>
          <p:nvPr/>
        </p:nvSpPr>
        <p:spPr>
          <a:xfrm>
            <a:off x="5159520" y="4610880"/>
            <a:ext cx="168840" cy="163440"/>
          </a:xfrm>
          <a:custGeom>
            <a:avLst/>
            <a:gdLst/>
            <a:ahLst/>
            <a:rect l="l" t="t" r="r" b="b"/>
            <a:pathLst>
              <a:path w="169163" h="163829">
                <a:moveTo>
                  <a:pt x="7620" y="163829"/>
                </a:moveTo>
                <a:lnTo>
                  <a:pt x="169164" y="2285"/>
                </a:lnTo>
                <a:lnTo>
                  <a:pt x="161544" y="0"/>
                </a:lnTo>
                <a:lnTo>
                  <a:pt x="0" y="161543"/>
                </a:lnTo>
                <a:lnTo>
                  <a:pt x="7620" y="163829"/>
                </a:lnTo>
                <a:close/>
              </a:path>
            </a:pathLst>
          </a:custGeom>
          <a:solidFill>
            <a:srgbClr val="42a7a6"/>
          </a:solidFill>
          <a:ln w="0">
            <a:noFill/>
          </a:ln>
        </p:spPr>
        <p:style>
          <a:lnRef idx="0"/>
          <a:fillRef idx="0"/>
          <a:effectRef idx="0"/>
          <a:fontRef idx="minor"/>
        </p:style>
      </p:sp>
      <p:sp>
        <p:nvSpPr>
          <p:cNvPr id="3689" name="CustomShape 3546"/>
          <p:cNvSpPr/>
          <p:nvPr/>
        </p:nvSpPr>
        <p:spPr>
          <a:xfrm>
            <a:off x="5167080" y="4613040"/>
            <a:ext cx="161280" cy="161280"/>
          </a:xfrm>
          <a:custGeom>
            <a:avLst/>
            <a:gdLst/>
            <a:ahLst/>
            <a:rect l="l" t="t" r="r" b="b"/>
            <a:pathLst>
              <a:path w="161544" h="161544">
                <a:moveTo>
                  <a:pt x="0" y="161544"/>
                </a:moveTo>
                <a:lnTo>
                  <a:pt x="161544" y="0"/>
                </a:lnTo>
              </a:path>
            </a:pathLst>
          </a:custGeom>
          <a:noFill/>
          <a:ln w="762">
            <a:solidFill>
              <a:srgbClr val="42a7a6"/>
            </a:solidFill>
            <a:round/>
          </a:ln>
        </p:spPr>
        <p:style>
          <a:lnRef idx="0"/>
          <a:fillRef idx="0"/>
          <a:effectRef idx="0"/>
          <a:fontRef idx="minor"/>
        </p:style>
      </p:sp>
      <p:sp>
        <p:nvSpPr>
          <p:cNvPr id="3690" name="CustomShape 3547"/>
          <p:cNvSpPr/>
          <p:nvPr/>
        </p:nvSpPr>
        <p:spPr>
          <a:xfrm>
            <a:off x="5165640" y="461304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2a7a6"/>
          </a:solidFill>
          <a:ln w="0">
            <a:noFill/>
          </a:ln>
        </p:spPr>
        <p:style>
          <a:lnRef idx="0"/>
          <a:fillRef idx="0"/>
          <a:effectRef idx="0"/>
          <a:fontRef idx="minor"/>
        </p:style>
      </p:sp>
      <p:sp>
        <p:nvSpPr>
          <p:cNvPr id="3691" name="CustomShape 3548"/>
          <p:cNvSpPr/>
          <p:nvPr/>
        </p:nvSpPr>
        <p:spPr>
          <a:xfrm>
            <a:off x="5164920" y="46123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3a9a9"/>
          </a:solidFill>
          <a:ln w="0">
            <a:noFill/>
          </a:ln>
        </p:spPr>
        <p:style>
          <a:lnRef idx="0"/>
          <a:fillRef idx="0"/>
          <a:effectRef idx="0"/>
          <a:fontRef idx="minor"/>
        </p:style>
      </p:sp>
      <p:sp>
        <p:nvSpPr>
          <p:cNvPr id="3692" name="CustomShape 3549"/>
          <p:cNvSpPr/>
          <p:nvPr/>
        </p:nvSpPr>
        <p:spPr>
          <a:xfrm>
            <a:off x="5163480" y="46123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4abab"/>
          </a:solidFill>
          <a:ln w="0">
            <a:noFill/>
          </a:ln>
        </p:spPr>
        <p:style>
          <a:lnRef idx="0"/>
          <a:fillRef idx="0"/>
          <a:effectRef idx="0"/>
          <a:fontRef idx="minor"/>
        </p:style>
      </p:sp>
      <p:sp>
        <p:nvSpPr>
          <p:cNvPr id="3693" name="CustomShape 3550"/>
          <p:cNvSpPr/>
          <p:nvPr/>
        </p:nvSpPr>
        <p:spPr>
          <a:xfrm>
            <a:off x="5161680" y="46116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5acac"/>
          </a:solidFill>
          <a:ln w="0">
            <a:noFill/>
          </a:ln>
        </p:spPr>
        <p:style>
          <a:lnRef idx="0"/>
          <a:fillRef idx="0"/>
          <a:effectRef idx="0"/>
          <a:fontRef idx="minor"/>
        </p:style>
      </p:sp>
      <p:sp>
        <p:nvSpPr>
          <p:cNvPr id="3694" name="CustomShape 3551"/>
          <p:cNvSpPr/>
          <p:nvPr/>
        </p:nvSpPr>
        <p:spPr>
          <a:xfrm>
            <a:off x="5160960" y="4611600"/>
            <a:ext cx="162000" cy="161280"/>
          </a:xfrm>
          <a:custGeom>
            <a:avLst/>
            <a:gdLst/>
            <a:ahLst/>
            <a:rect l="l" t="t" r="r" b="b"/>
            <a:pathLst>
              <a:path w="162306" h="161544">
                <a:moveTo>
                  <a:pt x="762" y="161543"/>
                </a:moveTo>
                <a:lnTo>
                  <a:pt x="162306" y="0"/>
                </a:lnTo>
                <a:lnTo>
                  <a:pt x="161544" y="0"/>
                </a:lnTo>
                <a:lnTo>
                  <a:pt x="0" y="161543"/>
                </a:lnTo>
                <a:lnTo>
                  <a:pt x="762" y="161543"/>
                </a:lnTo>
                <a:close/>
              </a:path>
            </a:pathLst>
          </a:custGeom>
          <a:solidFill>
            <a:srgbClr val="46afaf"/>
          </a:solidFill>
          <a:ln w="0">
            <a:noFill/>
          </a:ln>
        </p:spPr>
        <p:style>
          <a:lnRef idx="0"/>
          <a:fillRef idx="0"/>
          <a:effectRef idx="0"/>
          <a:fontRef idx="minor"/>
        </p:style>
      </p:sp>
      <p:sp>
        <p:nvSpPr>
          <p:cNvPr id="3695" name="CustomShape 3552"/>
          <p:cNvSpPr/>
          <p:nvPr/>
        </p:nvSpPr>
        <p:spPr>
          <a:xfrm>
            <a:off x="5159520" y="46108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6b1b1"/>
          </a:solidFill>
          <a:ln w="0">
            <a:noFill/>
          </a:ln>
        </p:spPr>
        <p:style>
          <a:lnRef idx="0"/>
          <a:fillRef idx="0"/>
          <a:effectRef idx="0"/>
          <a:fontRef idx="minor"/>
        </p:style>
      </p:sp>
      <p:sp>
        <p:nvSpPr>
          <p:cNvPr id="3696" name="CustomShape 3553"/>
          <p:cNvSpPr/>
          <p:nvPr/>
        </p:nvSpPr>
        <p:spPr>
          <a:xfrm>
            <a:off x="5154120" y="4607640"/>
            <a:ext cx="166680" cy="164160"/>
          </a:xfrm>
          <a:custGeom>
            <a:avLst/>
            <a:gdLst/>
            <a:ahLst/>
            <a:rect l="l" t="t" r="r" b="b"/>
            <a:pathLst>
              <a:path w="166877" h="164591">
                <a:moveTo>
                  <a:pt x="5334" y="164591"/>
                </a:moveTo>
                <a:lnTo>
                  <a:pt x="166878" y="3047"/>
                </a:lnTo>
                <a:lnTo>
                  <a:pt x="161544" y="0"/>
                </a:lnTo>
                <a:lnTo>
                  <a:pt x="0" y="161543"/>
                </a:lnTo>
                <a:lnTo>
                  <a:pt x="5334" y="164591"/>
                </a:lnTo>
                <a:close/>
              </a:path>
            </a:pathLst>
          </a:custGeom>
          <a:solidFill>
            <a:srgbClr val="47b5b5"/>
          </a:solidFill>
          <a:ln w="0">
            <a:noFill/>
          </a:ln>
        </p:spPr>
        <p:style>
          <a:lnRef idx="0"/>
          <a:fillRef idx="0"/>
          <a:effectRef idx="0"/>
          <a:fontRef idx="minor"/>
        </p:style>
      </p:sp>
      <p:sp>
        <p:nvSpPr>
          <p:cNvPr id="3697" name="CustomShape 3554"/>
          <p:cNvSpPr/>
          <p:nvPr/>
        </p:nvSpPr>
        <p:spPr>
          <a:xfrm>
            <a:off x="5159520" y="4610880"/>
            <a:ext cx="161280" cy="161280"/>
          </a:xfrm>
          <a:custGeom>
            <a:avLst/>
            <a:gdLst/>
            <a:ahLst/>
            <a:rect l="l" t="t" r="r" b="b"/>
            <a:pathLst>
              <a:path w="161544" h="161544">
                <a:moveTo>
                  <a:pt x="0" y="161543"/>
                </a:moveTo>
                <a:lnTo>
                  <a:pt x="161544" y="0"/>
                </a:lnTo>
              </a:path>
            </a:pathLst>
          </a:custGeom>
          <a:noFill/>
          <a:ln w="762">
            <a:solidFill>
              <a:srgbClr val="47b5b5"/>
            </a:solidFill>
            <a:round/>
          </a:ln>
        </p:spPr>
        <p:style>
          <a:lnRef idx="0"/>
          <a:fillRef idx="0"/>
          <a:effectRef idx="0"/>
          <a:fontRef idx="minor"/>
        </p:style>
      </p:sp>
      <p:sp>
        <p:nvSpPr>
          <p:cNvPr id="3698" name="CustomShape 3555"/>
          <p:cNvSpPr/>
          <p:nvPr/>
        </p:nvSpPr>
        <p:spPr>
          <a:xfrm>
            <a:off x="5158080" y="461016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47b5b5"/>
          </a:solidFill>
          <a:ln w="0">
            <a:noFill/>
          </a:ln>
        </p:spPr>
        <p:style>
          <a:lnRef idx="0"/>
          <a:fillRef idx="0"/>
          <a:effectRef idx="0"/>
          <a:fontRef idx="minor"/>
        </p:style>
      </p:sp>
      <p:sp>
        <p:nvSpPr>
          <p:cNvPr id="3699" name="CustomShape 3556"/>
          <p:cNvSpPr/>
          <p:nvPr/>
        </p:nvSpPr>
        <p:spPr>
          <a:xfrm>
            <a:off x="5157360" y="460944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8b8b8"/>
          </a:solidFill>
          <a:ln w="0">
            <a:noFill/>
          </a:ln>
        </p:spPr>
        <p:style>
          <a:lnRef idx="0"/>
          <a:fillRef idx="0"/>
          <a:effectRef idx="0"/>
          <a:fontRef idx="minor"/>
        </p:style>
      </p:sp>
      <p:sp>
        <p:nvSpPr>
          <p:cNvPr id="3700" name="CustomShape 3557"/>
          <p:cNvSpPr/>
          <p:nvPr/>
        </p:nvSpPr>
        <p:spPr>
          <a:xfrm>
            <a:off x="5155560" y="4608720"/>
            <a:ext cx="162720" cy="162000"/>
          </a:xfrm>
          <a:custGeom>
            <a:avLst/>
            <a:gdLst/>
            <a:ahLst/>
            <a:rect l="l" t="t" r="r" b="b"/>
            <a:pathLst>
              <a:path w="163067" h="162305">
                <a:moveTo>
                  <a:pt x="1524" y="162306"/>
                </a:moveTo>
                <a:lnTo>
                  <a:pt x="163068" y="762"/>
                </a:lnTo>
                <a:lnTo>
                  <a:pt x="162306" y="0"/>
                </a:lnTo>
                <a:lnTo>
                  <a:pt x="0" y="162306"/>
                </a:lnTo>
                <a:lnTo>
                  <a:pt x="1524" y="162306"/>
                </a:lnTo>
                <a:close/>
              </a:path>
            </a:pathLst>
          </a:custGeom>
          <a:solidFill>
            <a:srgbClr val="49baba"/>
          </a:solidFill>
          <a:ln w="0">
            <a:noFill/>
          </a:ln>
        </p:spPr>
        <p:style>
          <a:lnRef idx="0"/>
          <a:fillRef idx="0"/>
          <a:effectRef idx="0"/>
          <a:fontRef idx="minor"/>
        </p:style>
      </p:sp>
      <p:sp>
        <p:nvSpPr>
          <p:cNvPr id="3701" name="CustomShape 3558"/>
          <p:cNvSpPr/>
          <p:nvPr/>
        </p:nvSpPr>
        <p:spPr>
          <a:xfrm>
            <a:off x="5154840" y="4608720"/>
            <a:ext cx="162720" cy="162000"/>
          </a:xfrm>
          <a:custGeom>
            <a:avLst/>
            <a:gdLst/>
            <a:ahLst/>
            <a:rect l="l" t="t" r="r" b="b"/>
            <a:pathLst>
              <a:path w="163067" h="162305">
                <a:moveTo>
                  <a:pt x="762" y="162306"/>
                </a:moveTo>
                <a:lnTo>
                  <a:pt x="163068" y="0"/>
                </a:lnTo>
                <a:lnTo>
                  <a:pt x="161544" y="0"/>
                </a:lnTo>
                <a:lnTo>
                  <a:pt x="0" y="161544"/>
                </a:lnTo>
                <a:lnTo>
                  <a:pt x="762" y="162306"/>
                </a:lnTo>
                <a:close/>
              </a:path>
            </a:pathLst>
          </a:custGeom>
          <a:solidFill>
            <a:srgbClr val="4abdbd"/>
          </a:solidFill>
          <a:ln w="0">
            <a:noFill/>
          </a:ln>
        </p:spPr>
        <p:style>
          <a:lnRef idx="0"/>
          <a:fillRef idx="0"/>
          <a:effectRef idx="0"/>
          <a:fontRef idx="minor"/>
        </p:style>
      </p:sp>
      <p:sp>
        <p:nvSpPr>
          <p:cNvPr id="3702" name="CustomShape 3559"/>
          <p:cNvSpPr/>
          <p:nvPr/>
        </p:nvSpPr>
        <p:spPr>
          <a:xfrm>
            <a:off x="5154120" y="46076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cc1c1"/>
          </a:solidFill>
          <a:ln w="0">
            <a:noFill/>
          </a:ln>
        </p:spPr>
        <p:style>
          <a:lnRef idx="0"/>
          <a:fillRef idx="0"/>
          <a:effectRef idx="0"/>
          <a:fontRef idx="minor"/>
        </p:style>
      </p:sp>
      <p:sp>
        <p:nvSpPr>
          <p:cNvPr id="3703" name="CustomShape 3560"/>
          <p:cNvSpPr/>
          <p:nvPr/>
        </p:nvSpPr>
        <p:spPr>
          <a:xfrm>
            <a:off x="5149440" y="4603320"/>
            <a:ext cx="165600" cy="165600"/>
          </a:xfrm>
          <a:custGeom>
            <a:avLst/>
            <a:gdLst/>
            <a:ahLst/>
            <a:rect l="l" t="t" r="r" b="b"/>
            <a:pathLst>
              <a:path w="166115" h="166115">
                <a:moveTo>
                  <a:pt x="4572" y="166116"/>
                </a:moveTo>
                <a:lnTo>
                  <a:pt x="166116" y="4572"/>
                </a:lnTo>
                <a:lnTo>
                  <a:pt x="161544" y="0"/>
                </a:lnTo>
                <a:lnTo>
                  <a:pt x="0" y="161544"/>
                </a:lnTo>
                <a:lnTo>
                  <a:pt x="4572" y="166116"/>
                </a:lnTo>
                <a:close/>
              </a:path>
            </a:pathLst>
          </a:custGeom>
          <a:solidFill>
            <a:srgbClr val="4ec5c5"/>
          </a:solidFill>
          <a:ln w="0">
            <a:noFill/>
          </a:ln>
        </p:spPr>
        <p:style>
          <a:lnRef idx="0"/>
          <a:fillRef idx="0"/>
          <a:effectRef idx="0"/>
          <a:fontRef idx="minor"/>
        </p:style>
      </p:sp>
      <p:sp>
        <p:nvSpPr>
          <p:cNvPr id="3704" name="CustomShape 3561"/>
          <p:cNvSpPr/>
          <p:nvPr/>
        </p:nvSpPr>
        <p:spPr>
          <a:xfrm>
            <a:off x="5154120" y="4607640"/>
            <a:ext cx="161280" cy="161280"/>
          </a:xfrm>
          <a:custGeom>
            <a:avLst/>
            <a:gdLst/>
            <a:ahLst/>
            <a:rect l="l" t="t" r="r" b="b"/>
            <a:pathLst>
              <a:path w="161544" h="161544">
                <a:moveTo>
                  <a:pt x="0" y="161544"/>
                </a:moveTo>
                <a:lnTo>
                  <a:pt x="161544" y="0"/>
                </a:lnTo>
              </a:path>
            </a:pathLst>
          </a:custGeom>
          <a:noFill/>
          <a:ln w="762">
            <a:solidFill>
              <a:srgbClr val="4ec5c5"/>
            </a:solidFill>
            <a:round/>
          </a:ln>
        </p:spPr>
        <p:style>
          <a:lnRef idx="0"/>
          <a:fillRef idx="0"/>
          <a:effectRef idx="0"/>
          <a:fontRef idx="minor"/>
        </p:style>
      </p:sp>
      <p:sp>
        <p:nvSpPr>
          <p:cNvPr id="3705" name="CustomShape 3562"/>
          <p:cNvSpPr/>
          <p:nvPr/>
        </p:nvSpPr>
        <p:spPr>
          <a:xfrm>
            <a:off x="5152680" y="460692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ec5c5"/>
          </a:solidFill>
          <a:ln w="0">
            <a:noFill/>
          </a:ln>
        </p:spPr>
        <p:style>
          <a:lnRef idx="0"/>
          <a:fillRef idx="0"/>
          <a:effectRef idx="0"/>
          <a:fontRef idx="minor"/>
        </p:style>
      </p:sp>
      <p:sp>
        <p:nvSpPr>
          <p:cNvPr id="3706" name="CustomShape 3563"/>
          <p:cNvSpPr/>
          <p:nvPr/>
        </p:nvSpPr>
        <p:spPr>
          <a:xfrm>
            <a:off x="5151960" y="4605480"/>
            <a:ext cx="162720" cy="162720"/>
          </a:xfrm>
          <a:custGeom>
            <a:avLst/>
            <a:gdLst/>
            <a:ahLst/>
            <a:rect l="l" t="t" r="r" b="b"/>
            <a:pathLst>
              <a:path w="163067" h="163067">
                <a:moveTo>
                  <a:pt x="762" y="163068"/>
                </a:moveTo>
                <a:lnTo>
                  <a:pt x="163068" y="1524"/>
                </a:lnTo>
                <a:lnTo>
                  <a:pt x="161544" y="0"/>
                </a:lnTo>
                <a:lnTo>
                  <a:pt x="0" y="162306"/>
                </a:lnTo>
                <a:lnTo>
                  <a:pt x="762" y="163068"/>
                </a:lnTo>
                <a:close/>
              </a:path>
            </a:pathLst>
          </a:custGeom>
          <a:solidFill>
            <a:srgbClr val="4fc6c6"/>
          </a:solidFill>
          <a:ln w="0">
            <a:noFill/>
          </a:ln>
        </p:spPr>
        <p:style>
          <a:lnRef idx="0"/>
          <a:fillRef idx="0"/>
          <a:effectRef idx="0"/>
          <a:fontRef idx="minor"/>
        </p:style>
      </p:sp>
      <p:sp>
        <p:nvSpPr>
          <p:cNvPr id="3707" name="CustomShape 3564"/>
          <p:cNvSpPr/>
          <p:nvPr/>
        </p:nvSpPr>
        <p:spPr>
          <a:xfrm>
            <a:off x="5151240" y="4604760"/>
            <a:ext cx="162000" cy="162720"/>
          </a:xfrm>
          <a:custGeom>
            <a:avLst/>
            <a:gdLst/>
            <a:ahLst/>
            <a:rect l="l" t="t" r="r" b="b"/>
            <a:pathLst>
              <a:path w="162305" h="163067">
                <a:moveTo>
                  <a:pt x="762" y="163068"/>
                </a:moveTo>
                <a:lnTo>
                  <a:pt x="162306" y="762"/>
                </a:lnTo>
                <a:lnTo>
                  <a:pt x="161544" y="0"/>
                </a:lnTo>
                <a:lnTo>
                  <a:pt x="0" y="161544"/>
                </a:lnTo>
                <a:lnTo>
                  <a:pt x="762" y="163068"/>
                </a:lnTo>
                <a:close/>
              </a:path>
            </a:pathLst>
          </a:custGeom>
          <a:solidFill>
            <a:srgbClr val="50c8c8"/>
          </a:solidFill>
          <a:ln w="0">
            <a:noFill/>
          </a:ln>
        </p:spPr>
        <p:style>
          <a:lnRef idx="0"/>
          <a:fillRef idx="0"/>
          <a:effectRef idx="0"/>
          <a:fontRef idx="minor"/>
        </p:style>
      </p:sp>
      <p:sp>
        <p:nvSpPr>
          <p:cNvPr id="3708" name="CustomShape 3565"/>
          <p:cNvSpPr/>
          <p:nvPr/>
        </p:nvSpPr>
        <p:spPr>
          <a:xfrm>
            <a:off x="5150520" y="46040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1caca"/>
          </a:solidFill>
          <a:ln w="0">
            <a:noFill/>
          </a:ln>
        </p:spPr>
        <p:style>
          <a:lnRef idx="0"/>
          <a:fillRef idx="0"/>
          <a:effectRef idx="0"/>
          <a:fontRef idx="minor"/>
        </p:style>
      </p:sp>
      <p:sp>
        <p:nvSpPr>
          <p:cNvPr id="3709" name="CustomShape 3566"/>
          <p:cNvSpPr/>
          <p:nvPr/>
        </p:nvSpPr>
        <p:spPr>
          <a:xfrm>
            <a:off x="5149440" y="46033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cdcd"/>
          </a:solidFill>
          <a:ln w="0">
            <a:noFill/>
          </a:ln>
        </p:spPr>
        <p:style>
          <a:lnRef idx="0"/>
          <a:fillRef idx="0"/>
          <a:effectRef idx="0"/>
          <a:fontRef idx="minor"/>
        </p:style>
      </p:sp>
      <p:sp>
        <p:nvSpPr>
          <p:cNvPr id="3710" name="CustomShape 3567"/>
          <p:cNvSpPr/>
          <p:nvPr/>
        </p:nvSpPr>
        <p:spPr>
          <a:xfrm>
            <a:off x="5145840" y="4597920"/>
            <a:ext cx="164880" cy="166680"/>
          </a:xfrm>
          <a:custGeom>
            <a:avLst/>
            <a:gdLst/>
            <a:ahLst/>
            <a:rect l="l" t="t" r="r" b="b"/>
            <a:pathLst>
              <a:path w="165353" h="166877">
                <a:moveTo>
                  <a:pt x="3810" y="166877"/>
                </a:moveTo>
                <a:lnTo>
                  <a:pt x="165354" y="5333"/>
                </a:lnTo>
                <a:lnTo>
                  <a:pt x="161544" y="0"/>
                </a:lnTo>
                <a:lnTo>
                  <a:pt x="0" y="161543"/>
                </a:lnTo>
                <a:lnTo>
                  <a:pt x="3810" y="166877"/>
                </a:lnTo>
                <a:close/>
              </a:path>
            </a:pathLst>
          </a:custGeom>
          <a:solidFill>
            <a:srgbClr val="52d0d0"/>
          </a:solidFill>
          <a:ln w="0">
            <a:noFill/>
          </a:ln>
        </p:spPr>
        <p:style>
          <a:lnRef idx="0"/>
          <a:fillRef idx="0"/>
          <a:effectRef idx="0"/>
          <a:fontRef idx="minor"/>
        </p:style>
      </p:sp>
      <p:sp>
        <p:nvSpPr>
          <p:cNvPr id="3711" name="CustomShape 3568"/>
          <p:cNvSpPr/>
          <p:nvPr/>
        </p:nvSpPr>
        <p:spPr>
          <a:xfrm>
            <a:off x="5149440" y="460332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3712" name="CustomShape 3569"/>
          <p:cNvSpPr/>
          <p:nvPr/>
        </p:nvSpPr>
        <p:spPr>
          <a:xfrm>
            <a:off x="5148720" y="46026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d0d0"/>
          </a:solidFill>
          <a:ln w="0">
            <a:noFill/>
          </a:ln>
        </p:spPr>
        <p:style>
          <a:lnRef idx="0"/>
          <a:fillRef idx="0"/>
          <a:effectRef idx="0"/>
          <a:fontRef idx="minor"/>
        </p:style>
      </p:sp>
      <p:sp>
        <p:nvSpPr>
          <p:cNvPr id="3713" name="CustomShape 3570"/>
          <p:cNvSpPr/>
          <p:nvPr/>
        </p:nvSpPr>
        <p:spPr>
          <a:xfrm>
            <a:off x="5148000" y="460080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2d1d1"/>
          </a:solidFill>
          <a:ln w="0">
            <a:noFill/>
          </a:ln>
        </p:spPr>
        <p:style>
          <a:lnRef idx="0"/>
          <a:fillRef idx="0"/>
          <a:effectRef idx="0"/>
          <a:fontRef idx="minor"/>
        </p:style>
      </p:sp>
      <p:sp>
        <p:nvSpPr>
          <p:cNvPr id="3714" name="CustomShape 3571"/>
          <p:cNvSpPr/>
          <p:nvPr/>
        </p:nvSpPr>
        <p:spPr>
          <a:xfrm>
            <a:off x="5147280" y="460008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3d2d2"/>
          </a:solidFill>
          <a:ln w="0">
            <a:noFill/>
          </a:ln>
        </p:spPr>
        <p:style>
          <a:lnRef idx="0"/>
          <a:fillRef idx="0"/>
          <a:effectRef idx="0"/>
          <a:fontRef idx="minor"/>
        </p:style>
      </p:sp>
      <p:sp>
        <p:nvSpPr>
          <p:cNvPr id="3715" name="CustomShape 3572"/>
          <p:cNvSpPr/>
          <p:nvPr/>
        </p:nvSpPr>
        <p:spPr>
          <a:xfrm>
            <a:off x="5146560" y="459864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3d3d3"/>
          </a:solidFill>
          <a:ln w="0">
            <a:noFill/>
          </a:ln>
        </p:spPr>
        <p:style>
          <a:lnRef idx="0"/>
          <a:fillRef idx="0"/>
          <a:effectRef idx="0"/>
          <a:fontRef idx="minor"/>
        </p:style>
      </p:sp>
      <p:sp>
        <p:nvSpPr>
          <p:cNvPr id="3716" name="CustomShape 3573"/>
          <p:cNvSpPr/>
          <p:nvPr/>
        </p:nvSpPr>
        <p:spPr>
          <a:xfrm>
            <a:off x="5145840" y="459792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54d4d4"/>
          </a:solidFill>
          <a:ln w="0">
            <a:noFill/>
          </a:ln>
        </p:spPr>
        <p:style>
          <a:lnRef idx="0"/>
          <a:fillRef idx="0"/>
          <a:effectRef idx="0"/>
          <a:fontRef idx="minor"/>
        </p:style>
      </p:sp>
      <p:sp>
        <p:nvSpPr>
          <p:cNvPr id="3717" name="CustomShape 3574"/>
          <p:cNvSpPr/>
          <p:nvPr/>
        </p:nvSpPr>
        <p:spPr>
          <a:xfrm>
            <a:off x="5142600" y="4591080"/>
            <a:ext cx="164160" cy="168120"/>
          </a:xfrm>
          <a:custGeom>
            <a:avLst/>
            <a:gdLst/>
            <a:ahLst/>
            <a:rect l="l" t="t" r="r" b="b"/>
            <a:pathLst>
              <a:path w="164591" h="168401">
                <a:moveTo>
                  <a:pt x="3048" y="168401"/>
                </a:moveTo>
                <a:lnTo>
                  <a:pt x="164592" y="6857"/>
                </a:lnTo>
                <a:lnTo>
                  <a:pt x="161544" y="0"/>
                </a:lnTo>
                <a:lnTo>
                  <a:pt x="0" y="161543"/>
                </a:lnTo>
                <a:lnTo>
                  <a:pt x="3048" y="168401"/>
                </a:lnTo>
                <a:close/>
              </a:path>
            </a:pathLst>
          </a:custGeom>
          <a:solidFill>
            <a:srgbClr val="55d6d6"/>
          </a:solidFill>
          <a:ln w="0">
            <a:noFill/>
          </a:ln>
        </p:spPr>
        <p:style>
          <a:lnRef idx="0"/>
          <a:fillRef idx="0"/>
          <a:effectRef idx="0"/>
          <a:fontRef idx="minor"/>
        </p:style>
      </p:sp>
      <p:sp>
        <p:nvSpPr>
          <p:cNvPr id="3718" name="CustomShape 3575"/>
          <p:cNvSpPr/>
          <p:nvPr/>
        </p:nvSpPr>
        <p:spPr>
          <a:xfrm>
            <a:off x="5145840" y="459792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3719" name="CustomShape 3576"/>
          <p:cNvSpPr/>
          <p:nvPr/>
        </p:nvSpPr>
        <p:spPr>
          <a:xfrm>
            <a:off x="5145120" y="4596480"/>
            <a:ext cx="162000" cy="162720"/>
          </a:xfrm>
          <a:custGeom>
            <a:avLst/>
            <a:gdLst/>
            <a:ahLst/>
            <a:rect l="l" t="t" r="r" b="b"/>
            <a:pathLst>
              <a:path w="162305" h="163067">
                <a:moveTo>
                  <a:pt x="762" y="163067"/>
                </a:moveTo>
                <a:lnTo>
                  <a:pt x="162306" y="1523"/>
                </a:lnTo>
                <a:lnTo>
                  <a:pt x="161544" y="0"/>
                </a:lnTo>
                <a:lnTo>
                  <a:pt x="0" y="161543"/>
                </a:lnTo>
                <a:lnTo>
                  <a:pt x="762" y="163067"/>
                </a:lnTo>
                <a:close/>
              </a:path>
            </a:pathLst>
          </a:custGeom>
          <a:solidFill>
            <a:srgbClr val="55d6d6"/>
          </a:solidFill>
          <a:ln w="0">
            <a:noFill/>
          </a:ln>
        </p:spPr>
        <p:style>
          <a:lnRef idx="0"/>
          <a:fillRef idx="0"/>
          <a:effectRef idx="0"/>
          <a:fontRef idx="minor"/>
        </p:style>
      </p:sp>
      <p:sp>
        <p:nvSpPr>
          <p:cNvPr id="3720" name="CustomShape 3577"/>
          <p:cNvSpPr/>
          <p:nvPr/>
        </p:nvSpPr>
        <p:spPr>
          <a:xfrm>
            <a:off x="5145120" y="4594680"/>
            <a:ext cx="161280" cy="162720"/>
          </a:xfrm>
          <a:custGeom>
            <a:avLst/>
            <a:gdLst/>
            <a:ahLst/>
            <a:rect l="l" t="t" r="r" b="b"/>
            <a:pathLst>
              <a:path w="161544" h="163067">
                <a:moveTo>
                  <a:pt x="0" y="163067"/>
                </a:moveTo>
                <a:lnTo>
                  <a:pt x="161544" y="1523"/>
                </a:lnTo>
                <a:lnTo>
                  <a:pt x="161544" y="0"/>
                </a:lnTo>
                <a:lnTo>
                  <a:pt x="0" y="162305"/>
                </a:lnTo>
                <a:lnTo>
                  <a:pt x="0" y="163067"/>
                </a:lnTo>
                <a:close/>
              </a:path>
            </a:pathLst>
          </a:custGeom>
          <a:solidFill>
            <a:srgbClr val="55d7d7"/>
          </a:solidFill>
          <a:ln w="0">
            <a:noFill/>
          </a:ln>
        </p:spPr>
        <p:style>
          <a:lnRef idx="0"/>
          <a:fillRef idx="0"/>
          <a:effectRef idx="0"/>
          <a:fontRef idx="minor"/>
        </p:style>
      </p:sp>
      <p:sp>
        <p:nvSpPr>
          <p:cNvPr id="3721" name="CustomShape 3578"/>
          <p:cNvSpPr/>
          <p:nvPr/>
        </p:nvSpPr>
        <p:spPr>
          <a:xfrm>
            <a:off x="5144400" y="459396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6d8d8"/>
          </a:solidFill>
          <a:ln w="0">
            <a:noFill/>
          </a:ln>
        </p:spPr>
        <p:style>
          <a:lnRef idx="0"/>
          <a:fillRef idx="0"/>
          <a:effectRef idx="0"/>
          <a:fontRef idx="minor"/>
        </p:style>
      </p:sp>
      <p:sp>
        <p:nvSpPr>
          <p:cNvPr id="3722" name="CustomShape 3579"/>
          <p:cNvSpPr/>
          <p:nvPr/>
        </p:nvSpPr>
        <p:spPr>
          <a:xfrm>
            <a:off x="5143320" y="459252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7dada"/>
          </a:solidFill>
          <a:ln w="0">
            <a:noFill/>
          </a:ln>
        </p:spPr>
        <p:style>
          <a:lnRef idx="0"/>
          <a:fillRef idx="0"/>
          <a:effectRef idx="0"/>
          <a:fontRef idx="minor"/>
        </p:style>
      </p:sp>
      <p:sp>
        <p:nvSpPr>
          <p:cNvPr id="3723" name="CustomShape 3580"/>
          <p:cNvSpPr/>
          <p:nvPr/>
        </p:nvSpPr>
        <p:spPr>
          <a:xfrm>
            <a:off x="5142600" y="459108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7dbdb"/>
          </a:solidFill>
          <a:ln w="0">
            <a:noFill/>
          </a:ln>
        </p:spPr>
        <p:style>
          <a:lnRef idx="0"/>
          <a:fillRef idx="0"/>
          <a:effectRef idx="0"/>
          <a:fontRef idx="minor"/>
        </p:style>
      </p:sp>
      <p:sp>
        <p:nvSpPr>
          <p:cNvPr id="3724" name="CustomShape 3581"/>
          <p:cNvSpPr/>
          <p:nvPr/>
        </p:nvSpPr>
        <p:spPr>
          <a:xfrm>
            <a:off x="5140440" y="4583520"/>
            <a:ext cx="163440" cy="168840"/>
          </a:xfrm>
          <a:custGeom>
            <a:avLst/>
            <a:gdLst/>
            <a:ahLst/>
            <a:rect l="l" t="t" r="r" b="b"/>
            <a:pathLst>
              <a:path w="163829" h="169163">
                <a:moveTo>
                  <a:pt x="2286" y="169163"/>
                </a:moveTo>
                <a:lnTo>
                  <a:pt x="163830" y="7619"/>
                </a:lnTo>
                <a:lnTo>
                  <a:pt x="161544" y="0"/>
                </a:lnTo>
                <a:lnTo>
                  <a:pt x="0" y="162305"/>
                </a:lnTo>
                <a:lnTo>
                  <a:pt x="2286" y="169163"/>
                </a:lnTo>
                <a:close/>
              </a:path>
            </a:pathLst>
          </a:custGeom>
          <a:solidFill>
            <a:srgbClr val="58dcdc"/>
          </a:solidFill>
          <a:ln w="0">
            <a:noFill/>
          </a:ln>
        </p:spPr>
        <p:style>
          <a:lnRef idx="0"/>
          <a:fillRef idx="0"/>
          <a:effectRef idx="0"/>
          <a:fontRef idx="minor"/>
        </p:style>
      </p:sp>
      <p:sp>
        <p:nvSpPr>
          <p:cNvPr id="3725" name="CustomShape 3582"/>
          <p:cNvSpPr/>
          <p:nvPr/>
        </p:nvSpPr>
        <p:spPr>
          <a:xfrm>
            <a:off x="5142600" y="459108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3726" name="CustomShape 3583"/>
          <p:cNvSpPr/>
          <p:nvPr/>
        </p:nvSpPr>
        <p:spPr>
          <a:xfrm>
            <a:off x="5141880" y="4587120"/>
            <a:ext cx="162000" cy="164880"/>
          </a:xfrm>
          <a:custGeom>
            <a:avLst/>
            <a:gdLst/>
            <a:ahLst/>
            <a:rect l="l" t="t" r="r" b="b"/>
            <a:pathLst>
              <a:path w="162306" h="165353">
                <a:moveTo>
                  <a:pt x="762" y="165354"/>
                </a:moveTo>
                <a:lnTo>
                  <a:pt x="162306" y="3810"/>
                </a:lnTo>
                <a:lnTo>
                  <a:pt x="161544" y="0"/>
                </a:lnTo>
                <a:lnTo>
                  <a:pt x="0" y="162306"/>
                </a:lnTo>
                <a:lnTo>
                  <a:pt x="762" y="165354"/>
                </a:lnTo>
                <a:close/>
              </a:path>
            </a:pathLst>
          </a:custGeom>
          <a:solidFill>
            <a:srgbClr val="58dcdc"/>
          </a:solidFill>
          <a:ln w="0">
            <a:noFill/>
          </a:ln>
        </p:spPr>
        <p:style>
          <a:lnRef idx="0"/>
          <a:fillRef idx="0"/>
          <a:effectRef idx="0"/>
          <a:fontRef idx="minor"/>
        </p:style>
      </p:sp>
      <p:sp>
        <p:nvSpPr>
          <p:cNvPr id="3727" name="CustomShape 3584"/>
          <p:cNvSpPr/>
          <p:nvPr/>
        </p:nvSpPr>
        <p:spPr>
          <a:xfrm>
            <a:off x="5140440" y="4583520"/>
            <a:ext cx="162720" cy="165600"/>
          </a:xfrm>
          <a:custGeom>
            <a:avLst/>
            <a:gdLst/>
            <a:ahLst/>
            <a:rect l="l" t="t" r="r" b="b"/>
            <a:pathLst>
              <a:path w="163067" h="166115">
                <a:moveTo>
                  <a:pt x="1524" y="166116"/>
                </a:moveTo>
                <a:lnTo>
                  <a:pt x="163068" y="3810"/>
                </a:lnTo>
                <a:lnTo>
                  <a:pt x="161544" y="0"/>
                </a:lnTo>
                <a:lnTo>
                  <a:pt x="0" y="162306"/>
                </a:lnTo>
                <a:lnTo>
                  <a:pt x="1524" y="166116"/>
                </a:lnTo>
                <a:close/>
              </a:path>
            </a:pathLst>
          </a:custGeom>
          <a:solidFill>
            <a:srgbClr val="58dddd"/>
          </a:solidFill>
          <a:ln w="0">
            <a:noFill/>
          </a:ln>
        </p:spPr>
        <p:style>
          <a:lnRef idx="0"/>
          <a:fillRef idx="0"/>
          <a:effectRef idx="0"/>
          <a:fontRef idx="minor"/>
        </p:style>
      </p:sp>
      <p:sp>
        <p:nvSpPr>
          <p:cNvPr id="3728" name="CustomShape 3585"/>
          <p:cNvSpPr/>
          <p:nvPr/>
        </p:nvSpPr>
        <p:spPr>
          <a:xfrm>
            <a:off x="5139000" y="4574160"/>
            <a:ext cx="162720" cy="171000"/>
          </a:xfrm>
          <a:custGeom>
            <a:avLst/>
            <a:gdLst/>
            <a:ahLst/>
            <a:rect l="l" t="t" r="r" b="b"/>
            <a:pathLst>
              <a:path w="163067" h="171450">
                <a:moveTo>
                  <a:pt x="1524" y="171450"/>
                </a:moveTo>
                <a:lnTo>
                  <a:pt x="163068" y="9144"/>
                </a:lnTo>
                <a:lnTo>
                  <a:pt x="161544" y="0"/>
                </a:lnTo>
                <a:lnTo>
                  <a:pt x="0" y="161544"/>
                </a:lnTo>
                <a:lnTo>
                  <a:pt x="1524" y="171450"/>
                </a:lnTo>
                <a:close/>
              </a:path>
            </a:pathLst>
          </a:custGeom>
          <a:solidFill>
            <a:srgbClr val="58dede"/>
          </a:solidFill>
          <a:ln w="0">
            <a:noFill/>
          </a:ln>
        </p:spPr>
        <p:style>
          <a:lnRef idx="0"/>
          <a:fillRef idx="0"/>
          <a:effectRef idx="0"/>
          <a:fontRef idx="minor"/>
        </p:style>
      </p:sp>
      <p:sp>
        <p:nvSpPr>
          <p:cNvPr id="3729" name="CustomShape 3586"/>
          <p:cNvSpPr/>
          <p:nvPr/>
        </p:nvSpPr>
        <p:spPr>
          <a:xfrm>
            <a:off x="5140440" y="4583520"/>
            <a:ext cx="161280" cy="162000"/>
          </a:xfrm>
          <a:custGeom>
            <a:avLst/>
            <a:gdLst/>
            <a:ahLst/>
            <a:rect l="l" t="t" r="r" b="b"/>
            <a:pathLst>
              <a:path w="161544" h="162305">
                <a:moveTo>
                  <a:pt x="0" y="162306"/>
                </a:moveTo>
                <a:lnTo>
                  <a:pt x="161544" y="0"/>
                </a:lnTo>
              </a:path>
            </a:pathLst>
          </a:custGeom>
          <a:noFill/>
          <a:ln w="762">
            <a:solidFill>
              <a:srgbClr val="58dede"/>
            </a:solidFill>
            <a:round/>
          </a:ln>
        </p:spPr>
        <p:style>
          <a:lnRef idx="0"/>
          <a:fillRef idx="0"/>
          <a:effectRef idx="0"/>
          <a:fontRef idx="minor"/>
        </p:style>
      </p:sp>
      <p:sp>
        <p:nvSpPr>
          <p:cNvPr id="3730" name="CustomShape 3587"/>
          <p:cNvSpPr/>
          <p:nvPr/>
        </p:nvSpPr>
        <p:spPr>
          <a:xfrm>
            <a:off x="5139720" y="4578840"/>
            <a:ext cx="162000" cy="166680"/>
          </a:xfrm>
          <a:custGeom>
            <a:avLst/>
            <a:gdLst/>
            <a:ahLst/>
            <a:rect l="l" t="t" r="r" b="b"/>
            <a:pathLst>
              <a:path w="162305" h="166877">
                <a:moveTo>
                  <a:pt x="762" y="166877"/>
                </a:moveTo>
                <a:lnTo>
                  <a:pt x="162306" y="4571"/>
                </a:lnTo>
                <a:lnTo>
                  <a:pt x="161544" y="0"/>
                </a:lnTo>
                <a:lnTo>
                  <a:pt x="0" y="161543"/>
                </a:lnTo>
                <a:lnTo>
                  <a:pt x="762" y="166877"/>
                </a:lnTo>
                <a:close/>
              </a:path>
            </a:pathLst>
          </a:custGeom>
          <a:solidFill>
            <a:srgbClr val="58dede"/>
          </a:solidFill>
          <a:ln w="0">
            <a:noFill/>
          </a:ln>
        </p:spPr>
        <p:style>
          <a:lnRef idx="0"/>
          <a:fillRef idx="0"/>
          <a:effectRef idx="0"/>
          <a:fontRef idx="minor"/>
        </p:style>
      </p:sp>
      <p:sp>
        <p:nvSpPr>
          <p:cNvPr id="3731" name="CustomShape 3588"/>
          <p:cNvSpPr/>
          <p:nvPr/>
        </p:nvSpPr>
        <p:spPr>
          <a:xfrm>
            <a:off x="5139000" y="4574160"/>
            <a:ext cx="162000" cy="165600"/>
          </a:xfrm>
          <a:custGeom>
            <a:avLst/>
            <a:gdLst/>
            <a:ahLst/>
            <a:rect l="l" t="t" r="r" b="b"/>
            <a:pathLst>
              <a:path w="162306" h="166115">
                <a:moveTo>
                  <a:pt x="762" y="166115"/>
                </a:moveTo>
                <a:lnTo>
                  <a:pt x="162306" y="4571"/>
                </a:lnTo>
                <a:lnTo>
                  <a:pt x="161544" y="0"/>
                </a:lnTo>
                <a:lnTo>
                  <a:pt x="0" y="161543"/>
                </a:lnTo>
                <a:lnTo>
                  <a:pt x="762" y="166115"/>
                </a:lnTo>
                <a:close/>
              </a:path>
            </a:pathLst>
          </a:custGeom>
          <a:solidFill>
            <a:srgbClr val="58dfdf"/>
          </a:solidFill>
          <a:ln w="0">
            <a:noFill/>
          </a:ln>
        </p:spPr>
        <p:style>
          <a:lnRef idx="0"/>
          <a:fillRef idx="0"/>
          <a:effectRef idx="0"/>
          <a:fontRef idx="minor"/>
        </p:style>
      </p:sp>
      <p:sp>
        <p:nvSpPr>
          <p:cNvPr id="3732" name="CustomShape 3589"/>
          <p:cNvSpPr/>
          <p:nvPr/>
        </p:nvSpPr>
        <p:spPr>
          <a:xfrm>
            <a:off x="5137560" y="4560480"/>
            <a:ext cx="162720" cy="174960"/>
          </a:xfrm>
          <a:custGeom>
            <a:avLst/>
            <a:gdLst/>
            <a:ahLst/>
            <a:rect l="l" t="t" r="r" b="b"/>
            <a:pathLst>
              <a:path w="163067" h="175260">
                <a:moveTo>
                  <a:pt x="1524" y="175260"/>
                </a:moveTo>
                <a:lnTo>
                  <a:pt x="163068" y="13716"/>
                </a:lnTo>
                <a:lnTo>
                  <a:pt x="161544" y="0"/>
                </a:lnTo>
                <a:lnTo>
                  <a:pt x="0" y="161544"/>
                </a:lnTo>
                <a:lnTo>
                  <a:pt x="1524" y="175260"/>
                </a:lnTo>
                <a:close/>
              </a:path>
            </a:pathLst>
          </a:custGeom>
          <a:solidFill>
            <a:srgbClr val="58dfdf"/>
          </a:solidFill>
          <a:ln w="0">
            <a:noFill/>
          </a:ln>
        </p:spPr>
        <p:style>
          <a:lnRef idx="0"/>
          <a:fillRef idx="0"/>
          <a:effectRef idx="0"/>
          <a:fontRef idx="minor"/>
        </p:style>
      </p:sp>
      <p:sp>
        <p:nvSpPr>
          <p:cNvPr id="3733" name="CustomShape 3590"/>
          <p:cNvSpPr/>
          <p:nvPr/>
        </p:nvSpPr>
        <p:spPr>
          <a:xfrm>
            <a:off x="5139000" y="45741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734" name="CustomShape 3591"/>
          <p:cNvSpPr/>
          <p:nvPr/>
        </p:nvSpPr>
        <p:spPr>
          <a:xfrm>
            <a:off x="5135760" y="4543200"/>
            <a:ext cx="162720" cy="178560"/>
          </a:xfrm>
          <a:custGeom>
            <a:avLst/>
            <a:gdLst/>
            <a:ahLst/>
            <a:rect l="l" t="t" r="r" b="b"/>
            <a:pathLst>
              <a:path w="163067" h="179070">
                <a:moveTo>
                  <a:pt x="1524" y="179069"/>
                </a:moveTo>
                <a:lnTo>
                  <a:pt x="163068" y="17525"/>
                </a:lnTo>
                <a:lnTo>
                  <a:pt x="162306" y="0"/>
                </a:lnTo>
                <a:lnTo>
                  <a:pt x="0" y="161543"/>
                </a:lnTo>
                <a:lnTo>
                  <a:pt x="1524" y="179069"/>
                </a:lnTo>
                <a:close/>
              </a:path>
            </a:pathLst>
          </a:custGeom>
          <a:solidFill>
            <a:srgbClr val="58dfdf"/>
          </a:solidFill>
          <a:ln w="0">
            <a:noFill/>
          </a:ln>
        </p:spPr>
        <p:style>
          <a:lnRef idx="0"/>
          <a:fillRef idx="0"/>
          <a:effectRef idx="0"/>
          <a:fontRef idx="minor"/>
        </p:style>
      </p:sp>
      <p:sp>
        <p:nvSpPr>
          <p:cNvPr id="3735" name="CustomShape 3592"/>
          <p:cNvSpPr/>
          <p:nvPr/>
        </p:nvSpPr>
        <p:spPr>
          <a:xfrm>
            <a:off x="5137560" y="45604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736" name="CustomShape 3593"/>
          <p:cNvSpPr/>
          <p:nvPr/>
        </p:nvSpPr>
        <p:spPr>
          <a:xfrm>
            <a:off x="5135760" y="4522320"/>
            <a:ext cx="162000" cy="181800"/>
          </a:xfrm>
          <a:custGeom>
            <a:avLst/>
            <a:gdLst/>
            <a:ahLst/>
            <a:rect l="l" t="t" r="r" b="b"/>
            <a:pathLst>
              <a:path w="162305" h="182117">
                <a:moveTo>
                  <a:pt x="0" y="182118"/>
                </a:moveTo>
                <a:lnTo>
                  <a:pt x="162306" y="20574"/>
                </a:lnTo>
                <a:lnTo>
                  <a:pt x="161544" y="0"/>
                </a:lnTo>
                <a:lnTo>
                  <a:pt x="0" y="161544"/>
                </a:lnTo>
                <a:lnTo>
                  <a:pt x="0" y="182118"/>
                </a:lnTo>
                <a:close/>
              </a:path>
            </a:pathLst>
          </a:custGeom>
          <a:solidFill>
            <a:srgbClr val="59e0e0"/>
          </a:solidFill>
          <a:ln w="0">
            <a:noFill/>
          </a:ln>
        </p:spPr>
        <p:style>
          <a:lnRef idx="0"/>
          <a:fillRef idx="0"/>
          <a:effectRef idx="0"/>
          <a:fontRef idx="minor"/>
        </p:style>
      </p:sp>
      <p:sp>
        <p:nvSpPr>
          <p:cNvPr id="3737" name="CustomShape 3594"/>
          <p:cNvSpPr/>
          <p:nvPr/>
        </p:nvSpPr>
        <p:spPr>
          <a:xfrm>
            <a:off x="5135760" y="454320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3738" name="CustomShape 3595"/>
          <p:cNvSpPr/>
          <p:nvPr/>
        </p:nvSpPr>
        <p:spPr>
          <a:xfrm>
            <a:off x="5135760" y="4304520"/>
            <a:ext cx="161280" cy="379080"/>
          </a:xfrm>
          <a:custGeom>
            <a:avLst/>
            <a:gdLst/>
            <a:ahLst/>
            <a:rect l="l" t="t" r="r" b="b"/>
            <a:pathLst>
              <a:path w="161544" h="379475">
                <a:moveTo>
                  <a:pt x="0" y="379475"/>
                </a:moveTo>
                <a:lnTo>
                  <a:pt x="161544" y="217931"/>
                </a:lnTo>
                <a:lnTo>
                  <a:pt x="161544" y="0"/>
                </a:lnTo>
                <a:lnTo>
                  <a:pt x="0" y="161543"/>
                </a:lnTo>
                <a:lnTo>
                  <a:pt x="0" y="379475"/>
                </a:lnTo>
                <a:close/>
              </a:path>
            </a:pathLst>
          </a:custGeom>
          <a:solidFill>
            <a:srgbClr val="59e0e0"/>
          </a:solidFill>
          <a:ln w="0">
            <a:noFill/>
          </a:ln>
        </p:spPr>
        <p:style>
          <a:lnRef idx="0"/>
          <a:fillRef idx="0"/>
          <a:effectRef idx="0"/>
          <a:fontRef idx="minor"/>
        </p:style>
      </p:sp>
      <p:sp>
        <p:nvSpPr>
          <p:cNvPr id="3739" name="CustomShape 3596"/>
          <p:cNvSpPr/>
          <p:nvPr/>
        </p:nvSpPr>
        <p:spPr>
          <a:xfrm>
            <a:off x="5135760" y="45223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740" name="CustomShape 3597"/>
          <p:cNvSpPr/>
          <p:nvPr/>
        </p:nvSpPr>
        <p:spPr>
          <a:xfrm>
            <a:off x="5220360" y="4309200"/>
            <a:ext cx="164880" cy="164880"/>
          </a:xfrm>
          <a:custGeom>
            <a:avLst/>
            <a:gdLst/>
            <a:ahLst/>
            <a:rect l="l" t="t" r="r" b="b"/>
            <a:pathLst>
              <a:path w="165353" h="165353">
                <a:moveTo>
                  <a:pt x="3810" y="161544"/>
                </a:moveTo>
                <a:lnTo>
                  <a:pt x="0" y="165354"/>
                </a:lnTo>
                <a:lnTo>
                  <a:pt x="165354" y="0"/>
                </a:lnTo>
                <a:lnTo>
                  <a:pt x="3810" y="161544"/>
                </a:lnTo>
                <a:close/>
              </a:path>
            </a:pathLst>
          </a:custGeom>
          <a:solidFill>
            <a:srgbClr val="51cbcb"/>
          </a:solidFill>
          <a:ln w="0">
            <a:noFill/>
          </a:ln>
        </p:spPr>
        <p:style>
          <a:lnRef idx="0"/>
          <a:fillRef idx="0"/>
          <a:effectRef idx="0"/>
          <a:fontRef idx="minor"/>
        </p:style>
      </p:sp>
      <p:sp>
        <p:nvSpPr>
          <p:cNvPr id="3741" name="CustomShape 3598"/>
          <p:cNvSpPr/>
          <p:nvPr/>
        </p:nvSpPr>
        <p:spPr>
          <a:xfrm>
            <a:off x="5224320" y="430920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3742" name="CustomShape 3599"/>
          <p:cNvSpPr/>
          <p:nvPr/>
        </p:nvSpPr>
        <p:spPr>
          <a:xfrm>
            <a:off x="5216040" y="4312800"/>
            <a:ext cx="165600" cy="164160"/>
          </a:xfrm>
          <a:custGeom>
            <a:avLst/>
            <a:gdLst/>
            <a:ahLst/>
            <a:rect l="l" t="t" r="r" b="b"/>
            <a:pathLst>
              <a:path w="166115" h="164591">
                <a:moveTo>
                  <a:pt x="4572" y="161543"/>
                </a:moveTo>
                <a:lnTo>
                  <a:pt x="166116" y="0"/>
                </a:lnTo>
                <a:lnTo>
                  <a:pt x="161544" y="2285"/>
                </a:lnTo>
                <a:lnTo>
                  <a:pt x="0" y="164591"/>
                </a:lnTo>
                <a:lnTo>
                  <a:pt x="4572" y="161543"/>
                </a:lnTo>
                <a:close/>
              </a:path>
            </a:pathLst>
          </a:custGeom>
          <a:solidFill>
            <a:srgbClr val="4ec3c3"/>
          </a:solidFill>
          <a:ln w="0">
            <a:noFill/>
          </a:ln>
        </p:spPr>
        <p:style>
          <a:lnRef idx="0"/>
          <a:fillRef idx="0"/>
          <a:effectRef idx="0"/>
          <a:fontRef idx="minor"/>
        </p:style>
      </p:sp>
      <p:sp>
        <p:nvSpPr>
          <p:cNvPr id="3743" name="CustomShape 3600"/>
          <p:cNvSpPr/>
          <p:nvPr/>
        </p:nvSpPr>
        <p:spPr>
          <a:xfrm>
            <a:off x="5220360" y="4312800"/>
            <a:ext cx="161280" cy="161280"/>
          </a:xfrm>
          <a:custGeom>
            <a:avLst/>
            <a:gdLst/>
            <a:ahLst/>
            <a:rect l="l" t="t" r="r" b="b"/>
            <a:pathLst>
              <a:path w="161544" h="161544">
                <a:moveTo>
                  <a:pt x="0" y="161543"/>
                </a:moveTo>
                <a:lnTo>
                  <a:pt x="161544" y="0"/>
                </a:lnTo>
              </a:path>
            </a:pathLst>
          </a:custGeom>
          <a:noFill/>
          <a:ln w="762">
            <a:solidFill>
              <a:srgbClr val="4ec3c3"/>
            </a:solidFill>
            <a:round/>
          </a:ln>
        </p:spPr>
        <p:style>
          <a:lnRef idx="0"/>
          <a:fillRef idx="0"/>
          <a:effectRef idx="0"/>
          <a:fontRef idx="minor"/>
        </p:style>
      </p:sp>
      <p:sp>
        <p:nvSpPr>
          <p:cNvPr id="3744" name="CustomShape 3601"/>
          <p:cNvSpPr/>
          <p:nvPr/>
        </p:nvSpPr>
        <p:spPr>
          <a:xfrm>
            <a:off x="5210640" y="4315320"/>
            <a:ext cx="166680" cy="163440"/>
          </a:xfrm>
          <a:custGeom>
            <a:avLst/>
            <a:gdLst/>
            <a:ahLst/>
            <a:rect l="l" t="t" r="r" b="b"/>
            <a:pathLst>
              <a:path w="166877" h="163829">
                <a:moveTo>
                  <a:pt x="5334" y="162305"/>
                </a:moveTo>
                <a:lnTo>
                  <a:pt x="166878" y="0"/>
                </a:lnTo>
                <a:lnTo>
                  <a:pt x="161544" y="2285"/>
                </a:lnTo>
                <a:lnTo>
                  <a:pt x="0" y="163829"/>
                </a:lnTo>
                <a:lnTo>
                  <a:pt x="5334" y="162305"/>
                </a:lnTo>
                <a:close/>
              </a:path>
            </a:pathLst>
          </a:custGeom>
          <a:solidFill>
            <a:srgbClr val="48b7b7"/>
          </a:solidFill>
          <a:ln w="0">
            <a:noFill/>
          </a:ln>
        </p:spPr>
        <p:style>
          <a:lnRef idx="0"/>
          <a:fillRef idx="0"/>
          <a:effectRef idx="0"/>
          <a:fontRef idx="minor"/>
        </p:style>
      </p:sp>
      <p:sp>
        <p:nvSpPr>
          <p:cNvPr id="3745" name="CustomShape 3602"/>
          <p:cNvSpPr/>
          <p:nvPr/>
        </p:nvSpPr>
        <p:spPr>
          <a:xfrm>
            <a:off x="5216040" y="4315320"/>
            <a:ext cx="161280" cy="162000"/>
          </a:xfrm>
          <a:custGeom>
            <a:avLst/>
            <a:gdLst/>
            <a:ahLst/>
            <a:rect l="l" t="t" r="r" b="b"/>
            <a:pathLst>
              <a:path w="161544" h="162305">
                <a:moveTo>
                  <a:pt x="0" y="162305"/>
                </a:moveTo>
                <a:lnTo>
                  <a:pt x="161544" y="0"/>
                </a:lnTo>
              </a:path>
            </a:pathLst>
          </a:custGeom>
          <a:noFill/>
          <a:ln w="762">
            <a:solidFill>
              <a:srgbClr val="48b7b7"/>
            </a:solidFill>
            <a:round/>
          </a:ln>
        </p:spPr>
        <p:style>
          <a:lnRef idx="0"/>
          <a:fillRef idx="0"/>
          <a:effectRef idx="0"/>
          <a:fontRef idx="minor"/>
        </p:style>
      </p:sp>
      <p:sp>
        <p:nvSpPr>
          <p:cNvPr id="3746" name="CustomShape 3603"/>
          <p:cNvSpPr/>
          <p:nvPr/>
        </p:nvSpPr>
        <p:spPr>
          <a:xfrm>
            <a:off x="5212800" y="4315320"/>
            <a:ext cx="164160" cy="162720"/>
          </a:xfrm>
          <a:custGeom>
            <a:avLst/>
            <a:gdLst/>
            <a:ahLst/>
            <a:rect l="l" t="t" r="r" b="b"/>
            <a:pathLst>
              <a:path w="164591" h="163067">
                <a:moveTo>
                  <a:pt x="3048" y="162305"/>
                </a:moveTo>
                <a:lnTo>
                  <a:pt x="164592" y="0"/>
                </a:lnTo>
                <a:lnTo>
                  <a:pt x="161544" y="1523"/>
                </a:lnTo>
                <a:lnTo>
                  <a:pt x="0" y="163067"/>
                </a:lnTo>
                <a:lnTo>
                  <a:pt x="3048" y="162305"/>
                </a:lnTo>
                <a:close/>
              </a:path>
            </a:pathLst>
          </a:custGeom>
          <a:solidFill>
            <a:srgbClr val="48b7b7"/>
          </a:solidFill>
          <a:ln w="0">
            <a:noFill/>
          </a:ln>
        </p:spPr>
        <p:style>
          <a:lnRef idx="0"/>
          <a:fillRef idx="0"/>
          <a:effectRef idx="0"/>
          <a:fontRef idx="minor"/>
        </p:style>
      </p:sp>
      <p:sp>
        <p:nvSpPr>
          <p:cNvPr id="3747" name="CustomShape 3604"/>
          <p:cNvSpPr/>
          <p:nvPr/>
        </p:nvSpPr>
        <p:spPr>
          <a:xfrm>
            <a:off x="5210640" y="431676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6aeae"/>
          </a:solidFill>
          <a:ln w="0">
            <a:noFill/>
          </a:ln>
        </p:spPr>
        <p:style>
          <a:lnRef idx="0"/>
          <a:fillRef idx="0"/>
          <a:effectRef idx="0"/>
          <a:fontRef idx="minor"/>
        </p:style>
      </p:sp>
      <p:sp>
        <p:nvSpPr>
          <p:cNvPr id="3748" name="CustomShape 3605"/>
          <p:cNvSpPr/>
          <p:nvPr/>
        </p:nvSpPr>
        <p:spPr>
          <a:xfrm>
            <a:off x="5205960" y="4317480"/>
            <a:ext cx="165600" cy="161280"/>
          </a:xfrm>
          <a:custGeom>
            <a:avLst/>
            <a:gdLst/>
            <a:ahLst/>
            <a:rect l="l" t="t" r="r" b="b"/>
            <a:pathLst>
              <a:path w="166115" h="161544">
                <a:moveTo>
                  <a:pt x="4572" y="161543"/>
                </a:moveTo>
                <a:lnTo>
                  <a:pt x="166116" y="0"/>
                </a:lnTo>
                <a:lnTo>
                  <a:pt x="161544" y="0"/>
                </a:lnTo>
                <a:lnTo>
                  <a:pt x="0" y="161543"/>
                </a:lnTo>
                <a:lnTo>
                  <a:pt x="4572" y="161543"/>
                </a:lnTo>
                <a:close/>
              </a:path>
            </a:pathLst>
          </a:custGeom>
          <a:solidFill>
            <a:srgbClr val="42a8a8"/>
          </a:solidFill>
          <a:ln w="0">
            <a:noFill/>
          </a:ln>
        </p:spPr>
        <p:style>
          <a:lnRef idx="0"/>
          <a:fillRef idx="0"/>
          <a:effectRef idx="0"/>
          <a:fontRef idx="minor"/>
        </p:style>
      </p:sp>
      <p:sp>
        <p:nvSpPr>
          <p:cNvPr id="3749" name="CustomShape 3606"/>
          <p:cNvSpPr/>
          <p:nvPr/>
        </p:nvSpPr>
        <p:spPr>
          <a:xfrm>
            <a:off x="5210640" y="4317480"/>
            <a:ext cx="161280" cy="161280"/>
          </a:xfrm>
          <a:custGeom>
            <a:avLst/>
            <a:gdLst/>
            <a:ahLst/>
            <a:rect l="l" t="t" r="r" b="b"/>
            <a:pathLst>
              <a:path w="161544" h="161544">
                <a:moveTo>
                  <a:pt x="0" y="161543"/>
                </a:moveTo>
                <a:lnTo>
                  <a:pt x="161544" y="0"/>
                </a:lnTo>
              </a:path>
            </a:pathLst>
          </a:custGeom>
          <a:noFill/>
          <a:ln w="762">
            <a:solidFill>
              <a:srgbClr val="42a8a8"/>
            </a:solidFill>
            <a:round/>
          </a:ln>
        </p:spPr>
        <p:style>
          <a:lnRef idx="0"/>
          <a:fillRef idx="0"/>
          <a:effectRef idx="0"/>
          <a:fontRef idx="minor"/>
        </p:style>
      </p:sp>
      <p:sp>
        <p:nvSpPr>
          <p:cNvPr id="3750" name="CustomShape 3607"/>
          <p:cNvSpPr/>
          <p:nvPr/>
        </p:nvSpPr>
        <p:spPr>
          <a:xfrm>
            <a:off x="5208120" y="4317480"/>
            <a:ext cx="163440" cy="161280"/>
          </a:xfrm>
          <a:custGeom>
            <a:avLst/>
            <a:gdLst/>
            <a:ahLst/>
            <a:rect l="l" t="t" r="r" b="b"/>
            <a:pathLst>
              <a:path w="163829" h="161544">
                <a:moveTo>
                  <a:pt x="2286" y="161543"/>
                </a:moveTo>
                <a:lnTo>
                  <a:pt x="163830" y="0"/>
                </a:lnTo>
                <a:lnTo>
                  <a:pt x="161544" y="0"/>
                </a:lnTo>
                <a:lnTo>
                  <a:pt x="0" y="161543"/>
                </a:lnTo>
                <a:lnTo>
                  <a:pt x="2286" y="161543"/>
                </a:lnTo>
                <a:close/>
              </a:path>
            </a:pathLst>
          </a:custGeom>
          <a:solidFill>
            <a:srgbClr val="42a8a8"/>
          </a:solidFill>
          <a:ln w="0">
            <a:noFill/>
          </a:ln>
        </p:spPr>
        <p:style>
          <a:lnRef idx="0"/>
          <a:fillRef idx="0"/>
          <a:effectRef idx="0"/>
          <a:fontRef idx="minor"/>
        </p:style>
      </p:sp>
      <p:sp>
        <p:nvSpPr>
          <p:cNvPr id="3751" name="CustomShape 3608"/>
          <p:cNvSpPr/>
          <p:nvPr/>
        </p:nvSpPr>
        <p:spPr>
          <a:xfrm>
            <a:off x="5205960" y="4317480"/>
            <a:ext cx="163440" cy="161280"/>
          </a:xfrm>
          <a:custGeom>
            <a:avLst/>
            <a:gdLst/>
            <a:ahLst/>
            <a:rect l="l" t="t" r="r" b="b"/>
            <a:pathLst>
              <a:path w="163829" h="161544">
                <a:moveTo>
                  <a:pt x="2286" y="161543"/>
                </a:moveTo>
                <a:lnTo>
                  <a:pt x="163830" y="0"/>
                </a:lnTo>
                <a:lnTo>
                  <a:pt x="161544" y="0"/>
                </a:lnTo>
                <a:lnTo>
                  <a:pt x="0" y="161543"/>
                </a:lnTo>
                <a:lnTo>
                  <a:pt x="2286" y="161543"/>
                </a:lnTo>
                <a:close/>
              </a:path>
            </a:pathLst>
          </a:custGeom>
          <a:solidFill>
            <a:srgbClr val="3fa0a0"/>
          </a:solidFill>
          <a:ln w="0">
            <a:noFill/>
          </a:ln>
        </p:spPr>
        <p:style>
          <a:lnRef idx="0"/>
          <a:fillRef idx="0"/>
          <a:effectRef idx="0"/>
          <a:fontRef idx="minor"/>
        </p:style>
      </p:sp>
      <p:sp>
        <p:nvSpPr>
          <p:cNvPr id="3752" name="CustomShape 3609"/>
          <p:cNvSpPr/>
          <p:nvPr/>
        </p:nvSpPr>
        <p:spPr>
          <a:xfrm>
            <a:off x="5201280" y="4317480"/>
            <a:ext cx="165600" cy="161280"/>
          </a:xfrm>
          <a:custGeom>
            <a:avLst/>
            <a:gdLst/>
            <a:ahLst/>
            <a:rect l="l" t="t" r="r" b="b"/>
            <a:pathLst>
              <a:path w="166115" h="161544">
                <a:moveTo>
                  <a:pt x="4572" y="161543"/>
                </a:moveTo>
                <a:lnTo>
                  <a:pt x="166116" y="0"/>
                </a:lnTo>
                <a:lnTo>
                  <a:pt x="161544" y="0"/>
                </a:lnTo>
                <a:lnTo>
                  <a:pt x="0" y="161543"/>
                </a:lnTo>
                <a:lnTo>
                  <a:pt x="4572" y="161543"/>
                </a:lnTo>
                <a:close/>
              </a:path>
            </a:pathLst>
          </a:custGeom>
          <a:solidFill>
            <a:srgbClr val="3c999a"/>
          </a:solidFill>
          <a:ln w="0">
            <a:noFill/>
          </a:ln>
        </p:spPr>
        <p:style>
          <a:lnRef idx="0"/>
          <a:fillRef idx="0"/>
          <a:effectRef idx="0"/>
          <a:fontRef idx="minor"/>
        </p:style>
      </p:sp>
      <p:sp>
        <p:nvSpPr>
          <p:cNvPr id="3753" name="CustomShape 3610"/>
          <p:cNvSpPr/>
          <p:nvPr/>
        </p:nvSpPr>
        <p:spPr>
          <a:xfrm>
            <a:off x="5205960" y="4317480"/>
            <a:ext cx="161280" cy="161280"/>
          </a:xfrm>
          <a:custGeom>
            <a:avLst/>
            <a:gdLst/>
            <a:ahLst/>
            <a:rect l="l" t="t" r="r" b="b"/>
            <a:pathLst>
              <a:path w="161544" h="161544">
                <a:moveTo>
                  <a:pt x="0" y="161543"/>
                </a:moveTo>
                <a:lnTo>
                  <a:pt x="161544" y="0"/>
                </a:lnTo>
              </a:path>
            </a:pathLst>
          </a:custGeom>
          <a:noFill/>
          <a:ln w="762">
            <a:solidFill>
              <a:srgbClr val="3c999a"/>
            </a:solidFill>
            <a:round/>
          </a:ln>
        </p:spPr>
        <p:style>
          <a:lnRef idx="0"/>
          <a:fillRef idx="0"/>
          <a:effectRef idx="0"/>
          <a:fontRef idx="minor"/>
        </p:style>
      </p:sp>
      <p:sp>
        <p:nvSpPr>
          <p:cNvPr id="3754" name="CustomShape 3611"/>
          <p:cNvSpPr/>
          <p:nvPr/>
        </p:nvSpPr>
        <p:spPr>
          <a:xfrm>
            <a:off x="5204520" y="431748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3c999a"/>
          </a:solidFill>
          <a:ln w="0">
            <a:noFill/>
          </a:ln>
        </p:spPr>
        <p:style>
          <a:lnRef idx="0"/>
          <a:fillRef idx="0"/>
          <a:effectRef idx="0"/>
          <a:fontRef idx="minor"/>
        </p:style>
      </p:sp>
      <p:sp>
        <p:nvSpPr>
          <p:cNvPr id="3755" name="CustomShape 3612"/>
          <p:cNvSpPr/>
          <p:nvPr/>
        </p:nvSpPr>
        <p:spPr>
          <a:xfrm>
            <a:off x="5203080" y="431748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3d9c9c"/>
          </a:solidFill>
          <a:ln w="0">
            <a:noFill/>
          </a:ln>
        </p:spPr>
        <p:style>
          <a:lnRef idx="0"/>
          <a:fillRef idx="0"/>
          <a:effectRef idx="0"/>
          <a:fontRef idx="minor"/>
        </p:style>
      </p:sp>
      <p:sp>
        <p:nvSpPr>
          <p:cNvPr id="3756" name="CustomShape 3613"/>
          <p:cNvSpPr/>
          <p:nvPr/>
        </p:nvSpPr>
        <p:spPr>
          <a:xfrm>
            <a:off x="5201280" y="431748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3e9e9e"/>
          </a:solidFill>
          <a:ln w="0">
            <a:noFill/>
          </a:ln>
        </p:spPr>
        <p:style>
          <a:lnRef idx="0"/>
          <a:fillRef idx="0"/>
          <a:effectRef idx="0"/>
          <a:fontRef idx="minor"/>
        </p:style>
      </p:sp>
      <p:sp>
        <p:nvSpPr>
          <p:cNvPr id="3757" name="CustomShape 3614"/>
          <p:cNvSpPr/>
          <p:nvPr/>
        </p:nvSpPr>
        <p:spPr>
          <a:xfrm>
            <a:off x="5196960" y="4316760"/>
            <a:ext cx="165600" cy="162000"/>
          </a:xfrm>
          <a:custGeom>
            <a:avLst/>
            <a:gdLst/>
            <a:ahLst/>
            <a:rect l="l" t="t" r="r" b="b"/>
            <a:pathLst>
              <a:path w="166115" h="162305">
                <a:moveTo>
                  <a:pt x="4572" y="162306"/>
                </a:moveTo>
                <a:lnTo>
                  <a:pt x="166116" y="762"/>
                </a:lnTo>
                <a:lnTo>
                  <a:pt x="161544" y="0"/>
                </a:lnTo>
                <a:lnTo>
                  <a:pt x="0" y="161544"/>
                </a:lnTo>
                <a:lnTo>
                  <a:pt x="4572" y="162306"/>
                </a:lnTo>
                <a:close/>
              </a:path>
            </a:pathLst>
          </a:custGeom>
          <a:solidFill>
            <a:srgbClr val="3fa0a0"/>
          </a:solidFill>
          <a:ln w="0">
            <a:noFill/>
          </a:ln>
        </p:spPr>
        <p:style>
          <a:lnRef idx="0"/>
          <a:fillRef idx="0"/>
          <a:effectRef idx="0"/>
          <a:fontRef idx="minor"/>
        </p:style>
      </p:sp>
      <p:sp>
        <p:nvSpPr>
          <p:cNvPr id="3758" name="CustomShape 3615"/>
          <p:cNvSpPr/>
          <p:nvPr/>
        </p:nvSpPr>
        <p:spPr>
          <a:xfrm>
            <a:off x="5201280" y="4317480"/>
            <a:ext cx="161280" cy="161280"/>
          </a:xfrm>
          <a:custGeom>
            <a:avLst/>
            <a:gdLst/>
            <a:ahLst/>
            <a:rect l="l" t="t" r="r" b="b"/>
            <a:pathLst>
              <a:path w="161544" h="161544">
                <a:moveTo>
                  <a:pt x="0" y="161543"/>
                </a:moveTo>
                <a:lnTo>
                  <a:pt x="161544" y="0"/>
                </a:lnTo>
              </a:path>
            </a:pathLst>
          </a:custGeom>
          <a:noFill/>
          <a:ln w="762">
            <a:solidFill>
              <a:srgbClr val="3fa0a0"/>
            </a:solidFill>
            <a:round/>
          </a:ln>
        </p:spPr>
        <p:style>
          <a:lnRef idx="0"/>
          <a:fillRef idx="0"/>
          <a:effectRef idx="0"/>
          <a:fontRef idx="minor"/>
        </p:style>
      </p:sp>
      <p:sp>
        <p:nvSpPr>
          <p:cNvPr id="3759" name="CustomShape 3616"/>
          <p:cNvSpPr/>
          <p:nvPr/>
        </p:nvSpPr>
        <p:spPr>
          <a:xfrm>
            <a:off x="5199840" y="431748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3fa0a0"/>
          </a:solidFill>
          <a:ln w="0">
            <a:noFill/>
          </a:ln>
        </p:spPr>
        <p:style>
          <a:lnRef idx="0"/>
          <a:fillRef idx="0"/>
          <a:effectRef idx="0"/>
          <a:fontRef idx="minor"/>
        </p:style>
      </p:sp>
      <p:sp>
        <p:nvSpPr>
          <p:cNvPr id="3760" name="CustomShape 3617"/>
          <p:cNvSpPr/>
          <p:nvPr/>
        </p:nvSpPr>
        <p:spPr>
          <a:xfrm>
            <a:off x="5198400" y="431676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0a3a3"/>
          </a:solidFill>
          <a:ln w="0">
            <a:noFill/>
          </a:ln>
        </p:spPr>
        <p:style>
          <a:lnRef idx="0"/>
          <a:fillRef idx="0"/>
          <a:effectRef idx="0"/>
          <a:fontRef idx="minor"/>
        </p:style>
      </p:sp>
      <p:sp>
        <p:nvSpPr>
          <p:cNvPr id="3761" name="CustomShape 3618"/>
          <p:cNvSpPr/>
          <p:nvPr/>
        </p:nvSpPr>
        <p:spPr>
          <a:xfrm>
            <a:off x="5196960" y="431676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1a7a6"/>
          </a:solidFill>
          <a:ln w="0">
            <a:noFill/>
          </a:ln>
        </p:spPr>
        <p:style>
          <a:lnRef idx="0"/>
          <a:fillRef idx="0"/>
          <a:effectRef idx="0"/>
          <a:fontRef idx="minor"/>
        </p:style>
      </p:sp>
      <p:sp>
        <p:nvSpPr>
          <p:cNvPr id="3762" name="CustomShape 3619"/>
          <p:cNvSpPr/>
          <p:nvPr/>
        </p:nvSpPr>
        <p:spPr>
          <a:xfrm>
            <a:off x="5192280" y="4315320"/>
            <a:ext cx="165600" cy="162720"/>
          </a:xfrm>
          <a:custGeom>
            <a:avLst/>
            <a:gdLst/>
            <a:ahLst/>
            <a:rect l="l" t="t" r="r" b="b"/>
            <a:pathLst>
              <a:path w="166115" h="163067">
                <a:moveTo>
                  <a:pt x="4572" y="163068"/>
                </a:moveTo>
                <a:lnTo>
                  <a:pt x="166116" y="1524"/>
                </a:lnTo>
                <a:lnTo>
                  <a:pt x="161544" y="0"/>
                </a:lnTo>
                <a:lnTo>
                  <a:pt x="0" y="161544"/>
                </a:lnTo>
                <a:lnTo>
                  <a:pt x="4572" y="163068"/>
                </a:lnTo>
                <a:close/>
              </a:path>
            </a:pathLst>
          </a:custGeom>
          <a:solidFill>
            <a:srgbClr val="44aaaa"/>
          </a:solidFill>
          <a:ln w="0">
            <a:noFill/>
          </a:ln>
        </p:spPr>
        <p:style>
          <a:lnRef idx="0"/>
          <a:fillRef idx="0"/>
          <a:effectRef idx="0"/>
          <a:fontRef idx="minor"/>
        </p:style>
      </p:sp>
      <p:sp>
        <p:nvSpPr>
          <p:cNvPr id="3763" name="CustomShape 3620"/>
          <p:cNvSpPr/>
          <p:nvPr/>
        </p:nvSpPr>
        <p:spPr>
          <a:xfrm>
            <a:off x="5196960" y="4316760"/>
            <a:ext cx="161280" cy="161280"/>
          </a:xfrm>
          <a:custGeom>
            <a:avLst/>
            <a:gdLst/>
            <a:ahLst/>
            <a:rect l="l" t="t" r="r" b="b"/>
            <a:pathLst>
              <a:path w="161544" h="161544">
                <a:moveTo>
                  <a:pt x="0" y="161544"/>
                </a:moveTo>
                <a:lnTo>
                  <a:pt x="161544" y="0"/>
                </a:lnTo>
              </a:path>
            </a:pathLst>
          </a:custGeom>
          <a:noFill/>
          <a:ln w="762">
            <a:solidFill>
              <a:srgbClr val="44aaaa"/>
            </a:solidFill>
            <a:round/>
          </a:ln>
        </p:spPr>
        <p:style>
          <a:lnRef idx="0"/>
          <a:fillRef idx="0"/>
          <a:effectRef idx="0"/>
          <a:fontRef idx="minor"/>
        </p:style>
      </p:sp>
      <p:sp>
        <p:nvSpPr>
          <p:cNvPr id="3764" name="CustomShape 3621"/>
          <p:cNvSpPr/>
          <p:nvPr/>
        </p:nvSpPr>
        <p:spPr>
          <a:xfrm>
            <a:off x="5195160" y="43160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4aaaa"/>
          </a:solidFill>
          <a:ln w="0">
            <a:noFill/>
          </a:ln>
        </p:spPr>
        <p:style>
          <a:lnRef idx="0"/>
          <a:fillRef idx="0"/>
          <a:effectRef idx="0"/>
          <a:fontRef idx="minor"/>
        </p:style>
      </p:sp>
      <p:sp>
        <p:nvSpPr>
          <p:cNvPr id="3765" name="CustomShape 3622"/>
          <p:cNvSpPr/>
          <p:nvPr/>
        </p:nvSpPr>
        <p:spPr>
          <a:xfrm>
            <a:off x="5193720" y="431532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5acac"/>
          </a:solidFill>
          <a:ln w="0">
            <a:noFill/>
          </a:ln>
        </p:spPr>
        <p:style>
          <a:lnRef idx="0"/>
          <a:fillRef idx="0"/>
          <a:effectRef idx="0"/>
          <a:fontRef idx="minor"/>
        </p:style>
      </p:sp>
      <p:sp>
        <p:nvSpPr>
          <p:cNvPr id="3766" name="CustomShape 3623"/>
          <p:cNvSpPr/>
          <p:nvPr/>
        </p:nvSpPr>
        <p:spPr>
          <a:xfrm>
            <a:off x="5192280" y="431532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6aeae"/>
          </a:solidFill>
          <a:ln w="0">
            <a:noFill/>
          </a:ln>
        </p:spPr>
        <p:style>
          <a:lnRef idx="0"/>
          <a:fillRef idx="0"/>
          <a:effectRef idx="0"/>
          <a:fontRef idx="minor"/>
        </p:style>
      </p:sp>
      <p:sp>
        <p:nvSpPr>
          <p:cNvPr id="3767" name="CustomShape 3624"/>
          <p:cNvSpPr/>
          <p:nvPr/>
        </p:nvSpPr>
        <p:spPr>
          <a:xfrm>
            <a:off x="5187600" y="4312800"/>
            <a:ext cx="165600" cy="163440"/>
          </a:xfrm>
          <a:custGeom>
            <a:avLst/>
            <a:gdLst/>
            <a:ahLst/>
            <a:rect l="l" t="t" r="r" b="b"/>
            <a:pathLst>
              <a:path w="166115" h="163829">
                <a:moveTo>
                  <a:pt x="4572" y="163829"/>
                </a:moveTo>
                <a:lnTo>
                  <a:pt x="166116" y="2285"/>
                </a:lnTo>
                <a:lnTo>
                  <a:pt x="161544" y="0"/>
                </a:lnTo>
                <a:lnTo>
                  <a:pt x="0" y="161543"/>
                </a:lnTo>
                <a:lnTo>
                  <a:pt x="4572" y="163829"/>
                </a:lnTo>
                <a:close/>
              </a:path>
            </a:pathLst>
          </a:custGeom>
          <a:solidFill>
            <a:srgbClr val="46b1b1"/>
          </a:solidFill>
          <a:ln w="0">
            <a:noFill/>
          </a:ln>
        </p:spPr>
        <p:style>
          <a:lnRef idx="0"/>
          <a:fillRef idx="0"/>
          <a:effectRef idx="0"/>
          <a:fontRef idx="minor"/>
        </p:style>
      </p:sp>
      <p:sp>
        <p:nvSpPr>
          <p:cNvPr id="3768" name="CustomShape 3625"/>
          <p:cNvSpPr/>
          <p:nvPr/>
        </p:nvSpPr>
        <p:spPr>
          <a:xfrm>
            <a:off x="5192280" y="4315320"/>
            <a:ext cx="161280" cy="161280"/>
          </a:xfrm>
          <a:custGeom>
            <a:avLst/>
            <a:gdLst/>
            <a:ahLst/>
            <a:rect l="l" t="t" r="r" b="b"/>
            <a:pathLst>
              <a:path w="161544" h="161544">
                <a:moveTo>
                  <a:pt x="0" y="161544"/>
                </a:moveTo>
                <a:lnTo>
                  <a:pt x="161544" y="0"/>
                </a:lnTo>
              </a:path>
            </a:pathLst>
          </a:custGeom>
          <a:noFill/>
          <a:ln w="762">
            <a:solidFill>
              <a:srgbClr val="46b1b1"/>
            </a:solidFill>
            <a:round/>
          </a:ln>
        </p:spPr>
        <p:style>
          <a:lnRef idx="0"/>
          <a:fillRef idx="0"/>
          <a:effectRef idx="0"/>
          <a:fontRef idx="minor"/>
        </p:style>
      </p:sp>
      <p:sp>
        <p:nvSpPr>
          <p:cNvPr id="3769" name="CustomShape 3626"/>
          <p:cNvSpPr/>
          <p:nvPr/>
        </p:nvSpPr>
        <p:spPr>
          <a:xfrm>
            <a:off x="5190840" y="43146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6b1b1"/>
          </a:solidFill>
          <a:ln w="0">
            <a:noFill/>
          </a:ln>
        </p:spPr>
        <p:style>
          <a:lnRef idx="0"/>
          <a:fillRef idx="0"/>
          <a:effectRef idx="0"/>
          <a:fontRef idx="minor"/>
        </p:style>
      </p:sp>
      <p:sp>
        <p:nvSpPr>
          <p:cNvPr id="3770" name="CustomShape 3627"/>
          <p:cNvSpPr/>
          <p:nvPr/>
        </p:nvSpPr>
        <p:spPr>
          <a:xfrm>
            <a:off x="5190120" y="4313520"/>
            <a:ext cx="162000" cy="162000"/>
          </a:xfrm>
          <a:custGeom>
            <a:avLst/>
            <a:gdLst/>
            <a:ahLst/>
            <a:rect l="l" t="t" r="r" b="b"/>
            <a:pathLst>
              <a:path w="162305" h="162305">
                <a:moveTo>
                  <a:pt x="762" y="162305"/>
                </a:moveTo>
                <a:lnTo>
                  <a:pt x="162306" y="761"/>
                </a:lnTo>
                <a:lnTo>
                  <a:pt x="161544" y="0"/>
                </a:lnTo>
                <a:lnTo>
                  <a:pt x="0" y="162305"/>
                </a:lnTo>
                <a:lnTo>
                  <a:pt x="762" y="162305"/>
                </a:lnTo>
                <a:close/>
              </a:path>
            </a:pathLst>
          </a:custGeom>
          <a:solidFill>
            <a:srgbClr val="47b4b4"/>
          </a:solidFill>
          <a:ln w="0">
            <a:noFill/>
          </a:ln>
        </p:spPr>
        <p:style>
          <a:lnRef idx="0"/>
          <a:fillRef idx="0"/>
          <a:effectRef idx="0"/>
          <a:fontRef idx="minor"/>
        </p:style>
      </p:sp>
      <p:sp>
        <p:nvSpPr>
          <p:cNvPr id="3771" name="CustomShape 3628"/>
          <p:cNvSpPr/>
          <p:nvPr/>
        </p:nvSpPr>
        <p:spPr>
          <a:xfrm>
            <a:off x="5188320" y="431352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8b6b6"/>
          </a:solidFill>
          <a:ln w="0">
            <a:noFill/>
          </a:ln>
        </p:spPr>
        <p:style>
          <a:lnRef idx="0"/>
          <a:fillRef idx="0"/>
          <a:effectRef idx="0"/>
          <a:fontRef idx="minor"/>
        </p:style>
      </p:sp>
      <p:sp>
        <p:nvSpPr>
          <p:cNvPr id="3772" name="CustomShape 3629"/>
          <p:cNvSpPr/>
          <p:nvPr/>
        </p:nvSpPr>
        <p:spPr>
          <a:xfrm>
            <a:off x="5187600" y="43128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9b8b8"/>
          </a:solidFill>
          <a:ln w="0">
            <a:noFill/>
          </a:ln>
        </p:spPr>
        <p:style>
          <a:lnRef idx="0"/>
          <a:fillRef idx="0"/>
          <a:effectRef idx="0"/>
          <a:fontRef idx="minor"/>
        </p:style>
      </p:sp>
      <p:sp>
        <p:nvSpPr>
          <p:cNvPr id="3773" name="CustomShape 3630"/>
          <p:cNvSpPr/>
          <p:nvPr/>
        </p:nvSpPr>
        <p:spPr>
          <a:xfrm>
            <a:off x="5178600" y="4306680"/>
            <a:ext cx="170280" cy="167400"/>
          </a:xfrm>
          <a:custGeom>
            <a:avLst/>
            <a:gdLst/>
            <a:ahLst/>
            <a:rect l="l" t="t" r="r" b="b"/>
            <a:pathLst>
              <a:path w="170687" h="167639">
                <a:moveTo>
                  <a:pt x="9144" y="167639"/>
                </a:moveTo>
                <a:lnTo>
                  <a:pt x="170688" y="6095"/>
                </a:lnTo>
                <a:lnTo>
                  <a:pt x="161544" y="0"/>
                </a:lnTo>
                <a:lnTo>
                  <a:pt x="0" y="161543"/>
                </a:lnTo>
                <a:lnTo>
                  <a:pt x="9144" y="167639"/>
                </a:lnTo>
                <a:close/>
              </a:path>
            </a:pathLst>
          </a:custGeom>
          <a:solidFill>
            <a:srgbClr val="4ababa"/>
          </a:solidFill>
          <a:ln w="0">
            <a:noFill/>
          </a:ln>
        </p:spPr>
        <p:style>
          <a:lnRef idx="0"/>
          <a:fillRef idx="0"/>
          <a:effectRef idx="0"/>
          <a:fontRef idx="minor"/>
        </p:style>
      </p:sp>
      <p:sp>
        <p:nvSpPr>
          <p:cNvPr id="3774" name="CustomShape 3631"/>
          <p:cNvSpPr/>
          <p:nvPr/>
        </p:nvSpPr>
        <p:spPr>
          <a:xfrm>
            <a:off x="5187600" y="4312800"/>
            <a:ext cx="161280" cy="161280"/>
          </a:xfrm>
          <a:custGeom>
            <a:avLst/>
            <a:gdLst/>
            <a:ahLst/>
            <a:rect l="l" t="t" r="r" b="b"/>
            <a:pathLst>
              <a:path w="161544" h="161544">
                <a:moveTo>
                  <a:pt x="0" y="161543"/>
                </a:moveTo>
                <a:lnTo>
                  <a:pt x="161544" y="0"/>
                </a:lnTo>
              </a:path>
            </a:pathLst>
          </a:custGeom>
          <a:noFill/>
          <a:ln w="762">
            <a:solidFill>
              <a:srgbClr val="4ababa"/>
            </a:solidFill>
            <a:round/>
          </a:ln>
        </p:spPr>
        <p:style>
          <a:lnRef idx="0"/>
          <a:fillRef idx="0"/>
          <a:effectRef idx="0"/>
          <a:fontRef idx="minor"/>
        </p:style>
      </p:sp>
      <p:sp>
        <p:nvSpPr>
          <p:cNvPr id="3775" name="CustomShape 3632"/>
          <p:cNvSpPr/>
          <p:nvPr/>
        </p:nvSpPr>
        <p:spPr>
          <a:xfrm>
            <a:off x="5186160" y="43120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ababa"/>
          </a:solidFill>
          <a:ln w="0">
            <a:noFill/>
          </a:ln>
        </p:spPr>
        <p:style>
          <a:lnRef idx="0"/>
          <a:fillRef idx="0"/>
          <a:effectRef idx="0"/>
          <a:fontRef idx="minor"/>
        </p:style>
      </p:sp>
      <p:sp>
        <p:nvSpPr>
          <p:cNvPr id="3776" name="CustomShape 3633"/>
          <p:cNvSpPr/>
          <p:nvPr/>
        </p:nvSpPr>
        <p:spPr>
          <a:xfrm>
            <a:off x="5185440" y="431136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4abbbb"/>
          </a:solidFill>
          <a:ln w="0">
            <a:noFill/>
          </a:ln>
        </p:spPr>
        <p:style>
          <a:lnRef idx="0"/>
          <a:fillRef idx="0"/>
          <a:effectRef idx="0"/>
          <a:fontRef idx="minor"/>
        </p:style>
      </p:sp>
      <p:sp>
        <p:nvSpPr>
          <p:cNvPr id="3777" name="CustomShape 3634"/>
          <p:cNvSpPr/>
          <p:nvPr/>
        </p:nvSpPr>
        <p:spPr>
          <a:xfrm>
            <a:off x="5184720" y="4310640"/>
            <a:ext cx="162000" cy="162000"/>
          </a:xfrm>
          <a:custGeom>
            <a:avLst/>
            <a:gdLst/>
            <a:ahLst/>
            <a:rect l="l" t="t" r="r" b="b"/>
            <a:pathLst>
              <a:path w="162306" h="162305">
                <a:moveTo>
                  <a:pt x="762" y="162305"/>
                </a:moveTo>
                <a:lnTo>
                  <a:pt x="162306" y="761"/>
                </a:lnTo>
                <a:lnTo>
                  <a:pt x="161544" y="0"/>
                </a:lnTo>
                <a:lnTo>
                  <a:pt x="0" y="162305"/>
                </a:lnTo>
                <a:lnTo>
                  <a:pt x="762" y="162305"/>
                </a:lnTo>
                <a:close/>
              </a:path>
            </a:pathLst>
          </a:custGeom>
          <a:solidFill>
            <a:srgbClr val="4abcbc"/>
          </a:solidFill>
          <a:ln w="0">
            <a:noFill/>
          </a:ln>
        </p:spPr>
        <p:style>
          <a:lnRef idx="0"/>
          <a:fillRef idx="0"/>
          <a:effectRef idx="0"/>
          <a:fontRef idx="minor"/>
        </p:style>
      </p:sp>
      <p:sp>
        <p:nvSpPr>
          <p:cNvPr id="3778" name="CustomShape 3635"/>
          <p:cNvSpPr/>
          <p:nvPr/>
        </p:nvSpPr>
        <p:spPr>
          <a:xfrm>
            <a:off x="5183280" y="4310640"/>
            <a:ext cx="162720" cy="162000"/>
          </a:xfrm>
          <a:custGeom>
            <a:avLst/>
            <a:gdLst/>
            <a:ahLst/>
            <a:rect l="l" t="t" r="r" b="b"/>
            <a:pathLst>
              <a:path w="163067" h="162305">
                <a:moveTo>
                  <a:pt x="1524" y="162305"/>
                </a:moveTo>
                <a:lnTo>
                  <a:pt x="163068" y="0"/>
                </a:lnTo>
                <a:lnTo>
                  <a:pt x="162306" y="0"/>
                </a:lnTo>
                <a:lnTo>
                  <a:pt x="0" y="161543"/>
                </a:lnTo>
                <a:lnTo>
                  <a:pt x="1524" y="162305"/>
                </a:lnTo>
                <a:close/>
              </a:path>
            </a:pathLst>
          </a:custGeom>
          <a:solidFill>
            <a:srgbClr val="4cbdbd"/>
          </a:solidFill>
          <a:ln w="0">
            <a:noFill/>
          </a:ln>
        </p:spPr>
        <p:style>
          <a:lnRef idx="0"/>
          <a:fillRef idx="0"/>
          <a:effectRef idx="0"/>
          <a:fontRef idx="minor"/>
        </p:style>
      </p:sp>
      <p:sp>
        <p:nvSpPr>
          <p:cNvPr id="3779" name="CustomShape 3636"/>
          <p:cNvSpPr/>
          <p:nvPr/>
        </p:nvSpPr>
        <p:spPr>
          <a:xfrm>
            <a:off x="5182200" y="430992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cbebe"/>
          </a:solidFill>
          <a:ln w="0">
            <a:noFill/>
          </a:ln>
        </p:spPr>
        <p:style>
          <a:lnRef idx="0"/>
          <a:fillRef idx="0"/>
          <a:effectRef idx="0"/>
          <a:fontRef idx="minor"/>
        </p:style>
      </p:sp>
      <p:sp>
        <p:nvSpPr>
          <p:cNvPr id="3780" name="CustomShape 3637"/>
          <p:cNvSpPr/>
          <p:nvPr/>
        </p:nvSpPr>
        <p:spPr>
          <a:xfrm>
            <a:off x="5181480" y="43092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0c0"/>
          </a:solidFill>
          <a:ln w="0">
            <a:noFill/>
          </a:ln>
        </p:spPr>
        <p:style>
          <a:lnRef idx="0"/>
          <a:fillRef idx="0"/>
          <a:effectRef idx="0"/>
          <a:fontRef idx="minor"/>
        </p:style>
      </p:sp>
      <p:sp>
        <p:nvSpPr>
          <p:cNvPr id="3781" name="CustomShape 3638"/>
          <p:cNvSpPr/>
          <p:nvPr/>
        </p:nvSpPr>
        <p:spPr>
          <a:xfrm>
            <a:off x="5180040" y="430848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dc1c1"/>
          </a:solidFill>
          <a:ln w="0">
            <a:noFill/>
          </a:ln>
        </p:spPr>
        <p:style>
          <a:lnRef idx="0"/>
          <a:fillRef idx="0"/>
          <a:effectRef idx="0"/>
          <a:fontRef idx="minor"/>
        </p:style>
      </p:sp>
      <p:sp>
        <p:nvSpPr>
          <p:cNvPr id="3782" name="CustomShape 3639"/>
          <p:cNvSpPr/>
          <p:nvPr/>
        </p:nvSpPr>
        <p:spPr>
          <a:xfrm>
            <a:off x="5179320" y="430776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ec2c2"/>
          </a:solidFill>
          <a:ln w="0">
            <a:noFill/>
          </a:ln>
        </p:spPr>
        <p:style>
          <a:lnRef idx="0"/>
          <a:fillRef idx="0"/>
          <a:effectRef idx="0"/>
          <a:fontRef idx="minor"/>
        </p:style>
      </p:sp>
      <p:sp>
        <p:nvSpPr>
          <p:cNvPr id="3783" name="CustomShape 3640"/>
          <p:cNvSpPr/>
          <p:nvPr/>
        </p:nvSpPr>
        <p:spPr>
          <a:xfrm>
            <a:off x="5178600" y="430668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ec3c3"/>
          </a:solidFill>
          <a:ln w="0">
            <a:noFill/>
          </a:ln>
        </p:spPr>
        <p:style>
          <a:lnRef idx="0"/>
          <a:fillRef idx="0"/>
          <a:effectRef idx="0"/>
          <a:fontRef idx="minor"/>
        </p:style>
      </p:sp>
      <p:sp>
        <p:nvSpPr>
          <p:cNvPr id="3784" name="CustomShape 3641"/>
          <p:cNvSpPr/>
          <p:nvPr/>
        </p:nvSpPr>
        <p:spPr>
          <a:xfrm>
            <a:off x="5169240" y="4298400"/>
            <a:ext cx="170280" cy="169560"/>
          </a:xfrm>
          <a:custGeom>
            <a:avLst/>
            <a:gdLst/>
            <a:ahLst/>
            <a:rect l="l" t="t" r="r" b="b"/>
            <a:pathLst>
              <a:path w="170687" h="169925">
                <a:moveTo>
                  <a:pt x="9144" y="169925"/>
                </a:moveTo>
                <a:lnTo>
                  <a:pt x="170688" y="8381"/>
                </a:lnTo>
                <a:lnTo>
                  <a:pt x="161544" y="0"/>
                </a:lnTo>
                <a:lnTo>
                  <a:pt x="0" y="161543"/>
                </a:lnTo>
                <a:lnTo>
                  <a:pt x="9144" y="169925"/>
                </a:lnTo>
                <a:close/>
              </a:path>
            </a:pathLst>
          </a:custGeom>
          <a:solidFill>
            <a:srgbClr val="4fc5c5"/>
          </a:solidFill>
          <a:ln w="0">
            <a:noFill/>
          </a:ln>
        </p:spPr>
        <p:style>
          <a:lnRef idx="0"/>
          <a:fillRef idx="0"/>
          <a:effectRef idx="0"/>
          <a:fontRef idx="minor"/>
        </p:style>
      </p:sp>
      <p:sp>
        <p:nvSpPr>
          <p:cNvPr id="3785" name="CustomShape 3642"/>
          <p:cNvSpPr/>
          <p:nvPr/>
        </p:nvSpPr>
        <p:spPr>
          <a:xfrm>
            <a:off x="5178600" y="4306680"/>
            <a:ext cx="161280" cy="161280"/>
          </a:xfrm>
          <a:custGeom>
            <a:avLst/>
            <a:gdLst/>
            <a:ahLst/>
            <a:rect l="l" t="t" r="r" b="b"/>
            <a:pathLst>
              <a:path w="161544" h="161544">
                <a:moveTo>
                  <a:pt x="0" y="161543"/>
                </a:moveTo>
                <a:lnTo>
                  <a:pt x="161544" y="0"/>
                </a:lnTo>
              </a:path>
            </a:pathLst>
          </a:custGeom>
          <a:noFill/>
          <a:ln w="762">
            <a:solidFill>
              <a:srgbClr val="4fc5c5"/>
            </a:solidFill>
            <a:round/>
          </a:ln>
        </p:spPr>
        <p:style>
          <a:lnRef idx="0"/>
          <a:fillRef idx="0"/>
          <a:effectRef idx="0"/>
          <a:fontRef idx="minor"/>
        </p:style>
      </p:sp>
      <p:sp>
        <p:nvSpPr>
          <p:cNvPr id="3786" name="CustomShape 3643"/>
          <p:cNvSpPr/>
          <p:nvPr/>
        </p:nvSpPr>
        <p:spPr>
          <a:xfrm>
            <a:off x="5177160" y="430596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4fc5c5"/>
          </a:solidFill>
          <a:ln w="0">
            <a:noFill/>
          </a:ln>
        </p:spPr>
        <p:style>
          <a:lnRef idx="0"/>
          <a:fillRef idx="0"/>
          <a:effectRef idx="0"/>
          <a:fontRef idx="minor"/>
        </p:style>
      </p:sp>
      <p:sp>
        <p:nvSpPr>
          <p:cNvPr id="3787" name="CustomShape 3644"/>
          <p:cNvSpPr/>
          <p:nvPr/>
        </p:nvSpPr>
        <p:spPr>
          <a:xfrm>
            <a:off x="5176440" y="4304520"/>
            <a:ext cx="162720" cy="162720"/>
          </a:xfrm>
          <a:custGeom>
            <a:avLst/>
            <a:gdLst/>
            <a:ahLst/>
            <a:rect l="l" t="t" r="r" b="b"/>
            <a:pathLst>
              <a:path w="163067" h="163067">
                <a:moveTo>
                  <a:pt x="762" y="163067"/>
                </a:moveTo>
                <a:lnTo>
                  <a:pt x="163068" y="1523"/>
                </a:lnTo>
                <a:lnTo>
                  <a:pt x="161544" y="0"/>
                </a:lnTo>
                <a:lnTo>
                  <a:pt x="0" y="162305"/>
                </a:lnTo>
                <a:lnTo>
                  <a:pt x="762" y="163067"/>
                </a:lnTo>
                <a:close/>
              </a:path>
            </a:pathLst>
          </a:custGeom>
          <a:solidFill>
            <a:srgbClr val="4fc5c5"/>
          </a:solidFill>
          <a:ln w="0">
            <a:noFill/>
          </a:ln>
        </p:spPr>
        <p:style>
          <a:lnRef idx="0"/>
          <a:fillRef idx="0"/>
          <a:effectRef idx="0"/>
          <a:fontRef idx="minor"/>
        </p:style>
      </p:sp>
      <p:sp>
        <p:nvSpPr>
          <p:cNvPr id="3788" name="CustomShape 3645"/>
          <p:cNvSpPr/>
          <p:nvPr/>
        </p:nvSpPr>
        <p:spPr>
          <a:xfrm>
            <a:off x="5174640" y="4303800"/>
            <a:ext cx="162720" cy="162720"/>
          </a:xfrm>
          <a:custGeom>
            <a:avLst/>
            <a:gdLst/>
            <a:ahLst/>
            <a:rect l="l" t="t" r="r" b="b"/>
            <a:pathLst>
              <a:path w="163067" h="163067">
                <a:moveTo>
                  <a:pt x="1524" y="163067"/>
                </a:moveTo>
                <a:lnTo>
                  <a:pt x="163068" y="761"/>
                </a:lnTo>
                <a:lnTo>
                  <a:pt x="162306" y="0"/>
                </a:lnTo>
                <a:lnTo>
                  <a:pt x="0" y="161543"/>
                </a:lnTo>
                <a:lnTo>
                  <a:pt x="1524" y="163067"/>
                </a:lnTo>
                <a:close/>
              </a:path>
            </a:pathLst>
          </a:custGeom>
          <a:solidFill>
            <a:srgbClr val="4fc6c6"/>
          </a:solidFill>
          <a:ln w="0">
            <a:noFill/>
          </a:ln>
        </p:spPr>
        <p:style>
          <a:lnRef idx="0"/>
          <a:fillRef idx="0"/>
          <a:effectRef idx="0"/>
          <a:fontRef idx="minor"/>
        </p:style>
      </p:sp>
      <p:sp>
        <p:nvSpPr>
          <p:cNvPr id="3789" name="CustomShape 3646"/>
          <p:cNvSpPr/>
          <p:nvPr/>
        </p:nvSpPr>
        <p:spPr>
          <a:xfrm>
            <a:off x="5173920" y="430308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50c7c7"/>
          </a:solidFill>
          <a:ln w="0">
            <a:noFill/>
          </a:ln>
        </p:spPr>
        <p:style>
          <a:lnRef idx="0"/>
          <a:fillRef idx="0"/>
          <a:effectRef idx="0"/>
          <a:fontRef idx="minor"/>
        </p:style>
      </p:sp>
      <p:sp>
        <p:nvSpPr>
          <p:cNvPr id="3790" name="CustomShape 3647"/>
          <p:cNvSpPr/>
          <p:nvPr/>
        </p:nvSpPr>
        <p:spPr>
          <a:xfrm>
            <a:off x="5173200" y="430164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0c8c8"/>
          </a:solidFill>
          <a:ln w="0">
            <a:noFill/>
          </a:ln>
        </p:spPr>
        <p:style>
          <a:lnRef idx="0"/>
          <a:fillRef idx="0"/>
          <a:effectRef idx="0"/>
          <a:fontRef idx="minor"/>
        </p:style>
      </p:sp>
      <p:sp>
        <p:nvSpPr>
          <p:cNvPr id="3791" name="CustomShape 3648"/>
          <p:cNvSpPr/>
          <p:nvPr/>
        </p:nvSpPr>
        <p:spPr>
          <a:xfrm>
            <a:off x="5171760" y="4300560"/>
            <a:ext cx="162720" cy="162720"/>
          </a:xfrm>
          <a:custGeom>
            <a:avLst/>
            <a:gdLst/>
            <a:ahLst/>
            <a:rect l="l" t="t" r="r" b="b"/>
            <a:pathLst>
              <a:path w="163067" h="163067">
                <a:moveTo>
                  <a:pt x="1524" y="163068"/>
                </a:moveTo>
                <a:lnTo>
                  <a:pt x="163068" y="762"/>
                </a:lnTo>
                <a:lnTo>
                  <a:pt x="161544" y="0"/>
                </a:lnTo>
                <a:lnTo>
                  <a:pt x="0" y="161544"/>
                </a:lnTo>
                <a:lnTo>
                  <a:pt x="1524" y="163068"/>
                </a:lnTo>
                <a:close/>
              </a:path>
            </a:pathLst>
          </a:custGeom>
          <a:solidFill>
            <a:srgbClr val="50c9c9"/>
          </a:solidFill>
          <a:ln w="0">
            <a:noFill/>
          </a:ln>
        </p:spPr>
        <p:style>
          <a:lnRef idx="0"/>
          <a:fillRef idx="0"/>
          <a:effectRef idx="0"/>
          <a:fontRef idx="minor"/>
        </p:style>
      </p:sp>
      <p:sp>
        <p:nvSpPr>
          <p:cNvPr id="3792" name="CustomShape 3649"/>
          <p:cNvSpPr/>
          <p:nvPr/>
        </p:nvSpPr>
        <p:spPr>
          <a:xfrm>
            <a:off x="5171040" y="429984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51caca"/>
          </a:solidFill>
          <a:ln w="0">
            <a:noFill/>
          </a:ln>
        </p:spPr>
        <p:style>
          <a:lnRef idx="0"/>
          <a:fillRef idx="0"/>
          <a:effectRef idx="0"/>
          <a:fontRef idx="minor"/>
        </p:style>
      </p:sp>
      <p:sp>
        <p:nvSpPr>
          <p:cNvPr id="3793" name="CustomShape 3650"/>
          <p:cNvSpPr/>
          <p:nvPr/>
        </p:nvSpPr>
        <p:spPr>
          <a:xfrm>
            <a:off x="5169240" y="4298400"/>
            <a:ext cx="162720" cy="162720"/>
          </a:xfrm>
          <a:custGeom>
            <a:avLst/>
            <a:gdLst/>
            <a:ahLst/>
            <a:rect l="l" t="t" r="r" b="b"/>
            <a:pathLst>
              <a:path w="163067" h="163067">
                <a:moveTo>
                  <a:pt x="1524" y="163068"/>
                </a:moveTo>
                <a:lnTo>
                  <a:pt x="163068" y="1524"/>
                </a:lnTo>
                <a:lnTo>
                  <a:pt x="161544" y="0"/>
                </a:lnTo>
                <a:lnTo>
                  <a:pt x="0" y="161544"/>
                </a:lnTo>
                <a:lnTo>
                  <a:pt x="1524" y="163068"/>
                </a:lnTo>
                <a:close/>
              </a:path>
            </a:pathLst>
          </a:custGeom>
          <a:solidFill>
            <a:srgbClr val="51cbcb"/>
          </a:solidFill>
          <a:ln w="0">
            <a:noFill/>
          </a:ln>
        </p:spPr>
        <p:style>
          <a:lnRef idx="0"/>
          <a:fillRef idx="0"/>
          <a:effectRef idx="0"/>
          <a:fontRef idx="minor"/>
        </p:style>
      </p:sp>
      <p:sp>
        <p:nvSpPr>
          <p:cNvPr id="3794" name="CustomShape 3651"/>
          <p:cNvSpPr/>
          <p:nvPr/>
        </p:nvSpPr>
        <p:spPr>
          <a:xfrm>
            <a:off x="5160960" y="4287600"/>
            <a:ext cx="169560" cy="171720"/>
          </a:xfrm>
          <a:custGeom>
            <a:avLst/>
            <a:gdLst/>
            <a:ahLst/>
            <a:rect l="l" t="t" r="r" b="b"/>
            <a:pathLst>
              <a:path w="169925" h="172212">
                <a:moveTo>
                  <a:pt x="8382" y="172212"/>
                </a:moveTo>
                <a:lnTo>
                  <a:pt x="169926" y="10668"/>
                </a:lnTo>
                <a:lnTo>
                  <a:pt x="161544" y="0"/>
                </a:lnTo>
                <a:lnTo>
                  <a:pt x="0" y="161544"/>
                </a:lnTo>
                <a:lnTo>
                  <a:pt x="8382" y="172212"/>
                </a:lnTo>
                <a:close/>
              </a:path>
            </a:pathLst>
          </a:custGeom>
          <a:solidFill>
            <a:srgbClr val="52cdcd"/>
          </a:solidFill>
          <a:ln w="0">
            <a:noFill/>
          </a:ln>
        </p:spPr>
        <p:style>
          <a:lnRef idx="0"/>
          <a:fillRef idx="0"/>
          <a:effectRef idx="0"/>
          <a:fontRef idx="minor"/>
        </p:style>
      </p:sp>
      <p:sp>
        <p:nvSpPr>
          <p:cNvPr id="3795" name="CustomShape 3652"/>
          <p:cNvSpPr/>
          <p:nvPr/>
        </p:nvSpPr>
        <p:spPr>
          <a:xfrm>
            <a:off x="5169240" y="4298400"/>
            <a:ext cx="161280" cy="161280"/>
          </a:xfrm>
          <a:custGeom>
            <a:avLst/>
            <a:gdLst/>
            <a:ahLst/>
            <a:rect l="l" t="t" r="r" b="b"/>
            <a:pathLst>
              <a:path w="161544" h="161544">
                <a:moveTo>
                  <a:pt x="0" y="161543"/>
                </a:moveTo>
                <a:lnTo>
                  <a:pt x="161544" y="0"/>
                </a:lnTo>
              </a:path>
            </a:pathLst>
          </a:custGeom>
          <a:noFill/>
          <a:ln w="762">
            <a:solidFill>
              <a:srgbClr val="52cdcd"/>
            </a:solidFill>
            <a:round/>
          </a:ln>
        </p:spPr>
        <p:style>
          <a:lnRef idx="0"/>
          <a:fillRef idx="0"/>
          <a:effectRef idx="0"/>
          <a:fontRef idx="minor"/>
        </p:style>
      </p:sp>
      <p:sp>
        <p:nvSpPr>
          <p:cNvPr id="3796" name="CustomShape 3653"/>
          <p:cNvSpPr/>
          <p:nvPr/>
        </p:nvSpPr>
        <p:spPr>
          <a:xfrm>
            <a:off x="5167800" y="429696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2cdcd"/>
          </a:solidFill>
          <a:ln w="0">
            <a:noFill/>
          </a:ln>
        </p:spPr>
        <p:style>
          <a:lnRef idx="0"/>
          <a:fillRef idx="0"/>
          <a:effectRef idx="0"/>
          <a:fontRef idx="minor"/>
        </p:style>
      </p:sp>
      <p:sp>
        <p:nvSpPr>
          <p:cNvPr id="3797" name="CustomShape 3654"/>
          <p:cNvSpPr/>
          <p:nvPr/>
        </p:nvSpPr>
        <p:spPr>
          <a:xfrm>
            <a:off x="5166360" y="4295520"/>
            <a:ext cx="162720" cy="162720"/>
          </a:xfrm>
          <a:custGeom>
            <a:avLst/>
            <a:gdLst/>
            <a:ahLst/>
            <a:rect l="l" t="t" r="r" b="b"/>
            <a:pathLst>
              <a:path w="163067" h="163067">
                <a:moveTo>
                  <a:pt x="1524" y="163068"/>
                </a:moveTo>
                <a:lnTo>
                  <a:pt x="163068" y="1524"/>
                </a:lnTo>
                <a:lnTo>
                  <a:pt x="162306" y="0"/>
                </a:lnTo>
                <a:lnTo>
                  <a:pt x="0" y="161544"/>
                </a:lnTo>
                <a:lnTo>
                  <a:pt x="1524" y="163068"/>
                </a:lnTo>
                <a:close/>
              </a:path>
            </a:pathLst>
          </a:custGeom>
          <a:solidFill>
            <a:srgbClr val="52cece"/>
          </a:solidFill>
          <a:ln w="0">
            <a:noFill/>
          </a:ln>
        </p:spPr>
        <p:style>
          <a:lnRef idx="0"/>
          <a:fillRef idx="0"/>
          <a:effectRef idx="0"/>
          <a:fontRef idx="minor"/>
        </p:style>
      </p:sp>
      <p:sp>
        <p:nvSpPr>
          <p:cNvPr id="3798" name="CustomShape 3655"/>
          <p:cNvSpPr/>
          <p:nvPr/>
        </p:nvSpPr>
        <p:spPr>
          <a:xfrm>
            <a:off x="5165640" y="4293000"/>
            <a:ext cx="162720" cy="163440"/>
          </a:xfrm>
          <a:custGeom>
            <a:avLst/>
            <a:gdLst/>
            <a:ahLst/>
            <a:rect l="l" t="t" r="r" b="b"/>
            <a:pathLst>
              <a:path w="163067" h="163829">
                <a:moveTo>
                  <a:pt x="762" y="163829"/>
                </a:moveTo>
                <a:lnTo>
                  <a:pt x="163068" y="2285"/>
                </a:lnTo>
                <a:lnTo>
                  <a:pt x="161544" y="0"/>
                </a:lnTo>
                <a:lnTo>
                  <a:pt x="0" y="161543"/>
                </a:lnTo>
                <a:lnTo>
                  <a:pt x="762" y="163829"/>
                </a:lnTo>
                <a:close/>
              </a:path>
            </a:pathLst>
          </a:custGeom>
          <a:solidFill>
            <a:srgbClr val="52cfcf"/>
          </a:solidFill>
          <a:ln w="0">
            <a:noFill/>
          </a:ln>
        </p:spPr>
        <p:style>
          <a:lnRef idx="0"/>
          <a:fillRef idx="0"/>
          <a:effectRef idx="0"/>
          <a:fontRef idx="minor"/>
        </p:style>
      </p:sp>
      <p:sp>
        <p:nvSpPr>
          <p:cNvPr id="3799" name="CustomShape 3656"/>
          <p:cNvSpPr/>
          <p:nvPr/>
        </p:nvSpPr>
        <p:spPr>
          <a:xfrm>
            <a:off x="5164200" y="429156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2d0d0"/>
          </a:solidFill>
          <a:ln w="0">
            <a:noFill/>
          </a:ln>
        </p:spPr>
        <p:style>
          <a:lnRef idx="0"/>
          <a:fillRef idx="0"/>
          <a:effectRef idx="0"/>
          <a:fontRef idx="minor"/>
        </p:style>
      </p:sp>
      <p:sp>
        <p:nvSpPr>
          <p:cNvPr id="3800" name="CustomShape 3657"/>
          <p:cNvSpPr/>
          <p:nvPr/>
        </p:nvSpPr>
        <p:spPr>
          <a:xfrm>
            <a:off x="5162400" y="429012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2d1d1"/>
          </a:solidFill>
          <a:ln w="0">
            <a:noFill/>
          </a:ln>
        </p:spPr>
        <p:style>
          <a:lnRef idx="0"/>
          <a:fillRef idx="0"/>
          <a:effectRef idx="0"/>
          <a:fontRef idx="minor"/>
        </p:style>
      </p:sp>
      <p:sp>
        <p:nvSpPr>
          <p:cNvPr id="3801" name="CustomShape 3658"/>
          <p:cNvSpPr/>
          <p:nvPr/>
        </p:nvSpPr>
        <p:spPr>
          <a:xfrm>
            <a:off x="5160960" y="4287600"/>
            <a:ext cx="162720" cy="163440"/>
          </a:xfrm>
          <a:custGeom>
            <a:avLst/>
            <a:gdLst/>
            <a:ahLst/>
            <a:rect l="l" t="t" r="r" b="b"/>
            <a:pathLst>
              <a:path w="163067" h="163829">
                <a:moveTo>
                  <a:pt x="1524" y="163829"/>
                </a:moveTo>
                <a:lnTo>
                  <a:pt x="163068" y="2285"/>
                </a:lnTo>
                <a:lnTo>
                  <a:pt x="161544" y="0"/>
                </a:lnTo>
                <a:lnTo>
                  <a:pt x="0" y="161543"/>
                </a:lnTo>
                <a:lnTo>
                  <a:pt x="1524" y="163829"/>
                </a:lnTo>
                <a:close/>
              </a:path>
            </a:pathLst>
          </a:custGeom>
          <a:solidFill>
            <a:srgbClr val="52d2d2"/>
          </a:solidFill>
          <a:ln w="0">
            <a:noFill/>
          </a:ln>
        </p:spPr>
        <p:style>
          <a:lnRef idx="0"/>
          <a:fillRef idx="0"/>
          <a:effectRef idx="0"/>
          <a:fontRef idx="minor"/>
        </p:style>
      </p:sp>
      <p:sp>
        <p:nvSpPr>
          <p:cNvPr id="3802" name="CustomShape 3659"/>
          <p:cNvSpPr/>
          <p:nvPr/>
        </p:nvSpPr>
        <p:spPr>
          <a:xfrm>
            <a:off x="5152680" y="4274640"/>
            <a:ext cx="169560" cy="174240"/>
          </a:xfrm>
          <a:custGeom>
            <a:avLst/>
            <a:gdLst/>
            <a:ahLst/>
            <a:rect l="l" t="t" r="r" b="b"/>
            <a:pathLst>
              <a:path w="169925" h="174498">
                <a:moveTo>
                  <a:pt x="8382" y="174498"/>
                </a:moveTo>
                <a:lnTo>
                  <a:pt x="169926" y="12954"/>
                </a:lnTo>
                <a:lnTo>
                  <a:pt x="161544" y="0"/>
                </a:lnTo>
                <a:lnTo>
                  <a:pt x="0" y="161544"/>
                </a:lnTo>
                <a:lnTo>
                  <a:pt x="8382" y="174498"/>
                </a:lnTo>
                <a:close/>
              </a:path>
            </a:pathLst>
          </a:custGeom>
          <a:solidFill>
            <a:srgbClr val="53d2d2"/>
          </a:solidFill>
          <a:ln w="0">
            <a:noFill/>
          </a:ln>
        </p:spPr>
        <p:style>
          <a:lnRef idx="0"/>
          <a:fillRef idx="0"/>
          <a:effectRef idx="0"/>
          <a:fontRef idx="minor"/>
        </p:style>
      </p:sp>
      <p:sp>
        <p:nvSpPr>
          <p:cNvPr id="3803" name="CustomShape 3660"/>
          <p:cNvSpPr/>
          <p:nvPr/>
        </p:nvSpPr>
        <p:spPr>
          <a:xfrm>
            <a:off x="5160960" y="428760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3804" name="CustomShape 3661"/>
          <p:cNvSpPr/>
          <p:nvPr/>
        </p:nvSpPr>
        <p:spPr>
          <a:xfrm>
            <a:off x="5158080" y="4283280"/>
            <a:ext cx="164160" cy="165600"/>
          </a:xfrm>
          <a:custGeom>
            <a:avLst/>
            <a:gdLst/>
            <a:ahLst/>
            <a:rect l="l" t="t" r="r" b="b"/>
            <a:pathLst>
              <a:path w="164591" h="166115">
                <a:moveTo>
                  <a:pt x="3048" y="166115"/>
                </a:moveTo>
                <a:lnTo>
                  <a:pt x="164592" y="4571"/>
                </a:lnTo>
                <a:lnTo>
                  <a:pt x="161544" y="0"/>
                </a:lnTo>
                <a:lnTo>
                  <a:pt x="0" y="162305"/>
                </a:lnTo>
                <a:lnTo>
                  <a:pt x="3048" y="166115"/>
                </a:lnTo>
                <a:close/>
              </a:path>
            </a:pathLst>
          </a:custGeom>
          <a:solidFill>
            <a:srgbClr val="53d2d2"/>
          </a:solidFill>
          <a:ln w="0">
            <a:noFill/>
          </a:ln>
        </p:spPr>
        <p:style>
          <a:lnRef idx="0"/>
          <a:fillRef idx="0"/>
          <a:effectRef idx="0"/>
          <a:fontRef idx="minor"/>
        </p:style>
      </p:sp>
      <p:sp>
        <p:nvSpPr>
          <p:cNvPr id="3805" name="CustomShape 3662"/>
          <p:cNvSpPr/>
          <p:nvPr/>
        </p:nvSpPr>
        <p:spPr>
          <a:xfrm>
            <a:off x="5154840" y="4279320"/>
            <a:ext cx="164160" cy="165600"/>
          </a:xfrm>
          <a:custGeom>
            <a:avLst/>
            <a:gdLst/>
            <a:ahLst/>
            <a:rect l="l" t="t" r="r" b="b"/>
            <a:pathLst>
              <a:path w="164591" h="166115">
                <a:moveTo>
                  <a:pt x="3048" y="166116"/>
                </a:moveTo>
                <a:lnTo>
                  <a:pt x="164592" y="3810"/>
                </a:lnTo>
                <a:lnTo>
                  <a:pt x="162306" y="0"/>
                </a:lnTo>
                <a:lnTo>
                  <a:pt x="0" y="161544"/>
                </a:lnTo>
                <a:lnTo>
                  <a:pt x="3048" y="166116"/>
                </a:lnTo>
                <a:close/>
              </a:path>
            </a:pathLst>
          </a:custGeom>
          <a:solidFill>
            <a:srgbClr val="53d3d3"/>
          </a:solidFill>
          <a:ln w="0">
            <a:noFill/>
          </a:ln>
        </p:spPr>
        <p:style>
          <a:lnRef idx="0"/>
          <a:fillRef idx="0"/>
          <a:effectRef idx="0"/>
          <a:fontRef idx="minor"/>
        </p:style>
      </p:sp>
      <p:sp>
        <p:nvSpPr>
          <p:cNvPr id="3806" name="CustomShape 3663"/>
          <p:cNvSpPr/>
          <p:nvPr/>
        </p:nvSpPr>
        <p:spPr>
          <a:xfrm>
            <a:off x="5152680" y="4274640"/>
            <a:ext cx="164160" cy="165600"/>
          </a:xfrm>
          <a:custGeom>
            <a:avLst/>
            <a:gdLst/>
            <a:ahLst/>
            <a:rect l="l" t="t" r="r" b="b"/>
            <a:pathLst>
              <a:path w="164591" h="166115">
                <a:moveTo>
                  <a:pt x="2286" y="166115"/>
                </a:moveTo>
                <a:lnTo>
                  <a:pt x="164592" y="4571"/>
                </a:lnTo>
                <a:lnTo>
                  <a:pt x="161544" y="0"/>
                </a:lnTo>
                <a:lnTo>
                  <a:pt x="0" y="161543"/>
                </a:lnTo>
                <a:lnTo>
                  <a:pt x="2286" y="166115"/>
                </a:lnTo>
                <a:close/>
              </a:path>
            </a:pathLst>
          </a:custGeom>
          <a:solidFill>
            <a:srgbClr val="53d4d4"/>
          </a:solidFill>
          <a:ln w="0">
            <a:noFill/>
          </a:ln>
        </p:spPr>
        <p:style>
          <a:lnRef idx="0"/>
          <a:fillRef idx="0"/>
          <a:effectRef idx="0"/>
          <a:fontRef idx="minor"/>
        </p:style>
      </p:sp>
      <p:sp>
        <p:nvSpPr>
          <p:cNvPr id="3807" name="CustomShape 3664"/>
          <p:cNvSpPr/>
          <p:nvPr/>
        </p:nvSpPr>
        <p:spPr>
          <a:xfrm>
            <a:off x="5144400" y="4259520"/>
            <a:ext cx="169560" cy="176400"/>
          </a:xfrm>
          <a:custGeom>
            <a:avLst/>
            <a:gdLst/>
            <a:ahLst/>
            <a:rect l="l" t="t" r="r" b="b"/>
            <a:pathLst>
              <a:path w="169925" h="176784">
                <a:moveTo>
                  <a:pt x="8382" y="176784"/>
                </a:moveTo>
                <a:lnTo>
                  <a:pt x="169926" y="15240"/>
                </a:lnTo>
                <a:lnTo>
                  <a:pt x="161544" y="0"/>
                </a:lnTo>
                <a:lnTo>
                  <a:pt x="0" y="161544"/>
                </a:lnTo>
                <a:lnTo>
                  <a:pt x="8382" y="176784"/>
                </a:lnTo>
                <a:close/>
              </a:path>
            </a:pathLst>
          </a:custGeom>
          <a:solidFill>
            <a:srgbClr val="54d5d5"/>
          </a:solidFill>
          <a:ln w="0">
            <a:noFill/>
          </a:ln>
        </p:spPr>
        <p:style>
          <a:lnRef idx="0"/>
          <a:fillRef idx="0"/>
          <a:effectRef idx="0"/>
          <a:fontRef idx="minor"/>
        </p:style>
      </p:sp>
      <p:sp>
        <p:nvSpPr>
          <p:cNvPr id="3808" name="CustomShape 3665"/>
          <p:cNvSpPr/>
          <p:nvPr/>
        </p:nvSpPr>
        <p:spPr>
          <a:xfrm>
            <a:off x="5152680" y="427500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3809" name="CustomShape 3666"/>
          <p:cNvSpPr/>
          <p:nvPr/>
        </p:nvSpPr>
        <p:spPr>
          <a:xfrm>
            <a:off x="5149440" y="4269600"/>
            <a:ext cx="164160" cy="166680"/>
          </a:xfrm>
          <a:custGeom>
            <a:avLst/>
            <a:gdLst/>
            <a:ahLst/>
            <a:rect l="l" t="t" r="r" b="b"/>
            <a:pathLst>
              <a:path w="164591" h="166877">
                <a:moveTo>
                  <a:pt x="3048" y="166877"/>
                </a:moveTo>
                <a:lnTo>
                  <a:pt x="164592" y="5333"/>
                </a:lnTo>
                <a:lnTo>
                  <a:pt x="161544" y="0"/>
                </a:lnTo>
                <a:lnTo>
                  <a:pt x="0" y="161543"/>
                </a:lnTo>
                <a:lnTo>
                  <a:pt x="3048" y="166877"/>
                </a:lnTo>
                <a:close/>
              </a:path>
            </a:pathLst>
          </a:custGeom>
          <a:solidFill>
            <a:srgbClr val="54d5d5"/>
          </a:solidFill>
          <a:ln w="0">
            <a:noFill/>
          </a:ln>
        </p:spPr>
        <p:style>
          <a:lnRef idx="0"/>
          <a:fillRef idx="0"/>
          <a:effectRef idx="0"/>
          <a:fontRef idx="minor"/>
        </p:style>
      </p:sp>
      <p:sp>
        <p:nvSpPr>
          <p:cNvPr id="3810" name="CustomShape 3667"/>
          <p:cNvSpPr/>
          <p:nvPr/>
        </p:nvSpPr>
        <p:spPr>
          <a:xfrm>
            <a:off x="5146560" y="4264200"/>
            <a:ext cx="164160" cy="166680"/>
          </a:xfrm>
          <a:custGeom>
            <a:avLst/>
            <a:gdLst/>
            <a:ahLst/>
            <a:rect l="l" t="t" r="r" b="b"/>
            <a:pathLst>
              <a:path w="164591" h="166877">
                <a:moveTo>
                  <a:pt x="3048" y="166877"/>
                </a:moveTo>
                <a:lnTo>
                  <a:pt x="164592" y="5333"/>
                </a:lnTo>
                <a:lnTo>
                  <a:pt x="162306" y="0"/>
                </a:lnTo>
                <a:lnTo>
                  <a:pt x="0" y="161543"/>
                </a:lnTo>
                <a:lnTo>
                  <a:pt x="3048" y="166877"/>
                </a:lnTo>
                <a:close/>
              </a:path>
            </a:pathLst>
          </a:custGeom>
          <a:solidFill>
            <a:srgbClr val="54d6d6"/>
          </a:solidFill>
          <a:ln w="0">
            <a:noFill/>
          </a:ln>
        </p:spPr>
        <p:style>
          <a:lnRef idx="0"/>
          <a:fillRef idx="0"/>
          <a:effectRef idx="0"/>
          <a:fontRef idx="minor"/>
        </p:style>
      </p:sp>
      <p:sp>
        <p:nvSpPr>
          <p:cNvPr id="3811" name="CustomShape 3668"/>
          <p:cNvSpPr/>
          <p:nvPr/>
        </p:nvSpPr>
        <p:spPr>
          <a:xfrm>
            <a:off x="5144400" y="4259520"/>
            <a:ext cx="164160" cy="165600"/>
          </a:xfrm>
          <a:custGeom>
            <a:avLst/>
            <a:gdLst/>
            <a:ahLst/>
            <a:rect l="l" t="t" r="r" b="b"/>
            <a:pathLst>
              <a:path w="164591" h="166115">
                <a:moveTo>
                  <a:pt x="2286" y="166116"/>
                </a:moveTo>
                <a:lnTo>
                  <a:pt x="164592" y="4572"/>
                </a:lnTo>
                <a:lnTo>
                  <a:pt x="161544" y="0"/>
                </a:lnTo>
                <a:lnTo>
                  <a:pt x="0" y="161544"/>
                </a:lnTo>
                <a:lnTo>
                  <a:pt x="2286" y="166116"/>
                </a:lnTo>
                <a:close/>
              </a:path>
            </a:pathLst>
          </a:custGeom>
          <a:solidFill>
            <a:srgbClr val="55d7d7"/>
          </a:solidFill>
          <a:ln w="0">
            <a:noFill/>
          </a:ln>
        </p:spPr>
        <p:style>
          <a:lnRef idx="0"/>
          <a:fillRef idx="0"/>
          <a:effectRef idx="0"/>
          <a:fontRef idx="minor"/>
        </p:style>
      </p:sp>
      <p:sp>
        <p:nvSpPr>
          <p:cNvPr id="3812" name="CustomShape 3669"/>
          <p:cNvSpPr/>
          <p:nvPr/>
        </p:nvSpPr>
        <p:spPr>
          <a:xfrm>
            <a:off x="5135760" y="4241160"/>
            <a:ext cx="169560" cy="179640"/>
          </a:xfrm>
          <a:custGeom>
            <a:avLst/>
            <a:gdLst/>
            <a:ahLst/>
            <a:rect l="l" t="t" r="r" b="b"/>
            <a:pathLst>
              <a:path w="169925" h="179832">
                <a:moveTo>
                  <a:pt x="8382" y="179831"/>
                </a:moveTo>
                <a:lnTo>
                  <a:pt x="169926" y="18287"/>
                </a:lnTo>
                <a:lnTo>
                  <a:pt x="161544" y="0"/>
                </a:lnTo>
                <a:lnTo>
                  <a:pt x="0" y="161543"/>
                </a:lnTo>
                <a:lnTo>
                  <a:pt x="8382" y="179831"/>
                </a:lnTo>
                <a:close/>
              </a:path>
            </a:pathLst>
          </a:custGeom>
          <a:solidFill>
            <a:srgbClr val="57d8d8"/>
          </a:solidFill>
          <a:ln w="0">
            <a:noFill/>
          </a:ln>
        </p:spPr>
        <p:style>
          <a:lnRef idx="0"/>
          <a:fillRef idx="0"/>
          <a:effectRef idx="0"/>
          <a:fontRef idx="minor"/>
        </p:style>
      </p:sp>
      <p:sp>
        <p:nvSpPr>
          <p:cNvPr id="3813" name="CustomShape 3670"/>
          <p:cNvSpPr/>
          <p:nvPr/>
        </p:nvSpPr>
        <p:spPr>
          <a:xfrm>
            <a:off x="5144400" y="4259520"/>
            <a:ext cx="161280" cy="161280"/>
          </a:xfrm>
          <a:custGeom>
            <a:avLst/>
            <a:gdLst/>
            <a:ahLst/>
            <a:rect l="l" t="t" r="r" b="b"/>
            <a:pathLst>
              <a:path w="161544" h="161544">
                <a:moveTo>
                  <a:pt x="0" y="161544"/>
                </a:moveTo>
                <a:lnTo>
                  <a:pt x="161544" y="0"/>
                </a:lnTo>
              </a:path>
            </a:pathLst>
          </a:custGeom>
          <a:noFill/>
          <a:ln w="762">
            <a:solidFill>
              <a:srgbClr val="57d8d8"/>
            </a:solidFill>
            <a:round/>
          </a:ln>
        </p:spPr>
        <p:style>
          <a:lnRef idx="0"/>
          <a:fillRef idx="0"/>
          <a:effectRef idx="0"/>
          <a:fontRef idx="minor"/>
        </p:style>
      </p:sp>
      <p:sp>
        <p:nvSpPr>
          <p:cNvPr id="3814" name="CustomShape 3671"/>
          <p:cNvSpPr/>
          <p:nvPr/>
        </p:nvSpPr>
        <p:spPr>
          <a:xfrm>
            <a:off x="5135760" y="3929040"/>
            <a:ext cx="161280" cy="473760"/>
          </a:xfrm>
          <a:custGeom>
            <a:avLst/>
            <a:gdLst/>
            <a:ahLst/>
            <a:rect l="l" t="t" r="r" b="b"/>
            <a:pathLst>
              <a:path w="161544" h="473963">
                <a:moveTo>
                  <a:pt x="0" y="473963"/>
                </a:moveTo>
                <a:lnTo>
                  <a:pt x="161544" y="312419"/>
                </a:lnTo>
                <a:lnTo>
                  <a:pt x="161544" y="0"/>
                </a:lnTo>
                <a:lnTo>
                  <a:pt x="0" y="161543"/>
                </a:lnTo>
                <a:lnTo>
                  <a:pt x="0" y="473963"/>
                </a:lnTo>
                <a:close/>
              </a:path>
            </a:pathLst>
          </a:custGeom>
          <a:solidFill>
            <a:srgbClr val="59e0e0"/>
          </a:solidFill>
          <a:ln w="0">
            <a:noFill/>
          </a:ln>
        </p:spPr>
        <p:style>
          <a:lnRef idx="0"/>
          <a:fillRef idx="0"/>
          <a:effectRef idx="0"/>
          <a:fontRef idx="minor"/>
        </p:style>
      </p:sp>
      <p:sp>
        <p:nvSpPr>
          <p:cNvPr id="3815" name="CustomShape 3672"/>
          <p:cNvSpPr/>
          <p:nvPr/>
        </p:nvSpPr>
        <p:spPr>
          <a:xfrm>
            <a:off x="5135760" y="424116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816" name="CustomShape 3673"/>
          <p:cNvSpPr/>
          <p:nvPr/>
        </p:nvSpPr>
        <p:spPr>
          <a:xfrm>
            <a:off x="5135760" y="3907440"/>
            <a:ext cx="167400" cy="182520"/>
          </a:xfrm>
          <a:custGeom>
            <a:avLst/>
            <a:gdLst/>
            <a:ahLst/>
            <a:rect l="l" t="t" r="r" b="b"/>
            <a:pathLst>
              <a:path w="167639" h="182879">
                <a:moveTo>
                  <a:pt x="0" y="182879"/>
                </a:moveTo>
                <a:lnTo>
                  <a:pt x="161544" y="21335"/>
                </a:lnTo>
                <a:lnTo>
                  <a:pt x="167640" y="0"/>
                </a:lnTo>
                <a:lnTo>
                  <a:pt x="6095" y="161543"/>
                </a:lnTo>
                <a:lnTo>
                  <a:pt x="0" y="182879"/>
                </a:lnTo>
                <a:close/>
              </a:path>
            </a:pathLst>
          </a:custGeom>
          <a:solidFill>
            <a:srgbClr val="57dede"/>
          </a:solidFill>
          <a:ln w="0">
            <a:noFill/>
          </a:ln>
        </p:spPr>
        <p:style>
          <a:lnRef idx="0"/>
          <a:fillRef idx="0"/>
          <a:effectRef idx="0"/>
          <a:fontRef idx="minor"/>
        </p:style>
      </p:sp>
      <p:sp>
        <p:nvSpPr>
          <p:cNvPr id="3817" name="CustomShape 3674"/>
          <p:cNvSpPr/>
          <p:nvPr/>
        </p:nvSpPr>
        <p:spPr>
          <a:xfrm>
            <a:off x="5135760" y="3929040"/>
            <a:ext cx="161280" cy="161280"/>
          </a:xfrm>
          <a:custGeom>
            <a:avLst/>
            <a:gdLst/>
            <a:ahLst/>
            <a:rect l="l" t="t" r="r" b="b"/>
            <a:pathLst>
              <a:path w="161544" h="161544">
                <a:moveTo>
                  <a:pt x="0" y="161544"/>
                </a:moveTo>
                <a:lnTo>
                  <a:pt x="161544" y="0"/>
                </a:lnTo>
              </a:path>
            </a:pathLst>
          </a:custGeom>
          <a:noFill/>
          <a:ln w="762">
            <a:solidFill>
              <a:srgbClr val="57dede"/>
            </a:solidFill>
            <a:round/>
          </a:ln>
        </p:spPr>
        <p:style>
          <a:lnRef idx="0"/>
          <a:fillRef idx="0"/>
          <a:effectRef idx="0"/>
          <a:fontRef idx="minor"/>
        </p:style>
      </p:sp>
      <p:sp>
        <p:nvSpPr>
          <p:cNvPr id="3818" name="CustomShape 3675"/>
          <p:cNvSpPr/>
          <p:nvPr/>
        </p:nvSpPr>
        <p:spPr>
          <a:xfrm>
            <a:off x="5141880" y="3889080"/>
            <a:ext cx="168120" cy="179640"/>
          </a:xfrm>
          <a:custGeom>
            <a:avLst/>
            <a:gdLst/>
            <a:ahLst/>
            <a:rect l="l" t="t" r="r" b="b"/>
            <a:pathLst>
              <a:path w="168401" h="179832">
                <a:moveTo>
                  <a:pt x="0" y="179831"/>
                </a:moveTo>
                <a:lnTo>
                  <a:pt x="161544" y="18287"/>
                </a:lnTo>
                <a:lnTo>
                  <a:pt x="168402" y="0"/>
                </a:lnTo>
                <a:lnTo>
                  <a:pt x="6857" y="161543"/>
                </a:lnTo>
                <a:lnTo>
                  <a:pt x="0" y="179831"/>
                </a:lnTo>
                <a:close/>
              </a:path>
            </a:pathLst>
          </a:custGeom>
          <a:solidFill>
            <a:srgbClr val="58dddd"/>
          </a:solidFill>
          <a:ln w="0">
            <a:noFill/>
          </a:ln>
        </p:spPr>
        <p:style>
          <a:lnRef idx="0"/>
          <a:fillRef idx="0"/>
          <a:effectRef idx="0"/>
          <a:fontRef idx="minor"/>
        </p:style>
      </p:sp>
      <p:sp>
        <p:nvSpPr>
          <p:cNvPr id="3819" name="CustomShape 3676"/>
          <p:cNvSpPr/>
          <p:nvPr/>
        </p:nvSpPr>
        <p:spPr>
          <a:xfrm>
            <a:off x="5141880" y="390744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3820" name="CustomShape 3677"/>
          <p:cNvSpPr/>
          <p:nvPr/>
        </p:nvSpPr>
        <p:spPr>
          <a:xfrm>
            <a:off x="5141880" y="3898440"/>
            <a:ext cx="164880" cy="170280"/>
          </a:xfrm>
          <a:custGeom>
            <a:avLst/>
            <a:gdLst/>
            <a:ahLst/>
            <a:rect l="l" t="t" r="r" b="b"/>
            <a:pathLst>
              <a:path w="165353" h="170687">
                <a:moveTo>
                  <a:pt x="0" y="170687"/>
                </a:moveTo>
                <a:lnTo>
                  <a:pt x="161544" y="9143"/>
                </a:lnTo>
                <a:lnTo>
                  <a:pt x="165354" y="0"/>
                </a:lnTo>
                <a:lnTo>
                  <a:pt x="3809" y="161543"/>
                </a:lnTo>
                <a:lnTo>
                  <a:pt x="0" y="170687"/>
                </a:lnTo>
                <a:close/>
              </a:path>
            </a:pathLst>
          </a:custGeom>
          <a:solidFill>
            <a:srgbClr val="58dddd"/>
          </a:solidFill>
          <a:ln w="0">
            <a:noFill/>
          </a:ln>
        </p:spPr>
        <p:style>
          <a:lnRef idx="0"/>
          <a:fillRef idx="0"/>
          <a:effectRef idx="0"/>
          <a:fontRef idx="minor"/>
        </p:style>
      </p:sp>
      <p:sp>
        <p:nvSpPr>
          <p:cNvPr id="3821" name="CustomShape 3678"/>
          <p:cNvSpPr/>
          <p:nvPr/>
        </p:nvSpPr>
        <p:spPr>
          <a:xfrm>
            <a:off x="5145840" y="3889080"/>
            <a:ext cx="164160" cy="170280"/>
          </a:xfrm>
          <a:custGeom>
            <a:avLst/>
            <a:gdLst/>
            <a:ahLst/>
            <a:rect l="l" t="t" r="r" b="b"/>
            <a:pathLst>
              <a:path w="164591" h="170687">
                <a:moveTo>
                  <a:pt x="0" y="170687"/>
                </a:moveTo>
                <a:lnTo>
                  <a:pt x="161544" y="9143"/>
                </a:lnTo>
                <a:lnTo>
                  <a:pt x="164592" y="0"/>
                </a:lnTo>
                <a:lnTo>
                  <a:pt x="3047" y="161543"/>
                </a:lnTo>
                <a:lnTo>
                  <a:pt x="0" y="170687"/>
                </a:lnTo>
                <a:close/>
              </a:path>
            </a:pathLst>
          </a:custGeom>
          <a:solidFill>
            <a:srgbClr val="57dcdc"/>
          </a:solidFill>
          <a:ln w="0">
            <a:noFill/>
          </a:ln>
        </p:spPr>
        <p:style>
          <a:lnRef idx="0"/>
          <a:fillRef idx="0"/>
          <a:effectRef idx="0"/>
          <a:fontRef idx="minor"/>
        </p:style>
      </p:sp>
      <p:sp>
        <p:nvSpPr>
          <p:cNvPr id="3822" name="CustomShape 3679"/>
          <p:cNvSpPr/>
          <p:nvPr/>
        </p:nvSpPr>
        <p:spPr>
          <a:xfrm>
            <a:off x="5148720" y="3873240"/>
            <a:ext cx="168840" cy="177120"/>
          </a:xfrm>
          <a:custGeom>
            <a:avLst/>
            <a:gdLst/>
            <a:ahLst/>
            <a:rect l="l" t="t" r="r" b="b"/>
            <a:pathLst>
              <a:path w="169163" h="177546">
                <a:moveTo>
                  <a:pt x="0" y="177546"/>
                </a:moveTo>
                <a:lnTo>
                  <a:pt x="161544" y="16002"/>
                </a:lnTo>
                <a:lnTo>
                  <a:pt x="169164" y="0"/>
                </a:lnTo>
                <a:lnTo>
                  <a:pt x="7619" y="161544"/>
                </a:lnTo>
                <a:lnTo>
                  <a:pt x="0" y="177546"/>
                </a:lnTo>
                <a:close/>
              </a:path>
            </a:pathLst>
          </a:custGeom>
          <a:solidFill>
            <a:srgbClr val="57dbdb"/>
          </a:solidFill>
          <a:ln w="0">
            <a:noFill/>
          </a:ln>
        </p:spPr>
        <p:style>
          <a:lnRef idx="0"/>
          <a:fillRef idx="0"/>
          <a:effectRef idx="0"/>
          <a:fontRef idx="minor"/>
        </p:style>
      </p:sp>
      <p:sp>
        <p:nvSpPr>
          <p:cNvPr id="3823" name="CustomShape 3680"/>
          <p:cNvSpPr/>
          <p:nvPr/>
        </p:nvSpPr>
        <p:spPr>
          <a:xfrm>
            <a:off x="5148720" y="388908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3824" name="CustomShape 3681"/>
          <p:cNvSpPr/>
          <p:nvPr/>
        </p:nvSpPr>
        <p:spPr>
          <a:xfrm>
            <a:off x="5148720" y="3884040"/>
            <a:ext cx="163440" cy="166680"/>
          </a:xfrm>
          <a:custGeom>
            <a:avLst/>
            <a:gdLst/>
            <a:ahLst/>
            <a:rect l="l" t="t" r="r" b="b"/>
            <a:pathLst>
              <a:path w="163829" h="166877">
                <a:moveTo>
                  <a:pt x="0" y="166877"/>
                </a:moveTo>
                <a:lnTo>
                  <a:pt x="161544" y="5333"/>
                </a:lnTo>
                <a:lnTo>
                  <a:pt x="163830" y="0"/>
                </a:lnTo>
                <a:lnTo>
                  <a:pt x="2285" y="161543"/>
                </a:lnTo>
                <a:lnTo>
                  <a:pt x="0" y="166877"/>
                </a:lnTo>
                <a:close/>
              </a:path>
            </a:pathLst>
          </a:custGeom>
          <a:solidFill>
            <a:srgbClr val="57dbdb"/>
          </a:solidFill>
          <a:ln w="0">
            <a:noFill/>
          </a:ln>
        </p:spPr>
        <p:style>
          <a:lnRef idx="0"/>
          <a:fillRef idx="0"/>
          <a:effectRef idx="0"/>
          <a:fontRef idx="minor"/>
        </p:style>
      </p:sp>
      <p:sp>
        <p:nvSpPr>
          <p:cNvPr id="3825" name="CustomShape 3682"/>
          <p:cNvSpPr/>
          <p:nvPr/>
        </p:nvSpPr>
        <p:spPr>
          <a:xfrm>
            <a:off x="5151240" y="3878640"/>
            <a:ext cx="164160" cy="166680"/>
          </a:xfrm>
          <a:custGeom>
            <a:avLst/>
            <a:gdLst/>
            <a:ahLst/>
            <a:rect l="l" t="t" r="r" b="b"/>
            <a:pathLst>
              <a:path w="164591" h="166877">
                <a:moveTo>
                  <a:pt x="0" y="166877"/>
                </a:moveTo>
                <a:lnTo>
                  <a:pt x="161544" y="5333"/>
                </a:lnTo>
                <a:lnTo>
                  <a:pt x="164592" y="0"/>
                </a:lnTo>
                <a:lnTo>
                  <a:pt x="3047" y="161543"/>
                </a:lnTo>
                <a:lnTo>
                  <a:pt x="0" y="166877"/>
                </a:lnTo>
                <a:close/>
              </a:path>
            </a:pathLst>
          </a:custGeom>
          <a:solidFill>
            <a:srgbClr val="56dad9"/>
          </a:solidFill>
          <a:ln w="0">
            <a:noFill/>
          </a:ln>
        </p:spPr>
        <p:style>
          <a:lnRef idx="0"/>
          <a:fillRef idx="0"/>
          <a:effectRef idx="0"/>
          <a:fontRef idx="minor"/>
        </p:style>
      </p:sp>
      <p:sp>
        <p:nvSpPr>
          <p:cNvPr id="3826" name="CustomShape 3683"/>
          <p:cNvSpPr/>
          <p:nvPr/>
        </p:nvSpPr>
        <p:spPr>
          <a:xfrm>
            <a:off x="5154120" y="3873240"/>
            <a:ext cx="163440" cy="166680"/>
          </a:xfrm>
          <a:custGeom>
            <a:avLst/>
            <a:gdLst/>
            <a:ahLst/>
            <a:rect l="l" t="t" r="r" b="b"/>
            <a:pathLst>
              <a:path w="163829" h="166877">
                <a:moveTo>
                  <a:pt x="0" y="166877"/>
                </a:moveTo>
                <a:lnTo>
                  <a:pt x="161544" y="5333"/>
                </a:lnTo>
                <a:lnTo>
                  <a:pt x="163830" y="0"/>
                </a:lnTo>
                <a:lnTo>
                  <a:pt x="2285" y="161543"/>
                </a:lnTo>
                <a:lnTo>
                  <a:pt x="0" y="166877"/>
                </a:lnTo>
                <a:close/>
              </a:path>
            </a:pathLst>
          </a:custGeom>
          <a:solidFill>
            <a:srgbClr val="56d8d8"/>
          </a:solidFill>
          <a:ln w="0">
            <a:noFill/>
          </a:ln>
        </p:spPr>
        <p:style>
          <a:lnRef idx="0"/>
          <a:fillRef idx="0"/>
          <a:effectRef idx="0"/>
          <a:fontRef idx="minor"/>
        </p:style>
      </p:sp>
      <p:sp>
        <p:nvSpPr>
          <p:cNvPr id="3827" name="CustomShape 3684"/>
          <p:cNvSpPr/>
          <p:nvPr/>
        </p:nvSpPr>
        <p:spPr>
          <a:xfrm>
            <a:off x="5156280" y="3860280"/>
            <a:ext cx="168840" cy="174240"/>
          </a:xfrm>
          <a:custGeom>
            <a:avLst/>
            <a:gdLst/>
            <a:ahLst/>
            <a:rect l="l" t="t" r="r" b="b"/>
            <a:pathLst>
              <a:path w="169163" h="174498">
                <a:moveTo>
                  <a:pt x="0" y="174498"/>
                </a:moveTo>
                <a:lnTo>
                  <a:pt x="161544" y="12954"/>
                </a:lnTo>
                <a:lnTo>
                  <a:pt x="169164" y="0"/>
                </a:lnTo>
                <a:lnTo>
                  <a:pt x="7619" y="161544"/>
                </a:lnTo>
                <a:lnTo>
                  <a:pt x="0" y="174498"/>
                </a:lnTo>
                <a:close/>
              </a:path>
            </a:pathLst>
          </a:custGeom>
          <a:solidFill>
            <a:srgbClr val="55d7d7"/>
          </a:solidFill>
          <a:ln w="0">
            <a:noFill/>
          </a:ln>
        </p:spPr>
        <p:style>
          <a:lnRef idx="0"/>
          <a:fillRef idx="0"/>
          <a:effectRef idx="0"/>
          <a:fontRef idx="minor"/>
        </p:style>
      </p:sp>
      <p:sp>
        <p:nvSpPr>
          <p:cNvPr id="3828" name="CustomShape 3685"/>
          <p:cNvSpPr/>
          <p:nvPr/>
        </p:nvSpPr>
        <p:spPr>
          <a:xfrm>
            <a:off x="5156280" y="3873240"/>
            <a:ext cx="161280" cy="161280"/>
          </a:xfrm>
          <a:custGeom>
            <a:avLst/>
            <a:gdLst/>
            <a:ahLst/>
            <a:rect l="l" t="t" r="r" b="b"/>
            <a:pathLst>
              <a:path w="161544" h="161544">
                <a:moveTo>
                  <a:pt x="0" y="161544"/>
                </a:moveTo>
                <a:lnTo>
                  <a:pt x="161544" y="0"/>
                </a:lnTo>
              </a:path>
            </a:pathLst>
          </a:custGeom>
          <a:noFill/>
          <a:ln w="762">
            <a:solidFill>
              <a:srgbClr val="55d7d7"/>
            </a:solidFill>
            <a:round/>
          </a:ln>
        </p:spPr>
        <p:style>
          <a:lnRef idx="0"/>
          <a:fillRef idx="0"/>
          <a:effectRef idx="0"/>
          <a:fontRef idx="minor"/>
        </p:style>
      </p:sp>
      <p:sp>
        <p:nvSpPr>
          <p:cNvPr id="3829" name="CustomShape 3686"/>
          <p:cNvSpPr/>
          <p:nvPr/>
        </p:nvSpPr>
        <p:spPr>
          <a:xfrm>
            <a:off x="5156280" y="3869280"/>
            <a:ext cx="163440" cy="164880"/>
          </a:xfrm>
          <a:custGeom>
            <a:avLst/>
            <a:gdLst/>
            <a:ahLst/>
            <a:rect l="l" t="t" r="r" b="b"/>
            <a:pathLst>
              <a:path w="163829" h="165353">
                <a:moveTo>
                  <a:pt x="0" y="165353"/>
                </a:moveTo>
                <a:lnTo>
                  <a:pt x="161544" y="3809"/>
                </a:lnTo>
                <a:lnTo>
                  <a:pt x="163830" y="0"/>
                </a:lnTo>
                <a:lnTo>
                  <a:pt x="2285" y="161543"/>
                </a:lnTo>
                <a:lnTo>
                  <a:pt x="0" y="165353"/>
                </a:lnTo>
                <a:close/>
              </a:path>
            </a:pathLst>
          </a:custGeom>
          <a:solidFill>
            <a:srgbClr val="55d7d7"/>
          </a:solidFill>
          <a:ln w="0">
            <a:noFill/>
          </a:ln>
        </p:spPr>
        <p:style>
          <a:lnRef idx="0"/>
          <a:fillRef idx="0"/>
          <a:effectRef idx="0"/>
          <a:fontRef idx="minor"/>
        </p:style>
      </p:sp>
      <p:sp>
        <p:nvSpPr>
          <p:cNvPr id="3830" name="CustomShape 3687"/>
          <p:cNvSpPr/>
          <p:nvPr/>
        </p:nvSpPr>
        <p:spPr>
          <a:xfrm>
            <a:off x="5158800" y="3864960"/>
            <a:ext cx="164160" cy="165600"/>
          </a:xfrm>
          <a:custGeom>
            <a:avLst/>
            <a:gdLst/>
            <a:ahLst/>
            <a:rect l="l" t="t" r="r" b="b"/>
            <a:pathLst>
              <a:path w="164591" h="166115">
                <a:moveTo>
                  <a:pt x="0" y="166116"/>
                </a:moveTo>
                <a:lnTo>
                  <a:pt x="161544" y="4572"/>
                </a:lnTo>
                <a:lnTo>
                  <a:pt x="164592" y="0"/>
                </a:lnTo>
                <a:lnTo>
                  <a:pt x="2285" y="161544"/>
                </a:lnTo>
                <a:lnTo>
                  <a:pt x="0" y="166116"/>
                </a:lnTo>
                <a:close/>
              </a:path>
            </a:pathLst>
          </a:custGeom>
          <a:solidFill>
            <a:srgbClr val="54d5d5"/>
          </a:solidFill>
          <a:ln w="0">
            <a:noFill/>
          </a:ln>
        </p:spPr>
        <p:style>
          <a:lnRef idx="0"/>
          <a:fillRef idx="0"/>
          <a:effectRef idx="0"/>
          <a:fontRef idx="minor"/>
        </p:style>
      </p:sp>
      <p:sp>
        <p:nvSpPr>
          <p:cNvPr id="3831" name="CustomShape 3688"/>
          <p:cNvSpPr/>
          <p:nvPr/>
        </p:nvSpPr>
        <p:spPr>
          <a:xfrm>
            <a:off x="5160960" y="3860280"/>
            <a:ext cx="164160" cy="165600"/>
          </a:xfrm>
          <a:custGeom>
            <a:avLst/>
            <a:gdLst/>
            <a:ahLst/>
            <a:rect l="l" t="t" r="r" b="b"/>
            <a:pathLst>
              <a:path w="164591" h="166115">
                <a:moveTo>
                  <a:pt x="0" y="166116"/>
                </a:moveTo>
                <a:lnTo>
                  <a:pt x="162306" y="4572"/>
                </a:lnTo>
                <a:lnTo>
                  <a:pt x="164592" y="0"/>
                </a:lnTo>
                <a:lnTo>
                  <a:pt x="3047" y="161544"/>
                </a:lnTo>
                <a:lnTo>
                  <a:pt x="0" y="166116"/>
                </a:lnTo>
                <a:close/>
              </a:path>
            </a:pathLst>
          </a:custGeom>
          <a:solidFill>
            <a:srgbClr val="54d4d4"/>
          </a:solidFill>
          <a:ln w="0">
            <a:noFill/>
          </a:ln>
        </p:spPr>
        <p:style>
          <a:lnRef idx="0"/>
          <a:fillRef idx="0"/>
          <a:effectRef idx="0"/>
          <a:fontRef idx="minor"/>
        </p:style>
      </p:sp>
      <p:sp>
        <p:nvSpPr>
          <p:cNvPr id="3832" name="CustomShape 3689"/>
          <p:cNvSpPr/>
          <p:nvPr/>
        </p:nvSpPr>
        <p:spPr>
          <a:xfrm>
            <a:off x="5164200" y="3854880"/>
            <a:ext cx="164880" cy="166680"/>
          </a:xfrm>
          <a:custGeom>
            <a:avLst/>
            <a:gdLst/>
            <a:ahLst/>
            <a:rect l="l" t="t" r="r" b="b"/>
            <a:pathLst>
              <a:path w="165353" h="166877">
                <a:moveTo>
                  <a:pt x="0" y="166877"/>
                </a:moveTo>
                <a:lnTo>
                  <a:pt x="161544" y="5333"/>
                </a:lnTo>
                <a:lnTo>
                  <a:pt x="165354" y="0"/>
                </a:lnTo>
                <a:lnTo>
                  <a:pt x="3810" y="161543"/>
                </a:lnTo>
                <a:lnTo>
                  <a:pt x="0" y="166877"/>
                </a:lnTo>
                <a:close/>
              </a:path>
            </a:pathLst>
          </a:custGeom>
          <a:solidFill>
            <a:srgbClr val="54d3d3"/>
          </a:solidFill>
          <a:ln w="0">
            <a:noFill/>
          </a:ln>
        </p:spPr>
        <p:style>
          <a:lnRef idx="0"/>
          <a:fillRef idx="0"/>
          <a:effectRef idx="0"/>
          <a:fontRef idx="minor"/>
        </p:style>
      </p:sp>
      <p:sp>
        <p:nvSpPr>
          <p:cNvPr id="3833" name="CustomShape 3690"/>
          <p:cNvSpPr/>
          <p:nvPr/>
        </p:nvSpPr>
        <p:spPr>
          <a:xfrm>
            <a:off x="5164200" y="3860280"/>
            <a:ext cx="161280" cy="161280"/>
          </a:xfrm>
          <a:custGeom>
            <a:avLst/>
            <a:gdLst/>
            <a:ahLst/>
            <a:rect l="l" t="t" r="r" b="b"/>
            <a:pathLst>
              <a:path w="161544" h="161544">
                <a:moveTo>
                  <a:pt x="0" y="161543"/>
                </a:moveTo>
                <a:lnTo>
                  <a:pt x="161544" y="0"/>
                </a:lnTo>
              </a:path>
            </a:pathLst>
          </a:custGeom>
          <a:noFill/>
          <a:ln w="762">
            <a:solidFill>
              <a:srgbClr val="54d3d3"/>
            </a:solidFill>
            <a:round/>
          </a:ln>
        </p:spPr>
        <p:style>
          <a:lnRef idx="0"/>
          <a:fillRef idx="0"/>
          <a:effectRef idx="0"/>
          <a:fontRef idx="minor"/>
        </p:style>
      </p:sp>
      <p:sp>
        <p:nvSpPr>
          <p:cNvPr id="3834" name="CustomShape 3691"/>
          <p:cNvSpPr/>
          <p:nvPr/>
        </p:nvSpPr>
        <p:spPr>
          <a:xfrm>
            <a:off x="5167800" y="3850560"/>
            <a:ext cx="165600" cy="165600"/>
          </a:xfrm>
          <a:custGeom>
            <a:avLst/>
            <a:gdLst/>
            <a:ahLst/>
            <a:rect l="l" t="t" r="r" b="b"/>
            <a:pathLst>
              <a:path w="166115" h="166115">
                <a:moveTo>
                  <a:pt x="0" y="166115"/>
                </a:moveTo>
                <a:lnTo>
                  <a:pt x="161544" y="4571"/>
                </a:lnTo>
                <a:lnTo>
                  <a:pt x="166116" y="0"/>
                </a:lnTo>
                <a:lnTo>
                  <a:pt x="3810" y="161543"/>
                </a:lnTo>
                <a:lnTo>
                  <a:pt x="0" y="166115"/>
                </a:lnTo>
                <a:close/>
              </a:path>
            </a:pathLst>
          </a:custGeom>
          <a:solidFill>
            <a:srgbClr val="52d0d0"/>
          </a:solidFill>
          <a:ln w="0">
            <a:noFill/>
          </a:ln>
        </p:spPr>
        <p:style>
          <a:lnRef idx="0"/>
          <a:fillRef idx="0"/>
          <a:effectRef idx="0"/>
          <a:fontRef idx="minor"/>
        </p:style>
      </p:sp>
      <p:sp>
        <p:nvSpPr>
          <p:cNvPr id="3835" name="CustomShape 3692"/>
          <p:cNvSpPr/>
          <p:nvPr/>
        </p:nvSpPr>
        <p:spPr>
          <a:xfrm>
            <a:off x="5167800" y="385488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3836" name="CustomShape 3693"/>
          <p:cNvSpPr/>
          <p:nvPr/>
        </p:nvSpPr>
        <p:spPr>
          <a:xfrm>
            <a:off x="5135760" y="3778920"/>
            <a:ext cx="161280" cy="238320"/>
          </a:xfrm>
          <a:custGeom>
            <a:avLst/>
            <a:gdLst/>
            <a:ahLst/>
            <a:rect l="l" t="t" r="r" b="b"/>
            <a:pathLst>
              <a:path w="161544" h="238505">
                <a:moveTo>
                  <a:pt x="0" y="238506"/>
                </a:moveTo>
                <a:lnTo>
                  <a:pt x="161544" y="76962"/>
                </a:lnTo>
                <a:lnTo>
                  <a:pt x="161544" y="0"/>
                </a:lnTo>
                <a:lnTo>
                  <a:pt x="0" y="161544"/>
                </a:lnTo>
                <a:lnTo>
                  <a:pt x="0" y="238506"/>
                </a:lnTo>
                <a:close/>
              </a:path>
            </a:pathLst>
          </a:custGeom>
          <a:solidFill>
            <a:srgbClr val="59e0e0"/>
          </a:solidFill>
          <a:ln w="0">
            <a:noFill/>
          </a:ln>
        </p:spPr>
        <p:style>
          <a:lnRef idx="0"/>
          <a:fillRef idx="0"/>
          <a:effectRef idx="0"/>
          <a:fontRef idx="minor"/>
        </p:style>
      </p:sp>
      <p:sp>
        <p:nvSpPr>
          <p:cNvPr id="3837" name="CustomShape 3694"/>
          <p:cNvSpPr/>
          <p:nvPr/>
        </p:nvSpPr>
        <p:spPr>
          <a:xfrm>
            <a:off x="5135760" y="385560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3838" name="CustomShape 3695"/>
          <p:cNvSpPr/>
          <p:nvPr/>
        </p:nvSpPr>
        <p:spPr>
          <a:xfrm>
            <a:off x="4987440" y="3778920"/>
            <a:ext cx="309600" cy="161280"/>
          </a:xfrm>
          <a:custGeom>
            <a:avLst/>
            <a:gdLst/>
            <a:ahLst/>
            <a:rect l="l" t="t" r="r" b="b"/>
            <a:pathLst>
              <a:path w="310134" h="161544">
                <a:moveTo>
                  <a:pt x="148589" y="161543"/>
                </a:moveTo>
                <a:lnTo>
                  <a:pt x="310133" y="0"/>
                </a:lnTo>
                <a:lnTo>
                  <a:pt x="161543" y="0"/>
                </a:lnTo>
                <a:lnTo>
                  <a:pt x="0" y="161543"/>
                </a:lnTo>
                <a:lnTo>
                  <a:pt x="148589" y="161543"/>
                </a:lnTo>
                <a:close/>
              </a:path>
            </a:pathLst>
          </a:custGeom>
          <a:solidFill>
            <a:srgbClr val="3b9797"/>
          </a:solidFill>
          <a:ln w="0">
            <a:noFill/>
          </a:ln>
        </p:spPr>
        <p:style>
          <a:lnRef idx="0"/>
          <a:fillRef idx="0"/>
          <a:effectRef idx="0"/>
          <a:fontRef idx="minor"/>
        </p:style>
      </p:sp>
      <p:sp>
        <p:nvSpPr>
          <p:cNvPr id="3839" name="CustomShape 3696"/>
          <p:cNvSpPr/>
          <p:nvPr/>
        </p:nvSpPr>
        <p:spPr>
          <a:xfrm>
            <a:off x="5135760" y="3778920"/>
            <a:ext cx="161280" cy="161280"/>
          </a:xfrm>
          <a:custGeom>
            <a:avLst/>
            <a:gdLst/>
            <a:ahLst/>
            <a:rect l="l" t="t" r="r" b="b"/>
            <a:pathLst>
              <a:path w="161544" h="161544">
                <a:moveTo>
                  <a:pt x="0" y="161543"/>
                </a:moveTo>
                <a:lnTo>
                  <a:pt x="161544" y="0"/>
                </a:lnTo>
              </a:path>
            </a:pathLst>
          </a:custGeom>
          <a:noFill/>
          <a:ln w="762">
            <a:solidFill>
              <a:srgbClr val="3b9797"/>
            </a:solidFill>
            <a:round/>
          </a:ln>
        </p:spPr>
        <p:style>
          <a:lnRef idx="0"/>
          <a:fillRef idx="0"/>
          <a:effectRef idx="0"/>
          <a:fontRef idx="minor"/>
        </p:style>
      </p:sp>
      <p:sp>
        <p:nvSpPr>
          <p:cNvPr id="3840" name="CustomShape 3697"/>
          <p:cNvSpPr/>
          <p:nvPr/>
        </p:nvSpPr>
        <p:spPr>
          <a:xfrm>
            <a:off x="5295240" y="4342680"/>
            <a:ext cx="169560" cy="170280"/>
          </a:xfrm>
          <a:custGeom>
            <a:avLst/>
            <a:gdLst/>
            <a:ahLst/>
            <a:rect l="l" t="t" r="r" b="b"/>
            <a:pathLst>
              <a:path w="169925" h="170687">
                <a:moveTo>
                  <a:pt x="0" y="170687"/>
                </a:moveTo>
                <a:lnTo>
                  <a:pt x="161544" y="9143"/>
                </a:lnTo>
                <a:lnTo>
                  <a:pt x="169926" y="0"/>
                </a:lnTo>
                <a:lnTo>
                  <a:pt x="8382" y="161543"/>
                </a:lnTo>
                <a:lnTo>
                  <a:pt x="0" y="170687"/>
                </a:lnTo>
                <a:close/>
              </a:path>
            </a:pathLst>
          </a:custGeom>
          <a:solidFill>
            <a:srgbClr val="51cbcb"/>
          </a:solidFill>
          <a:ln w="0">
            <a:noFill/>
          </a:ln>
        </p:spPr>
        <p:style>
          <a:lnRef idx="0"/>
          <a:fillRef idx="0"/>
          <a:effectRef idx="0"/>
          <a:fontRef idx="minor"/>
        </p:style>
      </p:sp>
      <p:sp>
        <p:nvSpPr>
          <p:cNvPr id="3841" name="CustomShape 3698"/>
          <p:cNvSpPr/>
          <p:nvPr/>
        </p:nvSpPr>
        <p:spPr>
          <a:xfrm>
            <a:off x="5295240" y="435168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3842" name="CustomShape 3699"/>
          <p:cNvSpPr/>
          <p:nvPr/>
        </p:nvSpPr>
        <p:spPr>
          <a:xfrm>
            <a:off x="5303520" y="4332600"/>
            <a:ext cx="168840" cy="171000"/>
          </a:xfrm>
          <a:custGeom>
            <a:avLst/>
            <a:gdLst/>
            <a:ahLst/>
            <a:rect l="l" t="t" r="r" b="b"/>
            <a:pathLst>
              <a:path w="169163" h="171450">
                <a:moveTo>
                  <a:pt x="0" y="171450"/>
                </a:moveTo>
                <a:lnTo>
                  <a:pt x="161544" y="9905"/>
                </a:lnTo>
                <a:lnTo>
                  <a:pt x="169164" y="0"/>
                </a:lnTo>
                <a:lnTo>
                  <a:pt x="7620" y="161544"/>
                </a:lnTo>
                <a:lnTo>
                  <a:pt x="0" y="171450"/>
                </a:lnTo>
                <a:close/>
              </a:path>
            </a:pathLst>
          </a:custGeom>
          <a:solidFill>
            <a:srgbClr val="52d0d0"/>
          </a:solidFill>
          <a:ln w="0">
            <a:noFill/>
          </a:ln>
        </p:spPr>
        <p:style>
          <a:lnRef idx="0"/>
          <a:fillRef idx="0"/>
          <a:effectRef idx="0"/>
          <a:fontRef idx="minor"/>
        </p:style>
      </p:sp>
      <p:sp>
        <p:nvSpPr>
          <p:cNvPr id="3843" name="CustomShape 3700"/>
          <p:cNvSpPr/>
          <p:nvPr/>
        </p:nvSpPr>
        <p:spPr>
          <a:xfrm>
            <a:off x="5303520" y="434268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3844" name="CustomShape 3701"/>
          <p:cNvSpPr/>
          <p:nvPr/>
        </p:nvSpPr>
        <p:spPr>
          <a:xfrm>
            <a:off x="5311080" y="4321440"/>
            <a:ext cx="168840" cy="172440"/>
          </a:xfrm>
          <a:custGeom>
            <a:avLst/>
            <a:gdLst/>
            <a:ahLst/>
            <a:rect l="l" t="t" r="r" b="b"/>
            <a:pathLst>
              <a:path w="169163" h="172974">
                <a:moveTo>
                  <a:pt x="0" y="172974"/>
                </a:moveTo>
                <a:lnTo>
                  <a:pt x="161544" y="11430"/>
                </a:lnTo>
                <a:lnTo>
                  <a:pt x="169164" y="0"/>
                </a:lnTo>
                <a:lnTo>
                  <a:pt x="7620" y="161544"/>
                </a:lnTo>
                <a:lnTo>
                  <a:pt x="0" y="172974"/>
                </a:lnTo>
                <a:close/>
              </a:path>
            </a:pathLst>
          </a:custGeom>
          <a:solidFill>
            <a:srgbClr val="53d2d2"/>
          </a:solidFill>
          <a:ln w="0">
            <a:noFill/>
          </a:ln>
        </p:spPr>
        <p:style>
          <a:lnRef idx="0"/>
          <a:fillRef idx="0"/>
          <a:effectRef idx="0"/>
          <a:fontRef idx="minor"/>
        </p:style>
      </p:sp>
      <p:sp>
        <p:nvSpPr>
          <p:cNvPr id="3845" name="CustomShape 3702"/>
          <p:cNvSpPr/>
          <p:nvPr/>
        </p:nvSpPr>
        <p:spPr>
          <a:xfrm>
            <a:off x="5311080" y="43326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3846" name="CustomShape 3703"/>
          <p:cNvSpPr/>
          <p:nvPr/>
        </p:nvSpPr>
        <p:spPr>
          <a:xfrm>
            <a:off x="5311080" y="4326480"/>
            <a:ext cx="164880" cy="167400"/>
          </a:xfrm>
          <a:custGeom>
            <a:avLst/>
            <a:gdLst/>
            <a:ahLst/>
            <a:rect l="l" t="t" r="r" b="b"/>
            <a:pathLst>
              <a:path w="165353" h="167639">
                <a:moveTo>
                  <a:pt x="0" y="167639"/>
                </a:moveTo>
                <a:lnTo>
                  <a:pt x="161544" y="6095"/>
                </a:lnTo>
                <a:lnTo>
                  <a:pt x="165354" y="0"/>
                </a:lnTo>
                <a:lnTo>
                  <a:pt x="3810" y="162305"/>
                </a:lnTo>
                <a:lnTo>
                  <a:pt x="0" y="167639"/>
                </a:lnTo>
                <a:close/>
              </a:path>
            </a:pathLst>
          </a:custGeom>
          <a:solidFill>
            <a:srgbClr val="53d2d2"/>
          </a:solidFill>
          <a:ln w="0">
            <a:noFill/>
          </a:ln>
        </p:spPr>
        <p:style>
          <a:lnRef idx="0"/>
          <a:fillRef idx="0"/>
          <a:effectRef idx="0"/>
          <a:fontRef idx="minor"/>
        </p:style>
      </p:sp>
      <p:sp>
        <p:nvSpPr>
          <p:cNvPr id="3847" name="CustomShape 3704"/>
          <p:cNvSpPr/>
          <p:nvPr/>
        </p:nvSpPr>
        <p:spPr>
          <a:xfrm>
            <a:off x="5315040" y="4321440"/>
            <a:ext cx="164880" cy="167400"/>
          </a:xfrm>
          <a:custGeom>
            <a:avLst/>
            <a:gdLst/>
            <a:ahLst/>
            <a:rect l="l" t="t" r="r" b="b"/>
            <a:pathLst>
              <a:path w="165353" h="167639">
                <a:moveTo>
                  <a:pt x="0" y="167639"/>
                </a:moveTo>
                <a:lnTo>
                  <a:pt x="161544" y="5333"/>
                </a:lnTo>
                <a:lnTo>
                  <a:pt x="165354" y="0"/>
                </a:lnTo>
                <a:lnTo>
                  <a:pt x="3809" y="161543"/>
                </a:lnTo>
                <a:lnTo>
                  <a:pt x="0" y="167639"/>
                </a:lnTo>
                <a:close/>
              </a:path>
            </a:pathLst>
          </a:custGeom>
          <a:solidFill>
            <a:srgbClr val="53d3d3"/>
          </a:solidFill>
          <a:ln w="0">
            <a:noFill/>
          </a:ln>
        </p:spPr>
        <p:style>
          <a:lnRef idx="0"/>
          <a:fillRef idx="0"/>
          <a:effectRef idx="0"/>
          <a:fontRef idx="minor"/>
        </p:style>
      </p:sp>
      <p:sp>
        <p:nvSpPr>
          <p:cNvPr id="3848" name="CustomShape 3705"/>
          <p:cNvSpPr/>
          <p:nvPr/>
        </p:nvSpPr>
        <p:spPr>
          <a:xfrm>
            <a:off x="5318640" y="4309200"/>
            <a:ext cx="168120" cy="173520"/>
          </a:xfrm>
          <a:custGeom>
            <a:avLst/>
            <a:gdLst/>
            <a:ahLst/>
            <a:rect l="l" t="t" r="r" b="b"/>
            <a:pathLst>
              <a:path w="168401" h="173736">
                <a:moveTo>
                  <a:pt x="0" y="173736"/>
                </a:moveTo>
                <a:lnTo>
                  <a:pt x="161544" y="12192"/>
                </a:lnTo>
                <a:lnTo>
                  <a:pt x="168402" y="0"/>
                </a:lnTo>
                <a:lnTo>
                  <a:pt x="6857" y="161544"/>
                </a:lnTo>
                <a:lnTo>
                  <a:pt x="0" y="173736"/>
                </a:lnTo>
                <a:close/>
              </a:path>
            </a:pathLst>
          </a:custGeom>
          <a:solidFill>
            <a:srgbClr val="54d5d5"/>
          </a:solidFill>
          <a:ln w="0">
            <a:noFill/>
          </a:ln>
        </p:spPr>
        <p:style>
          <a:lnRef idx="0"/>
          <a:fillRef idx="0"/>
          <a:effectRef idx="0"/>
          <a:fontRef idx="minor"/>
        </p:style>
      </p:sp>
      <p:sp>
        <p:nvSpPr>
          <p:cNvPr id="3849" name="CustomShape 3706"/>
          <p:cNvSpPr/>
          <p:nvPr/>
        </p:nvSpPr>
        <p:spPr>
          <a:xfrm>
            <a:off x="5318640" y="432144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3850" name="CustomShape 3707"/>
          <p:cNvSpPr/>
          <p:nvPr/>
        </p:nvSpPr>
        <p:spPr>
          <a:xfrm>
            <a:off x="5318640" y="4315320"/>
            <a:ext cx="164880" cy="167400"/>
          </a:xfrm>
          <a:custGeom>
            <a:avLst/>
            <a:gdLst/>
            <a:ahLst/>
            <a:rect l="l" t="t" r="r" b="b"/>
            <a:pathLst>
              <a:path w="165353" h="167639">
                <a:moveTo>
                  <a:pt x="0" y="167639"/>
                </a:moveTo>
                <a:lnTo>
                  <a:pt x="161544" y="6095"/>
                </a:lnTo>
                <a:lnTo>
                  <a:pt x="165354" y="0"/>
                </a:lnTo>
                <a:lnTo>
                  <a:pt x="3047" y="161543"/>
                </a:lnTo>
                <a:lnTo>
                  <a:pt x="0" y="167639"/>
                </a:lnTo>
                <a:close/>
              </a:path>
            </a:pathLst>
          </a:custGeom>
          <a:solidFill>
            <a:srgbClr val="54d5d5"/>
          </a:solidFill>
          <a:ln w="0">
            <a:noFill/>
          </a:ln>
        </p:spPr>
        <p:style>
          <a:lnRef idx="0"/>
          <a:fillRef idx="0"/>
          <a:effectRef idx="0"/>
          <a:fontRef idx="minor"/>
        </p:style>
      </p:sp>
      <p:sp>
        <p:nvSpPr>
          <p:cNvPr id="3851" name="CustomShape 3708"/>
          <p:cNvSpPr/>
          <p:nvPr/>
        </p:nvSpPr>
        <p:spPr>
          <a:xfrm>
            <a:off x="5321880" y="4309200"/>
            <a:ext cx="164880" cy="167400"/>
          </a:xfrm>
          <a:custGeom>
            <a:avLst/>
            <a:gdLst/>
            <a:ahLst/>
            <a:rect l="l" t="t" r="r" b="b"/>
            <a:pathLst>
              <a:path w="165353" h="167639">
                <a:moveTo>
                  <a:pt x="0" y="167639"/>
                </a:moveTo>
                <a:lnTo>
                  <a:pt x="162306" y="6095"/>
                </a:lnTo>
                <a:lnTo>
                  <a:pt x="165354" y="0"/>
                </a:lnTo>
                <a:lnTo>
                  <a:pt x="3809" y="161543"/>
                </a:lnTo>
                <a:lnTo>
                  <a:pt x="0" y="167639"/>
                </a:lnTo>
                <a:close/>
              </a:path>
            </a:pathLst>
          </a:custGeom>
          <a:solidFill>
            <a:srgbClr val="54d6d6"/>
          </a:solidFill>
          <a:ln w="0">
            <a:noFill/>
          </a:ln>
        </p:spPr>
        <p:style>
          <a:lnRef idx="0"/>
          <a:fillRef idx="0"/>
          <a:effectRef idx="0"/>
          <a:fontRef idx="minor"/>
        </p:style>
      </p:sp>
      <p:sp>
        <p:nvSpPr>
          <p:cNvPr id="3852" name="CustomShape 3709"/>
          <p:cNvSpPr/>
          <p:nvPr/>
        </p:nvSpPr>
        <p:spPr>
          <a:xfrm>
            <a:off x="5325480" y="4295520"/>
            <a:ext cx="168120" cy="174960"/>
          </a:xfrm>
          <a:custGeom>
            <a:avLst/>
            <a:gdLst/>
            <a:ahLst/>
            <a:rect l="l" t="t" r="r" b="b"/>
            <a:pathLst>
              <a:path w="168401" h="175260">
                <a:moveTo>
                  <a:pt x="0" y="175260"/>
                </a:moveTo>
                <a:lnTo>
                  <a:pt x="161544" y="13716"/>
                </a:lnTo>
                <a:lnTo>
                  <a:pt x="168402" y="0"/>
                </a:lnTo>
                <a:lnTo>
                  <a:pt x="6857" y="161544"/>
                </a:lnTo>
                <a:lnTo>
                  <a:pt x="0" y="175260"/>
                </a:lnTo>
                <a:close/>
              </a:path>
            </a:pathLst>
          </a:custGeom>
          <a:solidFill>
            <a:srgbClr val="55d7d7"/>
          </a:solidFill>
          <a:ln w="0">
            <a:noFill/>
          </a:ln>
        </p:spPr>
        <p:style>
          <a:lnRef idx="0"/>
          <a:fillRef idx="0"/>
          <a:effectRef idx="0"/>
          <a:fontRef idx="minor"/>
        </p:style>
      </p:sp>
      <p:sp>
        <p:nvSpPr>
          <p:cNvPr id="3853" name="CustomShape 3710"/>
          <p:cNvSpPr/>
          <p:nvPr/>
        </p:nvSpPr>
        <p:spPr>
          <a:xfrm>
            <a:off x="5325480" y="4309200"/>
            <a:ext cx="161280" cy="161280"/>
          </a:xfrm>
          <a:custGeom>
            <a:avLst/>
            <a:gdLst/>
            <a:ahLst/>
            <a:rect l="l" t="t" r="r" b="b"/>
            <a:pathLst>
              <a:path w="161544" h="161544">
                <a:moveTo>
                  <a:pt x="0" y="161544"/>
                </a:moveTo>
                <a:lnTo>
                  <a:pt x="161544" y="0"/>
                </a:lnTo>
              </a:path>
            </a:pathLst>
          </a:custGeom>
          <a:noFill/>
          <a:ln w="762">
            <a:solidFill>
              <a:srgbClr val="55d7d7"/>
            </a:solidFill>
            <a:round/>
          </a:ln>
        </p:spPr>
        <p:style>
          <a:lnRef idx="0"/>
          <a:fillRef idx="0"/>
          <a:effectRef idx="0"/>
          <a:fontRef idx="minor"/>
        </p:style>
      </p:sp>
      <p:sp>
        <p:nvSpPr>
          <p:cNvPr id="3854" name="CustomShape 3711"/>
          <p:cNvSpPr/>
          <p:nvPr/>
        </p:nvSpPr>
        <p:spPr>
          <a:xfrm>
            <a:off x="5325480" y="4302360"/>
            <a:ext cx="164160" cy="168120"/>
          </a:xfrm>
          <a:custGeom>
            <a:avLst/>
            <a:gdLst/>
            <a:ahLst/>
            <a:rect l="l" t="t" r="r" b="b"/>
            <a:pathLst>
              <a:path w="164591" h="168401">
                <a:moveTo>
                  <a:pt x="0" y="168401"/>
                </a:moveTo>
                <a:lnTo>
                  <a:pt x="161544" y="6857"/>
                </a:lnTo>
                <a:lnTo>
                  <a:pt x="164592" y="0"/>
                </a:lnTo>
                <a:lnTo>
                  <a:pt x="3047" y="161543"/>
                </a:lnTo>
                <a:lnTo>
                  <a:pt x="0" y="168401"/>
                </a:lnTo>
                <a:close/>
              </a:path>
            </a:pathLst>
          </a:custGeom>
          <a:solidFill>
            <a:srgbClr val="55d7d7"/>
          </a:solidFill>
          <a:ln w="0">
            <a:noFill/>
          </a:ln>
        </p:spPr>
        <p:style>
          <a:lnRef idx="0"/>
          <a:fillRef idx="0"/>
          <a:effectRef idx="0"/>
          <a:fontRef idx="minor"/>
        </p:style>
      </p:sp>
      <p:sp>
        <p:nvSpPr>
          <p:cNvPr id="3855" name="CustomShape 3712"/>
          <p:cNvSpPr/>
          <p:nvPr/>
        </p:nvSpPr>
        <p:spPr>
          <a:xfrm>
            <a:off x="5328720" y="4295520"/>
            <a:ext cx="164880" cy="168120"/>
          </a:xfrm>
          <a:custGeom>
            <a:avLst/>
            <a:gdLst/>
            <a:ahLst/>
            <a:rect l="l" t="t" r="r" b="b"/>
            <a:pathLst>
              <a:path w="165353" h="168401">
                <a:moveTo>
                  <a:pt x="0" y="168401"/>
                </a:moveTo>
                <a:lnTo>
                  <a:pt x="161544" y="6857"/>
                </a:lnTo>
                <a:lnTo>
                  <a:pt x="165354" y="0"/>
                </a:lnTo>
                <a:lnTo>
                  <a:pt x="3809" y="161543"/>
                </a:lnTo>
                <a:lnTo>
                  <a:pt x="0" y="168401"/>
                </a:lnTo>
                <a:close/>
              </a:path>
            </a:pathLst>
          </a:custGeom>
          <a:solidFill>
            <a:srgbClr val="56d8d8"/>
          </a:solidFill>
          <a:ln w="0">
            <a:noFill/>
          </a:ln>
        </p:spPr>
        <p:style>
          <a:lnRef idx="0"/>
          <a:fillRef idx="0"/>
          <a:effectRef idx="0"/>
          <a:fontRef idx="minor"/>
        </p:style>
      </p:sp>
      <p:sp>
        <p:nvSpPr>
          <p:cNvPr id="3856" name="CustomShape 3713"/>
          <p:cNvSpPr/>
          <p:nvPr/>
        </p:nvSpPr>
        <p:spPr>
          <a:xfrm>
            <a:off x="5332320" y="4280760"/>
            <a:ext cx="167400" cy="175680"/>
          </a:xfrm>
          <a:custGeom>
            <a:avLst/>
            <a:gdLst/>
            <a:ahLst/>
            <a:rect l="l" t="t" r="r" b="b"/>
            <a:pathLst>
              <a:path w="167639" h="176022">
                <a:moveTo>
                  <a:pt x="0" y="176022"/>
                </a:moveTo>
                <a:lnTo>
                  <a:pt x="161544" y="14478"/>
                </a:lnTo>
                <a:lnTo>
                  <a:pt x="167640" y="0"/>
                </a:lnTo>
                <a:lnTo>
                  <a:pt x="6095" y="161544"/>
                </a:lnTo>
                <a:lnTo>
                  <a:pt x="0" y="176022"/>
                </a:lnTo>
                <a:close/>
              </a:path>
            </a:pathLst>
          </a:custGeom>
          <a:solidFill>
            <a:srgbClr val="57dada"/>
          </a:solidFill>
          <a:ln w="0">
            <a:noFill/>
          </a:ln>
        </p:spPr>
        <p:style>
          <a:lnRef idx="0"/>
          <a:fillRef idx="0"/>
          <a:effectRef idx="0"/>
          <a:fontRef idx="minor"/>
        </p:style>
      </p:sp>
      <p:sp>
        <p:nvSpPr>
          <p:cNvPr id="3857" name="CustomShape 3714"/>
          <p:cNvSpPr/>
          <p:nvPr/>
        </p:nvSpPr>
        <p:spPr>
          <a:xfrm>
            <a:off x="5332320" y="429552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3858" name="CustomShape 3715"/>
          <p:cNvSpPr/>
          <p:nvPr/>
        </p:nvSpPr>
        <p:spPr>
          <a:xfrm>
            <a:off x="5332320" y="4288680"/>
            <a:ext cx="164160" cy="168120"/>
          </a:xfrm>
          <a:custGeom>
            <a:avLst/>
            <a:gdLst/>
            <a:ahLst/>
            <a:rect l="l" t="t" r="r" b="b"/>
            <a:pathLst>
              <a:path w="164591" h="168401">
                <a:moveTo>
                  <a:pt x="0" y="168401"/>
                </a:moveTo>
                <a:lnTo>
                  <a:pt x="161544" y="6857"/>
                </a:lnTo>
                <a:lnTo>
                  <a:pt x="164592" y="0"/>
                </a:lnTo>
                <a:lnTo>
                  <a:pt x="3047" y="161543"/>
                </a:lnTo>
                <a:lnTo>
                  <a:pt x="0" y="168401"/>
                </a:lnTo>
                <a:close/>
              </a:path>
            </a:pathLst>
          </a:custGeom>
          <a:solidFill>
            <a:srgbClr val="57dada"/>
          </a:solidFill>
          <a:ln w="0">
            <a:noFill/>
          </a:ln>
        </p:spPr>
        <p:style>
          <a:lnRef idx="0"/>
          <a:fillRef idx="0"/>
          <a:effectRef idx="0"/>
          <a:fontRef idx="minor"/>
        </p:style>
      </p:sp>
      <p:sp>
        <p:nvSpPr>
          <p:cNvPr id="3859" name="CustomShape 3716"/>
          <p:cNvSpPr/>
          <p:nvPr/>
        </p:nvSpPr>
        <p:spPr>
          <a:xfrm>
            <a:off x="5335560" y="4280760"/>
            <a:ext cx="164160" cy="168840"/>
          </a:xfrm>
          <a:custGeom>
            <a:avLst/>
            <a:gdLst/>
            <a:ahLst/>
            <a:rect l="l" t="t" r="r" b="b"/>
            <a:pathLst>
              <a:path w="164591" h="169163">
                <a:moveTo>
                  <a:pt x="0" y="169163"/>
                </a:moveTo>
                <a:lnTo>
                  <a:pt x="161544" y="7619"/>
                </a:lnTo>
                <a:lnTo>
                  <a:pt x="164592" y="0"/>
                </a:lnTo>
                <a:lnTo>
                  <a:pt x="3047" y="161543"/>
                </a:lnTo>
                <a:lnTo>
                  <a:pt x="0" y="169163"/>
                </a:lnTo>
                <a:close/>
              </a:path>
            </a:pathLst>
          </a:custGeom>
          <a:solidFill>
            <a:srgbClr val="57dbdb"/>
          </a:solidFill>
          <a:ln w="0">
            <a:noFill/>
          </a:ln>
        </p:spPr>
        <p:style>
          <a:lnRef idx="0"/>
          <a:fillRef idx="0"/>
          <a:effectRef idx="0"/>
          <a:fontRef idx="minor"/>
        </p:style>
      </p:sp>
      <p:sp>
        <p:nvSpPr>
          <p:cNvPr id="3860" name="CustomShape 3717"/>
          <p:cNvSpPr/>
          <p:nvPr/>
        </p:nvSpPr>
        <p:spPr>
          <a:xfrm>
            <a:off x="5338440" y="4265640"/>
            <a:ext cx="166680" cy="176400"/>
          </a:xfrm>
          <a:custGeom>
            <a:avLst/>
            <a:gdLst/>
            <a:ahLst/>
            <a:rect l="l" t="t" r="r" b="b"/>
            <a:pathLst>
              <a:path w="166877" h="176784">
                <a:moveTo>
                  <a:pt x="0" y="176783"/>
                </a:moveTo>
                <a:lnTo>
                  <a:pt x="161544" y="15239"/>
                </a:lnTo>
                <a:lnTo>
                  <a:pt x="166878" y="0"/>
                </a:lnTo>
                <a:lnTo>
                  <a:pt x="5333" y="161543"/>
                </a:lnTo>
                <a:lnTo>
                  <a:pt x="0" y="176783"/>
                </a:lnTo>
                <a:close/>
              </a:path>
            </a:pathLst>
          </a:custGeom>
          <a:solidFill>
            <a:srgbClr val="58dcdc"/>
          </a:solidFill>
          <a:ln w="0">
            <a:noFill/>
          </a:ln>
        </p:spPr>
        <p:style>
          <a:lnRef idx="0"/>
          <a:fillRef idx="0"/>
          <a:effectRef idx="0"/>
          <a:fontRef idx="minor"/>
        </p:style>
      </p:sp>
      <p:sp>
        <p:nvSpPr>
          <p:cNvPr id="3861" name="CustomShape 3718"/>
          <p:cNvSpPr/>
          <p:nvPr/>
        </p:nvSpPr>
        <p:spPr>
          <a:xfrm>
            <a:off x="5338440" y="428076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3862" name="CustomShape 3719"/>
          <p:cNvSpPr/>
          <p:nvPr/>
        </p:nvSpPr>
        <p:spPr>
          <a:xfrm>
            <a:off x="5343840" y="4249080"/>
            <a:ext cx="166680" cy="177840"/>
          </a:xfrm>
          <a:custGeom>
            <a:avLst/>
            <a:gdLst/>
            <a:ahLst/>
            <a:rect l="l" t="t" r="r" b="b"/>
            <a:pathLst>
              <a:path w="166877" h="178308">
                <a:moveTo>
                  <a:pt x="0" y="178307"/>
                </a:moveTo>
                <a:lnTo>
                  <a:pt x="161544" y="16763"/>
                </a:lnTo>
                <a:lnTo>
                  <a:pt x="166878" y="0"/>
                </a:lnTo>
                <a:lnTo>
                  <a:pt x="5333" y="161543"/>
                </a:lnTo>
                <a:lnTo>
                  <a:pt x="0" y="178307"/>
                </a:lnTo>
                <a:close/>
              </a:path>
            </a:pathLst>
          </a:custGeom>
          <a:solidFill>
            <a:srgbClr val="58dddd"/>
          </a:solidFill>
          <a:ln w="0">
            <a:noFill/>
          </a:ln>
        </p:spPr>
        <p:style>
          <a:lnRef idx="0"/>
          <a:fillRef idx="0"/>
          <a:effectRef idx="0"/>
          <a:fontRef idx="minor"/>
        </p:style>
      </p:sp>
      <p:sp>
        <p:nvSpPr>
          <p:cNvPr id="3863" name="CustomShape 3720"/>
          <p:cNvSpPr/>
          <p:nvPr/>
        </p:nvSpPr>
        <p:spPr>
          <a:xfrm>
            <a:off x="5343840" y="426564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3864" name="CustomShape 3721"/>
          <p:cNvSpPr/>
          <p:nvPr/>
        </p:nvSpPr>
        <p:spPr>
          <a:xfrm>
            <a:off x="5349240" y="4230720"/>
            <a:ext cx="165600" cy="179640"/>
          </a:xfrm>
          <a:custGeom>
            <a:avLst/>
            <a:gdLst/>
            <a:ahLst/>
            <a:rect l="l" t="t" r="r" b="b"/>
            <a:pathLst>
              <a:path w="166115" h="179832">
                <a:moveTo>
                  <a:pt x="0" y="179832"/>
                </a:moveTo>
                <a:lnTo>
                  <a:pt x="161544" y="18288"/>
                </a:lnTo>
                <a:lnTo>
                  <a:pt x="166116" y="0"/>
                </a:lnTo>
                <a:lnTo>
                  <a:pt x="4571" y="161544"/>
                </a:lnTo>
                <a:lnTo>
                  <a:pt x="0" y="179832"/>
                </a:lnTo>
                <a:close/>
              </a:path>
            </a:pathLst>
          </a:custGeom>
          <a:solidFill>
            <a:srgbClr val="57dede"/>
          </a:solidFill>
          <a:ln w="0">
            <a:noFill/>
          </a:ln>
        </p:spPr>
        <p:style>
          <a:lnRef idx="0"/>
          <a:fillRef idx="0"/>
          <a:effectRef idx="0"/>
          <a:fontRef idx="minor"/>
        </p:style>
      </p:sp>
      <p:sp>
        <p:nvSpPr>
          <p:cNvPr id="3865" name="CustomShape 3722"/>
          <p:cNvSpPr/>
          <p:nvPr/>
        </p:nvSpPr>
        <p:spPr>
          <a:xfrm>
            <a:off x="5349240" y="424908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3866" name="CustomShape 3723"/>
          <p:cNvSpPr/>
          <p:nvPr/>
        </p:nvSpPr>
        <p:spPr>
          <a:xfrm>
            <a:off x="5353920" y="4212360"/>
            <a:ext cx="164880" cy="179640"/>
          </a:xfrm>
          <a:custGeom>
            <a:avLst/>
            <a:gdLst/>
            <a:ahLst/>
            <a:rect l="l" t="t" r="r" b="b"/>
            <a:pathLst>
              <a:path w="165353" h="179832">
                <a:moveTo>
                  <a:pt x="0" y="179832"/>
                </a:moveTo>
                <a:lnTo>
                  <a:pt x="161544" y="18288"/>
                </a:lnTo>
                <a:lnTo>
                  <a:pt x="165354" y="0"/>
                </a:lnTo>
                <a:lnTo>
                  <a:pt x="3809" y="161544"/>
                </a:lnTo>
                <a:lnTo>
                  <a:pt x="0" y="179832"/>
                </a:lnTo>
                <a:close/>
              </a:path>
            </a:pathLst>
          </a:custGeom>
          <a:solidFill>
            <a:srgbClr val="58dfdf"/>
          </a:solidFill>
          <a:ln w="0">
            <a:noFill/>
          </a:ln>
        </p:spPr>
        <p:style>
          <a:lnRef idx="0"/>
          <a:fillRef idx="0"/>
          <a:effectRef idx="0"/>
          <a:fontRef idx="minor"/>
        </p:style>
      </p:sp>
      <p:sp>
        <p:nvSpPr>
          <p:cNvPr id="3867" name="CustomShape 3724"/>
          <p:cNvSpPr/>
          <p:nvPr/>
        </p:nvSpPr>
        <p:spPr>
          <a:xfrm>
            <a:off x="5353920" y="42307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868" name="CustomShape 3725"/>
          <p:cNvSpPr/>
          <p:nvPr/>
        </p:nvSpPr>
        <p:spPr>
          <a:xfrm>
            <a:off x="5357520" y="4193280"/>
            <a:ext cx="164160" cy="180360"/>
          </a:xfrm>
          <a:custGeom>
            <a:avLst/>
            <a:gdLst/>
            <a:ahLst/>
            <a:rect l="l" t="t" r="r" b="b"/>
            <a:pathLst>
              <a:path w="164591" h="180594">
                <a:moveTo>
                  <a:pt x="0" y="180594"/>
                </a:moveTo>
                <a:lnTo>
                  <a:pt x="161544" y="19050"/>
                </a:lnTo>
                <a:lnTo>
                  <a:pt x="164592" y="0"/>
                </a:lnTo>
                <a:lnTo>
                  <a:pt x="3047" y="161544"/>
                </a:lnTo>
                <a:lnTo>
                  <a:pt x="0" y="180594"/>
                </a:lnTo>
                <a:close/>
              </a:path>
            </a:pathLst>
          </a:custGeom>
          <a:solidFill>
            <a:srgbClr val="58dfdf"/>
          </a:solidFill>
          <a:ln w="0">
            <a:noFill/>
          </a:ln>
        </p:spPr>
        <p:style>
          <a:lnRef idx="0"/>
          <a:fillRef idx="0"/>
          <a:effectRef idx="0"/>
          <a:fontRef idx="minor"/>
        </p:style>
      </p:sp>
      <p:sp>
        <p:nvSpPr>
          <p:cNvPr id="3869" name="CustomShape 3726"/>
          <p:cNvSpPr/>
          <p:nvPr/>
        </p:nvSpPr>
        <p:spPr>
          <a:xfrm>
            <a:off x="5357520" y="42123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870" name="CustomShape 3727"/>
          <p:cNvSpPr/>
          <p:nvPr/>
        </p:nvSpPr>
        <p:spPr>
          <a:xfrm>
            <a:off x="5360760" y="4173480"/>
            <a:ext cx="164160" cy="181080"/>
          </a:xfrm>
          <a:custGeom>
            <a:avLst/>
            <a:gdLst/>
            <a:ahLst/>
            <a:rect l="l" t="t" r="r" b="b"/>
            <a:pathLst>
              <a:path w="164591" h="181355">
                <a:moveTo>
                  <a:pt x="0" y="181355"/>
                </a:moveTo>
                <a:lnTo>
                  <a:pt x="161544" y="19811"/>
                </a:lnTo>
                <a:lnTo>
                  <a:pt x="164592" y="0"/>
                </a:lnTo>
                <a:lnTo>
                  <a:pt x="3047" y="161543"/>
                </a:lnTo>
                <a:lnTo>
                  <a:pt x="0" y="181355"/>
                </a:lnTo>
                <a:close/>
              </a:path>
            </a:pathLst>
          </a:custGeom>
          <a:solidFill>
            <a:srgbClr val="58dfdf"/>
          </a:solidFill>
          <a:ln w="0">
            <a:noFill/>
          </a:ln>
        </p:spPr>
        <p:style>
          <a:lnRef idx="0"/>
          <a:fillRef idx="0"/>
          <a:effectRef idx="0"/>
          <a:fontRef idx="minor"/>
        </p:style>
      </p:sp>
      <p:sp>
        <p:nvSpPr>
          <p:cNvPr id="3871" name="CustomShape 3728"/>
          <p:cNvSpPr/>
          <p:nvPr/>
        </p:nvSpPr>
        <p:spPr>
          <a:xfrm>
            <a:off x="5360760" y="41932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872" name="CustomShape 3729"/>
          <p:cNvSpPr/>
          <p:nvPr/>
        </p:nvSpPr>
        <p:spPr>
          <a:xfrm>
            <a:off x="5363640" y="4153680"/>
            <a:ext cx="163440" cy="181080"/>
          </a:xfrm>
          <a:custGeom>
            <a:avLst/>
            <a:gdLst/>
            <a:ahLst/>
            <a:rect l="l" t="t" r="r" b="b"/>
            <a:pathLst>
              <a:path w="163829" h="181355">
                <a:moveTo>
                  <a:pt x="0" y="181356"/>
                </a:moveTo>
                <a:lnTo>
                  <a:pt x="161544" y="19812"/>
                </a:lnTo>
                <a:lnTo>
                  <a:pt x="163830" y="0"/>
                </a:lnTo>
                <a:lnTo>
                  <a:pt x="2285" y="161544"/>
                </a:lnTo>
                <a:lnTo>
                  <a:pt x="0" y="181356"/>
                </a:lnTo>
                <a:close/>
              </a:path>
            </a:pathLst>
          </a:custGeom>
          <a:solidFill>
            <a:srgbClr val="58dfdf"/>
          </a:solidFill>
          <a:ln w="0">
            <a:noFill/>
          </a:ln>
        </p:spPr>
        <p:style>
          <a:lnRef idx="0"/>
          <a:fillRef idx="0"/>
          <a:effectRef idx="0"/>
          <a:fontRef idx="minor"/>
        </p:style>
      </p:sp>
      <p:sp>
        <p:nvSpPr>
          <p:cNvPr id="3873" name="CustomShape 3730"/>
          <p:cNvSpPr/>
          <p:nvPr/>
        </p:nvSpPr>
        <p:spPr>
          <a:xfrm>
            <a:off x="5363640" y="41734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874" name="CustomShape 3731"/>
          <p:cNvSpPr/>
          <p:nvPr/>
        </p:nvSpPr>
        <p:spPr>
          <a:xfrm>
            <a:off x="5366160" y="4133160"/>
            <a:ext cx="163440" cy="181800"/>
          </a:xfrm>
          <a:custGeom>
            <a:avLst/>
            <a:gdLst/>
            <a:ahLst/>
            <a:rect l="l" t="t" r="r" b="b"/>
            <a:pathLst>
              <a:path w="163829" h="182117">
                <a:moveTo>
                  <a:pt x="0" y="182117"/>
                </a:moveTo>
                <a:lnTo>
                  <a:pt x="161544" y="20573"/>
                </a:lnTo>
                <a:lnTo>
                  <a:pt x="163830" y="0"/>
                </a:lnTo>
                <a:lnTo>
                  <a:pt x="2285" y="161543"/>
                </a:lnTo>
                <a:lnTo>
                  <a:pt x="0" y="182117"/>
                </a:lnTo>
                <a:close/>
              </a:path>
            </a:pathLst>
          </a:custGeom>
          <a:solidFill>
            <a:srgbClr val="58dfdf"/>
          </a:solidFill>
          <a:ln w="0">
            <a:noFill/>
          </a:ln>
        </p:spPr>
        <p:style>
          <a:lnRef idx="0"/>
          <a:fillRef idx="0"/>
          <a:effectRef idx="0"/>
          <a:fontRef idx="minor"/>
        </p:style>
      </p:sp>
      <p:sp>
        <p:nvSpPr>
          <p:cNvPr id="3875" name="CustomShape 3732"/>
          <p:cNvSpPr/>
          <p:nvPr/>
        </p:nvSpPr>
        <p:spPr>
          <a:xfrm>
            <a:off x="5366160" y="41536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876" name="CustomShape 3733"/>
          <p:cNvSpPr/>
          <p:nvPr/>
        </p:nvSpPr>
        <p:spPr>
          <a:xfrm>
            <a:off x="5368320" y="4112640"/>
            <a:ext cx="162720" cy="181800"/>
          </a:xfrm>
          <a:custGeom>
            <a:avLst/>
            <a:gdLst/>
            <a:ahLst/>
            <a:rect l="l" t="t" r="r" b="b"/>
            <a:pathLst>
              <a:path w="163067" h="182117">
                <a:moveTo>
                  <a:pt x="0" y="182117"/>
                </a:moveTo>
                <a:lnTo>
                  <a:pt x="161544" y="20573"/>
                </a:lnTo>
                <a:lnTo>
                  <a:pt x="163068" y="0"/>
                </a:lnTo>
                <a:lnTo>
                  <a:pt x="1523" y="161543"/>
                </a:lnTo>
                <a:lnTo>
                  <a:pt x="0" y="182117"/>
                </a:lnTo>
                <a:close/>
              </a:path>
            </a:pathLst>
          </a:custGeom>
          <a:solidFill>
            <a:srgbClr val="58dfdf"/>
          </a:solidFill>
          <a:ln w="0">
            <a:noFill/>
          </a:ln>
        </p:spPr>
        <p:style>
          <a:lnRef idx="0"/>
          <a:fillRef idx="0"/>
          <a:effectRef idx="0"/>
          <a:fontRef idx="minor"/>
        </p:style>
      </p:sp>
      <p:sp>
        <p:nvSpPr>
          <p:cNvPr id="3877" name="CustomShape 3734"/>
          <p:cNvSpPr/>
          <p:nvPr/>
        </p:nvSpPr>
        <p:spPr>
          <a:xfrm>
            <a:off x="5368320" y="41331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878" name="CustomShape 3735"/>
          <p:cNvSpPr/>
          <p:nvPr/>
        </p:nvSpPr>
        <p:spPr>
          <a:xfrm>
            <a:off x="5369760" y="4090320"/>
            <a:ext cx="162000" cy="183240"/>
          </a:xfrm>
          <a:custGeom>
            <a:avLst/>
            <a:gdLst/>
            <a:ahLst/>
            <a:rect l="l" t="t" r="r" b="b"/>
            <a:pathLst>
              <a:path w="162305" h="183641">
                <a:moveTo>
                  <a:pt x="0" y="183642"/>
                </a:moveTo>
                <a:lnTo>
                  <a:pt x="161544" y="22098"/>
                </a:lnTo>
                <a:lnTo>
                  <a:pt x="162306" y="0"/>
                </a:lnTo>
                <a:lnTo>
                  <a:pt x="761" y="161544"/>
                </a:lnTo>
                <a:lnTo>
                  <a:pt x="0" y="183642"/>
                </a:lnTo>
                <a:close/>
              </a:path>
            </a:pathLst>
          </a:custGeom>
          <a:solidFill>
            <a:srgbClr val="59e0e0"/>
          </a:solidFill>
          <a:ln w="0">
            <a:noFill/>
          </a:ln>
        </p:spPr>
        <p:style>
          <a:lnRef idx="0"/>
          <a:fillRef idx="0"/>
          <a:effectRef idx="0"/>
          <a:fontRef idx="minor"/>
        </p:style>
      </p:sp>
      <p:sp>
        <p:nvSpPr>
          <p:cNvPr id="3879" name="CustomShape 3736"/>
          <p:cNvSpPr/>
          <p:nvPr/>
        </p:nvSpPr>
        <p:spPr>
          <a:xfrm>
            <a:off x="5369760" y="411264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880" name="CustomShape 3737"/>
          <p:cNvSpPr/>
          <p:nvPr/>
        </p:nvSpPr>
        <p:spPr>
          <a:xfrm>
            <a:off x="5370480" y="4068360"/>
            <a:ext cx="161280" cy="183240"/>
          </a:xfrm>
          <a:custGeom>
            <a:avLst/>
            <a:gdLst/>
            <a:ahLst/>
            <a:rect l="l" t="t" r="r" b="b"/>
            <a:pathLst>
              <a:path w="161544" h="183641">
                <a:moveTo>
                  <a:pt x="0" y="183642"/>
                </a:moveTo>
                <a:lnTo>
                  <a:pt x="161544" y="22098"/>
                </a:lnTo>
                <a:lnTo>
                  <a:pt x="161544" y="0"/>
                </a:lnTo>
                <a:lnTo>
                  <a:pt x="0" y="162306"/>
                </a:lnTo>
                <a:lnTo>
                  <a:pt x="0" y="183642"/>
                </a:lnTo>
                <a:close/>
              </a:path>
            </a:pathLst>
          </a:custGeom>
          <a:solidFill>
            <a:srgbClr val="59e0e0"/>
          </a:solidFill>
          <a:ln w="0">
            <a:noFill/>
          </a:ln>
        </p:spPr>
        <p:style>
          <a:lnRef idx="0"/>
          <a:fillRef idx="0"/>
          <a:effectRef idx="0"/>
          <a:fontRef idx="minor"/>
        </p:style>
      </p:sp>
      <p:sp>
        <p:nvSpPr>
          <p:cNvPr id="3881" name="CustomShape 3738"/>
          <p:cNvSpPr/>
          <p:nvPr/>
        </p:nvSpPr>
        <p:spPr>
          <a:xfrm>
            <a:off x="5370480" y="40903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882" name="CustomShape 3739"/>
          <p:cNvSpPr/>
          <p:nvPr/>
        </p:nvSpPr>
        <p:spPr>
          <a:xfrm>
            <a:off x="5370480" y="4048560"/>
            <a:ext cx="161280" cy="181800"/>
          </a:xfrm>
          <a:custGeom>
            <a:avLst/>
            <a:gdLst/>
            <a:ahLst/>
            <a:rect l="l" t="t" r="r" b="b"/>
            <a:pathLst>
              <a:path w="161544" h="182117">
                <a:moveTo>
                  <a:pt x="0" y="182118"/>
                </a:moveTo>
                <a:lnTo>
                  <a:pt x="161544" y="19812"/>
                </a:lnTo>
                <a:lnTo>
                  <a:pt x="161544" y="0"/>
                </a:lnTo>
                <a:lnTo>
                  <a:pt x="0" y="161544"/>
                </a:lnTo>
                <a:lnTo>
                  <a:pt x="0" y="182118"/>
                </a:lnTo>
                <a:close/>
              </a:path>
            </a:pathLst>
          </a:custGeom>
          <a:solidFill>
            <a:srgbClr val="59e0e0"/>
          </a:solidFill>
          <a:ln w="0">
            <a:noFill/>
          </a:ln>
        </p:spPr>
        <p:style>
          <a:lnRef idx="0"/>
          <a:fillRef idx="0"/>
          <a:effectRef idx="0"/>
          <a:fontRef idx="minor"/>
        </p:style>
      </p:sp>
      <p:sp>
        <p:nvSpPr>
          <p:cNvPr id="3883" name="CustomShape 3740"/>
          <p:cNvSpPr/>
          <p:nvPr/>
        </p:nvSpPr>
        <p:spPr>
          <a:xfrm>
            <a:off x="5370480" y="4068360"/>
            <a:ext cx="161280" cy="162000"/>
          </a:xfrm>
          <a:custGeom>
            <a:avLst/>
            <a:gdLst/>
            <a:ahLst/>
            <a:rect l="l" t="t" r="r" b="b"/>
            <a:pathLst>
              <a:path w="161544" h="162305">
                <a:moveTo>
                  <a:pt x="0" y="162305"/>
                </a:moveTo>
                <a:lnTo>
                  <a:pt x="161544" y="0"/>
                </a:lnTo>
              </a:path>
            </a:pathLst>
          </a:custGeom>
          <a:noFill/>
          <a:ln w="762">
            <a:solidFill>
              <a:srgbClr val="59e0e0"/>
            </a:solidFill>
            <a:round/>
          </a:ln>
        </p:spPr>
        <p:style>
          <a:lnRef idx="0"/>
          <a:fillRef idx="0"/>
          <a:effectRef idx="0"/>
          <a:fontRef idx="minor"/>
        </p:style>
      </p:sp>
      <p:sp>
        <p:nvSpPr>
          <p:cNvPr id="3884" name="CustomShape 3741"/>
          <p:cNvSpPr/>
          <p:nvPr/>
        </p:nvSpPr>
        <p:spPr>
          <a:xfrm>
            <a:off x="5369760" y="4028040"/>
            <a:ext cx="162000" cy="181800"/>
          </a:xfrm>
          <a:custGeom>
            <a:avLst/>
            <a:gdLst/>
            <a:ahLst/>
            <a:rect l="l" t="t" r="r" b="b"/>
            <a:pathLst>
              <a:path w="162306" h="182117">
                <a:moveTo>
                  <a:pt x="762" y="182118"/>
                </a:moveTo>
                <a:lnTo>
                  <a:pt x="162306" y="20574"/>
                </a:lnTo>
                <a:lnTo>
                  <a:pt x="161544" y="0"/>
                </a:lnTo>
                <a:lnTo>
                  <a:pt x="0" y="161544"/>
                </a:lnTo>
                <a:lnTo>
                  <a:pt x="762" y="182118"/>
                </a:lnTo>
                <a:close/>
              </a:path>
            </a:pathLst>
          </a:custGeom>
          <a:solidFill>
            <a:srgbClr val="59e0e0"/>
          </a:solidFill>
          <a:ln w="0">
            <a:noFill/>
          </a:ln>
        </p:spPr>
        <p:style>
          <a:lnRef idx="0"/>
          <a:fillRef idx="0"/>
          <a:effectRef idx="0"/>
          <a:fontRef idx="minor"/>
        </p:style>
      </p:sp>
      <p:sp>
        <p:nvSpPr>
          <p:cNvPr id="3885" name="CustomShape 3742"/>
          <p:cNvSpPr/>
          <p:nvPr/>
        </p:nvSpPr>
        <p:spPr>
          <a:xfrm>
            <a:off x="5370480" y="404856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886" name="CustomShape 3743"/>
          <p:cNvSpPr/>
          <p:nvPr/>
        </p:nvSpPr>
        <p:spPr>
          <a:xfrm>
            <a:off x="5368320" y="4008240"/>
            <a:ext cx="162720" cy="181080"/>
          </a:xfrm>
          <a:custGeom>
            <a:avLst/>
            <a:gdLst/>
            <a:ahLst/>
            <a:rect l="l" t="t" r="r" b="b"/>
            <a:pathLst>
              <a:path w="163067" h="181355">
                <a:moveTo>
                  <a:pt x="1524" y="181355"/>
                </a:moveTo>
                <a:lnTo>
                  <a:pt x="163068" y="19811"/>
                </a:lnTo>
                <a:lnTo>
                  <a:pt x="161544" y="0"/>
                </a:lnTo>
                <a:lnTo>
                  <a:pt x="0" y="161543"/>
                </a:lnTo>
                <a:lnTo>
                  <a:pt x="1524" y="181355"/>
                </a:lnTo>
                <a:close/>
              </a:path>
            </a:pathLst>
          </a:custGeom>
          <a:solidFill>
            <a:srgbClr val="59e0e0"/>
          </a:solidFill>
          <a:ln w="0">
            <a:noFill/>
          </a:ln>
        </p:spPr>
        <p:style>
          <a:lnRef idx="0"/>
          <a:fillRef idx="0"/>
          <a:effectRef idx="0"/>
          <a:fontRef idx="minor"/>
        </p:style>
      </p:sp>
      <p:sp>
        <p:nvSpPr>
          <p:cNvPr id="3887" name="CustomShape 3744"/>
          <p:cNvSpPr/>
          <p:nvPr/>
        </p:nvSpPr>
        <p:spPr>
          <a:xfrm>
            <a:off x="5369760" y="402804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3888" name="CustomShape 3745"/>
          <p:cNvSpPr/>
          <p:nvPr/>
        </p:nvSpPr>
        <p:spPr>
          <a:xfrm>
            <a:off x="5366160" y="3989160"/>
            <a:ext cx="163440" cy="180360"/>
          </a:xfrm>
          <a:custGeom>
            <a:avLst/>
            <a:gdLst/>
            <a:ahLst/>
            <a:rect l="l" t="t" r="r" b="b"/>
            <a:pathLst>
              <a:path w="163829" h="180594">
                <a:moveTo>
                  <a:pt x="2286" y="180593"/>
                </a:moveTo>
                <a:lnTo>
                  <a:pt x="163830" y="19049"/>
                </a:lnTo>
                <a:lnTo>
                  <a:pt x="161544" y="0"/>
                </a:lnTo>
                <a:lnTo>
                  <a:pt x="0" y="161543"/>
                </a:lnTo>
                <a:lnTo>
                  <a:pt x="2286" y="180593"/>
                </a:lnTo>
                <a:close/>
              </a:path>
            </a:pathLst>
          </a:custGeom>
          <a:solidFill>
            <a:srgbClr val="58dfdf"/>
          </a:solidFill>
          <a:ln w="0">
            <a:noFill/>
          </a:ln>
        </p:spPr>
        <p:style>
          <a:lnRef idx="0"/>
          <a:fillRef idx="0"/>
          <a:effectRef idx="0"/>
          <a:fontRef idx="minor"/>
        </p:style>
      </p:sp>
      <p:sp>
        <p:nvSpPr>
          <p:cNvPr id="3889" name="CustomShape 3746"/>
          <p:cNvSpPr/>
          <p:nvPr/>
        </p:nvSpPr>
        <p:spPr>
          <a:xfrm>
            <a:off x="5368320" y="400824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890" name="CustomShape 3747"/>
          <p:cNvSpPr/>
          <p:nvPr/>
        </p:nvSpPr>
        <p:spPr>
          <a:xfrm>
            <a:off x="5363640" y="3969360"/>
            <a:ext cx="163440" cy="181080"/>
          </a:xfrm>
          <a:custGeom>
            <a:avLst/>
            <a:gdLst/>
            <a:ahLst/>
            <a:rect l="l" t="t" r="r" b="b"/>
            <a:pathLst>
              <a:path w="163829" h="181355">
                <a:moveTo>
                  <a:pt x="2286" y="181356"/>
                </a:moveTo>
                <a:lnTo>
                  <a:pt x="163830" y="19812"/>
                </a:lnTo>
                <a:lnTo>
                  <a:pt x="161544" y="0"/>
                </a:lnTo>
                <a:lnTo>
                  <a:pt x="0" y="162306"/>
                </a:lnTo>
                <a:lnTo>
                  <a:pt x="2286" y="181356"/>
                </a:lnTo>
                <a:close/>
              </a:path>
            </a:pathLst>
          </a:custGeom>
          <a:solidFill>
            <a:srgbClr val="58dfdf"/>
          </a:solidFill>
          <a:ln w="0">
            <a:noFill/>
          </a:ln>
        </p:spPr>
        <p:style>
          <a:lnRef idx="0"/>
          <a:fillRef idx="0"/>
          <a:effectRef idx="0"/>
          <a:fontRef idx="minor"/>
        </p:style>
      </p:sp>
      <p:sp>
        <p:nvSpPr>
          <p:cNvPr id="3891" name="CustomShape 3748"/>
          <p:cNvSpPr/>
          <p:nvPr/>
        </p:nvSpPr>
        <p:spPr>
          <a:xfrm>
            <a:off x="5366160" y="39891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3892" name="CustomShape 3749"/>
          <p:cNvSpPr/>
          <p:nvPr/>
        </p:nvSpPr>
        <p:spPr>
          <a:xfrm>
            <a:off x="5360760" y="3951000"/>
            <a:ext cx="164160" cy="180360"/>
          </a:xfrm>
          <a:custGeom>
            <a:avLst/>
            <a:gdLst/>
            <a:ahLst/>
            <a:rect l="l" t="t" r="r" b="b"/>
            <a:pathLst>
              <a:path w="164591" h="180594">
                <a:moveTo>
                  <a:pt x="3048" y="180593"/>
                </a:moveTo>
                <a:lnTo>
                  <a:pt x="164592" y="18287"/>
                </a:lnTo>
                <a:lnTo>
                  <a:pt x="162306" y="0"/>
                </a:lnTo>
                <a:lnTo>
                  <a:pt x="0" y="161543"/>
                </a:lnTo>
                <a:lnTo>
                  <a:pt x="3048" y="180593"/>
                </a:lnTo>
                <a:close/>
              </a:path>
            </a:pathLst>
          </a:custGeom>
          <a:solidFill>
            <a:srgbClr val="58dfdf"/>
          </a:solidFill>
          <a:ln w="0">
            <a:noFill/>
          </a:ln>
        </p:spPr>
        <p:style>
          <a:lnRef idx="0"/>
          <a:fillRef idx="0"/>
          <a:effectRef idx="0"/>
          <a:fontRef idx="minor"/>
        </p:style>
      </p:sp>
      <p:sp>
        <p:nvSpPr>
          <p:cNvPr id="3893" name="CustomShape 3750"/>
          <p:cNvSpPr/>
          <p:nvPr/>
        </p:nvSpPr>
        <p:spPr>
          <a:xfrm>
            <a:off x="5363640" y="3969360"/>
            <a:ext cx="161280" cy="162000"/>
          </a:xfrm>
          <a:custGeom>
            <a:avLst/>
            <a:gdLst/>
            <a:ahLst/>
            <a:rect l="l" t="t" r="r" b="b"/>
            <a:pathLst>
              <a:path w="161544" h="162305">
                <a:moveTo>
                  <a:pt x="0" y="162306"/>
                </a:moveTo>
                <a:lnTo>
                  <a:pt x="161544" y="0"/>
                </a:lnTo>
              </a:path>
            </a:pathLst>
          </a:custGeom>
          <a:noFill/>
          <a:ln w="762">
            <a:solidFill>
              <a:srgbClr val="58dfdf"/>
            </a:solidFill>
            <a:round/>
          </a:ln>
        </p:spPr>
        <p:style>
          <a:lnRef idx="0"/>
          <a:fillRef idx="0"/>
          <a:effectRef idx="0"/>
          <a:fontRef idx="minor"/>
        </p:style>
      </p:sp>
      <p:sp>
        <p:nvSpPr>
          <p:cNvPr id="3894" name="CustomShape 3751"/>
          <p:cNvSpPr/>
          <p:nvPr/>
        </p:nvSpPr>
        <p:spPr>
          <a:xfrm>
            <a:off x="5353920" y="3914280"/>
            <a:ext cx="168840" cy="197640"/>
          </a:xfrm>
          <a:custGeom>
            <a:avLst/>
            <a:gdLst/>
            <a:ahLst/>
            <a:rect l="l" t="t" r="r" b="b"/>
            <a:pathLst>
              <a:path w="169163" h="198120">
                <a:moveTo>
                  <a:pt x="6858" y="198119"/>
                </a:moveTo>
                <a:lnTo>
                  <a:pt x="169164" y="36575"/>
                </a:lnTo>
                <a:lnTo>
                  <a:pt x="161544" y="0"/>
                </a:lnTo>
                <a:lnTo>
                  <a:pt x="0" y="161543"/>
                </a:lnTo>
                <a:lnTo>
                  <a:pt x="6858" y="198119"/>
                </a:lnTo>
                <a:close/>
              </a:path>
            </a:pathLst>
          </a:custGeom>
          <a:solidFill>
            <a:srgbClr val="58dfdf"/>
          </a:solidFill>
          <a:ln w="0">
            <a:noFill/>
          </a:ln>
        </p:spPr>
        <p:style>
          <a:lnRef idx="0"/>
          <a:fillRef idx="0"/>
          <a:effectRef idx="0"/>
          <a:fontRef idx="minor"/>
        </p:style>
      </p:sp>
      <p:sp>
        <p:nvSpPr>
          <p:cNvPr id="3895" name="CustomShape 3752"/>
          <p:cNvSpPr/>
          <p:nvPr/>
        </p:nvSpPr>
        <p:spPr>
          <a:xfrm>
            <a:off x="5360760" y="3951000"/>
            <a:ext cx="162000" cy="161280"/>
          </a:xfrm>
          <a:custGeom>
            <a:avLst/>
            <a:gdLst/>
            <a:ahLst/>
            <a:rect l="l" t="t" r="r" b="b"/>
            <a:pathLst>
              <a:path w="162305" h="161544">
                <a:moveTo>
                  <a:pt x="0" y="161543"/>
                </a:moveTo>
                <a:lnTo>
                  <a:pt x="162306" y="0"/>
                </a:lnTo>
              </a:path>
            </a:pathLst>
          </a:custGeom>
          <a:noFill/>
          <a:ln w="762">
            <a:solidFill>
              <a:srgbClr val="58dfdf"/>
            </a:solidFill>
            <a:round/>
          </a:ln>
        </p:spPr>
        <p:style>
          <a:lnRef idx="0"/>
          <a:fillRef idx="0"/>
          <a:effectRef idx="0"/>
          <a:fontRef idx="minor"/>
        </p:style>
      </p:sp>
      <p:sp>
        <p:nvSpPr>
          <p:cNvPr id="3896" name="CustomShape 3753"/>
          <p:cNvSpPr/>
          <p:nvPr/>
        </p:nvSpPr>
        <p:spPr>
          <a:xfrm>
            <a:off x="5349240" y="3897000"/>
            <a:ext cx="165600" cy="178560"/>
          </a:xfrm>
          <a:custGeom>
            <a:avLst/>
            <a:gdLst/>
            <a:ahLst/>
            <a:rect l="l" t="t" r="r" b="b"/>
            <a:pathLst>
              <a:path w="166115" h="179070">
                <a:moveTo>
                  <a:pt x="4572" y="179070"/>
                </a:moveTo>
                <a:lnTo>
                  <a:pt x="166116" y="17526"/>
                </a:lnTo>
                <a:lnTo>
                  <a:pt x="162306" y="0"/>
                </a:lnTo>
                <a:lnTo>
                  <a:pt x="0" y="161544"/>
                </a:lnTo>
                <a:lnTo>
                  <a:pt x="4572" y="179070"/>
                </a:lnTo>
                <a:close/>
              </a:path>
            </a:pathLst>
          </a:custGeom>
          <a:solidFill>
            <a:srgbClr val="58dfdf"/>
          </a:solidFill>
          <a:ln w="0">
            <a:noFill/>
          </a:ln>
        </p:spPr>
        <p:style>
          <a:lnRef idx="0"/>
          <a:fillRef idx="0"/>
          <a:effectRef idx="0"/>
          <a:fontRef idx="minor"/>
        </p:style>
      </p:sp>
      <p:sp>
        <p:nvSpPr>
          <p:cNvPr id="3897" name="CustomShape 3754"/>
          <p:cNvSpPr/>
          <p:nvPr/>
        </p:nvSpPr>
        <p:spPr>
          <a:xfrm>
            <a:off x="5353920" y="39142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3898" name="CustomShape 3755"/>
          <p:cNvSpPr/>
          <p:nvPr/>
        </p:nvSpPr>
        <p:spPr>
          <a:xfrm>
            <a:off x="5344560" y="3880080"/>
            <a:ext cx="166680" cy="177840"/>
          </a:xfrm>
          <a:custGeom>
            <a:avLst/>
            <a:gdLst/>
            <a:ahLst/>
            <a:rect l="l" t="t" r="r" b="b"/>
            <a:pathLst>
              <a:path w="166877" h="178308">
                <a:moveTo>
                  <a:pt x="4572" y="178307"/>
                </a:moveTo>
                <a:lnTo>
                  <a:pt x="166878" y="16763"/>
                </a:lnTo>
                <a:lnTo>
                  <a:pt x="161544" y="0"/>
                </a:lnTo>
                <a:lnTo>
                  <a:pt x="0" y="161543"/>
                </a:lnTo>
                <a:lnTo>
                  <a:pt x="4572" y="178307"/>
                </a:lnTo>
                <a:close/>
              </a:path>
            </a:pathLst>
          </a:custGeom>
          <a:solidFill>
            <a:srgbClr val="58dede"/>
          </a:solidFill>
          <a:ln w="0">
            <a:noFill/>
          </a:ln>
        </p:spPr>
        <p:style>
          <a:lnRef idx="0"/>
          <a:fillRef idx="0"/>
          <a:effectRef idx="0"/>
          <a:fontRef idx="minor"/>
        </p:style>
      </p:sp>
      <p:sp>
        <p:nvSpPr>
          <p:cNvPr id="3899" name="CustomShape 3756"/>
          <p:cNvSpPr/>
          <p:nvPr/>
        </p:nvSpPr>
        <p:spPr>
          <a:xfrm>
            <a:off x="5349240" y="3897000"/>
            <a:ext cx="162000" cy="161280"/>
          </a:xfrm>
          <a:custGeom>
            <a:avLst/>
            <a:gdLst/>
            <a:ahLst/>
            <a:rect l="l" t="t" r="r" b="b"/>
            <a:pathLst>
              <a:path w="162305" h="161544">
                <a:moveTo>
                  <a:pt x="0" y="161544"/>
                </a:moveTo>
                <a:lnTo>
                  <a:pt x="162306" y="0"/>
                </a:lnTo>
              </a:path>
            </a:pathLst>
          </a:custGeom>
          <a:noFill/>
          <a:ln w="762">
            <a:solidFill>
              <a:srgbClr val="58dede"/>
            </a:solidFill>
            <a:round/>
          </a:ln>
        </p:spPr>
        <p:style>
          <a:lnRef idx="0"/>
          <a:fillRef idx="0"/>
          <a:effectRef idx="0"/>
          <a:fontRef idx="minor"/>
        </p:style>
      </p:sp>
      <p:sp>
        <p:nvSpPr>
          <p:cNvPr id="3900" name="CustomShape 3757"/>
          <p:cNvSpPr/>
          <p:nvPr/>
        </p:nvSpPr>
        <p:spPr>
          <a:xfrm>
            <a:off x="5339160" y="3864960"/>
            <a:ext cx="166680" cy="176400"/>
          </a:xfrm>
          <a:custGeom>
            <a:avLst/>
            <a:gdLst/>
            <a:ahLst/>
            <a:rect l="l" t="t" r="r" b="b"/>
            <a:pathLst>
              <a:path w="166877" h="176784">
                <a:moveTo>
                  <a:pt x="5334" y="176784"/>
                </a:moveTo>
                <a:lnTo>
                  <a:pt x="166878" y="15240"/>
                </a:lnTo>
                <a:lnTo>
                  <a:pt x="161544" y="0"/>
                </a:lnTo>
                <a:lnTo>
                  <a:pt x="0" y="161544"/>
                </a:lnTo>
                <a:lnTo>
                  <a:pt x="5334" y="176784"/>
                </a:lnTo>
                <a:close/>
              </a:path>
            </a:pathLst>
          </a:custGeom>
          <a:solidFill>
            <a:srgbClr val="58dddd"/>
          </a:solidFill>
          <a:ln w="0">
            <a:noFill/>
          </a:ln>
        </p:spPr>
        <p:style>
          <a:lnRef idx="0"/>
          <a:fillRef idx="0"/>
          <a:effectRef idx="0"/>
          <a:fontRef idx="minor"/>
        </p:style>
      </p:sp>
      <p:sp>
        <p:nvSpPr>
          <p:cNvPr id="3901" name="CustomShape 3758"/>
          <p:cNvSpPr/>
          <p:nvPr/>
        </p:nvSpPr>
        <p:spPr>
          <a:xfrm>
            <a:off x="5344560" y="388008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3902" name="CustomShape 3759"/>
          <p:cNvSpPr/>
          <p:nvPr/>
        </p:nvSpPr>
        <p:spPr>
          <a:xfrm>
            <a:off x="5333400" y="3850560"/>
            <a:ext cx="167400" cy="175680"/>
          </a:xfrm>
          <a:custGeom>
            <a:avLst/>
            <a:gdLst/>
            <a:ahLst/>
            <a:rect l="l" t="t" r="r" b="b"/>
            <a:pathLst>
              <a:path w="167639" h="176022">
                <a:moveTo>
                  <a:pt x="6096" y="176022"/>
                </a:moveTo>
                <a:lnTo>
                  <a:pt x="167640" y="14478"/>
                </a:lnTo>
                <a:lnTo>
                  <a:pt x="161544" y="0"/>
                </a:lnTo>
                <a:lnTo>
                  <a:pt x="0" y="161544"/>
                </a:lnTo>
                <a:lnTo>
                  <a:pt x="6096" y="176022"/>
                </a:lnTo>
                <a:close/>
              </a:path>
            </a:pathLst>
          </a:custGeom>
          <a:solidFill>
            <a:srgbClr val="58dcdc"/>
          </a:solidFill>
          <a:ln w="0">
            <a:noFill/>
          </a:ln>
        </p:spPr>
        <p:style>
          <a:lnRef idx="0"/>
          <a:fillRef idx="0"/>
          <a:effectRef idx="0"/>
          <a:fontRef idx="minor"/>
        </p:style>
      </p:sp>
      <p:sp>
        <p:nvSpPr>
          <p:cNvPr id="3903" name="CustomShape 3760"/>
          <p:cNvSpPr/>
          <p:nvPr/>
        </p:nvSpPr>
        <p:spPr>
          <a:xfrm>
            <a:off x="5339160" y="386496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3904" name="CustomShape 3761"/>
          <p:cNvSpPr/>
          <p:nvPr/>
        </p:nvSpPr>
        <p:spPr>
          <a:xfrm>
            <a:off x="5327280" y="3836520"/>
            <a:ext cx="167400" cy="174960"/>
          </a:xfrm>
          <a:custGeom>
            <a:avLst/>
            <a:gdLst/>
            <a:ahLst/>
            <a:rect l="l" t="t" r="r" b="b"/>
            <a:pathLst>
              <a:path w="167639" h="175260">
                <a:moveTo>
                  <a:pt x="6096" y="175260"/>
                </a:moveTo>
                <a:lnTo>
                  <a:pt x="167640" y="13716"/>
                </a:lnTo>
                <a:lnTo>
                  <a:pt x="161544" y="0"/>
                </a:lnTo>
                <a:lnTo>
                  <a:pt x="0" y="161544"/>
                </a:lnTo>
                <a:lnTo>
                  <a:pt x="6096" y="175260"/>
                </a:lnTo>
                <a:close/>
              </a:path>
            </a:pathLst>
          </a:custGeom>
          <a:solidFill>
            <a:srgbClr val="57dbdb"/>
          </a:solidFill>
          <a:ln w="0">
            <a:noFill/>
          </a:ln>
        </p:spPr>
        <p:style>
          <a:lnRef idx="0"/>
          <a:fillRef idx="0"/>
          <a:effectRef idx="0"/>
          <a:fontRef idx="minor"/>
        </p:style>
      </p:sp>
      <p:sp>
        <p:nvSpPr>
          <p:cNvPr id="3905" name="CustomShape 3762"/>
          <p:cNvSpPr/>
          <p:nvPr/>
        </p:nvSpPr>
        <p:spPr>
          <a:xfrm>
            <a:off x="5333400" y="38505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3906" name="CustomShape 3763"/>
          <p:cNvSpPr/>
          <p:nvPr/>
        </p:nvSpPr>
        <p:spPr>
          <a:xfrm>
            <a:off x="5330160" y="3843360"/>
            <a:ext cx="164160" cy="168120"/>
          </a:xfrm>
          <a:custGeom>
            <a:avLst/>
            <a:gdLst/>
            <a:ahLst/>
            <a:rect l="l" t="t" r="r" b="b"/>
            <a:pathLst>
              <a:path w="164591" h="168401">
                <a:moveTo>
                  <a:pt x="3048" y="168401"/>
                </a:moveTo>
                <a:lnTo>
                  <a:pt x="164592" y="6857"/>
                </a:lnTo>
                <a:lnTo>
                  <a:pt x="161544" y="0"/>
                </a:lnTo>
                <a:lnTo>
                  <a:pt x="0" y="161543"/>
                </a:lnTo>
                <a:lnTo>
                  <a:pt x="3048" y="168401"/>
                </a:lnTo>
                <a:close/>
              </a:path>
            </a:pathLst>
          </a:custGeom>
          <a:solidFill>
            <a:srgbClr val="57dbdb"/>
          </a:solidFill>
          <a:ln w="0">
            <a:noFill/>
          </a:ln>
        </p:spPr>
        <p:style>
          <a:lnRef idx="0"/>
          <a:fillRef idx="0"/>
          <a:effectRef idx="0"/>
          <a:fontRef idx="minor"/>
        </p:style>
      </p:sp>
      <p:sp>
        <p:nvSpPr>
          <p:cNvPr id="3907" name="CustomShape 3764"/>
          <p:cNvSpPr/>
          <p:nvPr/>
        </p:nvSpPr>
        <p:spPr>
          <a:xfrm>
            <a:off x="5327280" y="3836520"/>
            <a:ext cx="164160" cy="168120"/>
          </a:xfrm>
          <a:custGeom>
            <a:avLst/>
            <a:gdLst/>
            <a:ahLst/>
            <a:rect l="l" t="t" r="r" b="b"/>
            <a:pathLst>
              <a:path w="164591" h="168401">
                <a:moveTo>
                  <a:pt x="3048" y="168401"/>
                </a:moveTo>
                <a:lnTo>
                  <a:pt x="164592" y="6857"/>
                </a:lnTo>
                <a:lnTo>
                  <a:pt x="161544" y="0"/>
                </a:lnTo>
                <a:lnTo>
                  <a:pt x="0" y="161543"/>
                </a:lnTo>
                <a:lnTo>
                  <a:pt x="3048" y="168401"/>
                </a:lnTo>
                <a:close/>
              </a:path>
            </a:pathLst>
          </a:custGeom>
          <a:solidFill>
            <a:srgbClr val="56dad9"/>
          </a:solidFill>
          <a:ln w="0">
            <a:noFill/>
          </a:ln>
        </p:spPr>
        <p:style>
          <a:lnRef idx="0"/>
          <a:fillRef idx="0"/>
          <a:effectRef idx="0"/>
          <a:fontRef idx="minor"/>
        </p:style>
      </p:sp>
      <p:sp>
        <p:nvSpPr>
          <p:cNvPr id="3908" name="CustomShape 3765"/>
          <p:cNvSpPr/>
          <p:nvPr/>
        </p:nvSpPr>
        <p:spPr>
          <a:xfrm>
            <a:off x="5320440" y="3824640"/>
            <a:ext cx="168120" cy="173520"/>
          </a:xfrm>
          <a:custGeom>
            <a:avLst/>
            <a:gdLst/>
            <a:ahLst/>
            <a:rect l="l" t="t" r="r" b="b"/>
            <a:pathLst>
              <a:path w="168401" h="173736">
                <a:moveTo>
                  <a:pt x="6858" y="173736"/>
                </a:moveTo>
                <a:lnTo>
                  <a:pt x="168402" y="12192"/>
                </a:lnTo>
                <a:lnTo>
                  <a:pt x="161544" y="0"/>
                </a:lnTo>
                <a:lnTo>
                  <a:pt x="0" y="161544"/>
                </a:lnTo>
                <a:lnTo>
                  <a:pt x="6858" y="173736"/>
                </a:lnTo>
                <a:close/>
              </a:path>
            </a:pathLst>
          </a:custGeom>
          <a:solidFill>
            <a:srgbClr val="56d8d8"/>
          </a:solidFill>
          <a:ln w="0">
            <a:noFill/>
          </a:ln>
        </p:spPr>
        <p:style>
          <a:lnRef idx="0"/>
          <a:fillRef idx="0"/>
          <a:effectRef idx="0"/>
          <a:fontRef idx="minor"/>
        </p:style>
      </p:sp>
      <p:sp>
        <p:nvSpPr>
          <p:cNvPr id="3909" name="CustomShape 3766"/>
          <p:cNvSpPr/>
          <p:nvPr/>
        </p:nvSpPr>
        <p:spPr>
          <a:xfrm>
            <a:off x="5327280" y="3836520"/>
            <a:ext cx="161280" cy="161280"/>
          </a:xfrm>
          <a:custGeom>
            <a:avLst/>
            <a:gdLst/>
            <a:ahLst/>
            <a:rect l="l" t="t" r="r" b="b"/>
            <a:pathLst>
              <a:path w="161544" h="161544">
                <a:moveTo>
                  <a:pt x="0" y="161543"/>
                </a:moveTo>
                <a:lnTo>
                  <a:pt x="161544" y="0"/>
                </a:lnTo>
              </a:path>
            </a:pathLst>
          </a:custGeom>
          <a:noFill/>
          <a:ln w="762">
            <a:solidFill>
              <a:srgbClr val="56d8d8"/>
            </a:solidFill>
            <a:round/>
          </a:ln>
        </p:spPr>
        <p:style>
          <a:lnRef idx="0"/>
          <a:fillRef idx="0"/>
          <a:effectRef idx="0"/>
          <a:fontRef idx="minor"/>
        </p:style>
      </p:sp>
      <p:sp>
        <p:nvSpPr>
          <p:cNvPr id="3910" name="CustomShape 3767"/>
          <p:cNvSpPr/>
          <p:nvPr/>
        </p:nvSpPr>
        <p:spPr>
          <a:xfrm>
            <a:off x="5323320" y="3830400"/>
            <a:ext cx="164880" cy="167400"/>
          </a:xfrm>
          <a:custGeom>
            <a:avLst/>
            <a:gdLst/>
            <a:ahLst/>
            <a:rect l="l" t="t" r="r" b="b"/>
            <a:pathLst>
              <a:path w="165353" h="167639">
                <a:moveTo>
                  <a:pt x="3810" y="167639"/>
                </a:moveTo>
                <a:lnTo>
                  <a:pt x="165354" y="6095"/>
                </a:lnTo>
                <a:lnTo>
                  <a:pt x="162306" y="0"/>
                </a:lnTo>
                <a:lnTo>
                  <a:pt x="0" y="161543"/>
                </a:lnTo>
                <a:lnTo>
                  <a:pt x="3810" y="167639"/>
                </a:lnTo>
                <a:close/>
              </a:path>
            </a:pathLst>
          </a:custGeom>
          <a:solidFill>
            <a:srgbClr val="56d8d8"/>
          </a:solidFill>
          <a:ln w="0">
            <a:noFill/>
          </a:ln>
        </p:spPr>
        <p:style>
          <a:lnRef idx="0"/>
          <a:fillRef idx="0"/>
          <a:effectRef idx="0"/>
          <a:fontRef idx="minor"/>
        </p:style>
      </p:sp>
      <p:sp>
        <p:nvSpPr>
          <p:cNvPr id="3911" name="CustomShape 3768"/>
          <p:cNvSpPr/>
          <p:nvPr/>
        </p:nvSpPr>
        <p:spPr>
          <a:xfrm>
            <a:off x="5320440" y="3824640"/>
            <a:ext cx="164880" cy="167400"/>
          </a:xfrm>
          <a:custGeom>
            <a:avLst/>
            <a:gdLst/>
            <a:ahLst/>
            <a:rect l="l" t="t" r="r" b="b"/>
            <a:pathLst>
              <a:path w="165353" h="167639">
                <a:moveTo>
                  <a:pt x="3048" y="167639"/>
                </a:moveTo>
                <a:lnTo>
                  <a:pt x="165354" y="6095"/>
                </a:lnTo>
                <a:lnTo>
                  <a:pt x="161544" y="0"/>
                </a:lnTo>
                <a:lnTo>
                  <a:pt x="0" y="161543"/>
                </a:lnTo>
                <a:lnTo>
                  <a:pt x="3048" y="167639"/>
                </a:lnTo>
                <a:close/>
              </a:path>
            </a:pathLst>
          </a:custGeom>
          <a:solidFill>
            <a:srgbClr val="55d7d7"/>
          </a:solidFill>
          <a:ln w="0">
            <a:noFill/>
          </a:ln>
        </p:spPr>
        <p:style>
          <a:lnRef idx="0"/>
          <a:fillRef idx="0"/>
          <a:effectRef idx="0"/>
          <a:fontRef idx="minor"/>
        </p:style>
      </p:sp>
      <p:sp>
        <p:nvSpPr>
          <p:cNvPr id="3912" name="CustomShape 3769"/>
          <p:cNvSpPr/>
          <p:nvPr/>
        </p:nvSpPr>
        <p:spPr>
          <a:xfrm>
            <a:off x="5312520" y="3812400"/>
            <a:ext cx="168840" cy="173520"/>
          </a:xfrm>
          <a:custGeom>
            <a:avLst/>
            <a:gdLst/>
            <a:ahLst/>
            <a:rect l="l" t="t" r="r" b="b"/>
            <a:pathLst>
              <a:path w="169163" h="173736">
                <a:moveTo>
                  <a:pt x="7620" y="173736"/>
                </a:moveTo>
                <a:lnTo>
                  <a:pt x="169164" y="12192"/>
                </a:lnTo>
                <a:lnTo>
                  <a:pt x="162306" y="0"/>
                </a:lnTo>
                <a:lnTo>
                  <a:pt x="0" y="162306"/>
                </a:lnTo>
                <a:lnTo>
                  <a:pt x="7620" y="173736"/>
                </a:lnTo>
                <a:close/>
              </a:path>
            </a:pathLst>
          </a:custGeom>
          <a:solidFill>
            <a:srgbClr val="55d6d6"/>
          </a:solidFill>
          <a:ln w="0">
            <a:noFill/>
          </a:ln>
        </p:spPr>
        <p:style>
          <a:lnRef idx="0"/>
          <a:fillRef idx="0"/>
          <a:effectRef idx="0"/>
          <a:fontRef idx="minor"/>
        </p:style>
      </p:sp>
      <p:sp>
        <p:nvSpPr>
          <p:cNvPr id="3913" name="CustomShape 3770"/>
          <p:cNvSpPr/>
          <p:nvPr/>
        </p:nvSpPr>
        <p:spPr>
          <a:xfrm>
            <a:off x="5320440" y="382464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3914" name="CustomShape 3771"/>
          <p:cNvSpPr/>
          <p:nvPr/>
        </p:nvSpPr>
        <p:spPr>
          <a:xfrm>
            <a:off x="5317920" y="3820680"/>
            <a:ext cx="163440" cy="164880"/>
          </a:xfrm>
          <a:custGeom>
            <a:avLst/>
            <a:gdLst/>
            <a:ahLst/>
            <a:rect l="l" t="t" r="r" b="b"/>
            <a:pathLst>
              <a:path w="163829" h="165353">
                <a:moveTo>
                  <a:pt x="2286" y="165354"/>
                </a:moveTo>
                <a:lnTo>
                  <a:pt x="163830" y="3810"/>
                </a:lnTo>
                <a:lnTo>
                  <a:pt x="161544" y="0"/>
                </a:lnTo>
                <a:lnTo>
                  <a:pt x="0" y="161544"/>
                </a:lnTo>
                <a:lnTo>
                  <a:pt x="2286" y="165354"/>
                </a:lnTo>
                <a:close/>
              </a:path>
            </a:pathLst>
          </a:custGeom>
          <a:solidFill>
            <a:srgbClr val="55d6d6"/>
          </a:solidFill>
          <a:ln w="0">
            <a:noFill/>
          </a:ln>
        </p:spPr>
        <p:style>
          <a:lnRef idx="0"/>
          <a:fillRef idx="0"/>
          <a:effectRef idx="0"/>
          <a:fontRef idx="minor"/>
        </p:style>
      </p:sp>
      <p:sp>
        <p:nvSpPr>
          <p:cNvPr id="3915" name="CustomShape 3772"/>
          <p:cNvSpPr/>
          <p:nvPr/>
        </p:nvSpPr>
        <p:spPr>
          <a:xfrm>
            <a:off x="5315760" y="3816720"/>
            <a:ext cx="163440" cy="164880"/>
          </a:xfrm>
          <a:custGeom>
            <a:avLst/>
            <a:gdLst/>
            <a:ahLst/>
            <a:rect l="l" t="t" r="r" b="b"/>
            <a:pathLst>
              <a:path w="163829" h="165353">
                <a:moveTo>
                  <a:pt x="2286" y="165353"/>
                </a:moveTo>
                <a:lnTo>
                  <a:pt x="163830" y="3809"/>
                </a:lnTo>
                <a:lnTo>
                  <a:pt x="161544" y="0"/>
                </a:lnTo>
                <a:lnTo>
                  <a:pt x="0" y="161543"/>
                </a:lnTo>
                <a:lnTo>
                  <a:pt x="2286" y="165353"/>
                </a:lnTo>
                <a:close/>
              </a:path>
            </a:pathLst>
          </a:custGeom>
          <a:solidFill>
            <a:srgbClr val="54d5d5"/>
          </a:solidFill>
          <a:ln w="0">
            <a:noFill/>
          </a:ln>
        </p:spPr>
        <p:style>
          <a:lnRef idx="0"/>
          <a:fillRef idx="0"/>
          <a:effectRef idx="0"/>
          <a:fontRef idx="minor"/>
        </p:style>
      </p:sp>
      <p:sp>
        <p:nvSpPr>
          <p:cNvPr id="3916" name="CustomShape 3773"/>
          <p:cNvSpPr/>
          <p:nvPr/>
        </p:nvSpPr>
        <p:spPr>
          <a:xfrm>
            <a:off x="5312520" y="3812400"/>
            <a:ext cx="164160" cy="165600"/>
          </a:xfrm>
          <a:custGeom>
            <a:avLst/>
            <a:gdLst/>
            <a:ahLst/>
            <a:rect l="l" t="t" r="r" b="b"/>
            <a:pathLst>
              <a:path w="164591" h="166115">
                <a:moveTo>
                  <a:pt x="3048" y="166115"/>
                </a:moveTo>
                <a:lnTo>
                  <a:pt x="164592" y="4571"/>
                </a:lnTo>
                <a:lnTo>
                  <a:pt x="162306" y="0"/>
                </a:lnTo>
                <a:lnTo>
                  <a:pt x="0" y="162305"/>
                </a:lnTo>
                <a:lnTo>
                  <a:pt x="3048" y="166115"/>
                </a:lnTo>
                <a:close/>
              </a:path>
            </a:pathLst>
          </a:custGeom>
          <a:solidFill>
            <a:srgbClr val="54d4d4"/>
          </a:solidFill>
          <a:ln w="0">
            <a:noFill/>
          </a:ln>
        </p:spPr>
        <p:style>
          <a:lnRef idx="0"/>
          <a:fillRef idx="0"/>
          <a:effectRef idx="0"/>
          <a:fontRef idx="minor"/>
        </p:style>
      </p:sp>
      <p:sp>
        <p:nvSpPr>
          <p:cNvPr id="3917" name="CustomShape 3774"/>
          <p:cNvSpPr/>
          <p:nvPr/>
        </p:nvSpPr>
        <p:spPr>
          <a:xfrm>
            <a:off x="5304960" y="3801600"/>
            <a:ext cx="169560" cy="172440"/>
          </a:xfrm>
          <a:custGeom>
            <a:avLst/>
            <a:gdLst/>
            <a:ahLst/>
            <a:rect l="l" t="t" r="r" b="b"/>
            <a:pathLst>
              <a:path w="169925" h="172974">
                <a:moveTo>
                  <a:pt x="7620" y="172974"/>
                </a:moveTo>
                <a:lnTo>
                  <a:pt x="169926" y="10668"/>
                </a:lnTo>
                <a:lnTo>
                  <a:pt x="162306" y="0"/>
                </a:lnTo>
                <a:lnTo>
                  <a:pt x="0" y="162306"/>
                </a:lnTo>
                <a:lnTo>
                  <a:pt x="7620" y="172974"/>
                </a:lnTo>
                <a:close/>
              </a:path>
            </a:pathLst>
          </a:custGeom>
          <a:solidFill>
            <a:srgbClr val="54d3d3"/>
          </a:solidFill>
          <a:ln w="0">
            <a:noFill/>
          </a:ln>
        </p:spPr>
        <p:style>
          <a:lnRef idx="0"/>
          <a:fillRef idx="0"/>
          <a:effectRef idx="0"/>
          <a:fontRef idx="minor"/>
        </p:style>
      </p:sp>
      <p:sp>
        <p:nvSpPr>
          <p:cNvPr id="3918" name="CustomShape 3775"/>
          <p:cNvSpPr/>
          <p:nvPr/>
        </p:nvSpPr>
        <p:spPr>
          <a:xfrm>
            <a:off x="5312520" y="3812400"/>
            <a:ext cx="162000" cy="162000"/>
          </a:xfrm>
          <a:custGeom>
            <a:avLst/>
            <a:gdLst/>
            <a:ahLst/>
            <a:rect l="l" t="t" r="r" b="b"/>
            <a:pathLst>
              <a:path w="162305" h="162305">
                <a:moveTo>
                  <a:pt x="0" y="162305"/>
                </a:moveTo>
                <a:lnTo>
                  <a:pt x="162306" y="0"/>
                </a:lnTo>
              </a:path>
            </a:pathLst>
          </a:custGeom>
          <a:noFill/>
          <a:ln w="762">
            <a:solidFill>
              <a:srgbClr val="54d3d3"/>
            </a:solidFill>
            <a:round/>
          </a:ln>
        </p:spPr>
        <p:style>
          <a:lnRef idx="0"/>
          <a:fillRef idx="0"/>
          <a:effectRef idx="0"/>
          <a:fontRef idx="minor"/>
        </p:style>
      </p:sp>
      <p:sp>
        <p:nvSpPr>
          <p:cNvPr id="3919" name="CustomShape 3776"/>
          <p:cNvSpPr/>
          <p:nvPr/>
        </p:nvSpPr>
        <p:spPr>
          <a:xfrm>
            <a:off x="5310360" y="3809160"/>
            <a:ext cx="164160" cy="164880"/>
          </a:xfrm>
          <a:custGeom>
            <a:avLst/>
            <a:gdLst/>
            <a:ahLst/>
            <a:rect l="l" t="t" r="r" b="b"/>
            <a:pathLst>
              <a:path w="164591" h="165353">
                <a:moveTo>
                  <a:pt x="2286" y="165353"/>
                </a:moveTo>
                <a:lnTo>
                  <a:pt x="164592" y="3047"/>
                </a:lnTo>
                <a:lnTo>
                  <a:pt x="161544" y="0"/>
                </a:lnTo>
                <a:lnTo>
                  <a:pt x="0" y="161543"/>
                </a:lnTo>
                <a:lnTo>
                  <a:pt x="2286" y="165353"/>
                </a:lnTo>
                <a:close/>
              </a:path>
            </a:pathLst>
          </a:custGeom>
          <a:solidFill>
            <a:srgbClr val="54d3d3"/>
          </a:solidFill>
          <a:ln w="0">
            <a:noFill/>
          </a:ln>
        </p:spPr>
        <p:style>
          <a:lnRef idx="0"/>
          <a:fillRef idx="0"/>
          <a:effectRef idx="0"/>
          <a:fontRef idx="minor"/>
        </p:style>
      </p:sp>
      <p:sp>
        <p:nvSpPr>
          <p:cNvPr id="3920" name="CustomShape 3777"/>
          <p:cNvSpPr/>
          <p:nvPr/>
        </p:nvSpPr>
        <p:spPr>
          <a:xfrm>
            <a:off x="5308200" y="3805560"/>
            <a:ext cx="163440" cy="164880"/>
          </a:xfrm>
          <a:custGeom>
            <a:avLst/>
            <a:gdLst/>
            <a:ahLst/>
            <a:rect l="l" t="t" r="r" b="b"/>
            <a:pathLst>
              <a:path w="163829" h="165353">
                <a:moveTo>
                  <a:pt x="2286" y="165354"/>
                </a:moveTo>
                <a:lnTo>
                  <a:pt x="163830" y="3810"/>
                </a:lnTo>
                <a:lnTo>
                  <a:pt x="161544" y="0"/>
                </a:lnTo>
                <a:lnTo>
                  <a:pt x="0" y="161544"/>
                </a:lnTo>
                <a:lnTo>
                  <a:pt x="2286" y="165354"/>
                </a:lnTo>
                <a:close/>
              </a:path>
            </a:pathLst>
          </a:custGeom>
          <a:solidFill>
            <a:srgbClr val="53d2d2"/>
          </a:solidFill>
          <a:ln w="0">
            <a:noFill/>
          </a:ln>
        </p:spPr>
        <p:style>
          <a:lnRef idx="0"/>
          <a:fillRef idx="0"/>
          <a:effectRef idx="0"/>
          <a:fontRef idx="minor"/>
        </p:style>
      </p:sp>
      <p:sp>
        <p:nvSpPr>
          <p:cNvPr id="3921" name="CustomShape 3778"/>
          <p:cNvSpPr/>
          <p:nvPr/>
        </p:nvSpPr>
        <p:spPr>
          <a:xfrm>
            <a:off x="5304960" y="3801600"/>
            <a:ext cx="164160" cy="164880"/>
          </a:xfrm>
          <a:custGeom>
            <a:avLst/>
            <a:gdLst/>
            <a:ahLst/>
            <a:rect l="l" t="t" r="r" b="b"/>
            <a:pathLst>
              <a:path w="164591" h="165353">
                <a:moveTo>
                  <a:pt x="3048" y="165354"/>
                </a:moveTo>
                <a:lnTo>
                  <a:pt x="164592" y="3810"/>
                </a:lnTo>
                <a:lnTo>
                  <a:pt x="162306" y="0"/>
                </a:lnTo>
                <a:lnTo>
                  <a:pt x="0" y="162306"/>
                </a:lnTo>
                <a:lnTo>
                  <a:pt x="3048" y="165354"/>
                </a:lnTo>
                <a:close/>
              </a:path>
            </a:pathLst>
          </a:custGeom>
          <a:solidFill>
            <a:srgbClr val="52d2d2"/>
          </a:solidFill>
          <a:ln w="0">
            <a:noFill/>
          </a:ln>
        </p:spPr>
        <p:style>
          <a:lnRef idx="0"/>
          <a:fillRef idx="0"/>
          <a:effectRef idx="0"/>
          <a:fontRef idx="minor"/>
        </p:style>
      </p:sp>
      <p:sp>
        <p:nvSpPr>
          <p:cNvPr id="3922" name="CustomShape 3779"/>
          <p:cNvSpPr/>
          <p:nvPr/>
        </p:nvSpPr>
        <p:spPr>
          <a:xfrm>
            <a:off x="5297400" y="3792600"/>
            <a:ext cx="169560" cy="171000"/>
          </a:xfrm>
          <a:custGeom>
            <a:avLst/>
            <a:gdLst/>
            <a:ahLst/>
            <a:rect l="l" t="t" r="r" b="b"/>
            <a:pathLst>
              <a:path w="169925" h="171450">
                <a:moveTo>
                  <a:pt x="7620" y="171450"/>
                </a:moveTo>
                <a:lnTo>
                  <a:pt x="169926" y="9144"/>
                </a:lnTo>
                <a:lnTo>
                  <a:pt x="161544" y="0"/>
                </a:lnTo>
                <a:lnTo>
                  <a:pt x="0" y="161544"/>
                </a:lnTo>
                <a:lnTo>
                  <a:pt x="7620" y="171450"/>
                </a:lnTo>
                <a:close/>
              </a:path>
            </a:pathLst>
          </a:custGeom>
          <a:solidFill>
            <a:srgbClr val="52d1d1"/>
          </a:solidFill>
          <a:ln w="0">
            <a:noFill/>
          </a:ln>
        </p:spPr>
        <p:style>
          <a:lnRef idx="0"/>
          <a:fillRef idx="0"/>
          <a:effectRef idx="0"/>
          <a:fontRef idx="minor"/>
        </p:style>
      </p:sp>
      <p:sp>
        <p:nvSpPr>
          <p:cNvPr id="3923" name="CustomShape 3780"/>
          <p:cNvSpPr/>
          <p:nvPr/>
        </p:nvSpPr>
        <p:spPr>
          <a:xfrm>
            <a:off x="5304960" y="3801600"/>
            <a:ext cx="162000" cy="162000"/>
          </a:xfrm>
          <a:custGeom>
            <a:avLst/>
            <a:gdLst/>
            <a:ahLst/>
            <a:rect l="l" t="t" r="r" b="b"/>
            <a:pathLst>
              <a:path w="162305" h="162305">
                <a:moveTo>
                  <a:pt x="0" y="162305"/>
                </a:moveTo>
                <a:lnTo>
                  <a:pt x="162306" y="0"/>
                </a:lnTo>
              </a:path>
            </a:pathLst>
          </a:custGeom>
          <a:noFill/>
          <a:ln w="762">
            <a:solidFill>
              <a:srgbClr val="52d1d1"/>
            </a:solidFill>
            <a:round/>
          </a:ln>
        </p:spPr>
        <p:style>
          <a:lnRef idx="0"/>
          <a:fillRef idx="0"/>
          <a:effectRef idx="0"/>
          <a:fontRef idx="minor"/>
        </p:style>
      </p:sp>
      <p:sp>
        <p:nvSpPr>
          <p:cNvPr id="3924" name="CustomShape 3781"/>
          <p:cNvSpPr/>
          <p:nvPr/>
        </p:nvSpPr>
        <p:spPr>
          <a:xfrm>
            <a:off x="5303520" y="3799440"/>
            <a:ext cx="163440" cy="164160"/>
          </a:xfrm>
          <a:custGeom>
            <a:avLst/>
            <a:gdLst/>
            <a:ahLst/>
            <a:rect l="l" t="t" r="r" b="b"/>
            <a:pathLst>
              <a:path w="163829" h="164591">
                <a:moveTo>
                  <a:pt x="1524" y="164592"/>
                </a:moveTo>
                <a:lnTo>
                  <a:pt x="163830" y="2286"/>
                </a:lnTo>
                <a:lnTo>
                  <a:pt x="161544" y="0"/>
                </a:lnTo>
                <a:lnTo>
                  <a:pt x="0" y="161544"/>
                </a:lnTo>
                <a:lnTo>
                  <a:pt x="1524" y="164592"/>
                </a:lnTo>
                <a:close/>
              </a:path>
            </a:pathLst>
          </a:custGeom>
          <a:solidFill>
            <a:srgbClr val="52d1d1"/>
          </a:solidFill>
          <a:ln w="0">
            <a:noFill/>
          </a:ln>
        </p:spPr>
        <p:style>
          <a:lnRef idx="0"/>
          <a:fillRef idx="0"/>
          <a:effectRef idx="0"/>
          <a:fontRef idx="minor"/>
        </p:style>
      </p:sp>
      <p:sp>
        <p:nvSpPr>
          <p:cNvPr id="3925" name="CustomShape 3782"/>
          <p:cNvSpPr/>
          <p:nvPr/>
        </p:nvSpPr>
        <p:spPr>
          <a:xfrm>
            <a:off x="5301360" y="3796920"/>
            <a:ext cx="163440" cy="163440"/>
          </a:xfrm>
          <a:custGeom>
            <a:avLst/>
            <a:gdLst/>
            <a:ahLst/>
            <a:rect l="l" t="t" r="r" b="b"/>
            <a:pathLst>
              <a:path w="163829" h="163829">
                <a:moveTo>
                  <a:pt x="2286" y="163829"/>
                </a:moveTo>
                <a:lnTo>
                  <a:pt x="163830" y="2285"/>
                </a:lnTo>
                <a:lnTo>
                  <a:pt x="161544" y="0"/>
                </a:lnTo>
                <a:lnTo>
                  <a:pt x="0" y="161543"/>
                </a:lnTo>
                <a:lnTo>
                  <a:pt x="2286" y="163829"/>
                </a:lnTo>
                <a:close/>
              </a:path>
            </a:pathLst>
          </a:custGeom>
          <a:solidFill>
            <a:srgbClr val="52d0d0"/>
          </a:solidFill>
          <a:ln w="0">
            <a:noFill/>
          </a:ln>
        </p:spPr>
        <p:style>
          <a:lnRef idx="0"/>
          <a:fillRef idx="0"/>
          <a:effectRef idx="0"/>
          <a:fontRef idx="minor"/>
        </p:style>
      </p:sp>
      <p:sp>
        <p:nvSpPr>
          <p:cNvPr id="3926" name="CustomShape 3783"/>
          <p:cNvSpPr/>
          <p:nvPr/>
        </p:nvSpPr>
        <p:spPr>
          <a:xfrm>
            <a:off x="5298840" y="3794760"/>
            <a:ext cx="163440" cy="163440"/>
          </a:xfrm>
          <a:custGeom>
            <a:avLst/>
            <a:gdLst/>
            <a:ahLst/>
            <a:rect l="l" t="t" r="r" b="b"/>
            <a:pathLst>
              <a:path w="163829" h="163829">
                <a:moveTo>
                  <a:pt x="2286" y="163829"/>
                </a:moveTo>
                <a:lnTo>
                  <a:pt x="163830" y="2285"/>
                </a:lnTo>
                <a:lnTo>
                  <a:pt x="162306" y="0"/>
                </a:lnTo>
                <a:lnTo>
                  <a:pt x="0" y="161543"/>
                </a:lnTo>
                <a:lnTo>
                  <a:pt x="2286" y="163829"/>
                </a:lnTo>
                <a:close/>
              </a:path>
            </a:pathLst>
          </a:custGeom>
          <a:solidFill>
            <a:srgbClr val="52cfcf"/>
          </a:solidFill>
          <a:ln w="0">
            <a:noFill/>
          </a:ln>
        </p:spPr>
        <p:style>
          <a:lnRef idx="0"/>
          <a:fillRef idx="0"/>
          <a:effectRef idx="0"/>
          <a:fontRef idx="minor"/>
        </p:style>
      </p:sp>
      <p:sp>
        <p:nvSpPr>
          <p:cNvPr id="3927" name="CustomShape 3784"/>
          <p:cNvSpPr/>
          <p:nvPr/>
        </p:nvSpPr>
        <p:spPr>
          <a:xfrm>
            <a:off x="5297400" y="3792600"/>
            <a:ext cx="163440" cy="163440"/>
          </a:xfrm>
          <a:custGeom>
            <a:avLst/>
            <a:gdLst/>
            <a:ahLst/>
            <a:rect l="l" t="t" r="r" b="b"/>
            <a:pathLst>
              <a:path w="163829" h="163829">
                <a:moveTo>
                  <a:pt x="1524" y="163829"/>
                </a:moveTo>
                <a:lnTo>
                  <a:pt x="163830" y="2285"/>
                </a:lnTo>
                <a:lnTo>
                  <a:pt x="161544" y="0"/>
                </a:lnTo>
                <a:lnTo>
                  <a:pt x="0" y="161543"/>
                </a:lnTo>
                <a:lnTo>
                  <a:pt x="1524" y="163829"/>
                </a:lnTo>
                <a:close/>
              </a:path>
            </a:pathLst>
          </a:custGeom>
          <a:solidFill>
            <a:srgbClr val="52cece"/>
          </a:solidFill>
          <a:ln w="0">
            <a:noFill/>
          </a:ln>
        </p:spPr>
        <p:style>
          <a:lnRef idx="0"/>
          <a:fillRef idx="0"/>
          <a:effectRef idx="0"/>
          <a:fontRef idx="minor"/>
        </p:style>
      </p:sp>
      <p:sp>
        <p:nvSpPr>
          <p:cNvPr id="3928" name="CustomShape 3785"/>
          <p:cNvSpPr/>
          <p:nvPr/>
        </p:nvSpPr>
        <p:spPr>
          <a:xfrm>
            <a:off x="5289120" y="3783960"/>
            <a:ext cx="169560" cy="169560"/>
          </a:xfrm>
          <a:custGeom>
            <a:avLst/>
            <a:gdLst/>
            <a:ahLst/>
            <a:rect l="l" t="t" r="r" b="b"/>
            <a:pathLst>
              <a:path w="169925" h="169925">
                <a:moveTo>
                  <a:pt x="8382" y="169925"/>
                </a:moveTo>
                <a:lnTo>
                  <a:pt x="169926" y="8381"/>
                </a:lnTo>
                <a:lnTo>
                  <a:pt x="161544" y="0"/>
                </a:lnTo>
                <a:lnTo>
                  <a:pt x="0" y="161543"/>
                </a:lnTo>
                <a:lnTo>
                  <a:pt x="8382" y="169925"/>
                </a:lnTo>
                <a:close/>
              </a:path>
            </a:pathLst>
          </a:custGeom>
          <a:solidFill>
            <a:srgbClr val="52cdcd"/>
          </a:solidFill>
          <a:ln w="0">
            <a:noFill/>
          </a:ln>
        </p:spPr>
        <p:style>
          <a:lnRef idx="0"/>
          <a:fillRef idx="0"/>
          <a:effectRef idx="0"/>
          <a:fontRef idx="minor"/>
        </p:style>
      </p:sp>
      <p:sp>
        <p:nvSpPr>
          <p:cNvPr id="3929" name="CustomShape 3786"/>
          <p:cNvSpPr/>
          <p:nvPr/>
        </p:nvSpPr>
        <p:spPr>
          <a:xfrm>
            <a:off x="5297400" y="3792600"/>
            <a:ext cx="161280" cy="161280"/>
          </a:xfrm>
          <a:custGeom>
            <a:avLst/>
            <a:gdLst/>
            <a:ahLst/>
            <a:rect l="l" t="t" r="r" b="b"/>
            <a:pathLst>
              <a:path w="161544" h="161544">
                <a:moveTo>
                  <a:pt x="0" y="161543"/>
                </a:moveTo>
                <a:lnTo>
                  <a:pt x="161544" y="0"/>
                </a:lnTo>
              </a:path>
            </a:pathLst>
          </a:custGeom>
          <a:noFill/>
          <a:ln w="762">
            <a:solidFill>
              <a:srgbClr val="52cdcd"/>
            </a:solidFill>
            <a:round/>
          </a:ln>
        </p:spPr>
        <p:style>
          <a:lnRef idx="0"/>
          <a:fillRef idx="0"/>
          <a:effectRef idx="0"/>
          <a:fontRef idx="minor"/>
        </p:style>
      </p:sp>
      <p:sp>
        <p:nvSpPr>
          <p:cNvPr id="3930" name="CustomShape 3787"/>
          <p:cNvSpPr/>
          <p:nvPr/>
        </p:nvSpPr>
        <p:spPr>
          <a:xfrm>
            <a:off x="5295960" y="379080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2cdcd"/>
          </a:solidFill>
          <a:ln w="0">
            <a:noFill/>
          </a:ln>
        </p:spPr>
        <p:style>
          <a:lnRef idx="0"/>
          <a:fillRef idx="0"/>
          <a:effectRef idx="0"/>
          <a:fontRef idx="minor"/>
        </p:style>
      </p:sp>
      <p:sp>
        <p:nvSpPr>
          <p:cNvPr id="3931" name="CustomShape 3788"/>
          <p:cNvSpPr/>
          <p:nvPr/>
        </p:nvSpPr>
        <p:spPr>
          <a:xfrm>
            <a:off x="5293440" y="3789360"/>
            <a:ext cx="163440" cy="162720"/>
          </a:xfrm>
          <a:custGeom>
            <a:avLst/>
            <a:gdLst/>
            <a:ahLst/>
            <a:rect l="l" t="t" r="r" b="b"/>
            <a:pathLst>
              <a:path w="163829" h="163067">
                <a:moveTo>
                  <a:pt x="2286" y="163067"/>
                </a:moveTo>
                <a:lnTo>
                  <a:pt x="163830" y="1523"/>
                </a:lnTo>
                <a:lnTo>
                  <a:pt x="162306" y="0"/>
                </a:lnTo>
                <a:lnTo>
                  <a:pt x="0" y="161543"/>
                </a:lnTo>
                <a:lnTo>
                  <a:pt x="2286" y="163067"/>
                </a:lnTo>
                <a:close/>
              </a:path>
            </a:pathLst>
          </a:custGeom>
          <a:solidFill>
            <a:srgbClr val="51cbcb"/>
          </a:solidFill>
          <a:ln w="0">
            <a:noFill/>
          </a:ln>
        </p:spPr>
        <p:style>
          <a:lnRef idx="0"/>
          <a:fillRef idx="0"/>
          <a:effectRef idx="0"/>
          <a:fontRef idx="minor"/>
        </p:style>
      </p:sp>
      <p:sp>
        <p:nvSpPr>
          <p:cNvPr id="3932" name="CustomShape 3789"/>
          <p:cNvSpPr/>
          <p:nvPr/>
        </p:nvSpPr>
        <p:spPr>
          <a:xfrm>
            <a:off x="5292000" y="3787200"/>
            <a:ext cx="163440" cy="163440"/>
          </a:xfrm>
          <a:custGeom>
            <a:avLst/>
            <a:gdLst/>
            <a:ahLst/>
            <a:rect l="l" t="t" r="r" b="b"/>
            <a:pathLst>
              <a:path w="163829" h="163829">
                <a:moveTo>
                  <a:pt x="1524" y="163829"/>
                </a:moveTo>
                <a:lnTo>
                  <a:pt x="163830" y="2285"/>
                </a:lnTo>
                <a:lnTo>
                  <a:pt x="161544" y="0"/>
                </a:lnTo>
                <a:lnTo>
                  <a:pt x="0" y="162305"/>
                </a:lnTo>
                <a:lnTo>
                  <a:pt x="1524" y="163829"/>
                </a:lnTo>
                <a:close/>
              </a:path>
            </a:pathLst>
          </a:custGeom>
          <a:solidFill>
            <a:srgbClr val="51caca"/>
          </a:solidFill>
          <a:ln w="0">
            <a:noFill/>
          </a:ln>
        </p:spPr>
        <p:style>
          <a:lnRef idx="0"/>
          <a:fillRef idx="0"/>
          <a:effectRef idx="0"/>
          <a:fontRef idx="minor"/>
        </p:style>
      </p:sp>
      <p:sp>
        <p:nvSpPr>
          <p:cNvPr id="3933" name="CustomShape 3790"/>
          <p:cNvSpPr/>
          <p:nvPr/>
        </p:nvSpPr>
        <p:spPr>
          <a:xfrm>
            <a:off x="5290560" y="3785760"/>
            <a:ext cx="162720" cy="163440"/>
          </a:xfrm>
          <a:custGeom>
            <a:avLst/>
            <a:gdLst/>
            <a:ahLst/>
            <a:rect l="l" t="t" r="r" b="b"/>
            <a:pathLst>
              <a:path w="163067" h="163829">
                <a:moveTo>
                  <a:pt x="1524" y="163829"/>
                </a:moveTo>
                <a:lnTo>
                  <a:pt x="163068" y="1523"/>
                </a:lnTo>
                <a:lnTo>
                  <a:pt x="161544" y="0"/>
                </a:lnTo>
                <a:lnTo>
                  <a:pt x="0" y="161543"/>
                </a:lnTo>
                <a:lnTo>
                  <a:pt x="1524" y="163829"/>
                </a:lnTo>
                <a:close/>
              </a:path>
            </a:pathLst>
          </a:custGeom>
          <a:solidFill>
            <a:srgbClr val="50c9c9"/>
          </a:solidFill>
          <a:ln w="0">
            <a:noFill/>
          </a:ln>
        </p:spPr>
        <p:style>
          <a:lnRef idx="0"/>
          <a:fillRef idx="0"/>
          <a:effectRef idx="0"/>
          <a:fontRef idx="minor"/>
        </p:style>
      </p:sp>
      <p:sp>
        <p:nvSpPr>
          <p:cNvPr id="3934" name="CustomShape 3791"/>
          <p:cNvSpPr/>
          <p:nvPr/>
        </p:nvSpPr>
        <p:spPr>
          <a:xfrm>
            <a:off x="5289120" y="3783960"/>
            <a:ext cx="162720" cy="162720"/>
          </a:xfrm>
          <a:custGeom>
            <a:avLst/>
            <a:gdLst/>
            <a:ahLst/>
            <a:rect l="l" t="t" r="r" b="b"/>
            <a:pathLst>
              <a:path w="163067" h="163067">
                <a:moveTo>
                  <a:pt x="1524" y="163068"/>
                </a:moveTo>
                <a:lnTo>
                  <a:pt x="163068" y="1524"/>
                </a:lnTo>
                <a:lnTo>
                  <a:pt x="161544" y="0"/>
                </a:lnTo>
                <a:lnTo>
                  <a:pt x="0" y="161544"/>
                </a:lnTo>
                <a:lnTo>
                  <a:pt x="1524" y="163068"/>
                </a:lnTo>
                <a:close/>
              </a:path>
            </a:pathLst>
          </a:custGeom>
          <a:solidFill>
            <a:srgbClr val="50c8c8"/>
          </a:solidFill>
          <a:ln w="0">
            <a:noFill/>
          </a:ln>
        </p:spPr>
        <p:style>
          <a:lnRef idx="0"/>
          <a:fillRef idx="0"/>
          <a:effectRef idx="0"/>
          <a:fontRef idx="minor"/>
        </p:style>
      </p:sp>
      <p:sp>
        <p:nvSpPr>
          <p:cNvPr id="3935" name="CustomShape 3792"/>
          <p:cNvSpPr/>
          <p:nvPr/>
        </p:nvSpPr>
        <p:spPr>
          <a:xfrm>
            <a:off x="5280840" y="3777120"/>
            <a:ext cx="169560" cy="168120"/>
          </a:xfrm>
          <a:custGeom>
            <a:avLst/>
            <a:gdLst/>
            <a:ahLst/>
            <a:rect l="l" t="t" r="r" b="b"/>
            <a:pathLst>
              <a:path w="169925" h="168401">
                <a:moveTo>
                  <a:pt x="8382" y="168401"/>
                </a:moveTo>
                <a:lnTo>
                  <a:pt x="169926" y="6857"/>
                </a:lnTo>
                <a:lnTo>
                  <a:pt x="161544" y="0"/>
                </a:lnTo>
                <a:lnTo>
                  <a:pt x="0" y="161543"/>
                </a:lnTo>
                <a:lnTo>
                  <a:pt x="8382" y="168401"/>
                </a:lnTo>
                <a:close/>
              </a:path>
            </a:pathLst>
          </a:custGeom>
          <a:solidFill>
            <a:srgbClr val="50c7c7"/>
          </a:solidFill>
          <a:ln w="0">
            <a:noFill/>
          </a:ln>
        </p:spPr>
        <p:style>
          <a:lnRef idx="0"/>
          <a:fillRef idx="0"/>
          <a:effectRef idx="0"/>
          <a:fontRef idx="minor"/>
        </p:style>
      </p:sp>
      <p:sp>
        <p:nvSpPr>
          <p:cNvPr id="3936" name="CustomShape 3793"/>
          <p:cNvSpPr/>
          <p:nvPr/>
        </p:nvSpPr>
        <p:spPr>
          <a:xfrm>
            <a:off x="5289120" y="378396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3937" name="CustomShape 3794"/>
          <p:cNvSpPr/>
          <p:nvPr/>
        </p:nvSpPr>
        <p:spPr>
          <a:xfrm>
            <a:off x="5287680" y="378252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50c7c7"/>
          </a:solidFill>
          <a:ln w="0">
            <a:noFill/>
          </a:ln>
        </p:spPr>
        <p:style>
          <a:lnRef idx="0"/>
          <a:fillRef idx="0"/>
          <a:effectRef idx="0"/>
          <a:fontRef idx="minor"/>
        </p:style>
      </p:sp>
      <p:sp>
        <p:nvSpPr>
          <p:cNvPr id="3938" name="CustomShape 3795"/>
          <p:cNvSpPr/>
          <p:nvPr/>
        </p:nvSpPr>
        <p:spPr>
          <a:xfrm>
            <a:off x="5285160" y="3781080"/>
            <a:ext cx="163440" cy="162720"/>
          </a:xfrm>
          <a:custGeom>
            <a:avLst/>
            <a:gdLst/>
            <a:ahLst/>
            <a:rect l="l" t="t" r="r" b="b"/>
            <a:pathLst>
              <a:path w="163829" h="163067">
                <a:moveTo>
                  <a:pt x="2286" y="163068"/>
                </a:moveTo>
                <a:lnTo>
                  <a:pt x="163830" y="1524"/>
                </a:lnTo>
                <a:lnTo>
                  <a:pt x="161544" y="0"/>
                </a:lnTo>
                <a:lnTo>
                  <a:pt x="0" y="162306"/>
                </a:lnTo>
                <a:lnTo>
                  <a:pt x="2286" y="163068"/>
                </a:lnTo>
                <a:close/>
              </a:path>
            </a:pathLst>
          </a:custGeom>
          <a:solidFill>
            <a:srgbClr val="4fc6c6"/>
          </a:solidFill>
          <a:ln w="0">
            <a:noFill/>
          </a:ln>
        </p:spPr>
        <p:style>
          <a:lnRef idx="0"/>
          <a:fillRef idx="0"/>
          <a:effectRef idx="0"/>
          <a:fontRef idx="minor"/>
        </p:style>
      </p:sp>
      <p:sp>
        <p:nvSpPr>
          <p:cNvPr id="3939" name="CustomShape 3796"/>
          <p:cNvSpPr/>
          <p:nvPr/>
        </p:nvSpPr>
        <p:spPr>
          <a:xfrm>
            <a:off x="5283720" y="3780360"/>
            <a:ext cx="162720" cy="162720"/>
          </a:xfrm>
          <a:custGeom>
            <a:avLst/>
            <a:gdLst/>
            <a:ahLst/>
            <a:rect l="l" t="t" r="r" b="b"/>
            <a:pathLst>
              <a:path w="163067" h="163067">
                <a:moveTo>
                  <a:pt x="1524" y="163068"/>
                </a:moveTo>
                <a:lnTo>
                  <a:pt x="163068" y="762"/>
                </a:lnTo>
                <a:lnTo>
                  <a:pt x="161544" y="0"/>
                </a:lnTo>
                <a:lnTo>
                  <a:pt x="0" y="161544"/>
                </a:lnTo>
                <a:lnTo>
                  <a:pt x="1524" y="163068"/>
                </a:lnTo>
                <a:close/>
              </a:path>
            </a:pathLst>
          </a:custGeom>
          <a:solidFill>
            <a:srgbClr val="4fc5c5"/>
          </a:solidFill>
          <a:ln w="0">
            <a:noFill/>
          </a:ln>
        </p:spPr>
        <p:style>
          <a:lnRef idx="0"/>
          <a:fillRef idx="0"/>
          <a:effectRef idx="0"/>
          <a:fontRef idx="minor"/>
        </p:style>
      </p:sp>
      <p:sp>
        <p:nvSpPr>
          <p:cNvPr id="3940" name="CustomShape 3797"/>
          <p:cNvSpPr/>
          <p:nvPr/>
        </p:nvSpPr>
        <p:spPr>
          <a:xfrm>
            <a:off x="5282280" y="3778920"/>
            <a:ext cx="162720" cy="162720"/>
          </a:xfrm>
          <a:custGeom>
            <a:avLst/>
            <a:gdLst/>
            <a:ahLst/>
            <a:rect l="l" t="t" r="r" b="b"/>
            <a:pathLst>
              <a:path w="163067" h="163067">
                <a:moveTo>
                  <a:pt x="1524" y="163068"/>
                </a:moveTo>
                <a:lnTo>
                  <a:pt x="163068" y="1524"/>
                </a:lnTo>
                <a:lnTo>
                  <a:pt x="161544" y="0"/>
                </a:lnTo>
                <a:lnTo>
                  <a:pt x="0" y="161544"/>
                </a:lnTo>
                <a:lnTo>
                  <a:pt x="1524" y="163068"/>
                </a:lnTo>
                <a:close/>
              </a:path>
            </a:pathLst>
          </a:custGeom>
          <a:solidFill>
            <a:srgbClr val="4ec5c5"/>
          </a:solidFill>
          <a:ln w="0">
            <a:noFill/>
          </a:ln>
        </p:spPr>
        <p:style>
          <a:lnRef idx="0"/>
          <a:fillRef idx="0"/>
          <a:effectRef idx="0"/>
          <a:fontRef idx="minor"/>
        </p:style>
      </p:sp>
      <p:sp>
        <p:nvSpPr>
          <p:cNvPr id="3941" name="CustomShape 3798"/>
          <p:cNvSpPr/>
          <p:nvPr/>
        </p:nvSpPr>
        <p:spPr>
          <a:xfrm>
            <a:off x="5280480" y="3777120"/>
            <a:ext cx="162720" cy="162720"/>
          </a:xfrm>
          <a:custGeom>
            <a:avLst/>
            <a:gdLst/>
            <a:ahLst/>
            <a:rect l="l" t="t" r="r" b="b"/>
            <a:pathLst>
              <a:path w="163067" h="163067">
                <a:moveTo>
                  <a:pt x="1524" y="163067"/>
                </a:moveTo>
                <a:lnTo>
                  <a:pt x="163068" y="1523"/>
                </a:lnTo>
                <a:lnTo>
                  <a:pt x="161544" y="0"/>
                </a:lnTo>
                <a:lnTo>
                  <a:pt x="0" y="161543"/>
                </a:lnTo>
                <a:lnTo>
                  <a:pt x="1524" y="163067"/>
                </a:lnTo>
                <a:close/>
              </a:path>
            </a:pathLst>
          </a:custGeom>
          <a:solidFill>
            <a:srgbClr val="4ec4c4"/>
          </a:solidFill>
          <a:ln w="0">
            <a:noFill/>
          </a:ln>
        </p:spPr>
        <p:style>
          <a:lnRef idx="0"/>
          <a:fillRef idx="0"/>
          <a:effectRef idx="0"/>
          <a:fontRef idx="minor"/>
        </p:style>
      </p:sp>
      <p:sp>
        <p:nvSpPr>
          <p:cNvPr id="3942" name="CustomShape 3799"/>
          <p:cNvSpPr/>
          <p:nvPr/>
        </p:nvSpPr>
        <p:spPr>
          <a:xfrm>
            <a:off x="5271480" y="3771000"/>
            <a:ext cx="170280" cy="167400"/>
          </a:xfrm>
          <a:custGeom>
            <a:avLst/>
            <a:gdLst/>
            <a:ahLst/>
            <a:rect l="l" t="t" r="r" b="b"/>
            <a:pathLst>
              <a:path w="170687" h="167639">
                <a:moveTo>
                  <a:pt x="9144" y="167639"/>
                </a:moveTo>
                <a:lnTo>
                  <a:pt x="170688" y="6095"/>
                </a:lnTo>
                <a:lnTo>
                  <a:pt x="161544" y="0"/>
                </a:lnTo>
                <a:lnTo>
                  <a:pt x="0" y="162305"/>
                </a:lnTo>
                <a:lnTo>
                  <a:pt x="9144" y="167639"/>
                </a:lnTo>
                <a:close/>
              </a:path>
            </a:pathLst>
          </a:custGeom>
          <a:solidFill>
            <a:srgbClr val="4ec3c3"/>
          </a:solidFill>
          <a:ln w="0">
            <a:noFill/>
          </a:ln>
        </p:spPr>
        <p:style>
          <a:lnRef idx="0"/>
          <a:fillRef idx="0"/>
          <a:effectRef idx="0"/>
          <a:fontRef idx="minor"/>
        </p:style>
      </p:sp>
      <p:sp>
        <p:nvSpPr>
          <p:cNvPr id="3943" name="CustomShape 3800"/>
          <p:cNvSpPr/>
          <p:nvPr/>
        </p:nvSpPr>
        <p:spPr>
          <a:xfrm>
            <a:off x="5280840" y="3777120"/>
            <a:ext cx="161280" cy="161280"/>
          </a:xfrm>
          <a:custGeom>
            <a:avLst/>
            <a:gdLst/>
            <a:ahLst/>
            <a:rect l="l" t="t" r="r" b="b"/>
            <a:pathLst>
              <a:path w="161544" h="161544">
                <a:moveTo>
                  <a:pt x="0" y="161543"/>
                </a:moveTo>
                <a:lnTo>
                  <a:pt x="161544" y="0"/>
                </a:lnTo>
              </a:path>
            </a:pathLst>
          </a:custGeom>
          <a:noFill/>
          <a:ln w="762">
            <a:solidFill>
              <a:srgbClr val="4ec3c3"/>
            </a:solidFill>
            <a:round/>
          </a:ln>
        </p:spPr>
        <p:style>
          <a:lnRef idx="0"/>
          <a:fillRef idx="0"/>
          <a:effectRef idx="0"/>
          <a:fontRef idx="minor"/>
        </p:style>
      </p:sp>
      <p:sp>
        <p:nvSpPr>
          <p:cNvPr id="3944" name="CustomShape 3801"/>
          <p:cNvSpPr/>
          <p:nvPr/>
        </p:nvSpPr>
        <p:spPr>
          <a:xfrm>
            <a:off x="5279040" y="377640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ec3c3"/>
          </a:solidFill>
          <a:ln w="0">
            <a:noFill/>
          </a:ln>
        </p:spPr>
        <p:style>
          <a:lnRef idx="0"/>
          <a:fillRef idx="0"/>
          <a:effectRef idx="0"/>
          <a:fontRef idx="minor"/>
        </p:style>
      </p:sp>
      <p:sp>
        <p:nvSpPr>
          <p:cNvPr id="3945" name="CustomShape 3802"/>
          <p:cNvSpPr/>
          <p:nvPr/>
        </p:nvSpPr>
        <p:spPr>
          <a:xfrm>
            <a:off x="5277600" y="377568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dc2c2"/>
          </a:solidFill>
          <a:ln w="0">
            <a:noFill/>
          </a:ln>
        </p:spPr>
        <p:style>
          <a:lnRef idx="0"/>
          <a:fillRef idx="0"/>
          <a:effectRef idx="0"/>
          <a:fontRef idx="minor"/>
        </p:style>
      </p:sp>
      <p:sp>
        <p:nvSpPr>
          <p:cNvPr id="3946" name="CustomShape 3803"/>
          <p:cNvSpPr/>
          <p:nvPr/>
        </p:nvSpPr>
        <p:spPr>
          <a:xfrm>
            <a:off x="5276880" y="37749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dc1c1"/>
          </a:solidFill>
          <a:ln w="0">
            <a:noFill/>
          </a:ln>
        </p:spPr>
        <p:style>
          <a:lnRef idx="0"/>
          <a:fillRef idx="0"/>
          <a:effectRef idx="0"/>
          <a:fontRef idx="minor"/>
        </p:style>
      </p:sp>
      <p:sp>
        <p:nvSpPr>
          <p:cNvPr id="3947" name="CustomShape 3804"/>
          <p:cNvSpPr/>
          <p:nvPr/>
        </p:nvSpPr>
        <p:spPr>
          <a:xfrm>
            <a:off x="5275440" y="37742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cbfc0"/>
          </a:solidFill>
          <a:ln w="0">
            <a:noFill/>
          </a:ln>
        </p:spPr>
        <p:style>
          <a:lnRef idx="0"/>
          <a:fillRef idx="0"/>
          <a:effectRef idx="0"/>
          <a:fontRef idx="minor"/>
        </p:style>
      </p:sp>
      <p:sp>
        <p:nvSpPr>
          <p:cNvPr id="3948" name="CustomShape 3805"/>
          <p:cNvSpPr/>
          <p:nvPr/>
        </p:nvSpPr>
        <p:spPr>
          <a:xfrm>
            <a:off x="5273640" y="37735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cbebe"/>
          </a:solidFill>
          <a:ln w="0">
            <a:noFill/>
          </a:ln>
        </p:spPr>
        <p:style>
          <a:lnRef idx="0"/>
          <a:fillRef idx="0"/>
          <a:effectRef idx="0"/>
          <a:fontRef idx="minor"/>
        </p:style>
      </p:sp>
      <p:sp>
        <p:nvSpPr>
          <p:cNvPr id="3949" name="CustomShape 3806"/>
          <p:cNvSpPr/>
          <p:nvPr/>
        </p:nvSpPr>
        <p:spPr>
          <a:xfrm>
            <a:off x="5272920" y="377280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4abdbd"/>
          </a:solidFill>
          <a:ln w="0">
            <a:noFill/>
          </a:ln>
        </p:spPr>
        <p:style>
          <a:lnRef idx="0"/>
          <a:fillRef idx="0"/>
          <a:effectRef idx="0"/>
          <a:fontRef idx="minor"/>
        </p:style>
      </p:sp>
      <p:sp>
        <p:nvSpPr>
          <p:cNvPr id="3950" name="CustomShape 3807"/>
          <p:cNvSpPr/>
          <p:nvPr/>
        </p:nvSpPr>
        <p:spPr>
          <a:xfrm>
            <a:off x="5271480" y="3771000"/>
            <a:ext cx="162720" cy="162720"/>
          </a:xfrm>
          <a:custGeom>
            <a:avLst/>
            <a:gdLst/>
            <a:ahLst/>
            <a:rect l="l" t="t" r="r" b="b"/>
            <a:pathLst>
              <a:path w="163067" h="163067">
                <a:moveTo>
                  <a:pt x="1524" y="163067"/>
                </a:moveTo>
                <a:lnTo>
                  <a:pt x="163068" y="1523"/>
                </a:lnTo>
                <a:lnTo>
                  <a:pt x="161544" y="0"/>
                </a:lnTo>
                <a:lnTo>
                  <a:pt x="0" y="162305"/>
                </a:lnTo>
                <a:lnTo>
                  <a:pt x="1524" y="163067"/>
                </a:lnTo>
                <a:close/>
              </a:path>
            </a:pathLst>
          </a:custGeom>
          <a:solidFill>
            <a:srgbClr val="4abcbc"/>
          </a:solidFill>
          <a:ln w="0">
            <a:noFill/>
          </a:ln>
        </p:spPr>
        <p:style>
          <a:lnRef idx="0"/>
          <a:fillRef idx="0"/>
          <a:effectRef idx="0"/>
          <a:fontRef idx="minor"/>
        </p:style>
      </p:sp>
      <p:sp>
        <p:nvSpPr>
          <p:cNvPr id="3951" name="CustomShape 3808"/>
          <p:cNvSpPr/>
          <p:nvPr/>
        </p:nvSpPr>
        <p:spPr>
          <a:xfrm>
            <a:off x="5262480" y="3767400"/>
            <a:ext cx="170280" cy="165600"/>
          </a:xfrm>
          <a:custGeom>
            <a:avLst/>
            <a:gdLst/>
            <a:ahLst/>
            <a:rect l="l" t="t" r="r" b="b"/>
            <a:pathLst>
              <a:path w="170687" h="166115">
                <a:moveTo>
                  <a:pt x="9144" y="166115"/>
                </a:moveTo>
                <a:lnTo>
                  <a:pt x="170688" y="3809"/>
                </a:lnTo>
                <a:lnTo>
                  <a:pt x="161544" y="0"/>
                </a:lnTo>
                <a:lnTo>
                  <a:pt x="0" y="161543"/>
                </a:lnTo>
                <a:lnTo>
                  <a:pt x="9144" y="166115"/>
                </a:lnTo>
                <a:close/>
              </a:path>
            </a:pathLst>
          </a:custGeom>
          <a:solidFill>
            <a:srgbClr val="4abbbb"/>
          </a:solidFill>
          <a:ln w="0">
            <a:noFill/>
          </a:ln>
        </p:spPr>
        <p:style>
          <a:lnRef idx="0"/>
          <a:fillRef idx="0"/>
          <a:effectRef idx="0"/>
          <a:fontRef idx="minor"/>
        </p:style>
      </p:sp>
      <p:sp>
        <p:nvSpPr>
          <p:cNvPr id="3952" name="CustomShape 3809"/>
          <p:cNvSpPr/>
          <p:nvPr/>
        </p:nvSpPr>
        <p:spPr>
          <a:xfrm>
            <a:off x="5271480" y="3771000"/>
            <a:ext cx="161280" cy="162000"/>
          </a:xfrm>
          <a:custGeom>
            <a:avLst/>
            <a:gdLst/>
            <a:ahLst/>
            <a:rect l="l" t="t" r="r" b="b"/>
            <a:pathLst>
              <a:path w="161544" h="162305">
                <a:moveTo>
                  <a:pt x="0" y="162306"/>
                </a:moveTo>
                <a:lnTo>
                  <a:pt x="161544" y="0"/>
                </a:lnTo>
              </a:path>
            </a:pathLst>
          </a:custGeom>
          <a:noFill/>
          <a:ln w="762">
            <a:solidFill>
              <a:srgbClr val="4abbbb"/>
            </a:solidFill>
            <a:round/>
          </a:ln>
        </p:spPr>
        <p:style>
          <a:lnRef idx="0"/>
          <a:fillRef idx="0"/>
          <a:effectRef idx="0"/>
          <a:fontRef idx="minor"/>
        </p:style>
      </p:sp>
      <p:sp>
        <p:nvSpPr>
          <p:cNvPr id="3953" name="CustomShape 3810"/>
          <p:cNvSpPr/>
          <p:nvPr/>
        </p:nvSpPr>
        <p:spPr>
          <a:xfrm>
            <a:off x="5270760" y="3771000"/>
            <a:ext cx="162000" cy="162000"/>
          </a:xfrm>
          <a:custGeom>
            <a:avLst/>
            <a:gdLst/>
            <a:ahLst/>
            <a:rect l="l" t="t" r="r" b="b"/>
            <a:pathLst>
              <a:path w="162306" h="162305">
                <a:moveTo>
                  <a:pt x="762" y="162306"/>
                </a:moveTo>
                <a:lnTo>
                  <a:pt x="162306" y="0"/>
                </a:lnTo>
                <a:lnTo>
                  <a:pt x="161544" y="0"/>
                </a:lnTo>
                <a:lnTo>
                  <a:pt x="0" y="161544"/>
                </a:lnTo>
                <a:lnTo>
                  <a:pt x="762" y="162306"/>
                </a:lnTo>
                <a:close/>
              </a:path>
            </a:pathLst>
          </a:custGeom>
          <a:solidFill>
            <a:srgbClr val="4abbbb"/>
          </a:solidFill>
          <a:ln w="0">
            <a:noFill/>
          </a:ln>
        </p:spPr>
        <p:style>
          <a:lnRef idx="0"/>
          <a:fillRef idx="0"/>
          <a:effectRef idx="0"/>
          <a:fontRef idx="minor"/>
        </p:style>
      </p:sp>
      <p:sp>
        <p:nvSpPr>
          <p:cNvPr id="3954" name="CustomShape 3811"/>
          <p:cNvSpPr/>
          <p:nvPr/>
        </p:nvSpPr>
        <p:spPr>
          <a:xfrm>
            <a:off x="5269320" y="37702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9baba"/>
          </a:solidFill>
          <a:ln w="0">
            <a:noFill/>
          </a:ln>
        </p:spPr>
        <p:style>
          <a:lnRef idx="0"/>
          <a:fillRef idx="0"/>
          <a:effectRef idx="0"/>
          <a:fontRef idx="minor"/>
        </p:style>
      </p:sp>
      <p:sp>
        <p:nvSpPr>
          <p:cNvPr id="3955" name="CustomShape 3812"/>
          <p:cNvSpPr/>
          <p:nvPr/>
        </p:nvSpPr>
        <p:spPr>
          <a:xfrm>
            <a:off x="5268600" y="37695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9b9b9"/>
          </a:solidFill>
          <a:ln w="0">
            <a:noFill/>
          </a:ln>
        </p:spPr>
        <p:style>
          <a:lnRef idx="0"/>
          <a:fillRef idx="0"/>
          <a:effectRef idx="0"/>
          <a:fontRef idx="minor"/>
        </p:style>
      </p:sp>
      <p:sp>
        <p:nvSpPr>
          <p:cNvPr id="3956" name="CustomShape 3813"/>
          <p:cNvSpPr/>
          <p:nvPr/>
        </p:nvSpPr>
        <p:spPr>
          <a:xfrm>
            <a:off x="5266800" y="376956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8b8b8"/>
          </a:solidFill>
          <a:ln w="0">
            <a:noFill/>
          </a:ln>
        </p:spPr>
        <p:style>
          <a:lnRef idx="0"/>
          <a:fillRef idx="0"/>
          <a:effectRef idx="0"/>
          <a:fontRef idx="minor"/>
        </p:style>
      </p:sp>
      <p:sp>
        <p:nvSpPr>
          <p:cNvPr id="3957" name="CustomShape 3814"/>
          <p:cNvSpPr/>
          <p:nvPr/>
        </p:nvSpPr>
        <p:spPr>
          <a:xfrm>
            <a:off x="5266080" y="376884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8b8b8"/>
          </a:solidFill>
          <a:ln w="0">
            <a:noFill/>
          </a:ln>
        </p:spPr>
        <p:style>
          <a:lnRef idx="0"/>
          <a:fillRef idx="0"/>
          <a:effectRef idx="0"/>
          <a:fontRef idx="minor"/>
        </p:style>
      </p:sp>
      <p:sp>
        <p:nvSpPr>
          <p:cNvPr id="3958" name="CustomShape 3815"/>
          <p:cNvSpPr/>
          <p:nvPr/>
        </p:nvSpPr>
        <p:spPr>
          <a:xfrm>
            <a:off x="5264640" y="376812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8b7b7"/>
          </a:solidFill>
          <a:ln w="0">
            <a:noFill/>
          </a:ln>
        </p:spPr>
        <p:style>
          <a:lnRef idx="0"/>
          <a:fillRef idx="0"/>
          <a:effectRef idx="0"/>
          <a:fontRef idx="minor"/>
        </p:style>
      </p:sp>
      <p:sp>
        <p:nvSpPr>
          <p:cNvPr id="3959" name="CustomShape 3816"/>
          <p:cNvSpPr/>
          <p:nvPr/>
        </p:nvSpPr>
        <p:spPr>
          <a:xfrm>
            <a:off x="5263920" y="37674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7b6b6"/>
          </a:solidFill>
          <a:ln w="0">
            <a:noFill/>
          </a:ln>
        </p:spPr>
        <p:style>
          <a:lnRef idx="0"/>
          <a:fillRef idx="0"/>
          <a:effectRef idx="0"/>
          <a:fontRef idx="minor"/>
        </p:style>
      </p:sp>
      <p:sp>
        <p:nvSpPr>
          <p:cNvPr id="3960" name="CustomShape 3817"/>
          <p:cNvSpPr/>
          <p:nvPr/>
        </p:nvSpPr>
        <p:spPr>
          <a:xfrm>
            <a:off x="5262480" y="376740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7b5b5"/>
          </a:solidFill>
          <a:ln w="0">
            <a:noFill/>
          </a:ln>
        </p:spPr>
        <p:style>
          <a:lnRef idx="0"/>
          <a:fillRef idx="0"/>
          <a:effectRef idx="0"/>
          <a:fontRef idx="minor"/>
        </p:style>
      </p:sp>
      <p:sp>
        <p:nvSpPr>
          <p:cNvPr id="3961" name="CustomShape 3818"/>
          <p:cNvSpPr/>
          <p:nvPr/>
        </p:nvSpPr>
        <p:spPr>
          <a:xfrm>
            <a:off x="5253120" y="3763440"/>
            <a:ext cx="170280" cy="164880"/>
          </a:xfrm>
          <a:custGeom>
            <a:avLst/>
            <a:gdLst/>
            <a:ahLst/>
            <a:rect l="l" t="t" r="r" b="b"/>
            <a:pathLst>
              <a:path w="170687" h="165353">
                <a:moveTo>
                  <a:pt x="9144" y="165354"/>
                </a:moveTo>
                <a:lnTo>
                  <a:pt x="170688" y="3810"/>
                </a:lnTo>
                <a:lnTo>
                  <a:pt x="161544" y="0"/>
                </a:lnTo>
                <a:lnTo>
                  <a:pt x="0" y="162306"/>
                </a:lnTo>
                <a:lnTo>
                  <a:pt x="9144" y="165354"/>
                </a:lnTo>
                <a:close/>
              </a:path>
            </a:pathLst>
          </a:custGeom>
          <a:solidFill>
            <a:srgbClr val="47b4b4"/>
          </a:solidFill>
          <a:ln w="0">
            <a:noFill/>
          </a:ln>
        </p:spPr>
        <p:style>
          <a:lnRef idx="0"/>
          <a:fillRef idx="0"/>
          <a:effectRef idx="0"/>
          <a:fontRef idx="minor"/>
        </p:style>
      </p:sp>
      <p:sp>
        <p:nvSpPr>
          <p:cNvPr id="3962" name="CustomShape 3819"/>
          <p:cNvSpPr/>
          <p:nvPr/>
        </p:nvSpPr>
        <p:spPr>
          <a:xfrm>
            <a:off x="5262480" y="3767400"/>
            <a:ext cx="161280" cy="161280"/>
          </a:xfrm>
          <a:custGeom>
            <a:avLst/>
            <a:gdLst/>
            <a:ahLst/>
            <a:rect l="l" t="t" r="r" b="b"/>
            <a:pathLst>
              <a:path w="161544" h="161544">
                <a:moveTo>
                  <a:pt x="0" y="161543"/>
                </a:moveTo>
                <a:lnTo>
                  <a:pt x="161544" y="0"/>
                </a:lnTo>
              </a:path>
            </a:pathLst>
          </a:custGeom>
          <a:noFill/>
          <a:ln w="762">
            <a:solidFill>
              <a:srgbClr val="47b4b4"/>
            </a:solidFill>
            <a:round/>
          </a:ln>
        </p:spPr>
        <p:style>
          <a:lnRef idx="0"/>
          <a:fillRef idx="0"/>
          <a:effectRef idx="0"/>
          <a:fontRef idx="minor"/>
        </p:style>
      </p:sp>
      <p:sp>
        <p:nvSpPr>
          <p:cNvPr id="3963" name="CustomShape 3820"/>
          <p:cNvSpPr/>
          <p:nvPr/>
        </p:nvSpPr>
        <p:spPr>
          <a:xfrm>
            <a:off x="5261760" y="376668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47b4b4"/>
          </a:solidFill>
          <a:ln w="0">
            <a:noFill/>
          </a:ln>
        </p:spPr>
        <p:style>
          <a:lnRef idx="0"/>
          <a:fillRef idx="0"/>
          <a:effectRef idx="0"/>
          <a:fontRef idx="minor"/>
        </p:style>
      </p:sp>
      <p:sp>
        <p:nvSpPr>
          <p:cNvPr id="3964" name="CustomShape 3821"/>
          <p:cNvSpPr/>
          <p:nvPr/>
        </p:nvSpPr>
        <p:spPr>
          <a:xfrm>
            <a:off x="5259960" y="376668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6b1b1"/>
          </a:solidFill>
          <a:ln w="0">
            <a:noFill/>
          </a:ln>
        </p:spPr>
        <p:style>
          <a:lnRef idx="0"/>
          <a:fillRef idx="0"/>
          <a:effectRef idx="0"/>
          <a:fontRef idx="minor"/>
        </p:style>
      </p:sp>
      <p:sp>
        <p:nvSpPr>
          <p:cNvPr id="3965" name="CustomShape 3822"/>
          <p:cNvSpPr/>
          <p:nvPr/>
        </p:nvSpPr>
        <p:spPr>
          <a:xfrm>
            <a:off x="5259240" y="37659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6b0b0"/>
          </a:solidFill>
          <a:ln w="0">
            <a:noFill/>
          </a:ln>
        </p:spPr>
        <p:style>
          <a:lnRef idx="0"/>
          <a:fillRef idx="0"/>
          <a:effectRef idx="0"/>
          <a:fontRef idx="minor"/>
        </p:style>
      </p:sp>
      <p:sp>
        <p:nvSpPr>
          <p:cNvPr id="3966" name="CustomShape 3823"/>
          <p:cNvSpPr/>
          <p:nvPr/>
        </p:nvSpPr>
        <p:spPr>
          <a:xfrm>
            <a:off x="5257800" y="376596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6afaf"/>
          </a:solidFill>
          <a:ln w="0">
            <a:noFill/>
          </a:ln>
        </p:spPr>
        <p:style>
          <a:lnRef idx="0"/>
          <a:fillRef idx="0"/>
          <a:effectRef idx="0"/>
          <a:fontRef idx="minor"/>
        </p:style>
      </p:sp>
      <p:sp>
        <p:nvSpPr>
          <p:cNvPr id="3967" name="CustomShape 3824"/>
          <p:cNvSpPr/>
          <p:nvPr/>
        </p:nvSpPr>
        <p:spPr>
          <a:xfrm>
            <a:off x="5257080" y="37648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6aeae"/>
          </a:solidFill>
          <a:ln w="0">
            <a:noFill/>
          </a:ln>
        </p:spPr>
        <p:style>
          <a:lnRef idx="0"/>
          <a:fillRef idx="0"/>
          <a:effectRef idx="0"/>
          <a:fontRef idx="minor"/>
        </p:style>
      </p:sp>
      <p:sp>
        <p:nvSpPr>
          <p:cNvPr id="3968" name="CustomShape 3825"/>
          <p:cNvSpPr/>
          <p:nvPr/>
        </p:nvSpPr>
        <p:spPr>
          <a:xfrm>
            <a:off x="5255640" y="376416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5adad"/>
          </a:solidFill>
          <a:ln w="0">
            <a:noFill/>
          </a:ln>
        </p:spPr>
        <p:style>
          <a:lnRef idx="0"/>
          <a:fillRef idx="0"/>
          <a:effectRef idx="0"/>
          <a:fontRef idx="minor"/>
        </p:style>
      </p:sp>
      <p:sp>
        <p:nvSpPr>
          <p:cNvPr id="3969" name="CustomShape 3826"/>
          <p:cNvSpPr/>
          <p:nvPr/>
        </p:nvSpPr>
        <p:spPr>
          <a:xfrm>
            <a:off x="5254920" y="3764160"/>
            <a:ext cx="162000" cy="162000"/>
          </a:xfrm>
          <a:custGeom>
            <a:avLst/>
            <a:gdLst/>
            <a:ahLst/>
            <a:rect l="l" t="t" r="r" b="b"/>
            <a:pathLst>
              <a:path w="162305" h="162305">
                <a:moveTo>
                  <a:pt x="762" y="162306"/>
                </a:moveTo>
                <a:lnTo>
                  <a:pt x="162306" y="0"/>
                </a:lnTo>
                <a:lnTo>
                  <a:pt x="161544" y="0"/>
                </a:lnTo>
                <a:lnTo>
                  <a:pt x="0" y="161544"/>
                </a:lnTo>
                <a:lnTo>
                  <a:pt x="762" y="162306"/>
                </a:lnTo>
                <a:close/>
              </a:path>
            </a:pathLst>
          </a:custGeom>
          <a:solidFill>
            <a:srgbClr val="45acac"/>
          </a:solidFill>
          <a:ln w="0">
            <a:noFill/>
          </a:ln>
        </p:spPr>
        <p:style>
          <a:lnRef idx="0"/>
          <a:fillRef idx="0"/>
          <a:effectRef idx="0"/>
          <a:fontRef idx="minor"/>
        </p:style>
      </p:sp>
      <p:sp>
        <p:nvSpPr>
          <p:cNvPr id="3970" name="CustomShape 3827"/>
          <p:cNvSpPr/>
          <p:nvPr/>
        </p:nvSpPr>
        <p:spPr>
          <a:xfrm>
            <a:off x="5253120" y="376344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4acac"/>
          </a:solidFill>
          <a:ln w="0">
            <a:noFill/>
          </a:ln>
        </p:spPr>
        <p:style>
          <a:lnRef idx="0"/>
          <a:fillRef idx="0"/>
          <a:effectRef idx="0"/>
          <a:fontRef idx="minor"/>
        </p:style>
      </p:sp>
      <p:sp>
        <p:nvSpPr>
          <p:cNvPr id="3971" name="CustomShape 3828"/>
          <p:cNvSpPr/>
          <p:nvPr/>
        </p:nvSpPr>
        <p:spPr>
          <a:xfrm>
            <a:off x="5244120" y="3762000"/>
            <a:ext cx="170280" cy="163440"/>
          </a:xfrm>
          <a:custGeom>
            <a:avLst/>
            <a:gdLst/>
            <a:ahLst/>
            <a:rect l="l" t="t" r="r" b="b"/>
            <a:pathLst>
              <a:path w="170687" h="163829">
                <a:moveTo>
                  <a:pt x="9144" y="163829"/>
                </a:moveTo>
                <a:lnTo>
                  <a:pt x="170688" y="1523"/>
                </a:lnTo>
                <a:lnTo>
                  <a:pt x="161544" y="0"/>
                </a:lnTo>
                <a:lnTo>
                  <a:pt x="0" y="161543"/>
                </a:lnTo>
                <a:lnTo>
                  <a:pt x="9144" y="163829"/>
                </a:lnTo>
                <a:close/>
              </a:path>
            </a:pathLst>
          </a:custGeom>
          <a:solidFill>
            <a:srgbClr val="44abab"/>
          </a:solidFill>
          <a:ln w="0">
            <a:noFill/>
          </a:ln>
        </p:spPr>
        <p:style>
          <a:lnRef idx="0"/>
          <a:fillRef idx="0"/>
          <a:effectRef idx="0"/>
          <a:fontRef idx="minor"/>
        </p:style>
      </p:sp>
      <p:sp>
        <p:nvSpPr>
          <p:cNvPr id="3972" name="CustomShape 3829"/>
          <p:cNvSpPr/>
          <p:nvPr/>
        </p:nvSpPr>
        <p:spPr>
          <a:xfrm>
            <a:off x="5253120" y="3763440"/>
            <a:ext cx="161280" cy="162000"/>
          </a:xfrm>
          <a:custGeom>
            <a:avLst/>
            <a:gdLst/>
            <a:ahLst/>
            <a:rect l="l" t="t" r="r" b="b"/>
            <a:pathLst>
              <a:path w="161544" h="162305">
                <a:moveTo>
                  <a:pt x="0" y="162305"/>
                </a:moveTo>
                <a:lnTo>
                  <a:pt x="161544" y="0"/>
                </a:lnTo>
              </a:path>
            </a:pathLst>
          </a:custGeom>
          <a:noFill/>
          <a:ln w="762">
            <a:solidFill>
              <a:srgbClr val="44abab"/>
            </a:solidFill>
            <a:round/>
          </a:ln>
        </p:spPr>
        <p:style>
          <a:lnRef idx="0"/>
          <a:fillRef idx="0"/>
          <a:effectRef idx="0"/>
          <a:fontRef idx="minor"/>
        </p:style>
      </p:sp>
      <p:sp>
        <p:nvSpPr>
          <p:cNvPr id="3973" name="CustomShape 3830"/>
          <p:cNvSpPr/>
          <p:nvPr/>
        </p:nvSpPr>
        <p:spPr>
          <a:xfrm>
            <a:off x="5251680" y="376344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4abab"/>
          </a:solidFill>
          <a:ln w="0">
            <a:noFill/>
          </a:ln>
        </p:spPr>
        <p:style>
          <a:lnRef idx="0"/>
          <a:fillRef idx="0"/>
          <a:effectRef idx="0"/>
          <a:fontRef idx="minor"/>
        </p:style>
      </p:sp>
      <p:sp>
        <p:nvSpPr>
          <p:cNvPr id="3974" name="CustomShape 3831"/>
          <p:cNvSpPr/>
          <p:nvPr/>
        </p:nvSpPr>
        <p:spPr>
          <a:xfrm>
            <a:off x="5250240" y="3763440"/>
            <a:ext cx="162720" cy="161280"/>
          </a:xfrm>
          <a:custGeom>
            <a:avLst/>
            <a:gdLst/>
            <a:ahLst/>
            <a:rect l="l" t="t" r="r" b="b"/>
            <a:pathLst>
              <a:path w="163067" h="161544">
                <a:moveTo>
                  <a:pt x="1524" y="161544"/>
                </a:moveTo>
                <a:lnTo>
                  <a:pt x="163068" y="0"/>
                </a:lnTo>
                <a:lnTo>
                  <a:pt x="162306" y="0"/>
                </a:lnTo>
                <a:lnTo>
                  <a:pt x="0" y="161544"/>
                </a:lnTo>
                <a:lnTo>
                  <a:pt x="1524" y="161544"/>
                </a:lnTo>
                <a:close/>
              </a:path>
            </a:pathLst>
          </a:custGeom>
          <a:solidFill>
            <a:srgbClr val="43a9a9"/>
          </a:solidFill>
          <a:ln w="0">
            <a:noFill/>
          </a:ln>
        </p:spPr>
        <p:style>
          <a:lnRef idx="0"/>
          <a:fillRef idx="0"/>
          <a:effectRef idx="0"/>
          <a:fontRef idx="minor"/>
        </p:style>
      </p:sp>
      <p:sp>
        <p:nvSpPr>
          <p:cNvPr id="3975" name="CustomShape 3832"/>
          <p:cNvSpPr/>
          <p:nvPr/>
        </p:nvSpPr>
        <p:spPr>
          <a:xfrm>
            <a:off x="5249520" y="3762720"/>
            <a:ext cx="162720" cy="162000"/>
          </a:xfrm>
          <a:custGeom>
            <a:avLst/>
            <a:gdLst/>
            <a:ahLst/>
            <a:rect l="l" t="t" r="r" b="b"/>
            <a:pathLst>
              <a:path w="163067" h="162305">
                <a:moveTo>
                  <a:pt x="762" y="162305"/>
                </a:moveTo>
                <a:lnTo>
                  <a:pt x="163068" y="761"/>
                </a:lnTo>
                <a:lnTo>
                  <a:pt x="161544" y="0"/>
                </a:lnTo>
                <a:lnTo>
                  <a:pt x="0" y="162305"/>
                </a:lnTo>
                <a:lnTo>
                  <a:pt x="762" y="162305"/>
                </a:lnTo>
                <a:close/>
              </a:path>
            </a:pathLst>
          </a:custGeom>
          <a:solidFill>
            <a:srgbClr val="41a8a8"/>
          </a:solidFill>
          <a:ln w="0">
            <a:noFill/>
          </a:ln>
        </p:spPr>
        <p:style>
          <a:lnRef idx="0"/>
          <a:fillRef idx="0"/>
          <a:effectRef idx="0"/>
          <a:fontRef idx="minor"/>
        </p:style>
      </p:sp>
      <p:sp>
        <p:nvSpPr>
          <p:cNvPr id="3976" name="CustomShape 3833"/>
          <p:cNvSpPr/>
          <p:nvPr/>
        </p:nvSpPr>
        <p:spPr>
          <a:xfrm>
            <a:off x="5247720" y="376272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41a5a5"/>
          </a:solidFill>
          <a:ln w="0">
            <a:noFill/>
          </a:ln>
        </p:spPr>
        <p:style>
          <a:lnRef idx="0"/>
          <a:fillRef idx="0"/>
          <a:effectRef idx="0"/>
          <a:fontRef idx="minor"/>
        </p:style>
      </p:sp>
      <p:sp>
        <p:nvSpPr>
          <p:cNvPr id="3977" name="CustomShape 3834"/>
          <p:cNvSpPr/>
          <p:nvPr/>
        </p:nvSpPr>
        <p:spPr>
          <a:xfrm>
            <a:off x="5246280" y="37627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4a4"/>
          </a:solidFill>
          <a:ln w="0">
            <a:noFill/>
          </a:ln>
        </p:spPr>
        <p:style>
          <a:lnRef idx="0"/>
          <a:fillRef idx="0"/>
          <a:effectRef idx="0"/>
          <a:fontRef idx="minor"/>
        </p:style>
      </p:sp>
      <p:sp>
        <p:nvSpPr>
          <p:cNvPr id="3978" name="CustomShape 3835"/>
          <p:cNvSpPr/>
          <p:nvPr/>
        </p:nvSpPr>
        <p:spPr>
          <a:xfrm>
            <a:off x="5244840" y="376200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0a2a2"/>
          </a:solidFill>
          <a:ln w="0">
            <a:noFill/>
          </a:ln>
        </p:spPr>
        <p:style>
          <a:lnRef idx="0"/>
          <a:fillRef idx="0"/>
          <a:effectRef idx="0"/>
          <a:fontRef idx="minor"/>
        </p:style>
      </p:sp>
      <p:sp>
        <p:nvSpPr>
          <p:cNvPr id="3979" name="CustomShape 3836"/>
          <p:cNvSpPr/>
          <p:nvPr/>
        </p:nvSpPr>
        <p:spPr>
          <a:xfrm>
            <a:off x="5244120" y="3762000"/>
            <a:ext cx="162720" cy="161280"/>
          </a:xfrm>
          <a:custGeom>
            <a:avLst/>
            <a:gdLst/>
            <a:ahLst/>
            <a:rect l="l" t="t" r="r" b="b"/>
            <a:pathLst>
              <a:path w="163067" h="161544">
                <a:moveTo>
                  <a:pt x="762" y="161544"/>
                </a:moveTo>
                <a:lnTo>
                  <a:pt x="163068" y="0"/>
                </a:lnTo>
                <a:lnTo>
                  <a:pt x="161544" y="0"/>
                </a:lnTo>
                <a:lnTo>
                  <a:pt x="0" y="161544"/>
                </a:lnTo>
                <a:lnTo>
                  <a:pt x="762" y="161544"/>
                </a:lnTo>
                <a:close/>
              </a:path>
            </a:pathLst>
          </a:custGeom>
          <a:solidFill>
            <a:srgbClr val="3fa1a1"/>
          </a:solidFill>
          <a:ln w="0">
            <a:noFill/>
          </a:ln>
        </p:spPr>
        <p:style>
          <a:lnRef idx="0"/>
          <a:fillRef idx="0"/>
          <a:effectRef idx="0"/>
          <a:fontRef idx="minor"/>
        </p:style>
      </p:sp>
      <p:sp>
        <p:nvSpPr>
          <p:cNvPr id="3980" name="CustomShape 3837"/>
          <p:cNvSpPr/>
          <p:nvPr/>
        </p:nvSpPr>
        <p:spPr>
          <a:xfrm>
            <a:off x="5234040" y="3761280"/>
            <a:ext cx="171000" cy="162000"/>
          </a:xfrm>
          <a:custGeom>
            <a:avLst/>
            <a:gdLst/>
            <a:ahLst/>
            <a:rect l="l" t="t" r="r" b="b"/>
            <a:pathLst>
              <a:path w="171450" h="162305">
                <a:moveTo>
                  <a:pt x="9905" y="162305"/>
                </a:moveTo>
                <a:lnTo>
                  <a:pt x="171449" y="761"/>
                </a:lnTo>
                <a:lnTo>
                  <a:pt x="161543" y="0"/>
                </a:lnTo>
                <a:lnTo>
                  <a:pt x="0" y="161543"/>
                </a:lnTo>
                <a:lnTo>
                  <a:pt x="9905" y="162305"/>
                </a:lnTo>
                <a:close/>
              </a:path>
            </a:pathLst>
          </a:custGeom>
          <a:solidFill>
            <a:srgbClr val="3fa0a0"/>
          </a:solidFill>
          <a:ln w="0">
            <a:noFill/>
          </a:ln>
        </p:spPr>
        <p:style>
          <a:lnRef idx="0"/>
          <a:fillRef idx="0"/>
          <a:effectRef idx="0"/>
          <a:fontRef idx="minor"/>
        </p:style>
      </p:sp>
      <p:sp>
        <p:nvSpPr>
          <p:cNvPr id="3981" name="CustomShape 3838"/>
          <p:cNvSpPr/>
          <p:nvPr/>
        </p:nvSpPr>
        <p:spPr>
          <a:xfrm>
            <a:off x="5244120" y="3762000"/>
            <a:ext cx="161280" cy="161280"/>
          </a:xfrm>
          <a:custGeom>
            <a:avLst/>
            <a:gdLst/>
            <a:ahLst/>
            <a:rect l="l" t="t" r="r" b="b"/>
            <a:pathLst>
              <a:path w="161544" h="161544">
                <a:moveTo>
                  <a:pt x="0" y="161544"/>
                </a:moveTo>
                <a:lnTo>
                  <a:pt x="161544" y="0"/>
                </a:lnTo>
              </a:path>
            </a:pathLst>
          </a:custGeom>
          <a:noFill/>
          <a:ln w="762">
            <a:solidFill>
              <a:srgbClr val="3fa0a0"/>
            </a:solidFill>
            <a:round/>
          </a:ln>
        </p:spPr>
        <p:style>
          <a:lnRef idx="0"/>
          <a:fillRef idx="0"/>
          <a:effectRef idx="0"/>
          <a:fontRef idx="minor"/>
        </p:style>
      </p:sp>
      <p:sp>
        <p:nvSpPr>
          <p:cNvPr id="3982" name="CustomShape 3839"/>
          <p:cNvSpPr/>
          <p:nvPr/>
        </p:nvSpPr>
        <p:spPr>
          <a:xfrm>
            <a:off x="5241960" y="3762000"/>
            <a:ext cx="163440" cy="161280"/>
          </a:xfrm>
          <a:custGeom>
            <a:avLst/>
            <a:gdLst/>
            <a:ahLst/>
            <a:rect l="l" t="t" r="r" b="b"/>
            <a:pathLst>
              <a:path w="163829" h="161544">
                <a:moveTo>
                  <a:pt x="2286" y="161544"/>
                </a:moveTo>
                <a:lnTo>
                  <a:pt x="163830" y="0"/>
                </a:lnTo>
                <a:lnTo>
                  <a:pt x="162306" y="0"/>
                </a:lnTo>
                <a:lnTo>
                  <a:pt x="0" y="161544"/>
                </a:lnTo>
                <a:lnTo>
                  <a:pt x="2286" y="161544"/>
                </a:lnTo>
                <a:close/>
              </a:path>
            </a:pathLst>
          </a:custGeom>
          <a:solidFill>
            <a:srgbClr val="3fa0a0"/>
          </a:solidFill>
          <a:ln w="0">
            <a:noFill/>
          </a:ln>
        </p:spPr>
        <p:style>
          <a:lnRef idx="0"/>
          <a:fillRef idx="0"/>
          <a:effectRef idx="0"/>
          <a:fontRef idx="minor"/>
        </p:style>
      </p:sp>
      <p:sp>
        <p:nvSpPr>
          <p:cNvPr id="3983" name="CustomShape 3840"/>
          <p:cNvSpPr/>
          <p:nvPr/>
        </p:nvSpPr>
        <p:spPr>
          <a:xfrm>
            <a:off x="5240160" y="3762000"/>
            <a:ext cx="163440" cy="161280"/>
          </a:xfrm>
          <a:custGeom>
            <a:avLst/>
            <a:gdLst/>
            <a:ahLst/>
            <a:rect l="l" t="t" r="r" b="b"/>
            <a:pathLst>
              <a:path w="163829" h="161544">
                <a:moveTo>
                  <a:pt x="1524" y="161544"/>
                </a:moveTo>
                <a:lnTo>
                  <a:pt x="163830" y="0"/>
                </a:lnTo>
                <a:lnTo>
                  <a:pt x="162306" y="0"/>
                </a:lnTo>
                <a:lnTo>
                  <a:pt x="0" y="161544"/>
                </a:lnTo>
                <a:lnTo>
                  <a:pt x="1524" y="161544"/>
                </a:lnTo>
                <a:close/>
              </a:path>
            </a:pathLst>
          </a:custGeom>
          <a:solidFill>
            <a:srgbClr val="3e9f9f"/>
          </a:solidFill>
          <a:ln w="0">
            <a:noFill/>
          </a:ln>
        </p:spPr>
        <p:style>
          <a:lnRef idx="0"/>
          <a:fillRef idx="0"/>
          <a:effectRef idx="0"/>
          <a:fontRef idx="minor"/>
        </p:style>
      </p:sp>
      <p:sp>
        <p:nvSpPr>
          <p:cNvPr id="3984" name="CustomShape 3841"/>
          <p:cNvSpPr/>
          <p:nvPr/>
        </p:nvSpPr>
        <p:spPr>
          <a:xfrm>
            <a:off x="5238720" y="3762000"/>
            <a:ext cx="163440" cy="161280"/>
          </a:xfrm>
          <a:custGeom>
            <a:avLst/>
            <a:gdLst/>
            <a:ahLst/>
            <a:rect l="l" t="t" r="r" b="b"/>
            <a:pathLst>
              <a:path w="163829" h="161544">
                <a:moveTo>
                  <a:pt x="1524" y="161544"/>
                </a:moveTo>
                <a:lnTo>
                  <a:pt x="163830" y="0"/>
                </a:lnTo>
                <a:lnTo>
                  <a:pt x="161544" y="0"/>
                </a:lnTo>
                <a:lnTo>
                  <a:pt x="0" y="161544"/>
                </a:lnTo>
                <a:lnTo>
                  <a:pt x="1524" y="161544"/>
                </a:lnTo>
                <a:close/>
              </a:path>
            </a:pathLst>
          </a:custGeom>
          <a:solidFill>
            <a:srgbClr val="3e9e9e"/>
          </a:solidFill>
          <a:ln w="0">
            <a:noFill/>
          </a:ln>
        </p:spPr>
        <p:style>
          <a:lnRef idx="0"/>
          <a:fillRef idx="0"/>
          <a:effectRef idx="0"/>
          <a:fontRef idx="minor"/>
        </p:style>
      </p:sp>
      <p:sp>
        <p:nvSpPr>
          <p:cNvPr id="3985" name="CustomShape 3842"/>
          <p:cNvSpPr/>
          <p:nvPr/>
        </p:nvSpPr>
        <p:spPr>
          <a:xfrm>
            <a:off x="5237280" y="376128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3d9c9c"/>
          </a:solidFill>
          <a:ln w="0">
            <a:noFill/>
          </a:ln>
        </p:spPr>
        <p:style>
          <a:lnRef idx="0"/>
          <a:fillRef idx="0"/>
          <a:effectRef idx="0"/>
          <a:fontRef idx="minor"/>
        </p:style>
      </p:sp>
      <p:sp>
        <p:nvSpPr>
          <p:cNvPr id="3986" name="CustomShape 3843"/>
          <p:cNvSpPr/>
          <p:nvPr/>
        </p:nvSpPr>
        <p:spPr>
          <a:xfrm>
            <a:off x="5235840" y="3761280"/>
            <a:ext cx="162720" cy="162000"/>
          </a:xfrm>
          <a:custGeom>
            <a:avLst/>
            <a:gdLst/>
            <a:ahLst/>
            <a:rect l="l" t="t" r="r" b="b"/>
            <a:pathLst>
              <a:path w="163067" h="162305">
                <a:moveTo>
                  <a:pt x="1524" y="162305"/>
                </a:moveTo>
                <a:lnTo>
                  <a:pt x="163068" y="0"/>
                </a:lnTo>
                <a:lnTo>
                  <a:pt x="161544" y="0"/>
                </a:lnTo>
                <a:lnTo>
                  <a:pt x="0" y="161543"/>
                </a:lnTo>
                <a:lnTo>
                  <a:pt x="1524" y="162305"/>
                </a:lnTo>
                <a:close/>
              </a:path>
            </a:pathLst>
          </a:custGeom>
          <a:solidFill>
            <a:srgbClr val="3d9b9b"/>
          </a:solidFill>
          <a:ln w="0">
            <a:noFill/>
          </a:ln>
        </p:spPr>
        <p:style>
          <a:lnRef idx="0"/>
          <a:fillRef idx="0"/>
          <a:effectRef idx="0"/>
          <a:fontRef idx="minor"/>
        </p:style>
      </p:sp>
      <p:sp>
        <p:nvSpPr>
          <p:cNvPr id="3987" name="CustomShape 3844"/>
          <p:cNvSpPr/>
          <p:nvPr/>
        </p:nvSpPr>
        <p:spPr>
          <a:xfrm>
            <a:off x="5234040" y="376128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c9898"/>
          </a:solidFill>
          <a:ln w="0">
            <a:noFill/>
          </a:ln>
        </p:spPr>
        <p:style>
          <a:lnRef idx="0"/>
          <a:fillRef idx="0"/>
          <a:effectRef idx="0"/>
          <a:fontRef idx="minor"/>
        </p:style>
      </p:sp>
      <p:sp>
        <p:nvSpPr>
          <p:cNvPr id="3988" name="CustomShape 3845"/>
          <p:cNvSpPr/>
          <p:nvPr/>
        </p:nvSpPr>
        <p:spPr>
          <a:xfrm>
            <a:off x="5225760" y="3761280"/>
            <a:ext cx="169560" cy="162000"/>
          </a:xfrm>
          <a:custGeom>
            <a:avLst/>
            <a:gdLst/>
            <a:ahLst/>
            <a:rect l="l" t="t" r="r" b="b"/>
            <a:pathLst>
              <a:path w="169925" h="162305">
                <a:moveTo>
                  <a:pt x="8382" y="161544"/>
                </a:moveTo>
                <a:lnTo>
                  <a:pt x="169926" y="0"/>
                </a:lnTo>
                <a:lnTo>
                  <a:pt x="161544" y="762"/>
                </a:lnTo>
                <a:lnTo>
                  <a:pt x="0" y="162306"/>
                </a:lnTo>
                <a:lnTo>
                  <a:pt x="8382" y="161544"/>
                </a:lnTo>
                <a:close/>
              </a:path>
            </a:pathLst>
          </a:custGeom>
          <a:solidFill>
            <a:srgbClr val="3c9797"/>
          </a:solidFill>
          <a:ln w="0">
            <a:noFill/>
          </a:ln>
        </p:spPr>
        <p:style>
          <a:lnRef idx="0"/>
          <a:fillRef idx="0"/>
          <a:effectRef idx="0"/>
          <a:fontRef idx="minor"/>
        </p:style>
      </p:sp>
      <p:sp>
        <p:nvSpPr>
          <p:cNvPr id="3989" name="CustomShape 3846"/>
          <p:cNvSpPr/>
          <p:nvPr/>
        </p:nvSpPr>
        <p:spPr>
          <a:xfrm>
            <a:off x="5234040" y="3761280"/>
            <a:ext cx="161280" cy="161280"/>
          </a:xfrm>
          <a:custGeom>
            <a:avLst/>
            <a:gdLst/>
            <a:ahLst/>
            <a:rect l="l" t="t" r="r" b="b"/>
            <a:pathLst>
              <a:path w="161544" h="161544">
                <a:moveTo>
                  <a:pt x="0" y="161544"/>
                </a:moveTo>
                <a:lnTo>
                  <a:pt x="161544" y="0"/>
                </a:lnTo>
              </a:path>
            </a:pathLst>
          </a:custGeom>
          <a:noFill/>
          <a:ln w="762">
            <a:solidFill>
              <a:srgbClr val="3c9797"/>
            </a:solidFill>
            <a:round/>
          </a:ln>
        </p:spPr>
        <p:style>
          <a:lnRef idx="0"/>
          <a:fillRef idx="0"/>
          <a:effectRef idx="0"/>
          <a:fontRef idx="minor"/>
        </p:style>
      </p:sp>
      <p:sp>
        <p:nvSpPr>
          <p:cNvPr id="3990" name="CustomShape 3847"/>
          <p:cNvSpPr/>
          <p:nvPr/>
        </p:nvSpPr>
        <p:spPr>
          <a:xfrm>
            <a:off x="5231880" y="376128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3c9797"/>
          </a:solidFill>
          <a:ln w="0">
            <a:noFill/>
          </a:ln>
        </p:spPr>
        <p:style>
          <a:lnRef idx="0"/>
          <a:fillRef idx="0"/>
          <a:effectRef idx="0"/>
          <a:fontRef idx="minor"/>
        </p:style>
      </p:sp>
      <p:sp>
        <p:nvSpPr>
          <p:cNvPr id="3991" name="CustomShape 3848"/>
          <p:cNvSpPr/>
          <p:nvPr/>
        </p:nvSpPr>
        <p:spPr>
          <a:xfrm>
            <a:off x="5230440" y="3761280"/>
            <a:ext cx="162720" cy="162000"/>
          </a:xfrm>
          <a:custGeom>
            <a:avLst/>
            <a:gdLst/>
            <a:ahLst/>
            <a:rect l="l" t="t" r="r" b="b"/>
            <a:pathLst>
              <a:path w="163067" h="162305">
                <a:moveTo>
                  <a:pt x="1524" y="161544"/>
                </a:moveTo>
                <a:lnTo>
                  <a:pt x="163068" y="0"/>
                </a:lnTo>
                <a:lnTo>
                  <a:pt x="161544" y="0"/>
                </a:lnTo>
                <a:lnTo>
                  <a:pt x="0" y="162306"/>
                </a:lnTo>
                <a:lnTo>
                  <a:pt x="1524" y="161544"/>
                </a:lnTo>
                <a:close/>
              </a:path>
            </a:pathLst>
          </a:custGeom>
          <a:solidFill>
            <a:srgbClr val="3c999a"/>
          </a:solidFill>
          <a:ln w="0">
            <a:noFill/>
          </a:ln>
        </p:spPr>
        <p:style>
          <a:lnRef idx="0"/>
          <a:fillRef idx="0"/>
          <a:effectRef idx="0"/>
          <a:fontRef idx="minor"/>
        </p:style>
      </p:sp>
      <p:sp>
        <p:nvSpPr>
          <p:cNvPr id="3992" name="CustomShape 3849"/>
          <p:cNvSpPr/>
          <p:nvPr/>
        </p:nvSpPr>
        <p:spPr>
          <a:xfrm>
            <a:off x="5227920" y="3761280"/>
            <a:ext cx="163440" cy="162000"/>
          </a:xfrm>
          <a:custGeom>
            <a:avLst/>
            <a:gdLst/>
            <a:ahLst/>
            <a:rect l="l" t="t" r="r" b="b"/>
            <a:pathLst>
              <a:path w="163829" h="162305">
                <a:moveTo>
                  <a:pt x="2286" y="162305"/>
                </a:moveTo>
                <a:lnTo>
                  <a:pt x="163830" y="0"/>
                </a:lnTo>
                <a:lnTo>
                  <a:pt x="161544" y="761"/>
                </a:lnTo>
                <a:lnTo>
                  <a:pt x="0" y="162305"/>
                </a:lnTo>
                <a:lnTo>
                  <a:pt x="2286" y="162305"/>
                </a:lnTo>
                <a:close/>
              </a:path>
            </a:pathLst>
          </a:custGeom>
          <a:solidFill>
            <a:srgbClr val="3d9c9c"/>
          </a:solidFill>
          <a:ln w="0">
            <a:noFill/>
          </a:ln>
        </p:spPr>
        <p:style>
          <a:lnRef idx="0"/>
          <a:fillRef idx="0"/>
          <a:effectRef idx="0"/>
          <a:fontRef idx="minor"/>
        </p:style>
      </p:sp>
      <p:sp>
        <p:nvSpPr>
          <p:cNvPr id="3993" name="CustomShape 3850"/>
          <p:cNvSpPr/>
          <p:nvPr/>
        </p:nvSpPr>
        <p:spPr>
          <a:xfrm>
            <a:off x="5225760" y="376200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3e9e9e"/>
          </a:solidFill>
          <a:ln w="0">
            <a:noFill/>
          </a:ln>
        </p:spPr>
        <p:style>
          <a:lnRef idx="0"/>
          <a:fillRef idx="0"/>
          <a:effectRef idx="0"/>
          <a:fontRef idx="minor"/>
        </p:style>
      </p:sp>
      <p:sp>
        <p:nvSpPr>
          <p:cNvPr id="3994" name="CustomShape 3851"/>
          <p:cNvSpPr/>
          <p:nvPr/>
        </p:nvSpPr>
        <p:spPr>
          <a:xfrm>
            <a:off x="5218200" y="3762000"/>
            <a:ext cx="168840" cy="162720"/>
          </a:xfrm>
          <a:custGeom>
            <a:avLst/>
            <a:gdLst/>
            <a:ahLst/>
            <a:rect l="l" t="t" r="r" b="b"/>
            <a:pathLst>
              <a:path w="169163" h="163067">
                <a:moveTo>
                  <a:pt x="7620" y="161544"/>
                </a:moveTo>
                <a:lnTo>
                  <a:pt x="169164" y="0"/>
                </a:lnTo>
                <a:lnTo>
                  <a:pt x="161544" y="1524"/>
                </a:lnTo>
                <a:lnTo>
                  <a:pt x="0" y="163068"/>
                </a:lnTo>
                <a:lnTo>
                  <a:pt x="7620" y="161544"/>
                </a:lnTo>
                <a:close/>
              </a:path>
            </a:pathLst>
          </a:custGeom>
          <a:solidFill>
            <a:srgbClr val="3f9f9f"/>
          </a:solidFill>
          <a:ln w="0">
            <a:noFill/>
          </a:ln>
        </p:spPr>
        <p:style>
          <a:lnRef idx="0"/>
          <a:fillRef idx="0"/>
          <a:effectRef idx="0"/>
          <a:fontRef idx="minor"/>
        </p:style>
      </p:sp>
      <p:sp>
        <p:nvSpPr>
          <p:cNvPr id="3995" name="CustomShape 3852"/>
          <p:cNvSpPr/>
          <p:nvPr/>
        </p:nvSpPr>
        <p:spPr>
          <a:xfrm>
            <a:off x="5225760" y="3762000"/>
            <a:ext cx="161280" cy="161280"/>
          </a:xfrm>
          <a:custGeom>
            <a:avLst/>
            <a:gdLst/>
            <a:ahLst/>
            <a:rect l="l" t="t" r="r" b="b"/>
            <a:pathLst>
              <a:path w="161544" h="161544">
                <a:moveTo>
                  <a:pt x="0" y="161544"/>
                </a:moveTo>
                <a:lnTo>
                  <a:pt x="161544" y="0"/>
                </a:lnTo>
              </a:path>
            </a:pathLst>
          </a:custGeom>
          <a:noFill/>
          <a:ln w="762">
            <a:solidFill>
              <a:srgbClr val="3f9f9f"/>
            </a:solidFill>
            <a:round/>
          </a:ln>
        </p:spPr>
        <p:style>
          <a:lnRef idx="0"/>
          <a:fillRef idx="0"/>
          <a:effectRef idx="0"/>
          <a:fontRef idx="minor"/>
        </p:style>
      </p:sp>
      <p:sp>
        <p:nvSpPr>
          <p:cNvPr id="3996" name="CustomShape 3853"/>
          <p:cNvSpPr/>
          <p:nvPr/>
        </p:nvSpPr>
        <p:spPr>
          <a:xfrm>
            <a:off x="5224320" y="376200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3f9f9f"/>
          </a:solidFill>
          <a:ln w="0">
            <a:noFill/>
          </a:ln>
        </p:spPr>
        <p:style>
          <a:lnRef idx="0"/>
          <a:fillRef idx="0"/>
          <a:effectRef idx="0"/>
          <a:fontRef idx="minor"/>
        </p:style>
      </p:sp>
      <p:sp>
        <p:nvSpPr>
          <p:cNvPr id="3997" name="CustomShape 3854"/>
          <p:cNvSpPr/>
          <p:nvPr/>
        </p:nvSpPr>
        <p:spPr>
          <a:xfrm>
            <a:off x="5222160" y="376200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3fa1a1"/>
          </a:solidFill>
          <a:ln w="0">
            <a:noFill/>
          </a:ln>
        </p:spPr>
        <p:style>
          <a:lnRef idx="0"/>
          <a:fillRef idx="0"/>
          <a:effectRef idx="0"/>
          <a:fontRef idx="minor"/>
        </p:style>
      </p:sp>
      <p:sp>
        <p:nvSpPr>
          <p:cNvPr id="3998" name="CustomShape 3855"/>
          <p:cNvSpPr/>
          <p:nvPr/>
        </p:nvSpPr>
        <p:spPr>
          <a:xfrm>
            <a:off x="5220360" y="37627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0a3a3"/>
          </a:solidFill>
          <a:ln w="0">
            <a:noFill/>
          </a:ln>
        </p:spPr>
        <p:style>
          <a:lnRef idx="0"/>
          <a:fillRef idx="0"/>
          <a:effectRef idx="0"/>
          <a:fontRef idx="minor"/>
        </p:style>
      </p:sp>
      <p:sp>
        <p:nvSpPr>
          <p:cNvPr id="3999" name="CustomShape 3856"/>
          <p:cNvSpPr/>
          <p:nvPr/>
        </p:nvSpPr>
        <p:spPr>
          <a:xfrm>
            <a:off x="5218200" y="376272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1a5a5"/>
          </a:solidFill>
          <a:ln w="0">
            <a:noFill/>
          </a:ln>
        </p:spPr>
        <p:style>
          <a:lnRef idx="0"/>
          <a:fillRef idx="0"/>
          <a:effectRef idx="0"/>
          <a:fontRef idx="minor"/>
        </p:style>
      </p:sp>
      <p:sp>
        <p:nvSpPr>
          <p:cNvPr id="4000" name="CustomShape 3857"/>
          <p:cNvSpPr/>
          <p:nvPr/>
        </p:nvSpPr>
        <p:spPr>
          <a:xfrm>
            <a:off x="5210640" y="3763440"/>
            <a:ext cx="168840" cy="163440"/>
          </a:xfrm>
          <a:custGeom>
            <a:avLst/>
            <a:gdLst/>
            <a:ahLst/>
            <a:rect l="l" t="t" r="r" b="b"/>
            <a:pathLst>
              <a:path w="169163" h="163829">
                <a:moveTo>
                  <a:pt x="7620" y="161544"/>
                </a:moveTo>
                <a:lnTo>
                  <a:pt x="169164" y="0"/>
                </a:lnTo>
                <a:lnTo>
                  <a:pt x="161544" y="2286"/>
                </a:lnTo>
                <a:lnTo>
                  <a:pt x="0" y="163830"/>
                </a:lnTo>
                <a:lnTo>
                  <a:pt x="7620" y="161544"/>
                </a:lnTo>
                <a:close/>
              </a:path>
            </a:pathLst>
          </a:custGeom>
          <a:solidFill>
            <a:srgbClr val="42a8a8"/>
          </a:solidFill>
          <a:ln w="0">
            <a:noFill/>
          </a:ln>
        </p:spPr>
        <p:style>
          <a:lnRef idx="0"/>
          <a:fillRef idx="0"/>
          <a:effectRef idx="0"/>
          <a:fontRef idx="minor"/>
        </p:style>
      </p:sp>
      <p:sp>
        <p:nvSpPr>
          <p:cNvPr id="4001" name="CustomShape 3858"/>
          <p:cNvSpPr/>
          <p:nvPr/>
        </p:nvSpPr>
        <p:spPr>
          <a:xfrm>
            <a:off x="5218200" y="3763440"/>
            <a:ext cx="161280" cy="161280"/>
          </a:xfrm>
          <a:custGeom>
            <a:avLst/>
            <a:gdLst/>
            <a:ahLst/>
            <a:rect l="l" t="t" r="r" b="b"/>
            <a:pathLst>
              <a:path w="161544" h="161544">
                <a:moveTo>
                  <a:pt x="0" y="161544"/>
                </a:moveTo>
                <a:lnTo>
                  <a:pt x="161544" y="0"/>
                </a:lnTo>
              </a:path>
            </a:pathLst>
          </a:custGeom>
          <a:noFill/>
          <a:ln w="762">
            <a:solidFill>
              <a:srgbClr val="42a8a8"/>
            </a:solidFill>
            <a:round/>
          </a:ln>
        </p:spPr>
        <p:style>
          <a:lnRef idx="0"/>
          <a:fillRef idx="0"/>
          <a:effectRef idx="0"/>
          <a:fontRef idx="minor"/>
        </p:style>
      </p:sp>
      <p:sp>
        <p:nvSpPr>
          <p:cNvPr id="4002" name="CustomShape 3859"/>
          <p:cNvSpPr/>
          <p:nvPr/>
        </p:nvSpPr>
        <p:spPr>
          <a:xfrm>
            <a:off x="5216040" y="376344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2a8a8"/>
          </a:solidFill>
          <a:ln w="0">
            <a:noFill/>
          </a:ln>
        </p:spPr>
        <p:style>
          <a:lnRef idx="0"/>
          <a:fillRef idx="0"/>
          <a:effectRef idx="0"/>
          <a:fontRef idx="minor"/>
        </p:style>
      </p:sp>
      <p:sp>
        <p:nvSpPr>
          <p:cNvPr id="4003" name="CustomShape 3860"/>
          <p:cNvSpPr/>
          <p:nvPr/>
        </p:nvSpPr>
        <p:spPr>
          <a:xfrm>
            <a:off x="5212800" y="3764160"/>
            <a:ext cx="164160" cy="162000"/>
          </a:xfrm>
          <a:custGeom>
            <a:avLst/>
            <a:gdLst/>
            <a:ahLst/>
            <a:rect l="l" t="t" r="r" b="b"/>
            <a:pathLst>
              <a:path w="164591" h="162305">
                <a:moveTo>
                  <a:pt x="3048" y="161544"/>
                </a:moveTo>
                <a:lnTo>
                  <a:pt x="164592" y="0"/>
                </a:lnTo>
                <a:lnTo>
                  <a:pt x="161544" y="762"/>
                </a:lnTo>
                <a:lnTo>
                  <a:pt x="0" y="162306"/>
                </a:lnTo>
                <a:lnTo>
                  <a:pt x="3048" y="161544"/>
                </a:lnTo>
                <a:close/>
              </a:path>
            </a:pathLst>
          </a:custGeom>
          <a:solidFill>
            <a:srgbClr val="44aaaa"/>
          </a:solidFill>
          <a:ln w="0">
            <a:noFill/>
          </a:ln>
        </p:spPr>
        <p:style>
          <a:lnRef idx="0"/>
          <a:fillRef idx="0"/>
          <a:effectRef idx="0"/>
          <a:fontRef idx="minor"/>
        </p:style>
      </p:sp>
      <p:sp>
        <p:nvSpPr>
          <p:cNvPr id="4004" name="CustomShape 3861"/>
          <p:cNvSpPr/>
          <p:nvPr/>
        </p:nvSpPr>
        <p:spPr>
          <a:xfrm>
            <a:off x="5210640" y="3764880"/>
            <a:ext cx="163440" cy="162000"/>
          </a:xfrm>
          <a:custGeom>
            <a:avLst/>
            <a:gdLst/>
            <a:ahLst/>
            <a:rect l="l" t="t" r="r" b="b"/>
            <a:pathLst>
              <a:path w="163829" h="162305">
                <a:moveTo>
                  <a:pt x="2286" y="161543"/>
                </a:moveTo>
                <a:lnTo>
                  <a:pt x="163830" y="0"/>
                </a:lnTo>
                <a:lnTo>
                  <a:pt x="161544" y="761"/>
                </a:lnTo>
                <a:lnTo>
                  <a:pt x="0" y="162305"/>
                </a:lnTo>
                <a:lnTo>
                  <a:pt x="2286" y="161543"/>
                </a:lnTo>
                <a:close/>
              </a:path>
            </a:pathLst>
          </a:custGeom>
          <a:solidFill>
            <a:srgbClr val="45acac"/>
          </a:solidFill>
          <a:ln w="0">
            <a:noFill/>
          </a:ln>
        </p:spPr>
        <p:style>
          <a:lnRef idx="0"/>
          <a:fillRef idx="0"/>
          <a:effectRef idx="0"/>
          <a:fontRef idx="minor"/>
        </p:style>
      </p:sp>
      <p:sp>
        <p:nvSpPr>
          <p:cNvPr id="4005" name="CustomShape 3862"/>
          <p:cNvSpPr/>
          <p:nvPr/>
        </p:nvSpPr>
        <p:spPr>
          <a:xfrm>
            <a:off x="5203080" y="3765960"/>
            <a:ext cx="168840" cy="164160"/>
          </a:xfrm>
          <a:custGeom>
            <a:avLst/>
            <a:gdLst/>
            <a:ahLst/>
            <a:rect l="l" t="t" r="r" b="b"/>
            <a:pathLst>
              <a:path w="169163" h="164591">
                <a:moveTo>
                  <a:pt x="7620" y="161543"/>
                </a:moveTo>
                <a:lnTo>
                  <a:pt x="169164" y="0"/>
                </a:lnTo>
                <a:lnTo>
                  <a:pt x="161544" y="3047"/>
                </a:lnTo>
                <a:lnTo>
                  <a:pt x="0" y="164591"/>
                </a:lnTo>
                <a:lnTo>
                  <a:pt x="7620" y="161543"/>
                </a:lnTo>
                <a:close/>
              </a:path>
            </a:pathLst>
          </a:custGeom>
          <a:solidFill>
            <a:srgbClr val="46afaf"/>
          </a:solidFill>
          <a:ln w="0">
            <a:noFill/>
          </a:ln>
        </p:spPr>
        <p:style>
          <a:lnRef idx="0"/>
          <a:fillRef idx="0"/>
          <a:effectRef idx="0"/>
          <a:fontRef idx="minor"/>
        </p:style>
      </p:sp>
      <p:sp>
        <p:nvSpPr>
          <p:cNvPr id="4006" name="CustomShape 3863"/>
          <p:cNvSpPr/>
          <p:nvPr/>
        </p:nvSpPr>
        <p:spPr>
          <a:xfrm>
            <a:off x="5210640" y="3765960"/>
            <a:ext cx="161280" cy="161280"/>
          </a:xfrm>
          <a:custGeom>
            <a:avLst/>
            <a:gdLst/>
            <a:ahLst/>
            <a:rect l="l" t="t" r="r" b="b"/>
            <a:pathLst>
              <a:path w="161544" h="161544">
                <a:moveTo>
                  <a:pt x="0" y="161543"/>
                </a:moveTo>
                <a:lnTo>
                  <a:pt x="161544" y="0"/>
                </a:lnTo>
              </a:path>
            </a:pathLst>
          </a:custGeom>
          <a:noFill/>
          <a:ln w="762">
            <a:solidFill>
              <a:srgbClr val="46afaf"/>
            </a:solidFill>
            <a:round/>
          </a:ln>
        </p:spPr>
        <p:style>
          <a:lnRef idx="0"/>
          <a:fillRef idx="0"/>
          <a:effectRef idx="0"/>
          <a:fontRef idx="minor"/>
        </p:style>
      </p:sp>
      <p:sp>
        <p:nvSpPr>
          <p:cNvPr id="4007" name="CustomShape 3864"/>
          <p:cNvSpPr/>
          <p:nvPr/>
        </p:nvSpPr>
        <p:spPr>
          <a:xfrm>
            <a:off x="5206680" y="3765960"/>
            <a:ext cx="164880" cy="162720"/>
          </a:xfrm>
          <a:custGeom>
            <a:avLst/>
            <a:gdLst/>
            <a:ahLst/>
            <a:rect l="l" t="t" r="r" b="b"/>
            <a:pathLst>
              <a:path w="165353" h="163067">
                <a:moveTo>
                  <a:pt x="3810" y="161543"/>
                </a:moveTo>
                <a:lnTo>
                  <a:pt x="165354" y="0"/>
                </a:lnTo>
                <a:lnTo>
                  <a:pt x="161544" y="1523"/>
                </a:lnTo>
                <a:lnTo>
                  <a:pt x="0" y="163067"/>
                </a:lnTo>
                <a:lnTo>
                  <a:pt x="3810" y="161543"/>
                </a:lnTo>
                <a:close/>
              </a:path>
            </a:pathLst>
          </a:custGeom>
          <a:solidFill>
            <a:srgbClr val="46afaf"/>
          </a:solidFill>
          <a:ln w="0">
            <a:noFill/>
          </a:ln>
        </p:spPr>
        <p:style>
          <a:lnRef idx="0"/>
          <a:fillRef idx="0"/>
          <a:effectRef idx="0"/>
          <a:fontRef idx="minor"/>
        </p:style>
      </p:sp>
      <p:sp>
        <p:nvSpPr>
          <p:cNvPr id="4008" name="CustomShape 3865"/>
          <p:cNvSpPr/>
          <p:nvPr/>
        </p:nvSpPr>
        <p:spPr>
          <a:xfrm>
            <a:off x="5203080" y="3767400"/>
            <a:ext cx="164880" cy="162720"/>
          </a:xfrm>
          <a:custGeom>
            <a:avLst/>
            <a:gdLst/>
            <a:ahLst/>
            <a:rect l="l" t="t" r="r" b="b"/>
            <a:pathLst>
              <a:path w="165353" h="163067">
                <a:moveTo>
                  <a:pt x="3810" y="161543"/>
                </a:moveTo>
                <a:lnTo>
                  <a:pt x="165354" y="0"/>
                </a:lnTo>
                <a:lnTo>
                  <a:pt x="161544" y="1523"/>
                </a:lnTo>
                <a:lnTo>
                  <a:pt x="0" y="163067"/>
                </a:lnTo>
                <a:lnTo>
                  <a:pt x="3810" y="161543"/>
                </a:lnTo>
                <a:close/>
              </a:path>
            </a:pathLst>
          </a:custGeom>
          <a:solidFill>
            <a:srgbClr val="46b4b4"/>
          </a:solidFill>
          <a:ln w="0">
            <a:noFill/>
          </a:ln>
        </p:spPr>
        <p:style>
          <a:lnRef idx="0"/>
          <a:fillRef idx="0"/>
          <a:effectRef idx="0"/>
          <a:fontRef idx="minor"/>
        </p:style>
      </p:sp>
      <p:sp>
        <p:nvSpPr>
          <p:cNvPr id="4009" name="CustomShape 3866"/>
          <p:cNvSpPr/>
          <p:nvPr/>
        </p:nvSpPr>
        <p:spPr>
          <a:xfrm>
            <a:off x="5195160" y="3768840"/>
            <a:ext cx="168840" cy="164880"/>
          </a:xfrm>
          <a:custGeom>
            <a:avLst/>
            <a:gdLst/>
            <a:ahLst/>
            <a:rect l="l" t="t" r="r" b="b"/>
            <a:pathLst>
              <a:path w="169163" h="165353">
                <a:moveTo>
                  <a:pt x="7620" y="161544"/>
                </a:moveTo>
                <a:lnTo>
                  <a:pt x="169164" y="0"/>
                </a:lnTo>
                <a:lnTo>
                  <a:pt x="161544" y="3810"/>
                </a:lnTo>
                <a:lnTo>
                  <a:pt x="0" y="165354"/>
                </a:lnTo>
                <a:lnTo>
                  <a:pt x="7620" y="161544"/>
                </a:lnTo>
                <a:close/>
              </a:path>
            </a:pathLst>
          </a:custGeom>
          <a:solidFill>
            <a:srgbClr val="48b8b8"/>
          </a:solidFill>
          <a:ln w="0">
            <a:noFill/>
          </a:ln>
        </p:spPr>
        <p:style>
          <a:lnRef idx="0"/>
          <a:fillRef idx="0"/>
          <a:effectRef idx="0"/>
          <a:fontRef idx="minor"/>
        </p:style>
      </p:sp>
      <p:sp>
        <p:nvSpPr>
          <p:cNvPr id="4010" name="CustomShape 3867"/>
          <p:cNvSpPr/>
          <p:nvPr/>
        </p:nvSpPr>
        <p:spPr>
          <a:xfrm>
            <a:off x="5203080" y="3768840"/>
            <a:ext cx="161280" cy="161280"/>
          </a:xfrm>
          <a:custGeom>
            <a:avLst/>
            <a:gdLst/>
            <a:ahLst/>
            <a:rect l="l" t="t" r="r" b="b"/>
            <a:pathLst>
              <a:path w="161544" h="161544">
                <a:moveTo>
                  <a:pt x="0" y="161544"/>
                </a:moveTo>
                <a:lnTo>
                  <a:pt x="161544" y="0"/>
                </a:lnTo>
              </a:path>
            </a:pathLst>
          </a:custGeom>
          <a:noFill/>
          <a:ln w="762">
            <a:solidFill>
              <a:srgbClr val="48b8b8"/>
            </a:solidFill>
            <a:round/>
          </a:ln>
        </p:spPr>
        <p:style>
          <a:lnRef idx="0"/>
          <a:fillRef idx="0"/>
          <a:effectRef idx="0"/>
          <a:fontRef idx="minor"/>
        </p:style>
      </p:sp>
      <p:sp>
        <p:nvSpPr>
          <p:cNvPr id="4011" name="CustomShape 3868"/>
          <p:cNvSpPr/>
          <p:nvPr/>
        </p:nvSpPr>
        <p:spPr>
          <a:xfrm>
            <a:off x="5199120" y="3768840"/>
            <a:ext cx="164880" cy="163440"/>
          </a:xfrm>
          <a:custGeom>
            <a:avLst/>
            <a:gdLst/>
            <a:ahLst/>
            <a:rect l="l" t="t" r="r" b="b"/>
            <a:pathLst>
              <a:path w="165353" h="163829">
                <a:moveTo>
                  <a:pt x="3810" y="161544"/>
                </a:moveTo>
                <a:lnTo>
                  <a:pt x="165354" y="0"/>
                </a:lnTo>
                <a:lnTo>
                  <a:pt x="161544" y="1524"/>
                </a:lnTo>
                <a:lnTo>
                  <a:pt x="0" y="163830"/>
                </a:lnTo>
                <a:lnTo>
                  <a:pt x="3810" y="161544"/>
                </a:lnTo>
                <a:close/>
              </a:path>
            </a:pathLst>
          </a:custGeom>
          <a:solidFill>
            <a:srgbClr val="48b8b8"/>
          </a:solidFill>
          <a:ln w="0">
            <a:noFill/>
          </a:ln>
        </p:spPr>
        <p:style>
          <a:lnRef idx="0"/>
          <a:fillRef idx="0"/>
          <a:effectRef idx="0"/>
          <a:fontRef idx="minor"/>
        </p:style>
      </p:sp>
      <p:sp>
        <p:nvSpPr>
          <p:cNvPr id="4012" name="CustomShape 3869"/>
          <p:cNvSpPr/>
          <p:nvPr/>
        </p:nvSpPr>
        <p:spPr>
          <a:xfrm>
            <a:off x="5195160" y="3770280"/>
            <a:ext cx="164880" cy="163440"/>
          </a:xfrm>
          <a:custGeom>
            <a:avLst/>
            <a:gdLst/>
            <a:ahLst/>
            <a:rect l="l" t="t" r="r" b="b"/>
            <a:pathLst>
              <a:path w="165353" h="163829">
                <a:moveTo>
                  <a:pt x="3810" y="162306"/>
                </a:moveTo>
                <a:lnTo>
                  <a:pt x="165354" y="0"/>
                </a:lnTo>
                <a:lnTo>
                  <a:pt x="161544" y="2286"/>
                </a:lnTo>
                <a:lnTo>
                  <a:pt x="0" y="163830"/>
                </a:lnTo>
                <a:lnTo>
                  <a:pt x="3810" y="162306"/>
                </a:lnTo>
                <a:close/>
              </a:path>
            </a:pathLst>
          </a:custGeom>
          <a:solidFill>
            <a:srgbClr val="49baba"/>
          </a:solidFill>
          <a:ln w="0">
            <a:noFill/>
          </a:ln>
        </p:spPr>
        <p:style>
          <a:lnRef idx="0"/>
          <a:fillRef idx="0"/>
          <a:effectRef idx="0"/>
          <a:fontRef idx="minor"/>
        </p:style>
      </p:sp>
      <p:sp>
        <p:nvSpPr>
          <p:cNvPr id="4013" name="CustomShape 3870"/>
          <p:cNvSpPr/>
          <p:nvPr/>
        </p:nvSpPr>
        <p:spPr>
          <a:xfrm>
            <a:off x="5187600" y="3772800"/>
            <a:ext cx="168840" cy="166680"/>
          </a:xfrm>
          <a:custGeom>
            <a:avLst/>
            <a:gdLst/>
            <a:ahLst/>
            <a:rect l="l" t="t" r="r" b="b"/>
            <a:pathLst>
              <a:path w="169163" h="166877">
                <a:moveTo>
                  <a:pt x="7620" y="161543"/>
                </a:moveTo>
                <a:lnTo>
                  <a:pt x="169164" y="0"/>
                </a:lnTo>
                <a:lnTo>
                  <a:pt x="162306" y="5333"/>
                </a:lnTo>
                <a:lnTo>
                  <a:pt x="0" y="166877"/>
                </a:lnTo>
                <a:lnTo>
                  <a:pt x="7620" y="161543"/>
                </a:lnTo>
                <a:close/>
              </a:path>
            </a:pathLst>
          </a:custGeom>
          <a:solidFill>
            <a:srgbClr val="4cbdbd"/>
          </a:solidFill>
          <a:ln w="0">
            <a:noFill/>
          </a:ln>
        </p:spPr>
        <p:style>
          <a:lnRef idx="0"/>
          <a:fillRef idx="0"/>
          <a:effectRef idx="0"/>
          <a:fontRef idx="minor"/>
        </p:style>
      </p:sp>
      <p:sp>
        <p:nvSpPr>
          <p:cNvPr id="4014" name="CustomShape 3871"/>
          <p:cNvSpPr/>
          <p:nvPr/>
        </p:nvSpPr>
        <p:spPr>
          <a:xfrm>
            <a:off x="5195160" y="3772800"/>
            <a:ext cx="161280" cy="161280"/>
          </a:xfrm>
          <a:custGeom>
            <a:avLst/>
            <a:gdLst/>
            <a:ahLst/>
            <a:rect l="l" t="t" r="r" b="b"/>
            <a:pathLst>
              <a:path w="161544" h="161544">
                <a:moveTo>
                  <a:pt x="0" y="161543"/>
                </a:moveTo>
                <a:lnTo>
                  <a:pt x="161544" y="0"/>
                </a:lnTo>
              </a:path>
            </a:pathLst>
          </a:custGeom>
          <a:noFill/>
          <a:ln w="762">
            <a:solidFill>
              <a:srgbClr val="4cbdbd"/>
            </a:solidFill>
            <a:round/>
          </a:ln>
        </p:spPr>
        <p:style>
          <a:lnRef idx="0"/>
          <a:fillRef idx="0"/>
          <a:effectRef idx="0"/>
          <a:fontRef idx="minor"/>
        </p:style>
      </p:sp>
      <p:sp>
        <p:nvSpPr>
          <p:cNvPr id="4015" name="CustomShape 3872"/>
          <p:cNvSpPr/>
          <p:nvPr/>
        </p:nvSpPr>
        <p:spPr>
          <a:xfrm>
            <a:off x="5180760" y="3777840"/>
            <a:ext cx="168840" cy="167400"/>
          </a:xfrm>
          <a:custGeom>
            <a:avLst/>
            <a:gdLst/>
            <a:ahLst/>
            <a:rect l="l" t="t" r="r" b="b"/>
            <a:pathLst>
              <a:path w="169163" h="167639">
                <a:moveTo>
                  <a:pt x="6858" y="161544"/>
                </a:moveTo>
                <a:lnTo>
                  <a:pt x="169164" y="0"/>
                </a:lnTo>
                <a:lnTo>
                  <a:pt x="161544" y="6096"/>
                </a:lnTo>
                <a:lnTo>
                  <a:pt x="0" y="167640"/>
                </a:lnTo>
                <a:lnTo>
                  <a:pt x="6858" y="161544"/>
                </a:lnTo>
                <a:close/>
              </a:path>
            </a:pathLst>
          </a:custGeom>
          <a:solidFill>
            <a:srgbClr val="4ec4c4"/>
          </a:solidFill>
          <a:ln w="0">
            <a:noFill/>
          </a:ln>
        </p:spPr>
        <p:style>
          <a:lnRef idx="0"/>
          <a:fillRef idx="0"/>
          <a:effectRef idx="0"/>
          <a:fontRef idx="minor"/>
        </p:style>
      </p:sp>
      <p:sp>
        <p:nvSpPr>
          <p:cNvPr id="4016" name="CustomShape 3873"/>
          <p:cNvSpPr/>
          <p:nvPr/>
        </p:nvSpPr>
        <p:spPr>
          <a:xfrm>
            <a:off x="5187600" y="3777840"/>
            <a:ext cx="162000" cy="161280"/>
          </a:xfrm>
          <a:custGeom>
            <a:avLst/>
            <a:gdLst/>
            <a:ahLst/>
            <a:rect l="l" t="t" r="r" b="b"/>
            <a:pathLst>
              <a:path w="162305" h="161544">
                <a:moveTo>
                  <a:pt x="0" y="161544"/>
                </a:moveTo>
                <a:lnTo>
                  <a:pt x="162306" y="0"/>
                </a:lnTo>
              </a:path>
            </a:pathLst>
          </a:custGeom>
          <a:noFill/>
          <a:ln w="762">
            <a:solidFill>
              <a:srgbClr val="4ec4c4"/>
            </a:solidFill>
            <a:round/>
          </a:ln>
        </p:spPr>
        <p:style>
          <a:lnRef idx="0"/>
          <a:fillRef idx="0"/>
          <a:effectRef idx="0"/>
          <a:fontRef idx="minor"/>
        </p:style>
      </p:sp>
      <p:sp>
        <p:nvSpPr>
          <p:cNvPr id="4017" name="CustomShape 3874"/>
          <p:cNvSpPr/>
          <p:nvPr/>
        </p:nvSpPr>
        <p:spPr>
          <a:xfrm>
            <a:off x="5173920" y="3783960"/>
            <a:ext cx="168120" cy="168120"/>
          </a:xfrm>
          <a:custGeom>
            <a:avLst/>
            <a:gdLst/>
            <a:ahLst/>
            <a:rect l="l" t="t" r="r" b="b"/>
            <a:pathLst>
              <a:path w="168401" h="168401">
                <a:moveTo>
                  <a:pt x="6858" y="161543"/>
                </a:moveTo>
                <a:lnTo>
                  <a:pt x="0" y="168401"/>
                </a:lnTo>
                <a:lnTo>
                  <a:pt x="168402" y="0"/>
                </a:lnTo>
                <a:lnTo>
                  <a:pt x="6858" y="161543"/>
                </a:lnTo>
                <a:close/>
              </a:path>
            </a:pathLst>
          </a:custGeom>
          <a:solidFill>
            <a:srgbClr val="50c8c8"/>
          </a:solidFill>
          <a:ln w="0">
            <a:noFill/>
          </a:ln>
        </p:spPr>
        <p:style>
          <a:lnRef idx="0"/>
          <a:fillRef idx="0"/>
          <a:effectRef idx="0"/>
          <a:fontRef idx="minor"/>
        </p:style>
      </p:sp>
      <p:sp>
        <p:nvSpPr>
          <p:cNvPr id="4018" name="CustomShape 3875"/>
          <p:cNvSpPr/>
          <p:nvPr/>
        </p:nvSpPr>
        <p:spPr>
          <a:xfrm>
            <a:off x="5180760" y="3783960"/>
            <a:ext cx="161280" cy="161280"/>
          </a:xfrm>
          <a:custGeom>
            <a:avLst/>
            <a:gdLst/>
            <a:ahLst/>
            <a:rect l="l" t="t" r="r" b="b"/>
            <a:pathLst>
              <a:path w="161544" h="161544">
                <a:moveTo>
                  <a:pt x="0" y="161543"/>
                </a:moveTo>
                <a:lnTo>
                  <a:pt x="161544" y="0"/>
                </a:lnTo>
              </a:path>
            </a:pathLst>
          </a:custGeom>
          <a:noFill/>
          <a:ln w="762">
            <a:solidFill>
              <a:srgbClr val="50c8c8"/>
            </a:solidFill>
            <a:round/>
          </a:ln>
        </p:spPr>
        <p:style>
          <a:lnRef idx="0"/>
          <a:fillRef idx="0"/>
          <a:effectRef idx="0"/>
          <a:fontRef idx="minor"/>
        </p:style>
      </p:sp>
      <p:sp>
        <p:nvSpPr>
          <p:cNvPr id="4019" name="CustomShape 3876"/>
          <p:cNvSpPr/>
          <p:nvPr/>
        </p:nvSpPr>
        <p:spPr>
          <a:xfrm>
            <a:off x="4987440" y="3922920"/>
            <a:ext cx="383040" cy="876600"/>
          </a:xfrm>
          <a:custGeom>
            <a:avLst/>
            <a:gdLst/>
            <a:ahLst/>
            <a:rect l="l" t="t" r="r" b="b"/>
            <a:pathLst>
              <a:path w="383286" h="876820">
                <a:moveTo>
                  <a:pt x="179262" y="37681"/>
                </a:moveTo>
                <a:lnTo>
                  <a:pt x="176783" y="40906"/>
                </a:lnTo>
                <a:lnTo>
                  <a:pt x="167639" y="55384"/>
                </a:lnTo>
                <a:lnTo>
                  <a:pt x="157733" y="73672"/>
                </a:lnTo>
                <a:lnTo>
                  <a:pt x="148589" y="94246"/>
                </a:lnTo>
                <a:lnTo>
                  <a:pt x="148589" y="17284"/>
                </a:lnTo>
                <a:lnTo>
                  <a:pt x="0" y="17284"/>
                </a:lnTo>
                <a:lnTo>
                  <a:pt x="0" y="40906"/>
                </a:lnTo>
                <a:lnTo>
                  <a:pt x="11429" y="43192"/>
                </a:lnTo>
                <a:lnTo>
                  <a:pt x="16763" y="44716"/>
                </a:lnTo>
                <a:lnTo>
                  <a:pt x="21335" y="47002"/>
                </a:lnTo>
                <a:lnTo>
                  <a:pt x="25145" y="49288"/>
                </a:lnTo>
                <a:lnTo>
                  <a:pt x="28955" y="52336"/>
                </a:lnTo>
                <a:lnTo>
                  <a:pt x="33527" y="59956"/>
                </a:lnTo>
                <a:lnTo>
                  <a:pt x="35813" y="65290"/>
                </a:lnTo>
                <a:lnTo>
                  <a:pt x="37337" y="71386"/>
                </a:lnTo>
                <a:lnTo>
                  <a:pt x="40385" y="88912"/>
                </a:lnTo>
                <a:lnTo>
                  <a:pt x="41909" y="111010"/>
                </a:lnTo>
                <a:lnTo>
                  <a:pt x="42671" y="139204"/>
                </a:lnTo>
                <a:lnTo>
                  <a:pt x="161543" y="127774"/>
                </a:lnTo>
                <a:lnTo>
                  <a:pt x="169163" y="111772"/>
                </a:lnTo>
                <a:lnTo>
                  <a:pt x="175744" y="100145"/>
                </a:lnTo>
                <a:lnTo>
                  <a:pt x="184067" y="89595"/>
                </a:lnTo>
                <a:lnTo>
                  <a:pt x="194279" y="81339"/>
                </a:lnTo>
                <a:lnTo>
                  <a:pt x="206525" y="76593"/>
                </a:lnTo>
                <a:lnTo>
                  <a:pt x="211835" y="75958"/>
                </a:lnTo>
                <a:lnTo>
                  <a:pt x="217169" y="76720"/>
                </a:lnTo>
                <a:lnTo>
                  <a:pt x="223265" y="79006"/>
                </a:lnTo>
                <a:lnTo>
                  <a:pt x="232410" y="84545"/>
                </a:lnTo>
                <a:lnTo>
                  <a:pt x="348397" y="94479"/>
                </a:lnTo>
                <a:lnTo>
                  <a:pt x="343253" y="82698"/>
                </a:lnTo>
                <a:lnTo>
                  <a:pt x="337638" y="71389"/>
                </a:lnTo>
                <a:lnTo>
                  <a:pt x="331530" y="60614"/>
                </a:lnTo>
                <a:lnTo>
                  <a:pt x="324909" y="50433"/>
                </a:lnTo>
                <a:lnTo>
                  <a:pt x="317753" y="40906"/>
                </a:lnTo>
                <a:lnTo>
                  <a:pt x="310133" y="31000"/>
                </a:lnTo>
                <a:lnTo>
                  <a:pt x="301751" y="22618"/>
                </a:lnTo>
                <a:lnTo>
                  <a:pt x="290980" y="14383"/>
                </a:lnTo>
                <a:lnTo>
                  <a:pt x="280104" y="8060"/>
                </a:lnTo>
                <a:lnTo>
                  <a:pt x="269184" y="3592"/>
                </a:lnTo>
                <a:lnTo>
                  <a:pt x="258284" y="924"/>
                </a:lnTo>
                <a:lnTo>
                  <a:pt x="247466" y="0"/>
                </a:lnTo>
                <a:lnTo>
                  <a:pt x="236791" y="763"/>
                </a:lnTo>
                <a:lnTo>
                  <a:pt x="226324" y="3160"/>
                </a:lnTo>
                <a:lnTo>
                  <a:pt x="216124" y="7133"/>
                </a:lnTo>
                <a:lnTo>
                  <a:pt x="206256" y="12628"/>
                </a:lnTo>
                <a:lnTo>
                  <a:pt x="196782" y="19588"/>
                </a:lnTo>
                <a:lnTo>
                  <a:pt x="187763" y="27958"/>
                </a:lnTo>
                <a:lnTo>
                  <a:pt x="179262" y="37681"/>
                </a:lnTo>
                <a:close/>
                <a:moveTo>
                  <a:pt x="241933" y="620310"/>
                </a:moveTo>
                <a:lnTo>
                  <a:pt x="253622" y="619661"/>
                </a:lnTo>
                <a:lnTo>
                  <a:pt x="265230" y="617215"/>
                </a:lnTo>
                <a:lnTo>
                  <a:pt x="276597" y="612918"/>
                </a:lnTo>
                <a:lnTo>
                  <a:pt x="287563" y="606713"/>
                </a:lnTo>
                <a:lnTo>
                  <a:pt x="290321" y="604786"/>
                </a:lnTo>
                <a:lnTo>
                  <a:pt x="299465" y="598690"/>
                </a:lnTo>
                <a:lnTo>
                  <a:pt x="316353" y="580786"/>
                </a:lnTo>
                <a:lnTo>
                  <a:pt x="331230" y="560115"/>
                </a:lnTo>
                <a:lnTo>
                  <a:pt x="343512" y="537603"/>
                </a:lnTo>
                <a:lnTo>
                  <a:pt x="353499" y="513643"/>
                </a:lnTo>
                <a:lnTo>
                  <a:pt x="361490" y="488627"/>
                </a:lnTo>
                <a:lnTo>
                  <a:pt x="367786" y="462949"/>
                </a:lnTo>
                <a:lnTo>
                  <a:pt x="372687" y="437001"/>
                </a:lnTo>
                <a:lnTo>
                  <a:pt x="376492" y="411178"/>
                </a:lnTo>
                <a:lnTo>
                  <a:pt x="379503" y="385873"/>
                </a:lnTo>
                <a:lnTo>
                  <a:pt x="382523" y="351040"/>
                </a:lnTo>
                <a:lnTo>
                  <a:pt x="383285" y="328942"/>
                </a:lnTo>
                <a:lnTo>
                  <a:pt x="383285" y="287032"/>
                </a:lnTo>
                <a:lnTo>
                  <a:pt x="381939" y="263298"/>
                </a:lnTo>
                <a:lnTo>
                  <a:pt x="379884" y="238083"/>
                </a:lnTo>
                <a:lnTo>
                  <a:pt x="376952" y="211871"/>
                </a:lnTo>
                <a:lnTo>
                  <a:pt x="372974" y="185141"/>
                </a:lnTo>
                <a:lnTo>
                  <a:pt x="367784" y="158378"/>
                </a:lnTo>
                <a:lnTo>
                  <a:pt x="361212" y="132061"/>
                </a:lnTo>
                <a:lnTo>
                  <a:pt x="353091" y="106674"/>
                </a:lnTo>
                <a:lnTo>
                  <a:pt x="232410" y="84545"/>
                </a:lnTo>
                <a:lnTo>
                  <a:pt x="240217" y="93564"/>
                </a:lnTo>
                <a:lnTo>
                  <a:pt x="246790" y="105269"/>
                </a:lnTo>
                <a:lnTo>
                  <a:pt x="252235" y="118865"/>
                </a:lnTo>
                <a:lnTo>
                  <a:pt x="256654" y="133558"/>
                </a:lnTo>
                <a:lnTo>
                  <a:pt x="260151" y="148554"/>
                </a:lnTo>
                <a:lnTo>
                  <a:pt x="262832" y="163058"/>
                </a:lnTo>
                <a:lnTo>
                  <a:pt x="264799" y="176277"/>
                </a:lnTo>
                <a:lnTo>
                  <a:pt x="266157" y="187415"/>
                </a:lnTo>
                <a:lnTo>
                  <a:pt x="268985" y="219976"/>
                </a:lnTo>
                <a:lnTo>
                  <a:pt x="270509" y="250456"/>
                </a:lnTo>
                <a:lnTo>
                  <a:pt x="271271" y="283984"/>
                </a:lnTo>
                <a:lnTo>
                  <a:pt x="271330" y="290940"/>
                </a:lnTo>
                <a:lnTo>
                  <a:pt x="271496" y="301992"/>
                </a:lnTo>
                <a:lnTo>
                  <a:pt x="271666" y="316548"/>
                </a:lnTo>
                <a:lnTo>
                  <a:pt x="271735" y="334015"/>
                </a:lnTo>
                <a:lnTo>
                  <a:pt x="271598" y="353801"/>
                </a:lnTo>
                <a:lnTo>
                  <a:pt x="271150" y="375315"/>
                </a:lnTo>
                <a:lnTo>
                  <a:pt x="270288" y="397964"/>
                </a:lnTo>
                <a:lnTo>
                  <a:pt x="268906" y="421157"/>
                </a:lnTo>
                <a:lnTo>
                  <a:pt x="266900" y="444300"/>
                </a:lnTo>
                <a:lnTo>
                  <a:pt x="264166" y="466802"/>
                </a:lnTo>
                <a:lnTo>
                  <a:pt x="260598" y="488071"/>
                </a:lnTo>
                <a:lnTo>
                  <a:pt x="256092" y="507514"/>
                </a:lnTo>
                <a:lnTo>
                  <a:pt x="250544" y="524541"/>
                </a:lnTo>
                <a:lnTo>
                  <a:pt x="243849" y="538557"/>
                </a:lnTo>
                <a:lnTo>
                  <a:pt x="226600" y="555194"/>
                </a:lnTo>
                <a:lnTo>
                  <a:pt x="215836" y="556629"/>
                </a:lnTo>
                <a:lnTo>
                  <a:pt x="203508" y="552687"/>
                </a:lnTo>
                <a:lnTo>
                  <a:pt x="189509" y="542774"/>
                </a:lnTo>
                <a:lnTo>
                  <a:pt x="173735" y="526300"/>
                </a:lnTo>
                <a:lnTo>
                  <a:pt x="165353" y="513346"/>
                </a:lnTo>
                <a:lnTo>
                  <a:pt x="156971" y="498106"/>
                </a:lnTo>
                <a:lnTo>
                  <a:pt x="148589" y="479818"/>
                </a:lnTo>
                <a:lnTo>
                  <a:pt x="148589" y="167398"/>
                </a:lnTo>
                <a:lnTo>
                  <a:pt x="154685" y="146062"/>
                </a:lnTo>
                <a:lnTo>
                  <a:pt x="161543" y="127774"/>
                </a:lnTo>
                <a:lnTo>
                  <a:pt x="42671" y="139204"/>
                </a:lnTo>
                <a:lnTo>
                  <a:pt x="42671" y="757186"/>
                </a:lnTo>
                <a:lnTo>
                  <a:pt x="41909" y="784618"/>
                </a:lnTo>
                <a:lnTo>
                  <a:pt x="39857" y="811645"/>
                </a:lnTo>
                <a:lnTo>
                  <a:pt x="32507" y="836193"/>
                </a:lnTo>
                <a:lnTo>
                  <a:pt x="11429" y="851674"/>
                </a:lnTo>
                <a:lnTo>
                  <a:pt x="0" y="853960"/>
                </a:lnTo>
                <a:lnTo>
                  <a:pt x="0" y="876820"/>
                </a:lnTo>
                <a:lnTo>
                  <a:pt x="201929" y="876820"/>
                </a:lnTo>
                <a:lnTo>
                  <a:pt x="201929" y="853960"/>
                </a:lnTo>
                <a:lnTo>
                  <a:pt x="189737" y="853198"/>
                </a:lnTo>
                <a:lnTo>
                  <a:pt x="174272" y="850192"/>
                </a:lnTo>
                <a:lnTo>
                  <a:pt x="163664" y="843330"/>
                </a:lnTo>
                <a:lnTo>
                  <a:pt x="156911" y="833431"/>
                </a:lnTo>
                <a:lnTo>
                  <a:pt x="153009" y="821318"/>
                </a:lnTo>
                <a:lnTo>
                  <a:pt x="150955" y="807812"/>
                </a:lnTo>
                <a:lnTo>
                  <a:pt x="149746" y="793733"/>
                </a:lnTo>
                <a:lnTo>
                  <a:pt x="148589" y="781570"/>
                </a:lnTo>
                <a:lnTo>
                  <a:pt x="148589" y="543064"/>
                </a:lnTo>
                <a:lnTo>
                  <a:pt x="159257" y="561352"/>
                </a:lnTo>
                <a:lnTo>
                  <a:pt x="169163" y="576592"/>
                </a:lnTo>
                <a:lnTo>
                  <a:pt x="179069" y="589546"/>
                </a:lnTo>
                <a:lnTo>
                  <a:pt x="187881" y="598524"/>
                </a:lnTo>
                <a:lnTo>
                  <a:pt x="197573" y="606034"/>
                </a:lnTo>
                <a:lnTo>
                  <a:pt x="207984" y="612024"/>
                </a:lnTo>
                <a:lnTo>
                  <a:pt x="218954" y="616436"/>
                </a:lnTo>
                <a:lnTo>
                  <a:pt x="230324" y="619216"/>
                </a:lnTo>
                <a:lnTo>
                  <a:pt x="241933" y="620310"/>
                </a:lnTo>
                <a:close/>
              </a:path>
            </a:pathLst>
          </a:custGeom>
          <a:solidFill>
            <a:srgbClr val="274e75"/>
          </a:solidFill>
          <a:ln w="0">
            <a:noFill/>
          </a:ln>
        </p:spPr>
        <p:style>
          <a:lnRef idx="0"/>
          <a:fillRef idx="0"/>
          <a:effectRef idx="0"/>
          <a:fontRef idx="minor"/>
        </p:style>
      </p:sp>
      <p:sp>
        <p:nvSpPr>
          <p:cNvPr id="4020" name="CustomShape 3877"/>
          <p:cNvSpPr/>
          <p:nvPr/>
        </p:nvSpPr>
        <p:spPr>
          <a:xfrm>
            <a:off x="5135760" y="4466160"/>
            <a:ext cx="10440" cy="18000"/>
          </a:xfrm>
          <a:custGeom>
            <a:avLst/>
            <a:gdLst/>
            <a:ahLst/>
            <a:rect l="l" t="t" r="r" b="b"/>
            <a:pathLst>
              <a:path w="10667" h="18287">
                <a:moveTo>
                  <a:pt x="0" y="0"/>
                </a:moveTo>
                <a:lnTo>
                  <a:pt x="10668" y="18288"/>
                </a:lnTo>
              </a:path>
            </a:pathLst>
          </a:custGeom>
          <a:noFill/>
          <a:ln w="12954">
            <a:solidFill>
              <a:srgbClr val="3d91a4"/>
            </a:solidFill>
            <a:round/>
          </a:ln>
        </p:spPr>
        <p:style>
          <a:lnRef idx="0"/>
          <a:fillRef idx="0"/>
          <a:effectRef idx="0"/>
          <a:fontRef idx="minor"/>
        </p:style>
      </p:sp>
      <p:sp>
        <p:nvSpPr>
          <p:cNvPr id="4021" name="CustomShape 3878"/>
          <p:cNvSpPr/>
          <p:nvPr/>
        </p:nvSpPr>
        <p:spPr>
          <a:xfrm>
            <a:off x="5146560" y="4484520"/>
            <a:ext cx="9720" cy="14760"/>
          </a:xfrm>
          <a:custGeom>
            <a:avLst/>
            <a:gdLst/>
            <a:ahLst/>
            <a:rect l="l" t="t" r="r" b="b"/>
            <a:pathLst>
              <a:path w="9905" h="15239">
                <a:moveTo>
                  <a:pt x="0" y="0"/>
                </a:moveTo>
                <a:lnTo>
                  <a:pt x="9906" y="15240"/>
                </a:lnTo>
              </a:path>
            </a:pathLst>
          </a:custGeom>
          <a:noFill/>
          <a:ln w="12954">
            <a:solidFill>
              <a:srgbClr val="3c8fa3"/>
            </a:solidFill>
            <a:round/>
          </a:ln>
        </p:spPr>
        <p:style>
          <a:lnRef idx="0"/>
          <a:fillRef idx="0"/>
          <a:effectRef idx="0"/>
          <a:fontRef idx="minor"/>
        </p:style>
      </p:sp>
      <p:sp>
        <p:nvSpPr>
          <p:cNvPr id="4022" name="CustomShape 3879"/>
          <p:cNvSpPr/>
          <p:nvPr/>
        </p:nvSpPr>
        <p:spPr>
          <a:xfrm>
            <a:off x="5156280" y="4499640"/>
            <a:ext cx="9720" cy="12600"/>
          </a:xfrm>
          <a:custGeom>
            <a:avLst/>
            <a:gdLst/>
            <a:ahLst/>
            <a:rect l="l" t="t" r="r" b="b"/>
            <a:pathLst>
              <a:path w="9905" h="12953">
                <a:moveTo>
                  <a:pt x="0" y="0"/>
                </a:moveTo>
                <a:lnTo>
                  <a:pt x="9906" y="12954"/>
                </a:lnTo>
              </a:path>
            </a:pathLst>
          </a:custGeom>
          <a:noFill/>
          <a:ln w="12954">
            <a:solidFill>
              <a:srgbClr val="3b8ea1"/>
            </a:solidFill>
            <a:round/>
          </a:ln>
        </p:spPr>
        <p:style>
          <a:lnRef idx="0"/>
          <a:fillRef idx="0"/>
          <a:effectRef idx="0"/>
          <a:fontRef idx="minor"/>
        </p:style>
      </p:sp>
      <p:sp>
        <p:nvSpPr>
          <p:cNvPr id="4023" name="CustomShape 3880"/>
          <p:cNvSpPr/>
          <p:nvPr/>
        </p:nvSpPr>
        <p:spPr>
          <a:xfrm>
            <a:off x="5166360" y="4512600"/>
            <a:ext cx="8640" cy="8640"/>
          </a:xfrm>
          <a:custGeom>
            <a:avLst/>
            <a:gdLst/>
            <a:ahLst/>
            <a:rect l="l" t="t" r="r" b="b"/>
            <a:pathLst>
              <a:path w="9144" h="9144">
                <a:moveTo>
                  <a:pt x="0" y="0"/>
                </a:moveTo>
                <a:lnTo>
                  <a:pt x="9144" y="9144"/>
                </a:lnTo>
              </a:path>
            </a:pathLst>
          </a:custGeom>
          <a:noFill/>
          <a:ln w="12954">
            <a:solidFill>
              <a:srgbClr val="3a8a9f"/>
            </a:solidFill>
            <a:round/>
          </a:ln>
        </p:spPr>
        <p:style>
          <a:lnRef idx="0"/>
          <a:fillRef idx="0"/>
          <a:effectRef idx="0"/>
          <a:fontRef idx="minor"/>
        </p:style>
      </p:sp>
      <p:sp>
        <p:nvSpPr>
          <p:cNvPr id="4024" name="CustomShape 3881"/>
          <p:cNvSpPr/>
          <p:nvPr/>
        </p:nvSpPr>
        <p:spPr>
          <a:xfrm>
            <a:off x="5175360" y="4521600"/>
            <a:ext cx="6480" cy="5040"/>
          </a:xfrm>
          <a:custGeom>
            <a:avLst/>
            <a:gdLst/>
            <a:ahLst/>
            <a:rect l="l" t="t" r="r" b="b"/>
            <a:pathLst>
              <a:path w="6858" h="5334">
                <a:moveTo>
                  <a:pt x="0" y="0"/>
                </a:moveTo>
                <a:lnTo>
                  <a:pt x="6858" y="5333"/>
                </a:lnTo>
              </a:path>
            </a:pathLst>
          </a:custGeom>
          <a:noFill/>
          <a:ln w="12954">
            <a:solidFill>
              <a:srgbClr val="3a879b"/>
            </a:solidFill>
            <a:round/>
          </a:ln>
        </p:spPr>
        <p:style>
          <a:lnRef idx="0"/>
          <a:fillRef idx="0"/>
          <a:effectRef idx="0"/>
          <a:fontRef idx="minor"/>
        </p:style>
      </p:sp>
      <p:sp>
        <p:nvSpPr>
          <p:cNvPr id="4025" name="CustomShape 3882"/>
          <p:cNvSpPr/>
          <p:nvPr/>
        </p:nvSpPr>
        <p:spPr>
          <a:xfrm>
            <a:off x="5182200" y="4527000"/>
            <a:ext cx="5760" cy="4320"/>
          </a:xfrm>
          <a:custGeom>
            <a:avLst/>
            <a:gdLst/>
            <a:ahLst/>
            <a:rect l="l" t="t" r="r" b="b"/>
            <a:pathLst>
              <a:path w="6096" h="4572">
                <a:moveTo>
                  <a:pt x="0" y="0"/>
                </a:moveTo>
                <a:lnTo>
                  <a:pt x="6096" y="4571"/>
                </a:lnTo>
              </a:path>
            </a:pathLst>
          </a:custGeom>
          <a:noFill/>
          <a:ln w="12954">
            <a:solidFill>
              <a:srgbClr val="398597"/>
            </a:solidFill>
            <a:round/>
          </a:ln>
        </p:spPr>
        <p:style>
          <a:lnRef idx="0"/>
          <a:fillRef idx="0"/>
          <a:effectRef idx="0"/>
          <a:fontRef idx="minor"/>
        </p:style>
      </p:sp>
      <p:sp>
        <p:nvSpPr>
          <p:cNvPr id="4026" name="CustomShape 3883"/>
          <p:cNvSpPr/>
          <p:nvPr/>
        </p:nvSpPr>
        <p:spPr>
          <a:xfrm>
            <a:off x="5188320" y="4531680"/>
            <a:ext cx="6480" cy="3600"/>
          </a:xfrm>
          <a:custGeom>
            <a:avLst/>
            <a:gdLst/>
            <a:ahLst/>
            <a:rect l="l" t="t" r="r" b="b"/>
            <a:pathLst>
              <a:path w="6858" h="3810">
                <a:moveTo>
                  <a:pt x="0" y="0"/>
                </a:moveTo>
                <a:lnTo>
                  <a:pt x="6858" y="3809"/>
                </a:lnTo>
              </a:path>
            </a:pathLst>
          </a:custGeom>
          <a:noFill/>
          <a:ln w="12954">
            <a:solidFill>
              <a:srgbClr val="388394"/>
            </a:solidFill>
            <a:round/>
          </a:ln>
        </p:spPr>
        <p:style>
          <a:lnRef idx="0"/>
          <a:fillRef idx="0"/>
          <a:effectRef idx="0"/>
          <a:fontRef idx="minor"/>
        </p:style>
      </p:sp>
      <p:sp>
        <p:nvSpPr>
          <p:cNvPr id="4027" name="CustomShape 3884"/>
          <p:cNvSpPr/>
          <p:nvPr/>
        </p:nvSpPr>
        <p:spPr>
          <a:xfrm>
            <a:off x="5195160" y="4535280"/>
            <a:ext cx="6480" cy="1800"/>
          </a:xfrm>
          <a:custGeom>
            <a:avLst/>
            <a:gdLst/>
            <a:ahLst/>
            <a:rect l="l" t="t" r="r" b="b"/>
            <a:pathLst>
              <a:path w="6858" h="2286">
                <a:moveTo>
                  <a:pt x="0" y="0"/>
                </a:moveTo>
                <a:lnTo>
                  <a:pt x="6858" y="2285"/>
                </a:lnTo>
              </a:path>
            </a:pathLst>
          </a:custGeom>
          <a:noFill/>
          <a:ln w="12954">
            <a:solidFill>
              <a:srgbClr val="358092"/>
            </a:solidFill>
            <a:round/>
          </a:ln>
        </p:spPr>
        <p:style>
          <a:lnRef idx="0"/>
          <a:fillRef idx="0"/>
          <a:effectRef idx="0"/>
          <a:fontRef idx="minor"/>
        </p:style>
      </p:sp>
      <p:sp>
        <p:nvSpPr>
          <p:cNvPr id="4028" name="CustomShape 3885"/>
          <p:cNvSpPr/>
          <p:nvPr/>
        </p:nvSpPr>
        <p:spPr>
          <a:xfrm>
            <a:off x="5202000" y="4537800"/>
            <a:ext cx="6480" cy="1800"/>
          </a:xfrm>
          <a:custGeom>
            <a:avLst/>
            <a:gdLst/>
            <a:ahLst/>
            <a:rect l="l" t="t" r="r" b="b"/>
            <a:pathLst>
              <a:path w="6858" h="2286">
                <a:moveTo>
                  <a:pt x="0" y="0"/>
                </a:moveTo>
                <a:lnTo>
                  <a:pt x="6858" y="2285"/>
                </a:lnTo>
              </a:path>
            </a:pathLst>
          </a:custGeom>
          <a:noFill/>
          <a:ln w="12954">
            <a:solidFill>
              <a:srgbClr val="347c8f"/>
            </a:solidFill>
            <a:round/>
          </a:ln>
        </p:spPr>
        <p:style>
          <a:lnRef idx="0"/>
          <a:fillRef idx="0"/>
          <a:effectRef idx="0"/>
          <a:fontRef idx="minor"/>
        </p:style>
      </p:sp>
      <p:sp>
        <p:nvSpPr>
          <p:cNvPr id="4029" name="CustomShape 3886"/>
          <p:cNvSpPr/>
          <p:nvPr/>
        </p:nvSpPr>
        <p:spPr>
          <a:xfrm>
            <a:off x="5209200" y="4539960"/>
            <a:ext cx="6480" cy="1800"/>
          </a:xfrm>
          <a:custGeom>
            <a:avLst/>
            <a:gdLst/>
            <a:ahLst/>
            <a:rect l="l" t="t" r="r" b="b"/>
            <a:pathLst>
              <a:path w="6858" h="2286">
                <a:moveTo>
                  <a:pt x="0" y="0"/>
                </a:moveTo>
                <a:lnTo>
                  <a:pt x="6858" y="2285"/>
                </a:lnTo>
              </a:path>
            </a:pathLst>
          </a:custGeom>
          <a:noFill/>
          <a:ln w="12954">
            <a:solidFill>
              <a:srgbClr val="33798a"/>
            </a:solidFill>
            <a:round/>
          </a:ln>
        </p:spPr>
        <p:style>
          <a:lnRef idx="0"/>
          <a:fillRef idx="0"/>
          <a:effectRef idx="0"/>
          <a:fontRef idx="minor"/>
        </p:style>
      </p:sp>
      <p:sp>
        <p:nvSpPr>
          <p:cNvPr id="4030" name="CustomShape 3887"/>
          <p:cNvSpPr/>
          <p:nvPr/>
        </p:nvSpPr>
        <p:spPr>
          <a:xfrm>
            <a:off x="5216040" y="4542120"/>
            <a:ext cx="7200" cy="360"/>
          </a:xfrm>
          <a:custGeom>
            <a:avLst/>
            <a:gdLst/>
            <a:ahLst/>
            <a:rect l="l" t="t" r="r" b="b"/>
            <a:pathLst>
              <a:path w="7620" h="762">
                <a:moveTo>
                  <a:pt x="0" y="0"/>
                </a:moveTo>
                <a:lnTo>
                  <a:pt x="7620" y="761"/>
                </a:lnTo>
              </a:path>
            </a:pathLst>
          </a:custGeom>
          <a:noFill/>
          <a:ln w="12954">
            <a:solidFill>
              <a:srgbClr val="337a8c"/>
            </a:solidFill>
            <a:round/>
          </a:ln>
        </p:spPr>
        <p:style>
          <a:lnRef idx="0"/>
          <a:fillRef idx="0"/>
          <a:effectRef idx="0"/>
          <a:fontRef idx="minor"/>
        </p:style>
      </p:sp>
      <p:sp>
        <p:nvSpPr>
          <p:cNvPr id="4031" name="CustomShape 3888"/>
          <p:cNvSpPr/>
          <p:nvPr/>
        </p:nvSpPr>
        <p:spPr>
          <a:xfrm>
            <a:off x="5223600" y="4543200"/>
            <a:ext cx="6480" cy="360"/>
          </a:xfrm>
          <a:custGeom>
            <a:avLst/>
            <a:gdLst/>
            <a:ahLst/>
            <a:rect l="l" t="t" r="r" b="b"/>
            <a:pathLst>
              <a:path w="6858" h="0">
                <a:moveTo>
                  <a:pt x="0" y="0"/>
                </a:moveTo>
                <a:lnTo>
                  <a:pt x="6858" y="0"/>
                </a:lnTo>
              </a:path>
            </a:pathLst>
          </a:custGeom>
          <a:noFill/>
          <a:ln w="12954">
            <a:solidFill>
              <a:srgbClr val="357d90"/>
            </a:solidFill>
            <a:round/>
          </a:ln>
        </p:spPr>
        <p:style>
          <a:lnRef idx="0"/>
          <a:fillRef idx="0"/>
          <a:effectRef idx="0"/>
          <a:fontRef idx="minor"/>
        </p:style>
      </p:sp>
      <p:sp>
        <p:nvSpPr>
          <p:cNvPr id="4032" name="CustomShape 3889"/>
          <p:cNvSpPr/>
          <p:nvPr/>
        </p:nvSpPr>
        <p:spPr>
          <a:xfrm>
            <a:off x="5230440" y="4543200"/>
            <a:ext cx="9720" cy="360"/>
          </a:xfrm>
          <a:custGeom>
            <a:avLst/>
            <a:gdLst/>
            <a:ahLst/>
            <a:rect l="l" t="t" r="r" b="b"/>
            <a:pathLst>
              <a:path w="9905" h="0">
                <a:moveTo>
                  <a:pt x="0" y="0"/>
                </a:moveTo>
                <a:lnTo>
                  <a:pt x="9906" y="0"/>
                </a:lnTo>
              </a:path>
            </a:pathLst>
          </a:custGeom>
          <a:noFill/>
          <a:ln w="12954">
            <a:solidFill>
              <a:srgbClr val="378294"/>
            </a:solidFill>
            <a:round/>
          </a:ln>
        </p:spPr>
        <p:style>
          <a:lnRef idx="0"/>
          <a:fillRef idx="0"/>
          <a:effectRef idx="0"/>
          <a:fontRef idx="minor"/>
        </p:style>
      </p:sp>
      <p:sp>
        <p:nvSpPr>
          <p:cNvPr id="4033" name="CustomShape 3890"/>
          <p:cNvSpPr/>
          <p:nvPr/>
        </p:nvSpPr>
        <p:spPr>
          <a:xfrm>
            <a:off x="5240160" y="4540680"/>
            <a:ext cx="9720" cy="1800"/>
          </a:xfrm>
          <a:custGeom>
            <a:avLst/>
            <a:gdLst/>
            <a:ahLst/>
            <a:rect l="l" t="t" r="r" b="b"/>
            <a:pathLst>
              <a:path w="9905" h="2286">
                <a:moveTo>
                  <a:pt x="0" y="2286"/>
                </a:moveTo>
                <a:lnTo>
                  <a:pt x="9906" y="0"/>
                </a:lnTo>
              </a:path>
            </a:pathLst>
          </a:custGeom>
          <a:noFill/>
          <a:ln w="12954">
            <a:solidFill>
              <a:srgbClr val="398599"/>
            </a:solidFill>
            <a:round/>
          </a:ln>
        </p:spPr>
        <p:style>
          <a:lnRef idx="0"/>
          <a:fillRef idx="0"/>
          <a:effectRef idx="0"/>
          <a:fontRef idx="minor"/>
        </p:style>
      </p:sp>
      <p:sp>
        <p:nvSpPr>
          <p:cNvPr id="4034" name="CustomShape 3891"/>
          <p:cNvSpPr/>
          <p:nvPr/>
        </p:nvSpPr>
        <p:spPr>
          <a:xfrm>
            <a:off x="5250240" y="4537800"/>
            <a:ext cx="8640" cy="2520"/>
          </a:xfrm>
          <a:custGeom>
            <a:avLst/>
            <a:gdLst/>
            <a:ahLst/>
            <a:rect l="l" t="t" r="r" b="b"/>
            <a:pathLst>
              <a:path w="9144" h="3048">
                <a:moveTo>
                  <a:pt x="0" y="3048"/>
                </a:moveTo>
                <a:lnTo>
                  <a:pt x="9144" y="0"/>
                </a:lnTo>
              </a:path>
            </a:pathLst>
          </a:custGeom>
          <a:noFill/>
          <a:ln w="12954">
            <a:solidFill>
              <a:srgbClr val="3a8a9f"/>
            </a:solidFill>
            <a:round/>
          </a:ln>
        </p:spPr>
        <p:style>
          <a:lnRef idx="0"/>
          <a:fillRef idx="0"/>
          <a:effectRef idx="0"/>
          <a:fontRef idx="minor"/>
        </p:style>
      </p:sp>
      <p:sp>
        <p:nvSpPr>
          <p:cNvPr id="4035" name="CustomShape 3892"/>
          <p:cNvSpPr/>
          <p:nvPr/>
        </p:nvSpPr>
        <p:spPr>
          <a:xfrm>
            <a:off x="5259240" y="4533840"/>
            <a:ext cx="8640" cy="3600"/>
          </a:xfrm>
          <a:custGeom>
            <a:avLst/>
            <a:gdLst/>
            <a:ahLst/>
            <a:rect l="l" t="t" r="r" b="b"/>
            <a:pathLst>
              <a:path w="9144" h="3810">
                <a:moveTo>
                  <a:pt x="0" y="3810"/>
                </a:moveTo>
                <a:lnTo>
                  <a:pt x="9144" y="0"/>
                </a:lnTo>
              </a:path>
            </a:pathLst>
          </a:custGeom>
          <a:noFill/>
          <a:ln w="12954">
            <a:solidFill>
              <a:srgbClr val="3c8fa2"/>
            </a:solidFill>
            <a:round/>
          </a:ln>
        </p:spPr>
        <p:style>
          <a:lnRef idx="0"/>
          <a:fillRef idx="0"/>
          <a:effectRef idx="0"/>
          <a:fontRef idx="minor"/>
        </p:style>
      </p:sp>
      <p:sp>
        <p:nvSpPr>
          <p:cNvPr id="4036" name="CustomShape 3893"/>
          <p:cNvSpPr/>
          <p:nvPr/>
        </p:nvSpPr>
        <p:spPr>
          <a:xfrm>
            <a:off x="5268600" y="4527720"/>
            <a:ext cx="8640" cy="5760"/>
          </a:xfrm>
          <a:custGeom>
            <a:avLst/>
            <a:gdLst/>
            <a:ahLst/>
            <a:rect l="l" t="t" r="r" b="b"/>
            <a:pathLst>
              <a:path w="9144" h="6096">
                <a:moveTo>
                  <a:pt x="0" y="6096"/>
                </a:moveTo>
                <a:lnTo>
                  <a:pt x="9144" y="0"/>
                </a:lnTo>
              </a:path>
            </a:pathLst>
          </a:custGeom>
          <a:noFill/>
          <a:ln w="12954">
            <a:solidFill>
              <a:srgbClr val="3d92a6"/>
            </a:solidFill>
            <a:round/>
          </a:ln>
        </p:spPr>
        <p:style>
          <a:lnRef idx="0"/>
          <a:fillRef idx="0"/>
          <a:effectRef idx="0"/>
          <a:fontRef idx="minor"/>
        </p:style>
      </p:sp>
      <p:sp>
        <p:nvSpPr>
          <p:cNvPr id="4037" name="CustomShape 3894"/>
          <p:cNvSpPr/>
          <p:nvPr/>
        </p:nvSpPr>
        <p:spPr>
          <a:xfrm>
            <a:off x="5277600" y="4521600"/>
            <a:ext cx="8640" cy="5760"/>
          </a:xfrm>
          <a:custGeom>
            <a:avLst/>
            <a:gdLst/>
            <a:ahLst/>
            <a:rect l="l" t="t" r="r" b="b"/>
            <a:pathLst>
              <a:path w="9144" h="6096">
                <a:moveTo>
                  <a:pt x="0" y="6096"/>
                </a:moveTo>
                <a:lnTo>
                  <a:pt x="9144" y="0"/>
                </a:lnTo>
              </a:path>
            </a:pathLst>
          </a:custGeom>
          <a:noFill/>
          <a:ln w="12954">
            <a:solidFill>
              <a:srgbClr val="4095ab"/>
            </a:solidFill>
            <a:round/>
          </a:ln>
        </p:spPr>
        <p:style>
          <a:lnRef idx="0"/>
          <a:fillRef idx="0"/>
          <a:effectRef idx="0"/>
          <a:fontRef idx="minor"/>
        </p:style>
      </p:sp>
      <p:sp>
        <p:nvSpPr>
          <p:cNvPr id="4038" name="CustomShape 3895"/>
          <p:cNvSpPr/>
          <p:nvPr/>
        </p:nvSpPr>
        <p:spPr>
          <a:xfrm>
            <a:off x="5286600" y="4513320"/>
            <a:ext cx="7920" cy="7920"/>
          </a:xfrm>
          <a:custGeom>
            <a:avLst/>
            <a:gdLst/>
            <a:ahLst/>
            <a:rect l="l" t="t" r="r" b="b"/>
            <a:pathLst>
              <a:path w="8382" h="8382">
                <a:moveTo>
                  <a:pt x="0" y="8381"/>
                </a:moveTo>
                <a:lnTo>
                  <a:pt x="8382" y="0"/>
                </a:lnTo>
              </a:path>
            </a:pathLst>
          </a:custGeom>
          <a:noFill/>
          <a:ln w="12954">
            <a:solidFill>
              <a:srgbClr val="4197ad"/>
            </a:solidFill>
            <a:round/>
          </a:ln>
        </p:spPr>
        <p:style>
          <a:lnRef idx="0"/>
          <a:fillRef idx="0"/>
          <a:effectRef idx="0"/>
          <a:fontRef idx="minor"/>
        </p:style>
      </p:sp>
      <p:sp>
        <p:nvSpPr>
          <p:cNvPr id="4039" name="CustomShape 3896"/>
          <p:cNvSpPr/>
          <p:nvPr/>
        </p:nvSpPr>
        <p:spPr>
          <a:xfrm>
            <a:off x="5295240" y="4504320"/>
            <a:ext cx="7920" cy="8640"/>
          </a:xfrm>
          <a:custGeom>
            <a:avLst/>
            <a:gdLst/>
            <a:ahLst/>
            <a:rect l="l" t="t" r="r" b="b"/>
            <a:pathLst>
              <a:path w="8382" h="9144">
                <a:moveTo>
                  <a:pt x="0" y="9144"/>
                </a:moveTo>
                <a:lnTo>
                  <a:pt x="8382" y="0"/>
                </a:lnTo>
              </a:path>
            </a:pathLst>
          </a:custGeom>
          <a:noFill/>
          <a:ln w="12954">
            <a:solidFill>
              <a:srgbClr val="4299b0"/>
            </a:solidFill>
            <a:round/>
          </a:ln>
        </p:spPr>
        <p:style>
          <a:lnRef idx="0"/>
          <a:fillRef idx="0"/>
          <a:effectRef idx="0"/>
          <a:fontRef idx="minor"/>
        </p:style>
      </p:sp>
      <p:sp>
        <p:nvSpPr>
          <p:cNvPr id="4040" name="CustomShape 3897"/>
          <p:cNvSpPr/>
          <p:nvPr/>
        </p:nvSpPr>
        <p:spPr>
          <a:xfrm>
            <a:off x="5303520" y="4494240"/>
            <a:ext cx="7200" cy="9720"/>
          </a:xfrm>
          <a:custGeom>
            <a:avLst/>
            <a:gdLst/>
            <a:ahLst/>
            <a:rect l="l" t="t" r="r" b="b"/>
            <a:pathLst>
              <a:path w="7620" h="9905">
                <a:moveTo>
                  <a:pt x="0" y="9906"/>
                </a:moveTo>
                <a:lnTo>
                  <a:pt x="7620" y="0"/>
                </a:lnTo>
              </a:path>
            </a:pathLst>
          </a:custGeom>
          <a:noFill/>
          <a:ln w="12954">
            <a:solidFill>
              <a:srgbClr val="439cb2"/>
            </a:solidFill>
            <a:round/>
          </a:ln>
        </p:spPr>
        <p:style>
          <a:lnRef idx="0"/>
          <a:fillRef idx="0"/>
          <a:effectRef idx="0"/>
          <a:fontRef idx="minor"/>
        </p:style>
      </p:sp>
      <p:sp>
        <p:nvSpPr>
          <p:cNvPr id="4041" name="CustomShape 3898"/>
          <p:cNvSpPr/>
          <p:nvPr/>
        </p:nvSpPr>
        <p:spPr>
          <a:xfrm>
            <a:off x="5311080" y="4482720"/>
            <a:ext cx="7200" cy="11160"/>
          </a:xfrm>
          <a:custGeom>
            <a:avLst/>
            <a:gdLst/>
            <a:ahLst/>
            <a:rect l="l" t="t" r="r" b="b"/>
            <a:pathLst>
              <a:path w="7620" h="11429">
                <a:moveTo>
                  <a:pt x="0" y="11429"/>
                </a:moveTo>
                <a:lnTo>
                  <a:pt x="7620" y="0"/>
                </a:lnTo>
              </a:path>
            </a:pathLst>
          </a:custGeom>
          <a:noFill/>
          <a:ln w="12954">
            <a:solidFill>
              <a:srgbClr val="439eb4"/>
            </a:solidFill>
            <a:round/>
          </a:ln>
        </p:spPr>
        <p:style>
          <a:lnRef idx="0"/>
          <a:fillRef idx="0"/>
          <a:effectRef idx="0"/>
          <a:fontRef idx="minor"/>
        </p:style>
      </p:sp>
      <p:sp>
        <p:nvSpPr>
          <p:cNvPr id="4042" name="CustomShape 3899"/>
          <p:cNvSpPr/>
          <p:nvPr/>
        </p:nvSpPr>
        <p:spPr>
          <a:xfrm>
            <a:off x="5318640" y="4470480"/>
            <a:ext cx="6480" cy="11880"/>
          </a:xfrm>
          <a:custGeom>
            <a:avLst/>
            <a:gdLst/>
            <a:ahLst/>
            <a:rect l="l" t="t" r="r" b="b"/>
            <a:pathLst>
              <a:path w="6858" h="12191">
                <a:moveTo>
                  <a:pt x="0" y="12192"/>
                </a:moveTo>
                <a:lnTo>
                  <a:pt x="6857" y="0"/>
                </a:lnTo>
              </a:path>
            </a:pathLst>
          </a:custGeom>
          <a:noFill/>
          <a:ln w="12954">
            <a:solidFill>
              <a:srgbClr val="449fb6"/>
            </a:solidFill>
            <a:round/>
          </a:ln>
        </p:spPr>
        <p:style>
          <a:lnRef idx="0"/>
          <a:fillRef idx="0"/>
          <a:effectRef idx="0"/>
          <a:fontRef idx="minor"/>
        </p:style>
      </p:sp>
      <p:sp>
        <p:nvSpPr>
          <p:cNvPr id="4043" name="CustomShape 3900"/>
          <p:cNvSpPr/>
          <p:nvPr/>
        </p:nvSpPr>
        <p:spPr>
          <a:xfrm>
            <a:off x="5325480" y="4456800"/>
            <a:ext cx="6480" cy="13320"/>
          </a:xfrm>
          <a:custGeom>
            <a:avLst/>
            <a:gdLst/>
            <a:ahLst/>
            <a:rect l="l" t="t" r="r" b="b"/>
            <a:pathLst>
              <a:path w="6858" h="13715">
                <a:moveTo>
                  <a:pt x="0" y="13716"/>
                </a:moveTo>
                <a:lnTo>
                  <a:pt x="6857" y="0"/>
                </a:lnTo>
              </a:path>
            </a:pathLst>
          </a:custGeom>
          <a:noFill/>
          <a:ln w="12954">
            <a:solidFill>
              <a:srgbClr val="449fb7"/>
            </a:solidFill>
            <a:round/>
          </a:ln>
        </p:spPr>
        <p:style>
          <a:lnRef idx="0"/>
          <a:fillRef idx="0"/>
          <a:effectRef idx="0"/>
          <a:fontRef idx="minor"/>
        </p:style>
      </p:sp>
      <p:sp>
        <p:nvSpPr>
          <p:cNvPr id="4044" name="CustomShape 3901"/>
          <p:cNvSpPr/>
          <p:nvPr/>
        </p:nvSpPr>
        <p:spPr>
          <a:xfrm>
            <a:off x="5332320" y="4442400"/>
            <a:ext cx="5760" cy="14040"/>
          </a:xfrm>
          <a:custGeom>
            <a:avLst/>
            <a:gdLst/>
            <a:ahLst/>
            <a:rect l="l" t="t" r="r" b="b"/>
            <a:pathLst>
              <a:path w="6096" h="14477">
                <a:moveTo>
                  <a:pt x="0" y="14477"/>
                </a:moveTo>
                <a:lnTo>
                  <a:pt x="6095" y="0"/>
                </a:lnTo>
              </a:path>
            </a:pathLst>
          </a:custGeom>
          <a:noFill/>
          <a:ln w="12954">
            <a:solidFill>
              <a:srgbClr val="45a0b8"/>
            </a:solidFill>
            <a:round/>
          </a:ln>
        </p:spPr>
        <p:style>
          <a:lnRef idx="0"/>
          <a:fillRef idx="0"/>
          <a:effectRef idx="0"/>
          <a:fontRef idx="minor"/>
        </p:style>
      </p:sp>
      <p:sp>
        <p:nvSpPr>
          <p:cNvPr id="4045" name="CustomShape 3902"/>
          <p:cNvSpPr/>
          <p:nvPr/>
        </p:nvSpPr>
        <p:spPr>
          <a:xfrm>
            <a:off x="5338440" y="4410360"/>
            <a:ext cx="10440" cy="31680"/>
          </a:xfrm>
          <a:custGeom>
            <a:avLst/>
            <a:gdLst/>
            <a:ahLst/>
            <a:rect l="l" t="t" r="r" b="b"/>
            <a:pathLst>
              <a:path w="10667" h="32003">
                <a:moveTo>
                  <a:pt x="0" y="32003"/>
                </a:moveTo>
                <a:lnTo>
                  <a:pt x="5333" y="16763"/>
                </a:lnTo>
                <a:lnTo>
                  <a:pt x="10667" y="0"/>
                </a:lnTo>
              </a:path>
            </a:pathLst>
          </a:custGeom>
          <a:noFill/>
          <a:ln w="12954">
            <a:solidFill>
              <a:srgbClr val="45a1b8"/>
            </a:solidFill>
            <a:round/>
          </a:ln>
        </p:spPr>
        <p:style>
          <a:lnRef idx="0"/>
          <a:fillRef idx="0"/>
          <a:effectRef idx="0"/>
          <a:fontRef idx="minor"/>
        </p:style>
      </p:sp>
      <p:sp>
        <p:nvSpPr>
          <p:cNvPr id="4046" name="CustomShape 3903"/>
          <p:cNvSpPr/>
          <p:nvPr/>
        </p:nvSpPr>
        <p:spPr>
          <a:xfrm>
            <a:off x="5349240" y="4392000"/>
            <a:ext cx="4320" cy="18000"/>
          </a:xfrm>
          <a:custGeom>
            <a:avLst/>
            <a:gdLst/>
            <a:ahLst/>
            <a:rect l="l" t="t" r="r" b="b"/>
            <a:pathLst>
              <a:path w="4572" h="18287">
                <a:moveTo>
                  <a:pt x="0" y="18287"/>
                </a:moveTo>
                <a:lnTo>
                  <a:pt x="4571" y="0"/>
                </a:lnTo>
              </a:path>
            </a:pathLst>
          </a:custGeom>
          <a:noFill/>
          <a:ln w="12954">
            <a:solidFill>
              <a:srgbClr val="45a2b9"/>
            </a:solidFill>
            <a:round/>
          </a:ln>
        </p:spPr>
        <p:style>
          <a:lnRef idx="0"/>
          <a:fillRef idx="0"/>
          <a:effectRef idx="0"/>
          <a:fontRef idx="minor"/>
        </p:style>
      </p:sp>
      <p:sp>
        <p:nvSpPr>
          <p:cNvPr id="4047" name="CustomShape 3904"/>
          <p:cNvSpPr/>
          <p:nvPr/>
        </p:nvSpPr>
        <p:spPr>
          <a:xfrm>
            <a:off x="5353920" y="4374000"/>
            <a:ext cx="3600" cy="18000"/>
          </a:xfrm>
          <a:custGeom>
            <a:avLst/>
            <a:gdLst/>
            <a:ahLst/>
            <a:rect l="l" t="t" r="r" b="b"/>
            <a:pathLst>
              <a:path w="3810" h="18287">
                <a:moveTo>
                  <a:pt x="0" y="18287"/>
                </a:moveTo>
                <a:lnTo>
                  <a:pt x="3809" y="0"/>
                </a:lnTo>
              </a:path>
            </a:pathLst>
          </a:custGeom>
          <a:noFill/>
          <a:ln w="12954">
            <a:solidFill>
              <a:srgbClr val="46a2b9"/>
            </a:solidFill>
            <a:round/>
          </a:ln>
        </p:spPr>
        <p:style>
          <a:lnRef idx="0"/>
          <a:fillRef idx="0"/>
          <a:effectRef idx="0"/>
          <a:fontRef idx="minor"/>
        </p:style>
      </p:sp>
      <p:sp>
        <p:nvSpPr>
          <p:cNvPr id="4048" name="CustomShape 3905"/>
          <p:cNvSpPr/>
          <p:nvPr/>
        </p:nvSpPr>
        <p:spPr>
          <a:xfrm>
            <a:off x="5357520" y="4335120"/>
            <a:ext cx="5760" cy="38520"/>
          </a:xfrm>
          <a:custGeom>
            <a:avLst/>
            <a:gdLst/>
            <a:ahLst/>
            <a:rect l="l" t="t" r="r" b="b"/>
            <a:pathLst>
              <a:path w="6096" h="38862">
                <a:moveTo>
                  <a:pt x="0" y="38862"/>
                </a:moveTo>
                <a:lnTo>
                  <a:pt x="3047" y="19812"/>
                </a:lnTo>
                <a:lnTo>
                  <a:pt x="6095" y="0"/>
                </a:lnTo>
              </a:path>
            </a:pathLst>
          </a:custGeom>
          <a:noFill/>
          <a:ln w="12954">
            <a:solidFill>
              <a:srgbClr val="46a2ba"/>
            </a:solidFill>
            <a:round/>
          </a:ln>
        </p:spPr>
        <p:style>
          <a:lnRef idx="0"/>
          <a:fillRef idx="0"/>
          <a:effectRef idx="0"/>
          <a:fontRef idx="minor"/>
        </p:style>
      </p:sp>
      <p:sp>
        <p:nvSpPr>
          <p:cNvPr id="4049" name="CustomShape 3906"/>
          <p:cNvSpPr/>
          <p:nvPr/>
        </p:nvSpPr>
        <p:spPr>
          <a:xfrm>
            <a:off x="5363640" y="4131720"/>
            <a:ext cx="6480" cy="203040"/>
          </a:xfrm>
          <a:custGeom>
            <a:avLst/>
            <a:gdLst/>
            <a:ahLst/>
            <a:rect l="l" t="t" r="r" b="b"/>
            <a:pathLst>
              <a:path w="6858" h="203453">
                <a:moveTo>
                  <a:pt x="0" y="203454"/>
                </a:moveTo>
                <a:lnTo>
                  <a:pt x="2285" y="183642"/>
                </a:lnTo>
                <a:lnTo>
                  <a:pt x="4571" y="163068"/>
                </a:lnTo>
                <a:lnTo>
                  <a:pt x="6095" y="142494"/>
                </a:lnTo>
                <a:lnTo>
                  <a:pt x="6857" y="120396"/>
                </a:lnTo>
                <a:lnTo>
                  <a:pt x="6857" y="99060"/>
                </a:lnTo>
                <a:lnTo>
                  <a:pt x="6857" y="78486"/>
                </a:lnTo>
                <a:lnTo>
                  <a:pt x="6095" y="57912"/>
                </a:lnTo>
                <a:lnTo>
                  <a:pt x="4571" y="38100"/>
                </a:lnTo>
                <a:lnTo>
                  <a:pt x="2285" y="19050"/>
                </a:lnTo>
                <a:lnTo>
                  <a:pt x="0" y="0"/>
                </a:lnTo>
              </a:path>
            </a:pathLst>
          </a:custGeom>
          <a:noFill/>
          <a:ln w="12954">
            <a:solidFill>
              <a:srgbClr val="46a3ba"/>
            </a:solidFill>
            <a:round/>
          </a:ln>
        </p:spPr>
        <p:style>
          <a:lnRef idx="0"/>
          <a:fillRef idx="0"/>
          <a:effectRef idx="0"/>
          <a:fontRef idx="minor"/>
        </p:style>
      </p:sp>
      <p:sp>
        <p:nvSpPr>
          <p:cNvPr id="4050" name="CustomShape 3907"/>
          <p:cNvSpPr/>
          <p:nvPr/>
        </p:nvSpPr>
        <p:spPr>
          <a:xfrm>
            <a:off x="5360760" y="4112640"/>
            <a:ext cx="2520" cy="18720"/>
          </a:xfrm>
          <a:custGeom>
            <a:avLst/>
            <a:gdLst/>
            <a:ahLst/>
            <a:rect l="l" t="t" r="r" b="b"/>
            <a:pathLst>
              <a:path w="3048" h="19050">
                <a:moveTo>
                  <a:pt x="3048" y="19050"/>
                </a:moveTo>
                <a:lnTo>
                  <a:pt x="0" y="0"/>
                </a:lnTo>
              </a:path>
            </a:pathLst>
          </a:custGeom>
          <a:noFill/>
          <a:ln w="12954">
            <a:solidFill>
              <a:srgbClr val="46a2ba"/>
            </a:solidFill>
            <a:round/>
          </a:ln>
        </p:spPr>
        <p:style>
          <a:lnRef idx="0"/>
          <a:fillRef idx="0"/>
          <a:effectRef idx="0"/>
          <a:fontRef idx="minor"/>
        </p:style>
      </p:sp>
      <p:sp>
        <p:nvSpPr>
          <p:cNvPr id="4051" name="CustomShape 3908"/>
          <p:cNvSpPr/>
          <p:nvPr/>
        </p:nvSpPr>
        <p:spPr>
          <a:xfrm>
            <a:off x="5353920" y="4075920"/>
            <a:ext cx="6480" cy="36360"/>
          </a:xfrm>
          <a:custGeom>
            <a:avLst/>
            <a:gdLst/>
            <a:ahLst/>
            <a:rect l="l" t="t" r="r" b="b"/>
            <a:pathLst>
              <a:path w="6858" h="36575">
                <a:moveTo>
                  <a:pt x="6858" y="36575"/>
                </a:moveTo>
                <a:lnTo>
                  <a:pt x="0" y="0"/>
                </a:lnTo>
              </a:path>
            </a:pathLst>
          </a:custGeom>
          <a:noFill/>
          <a:ln w="12953">
            <a:solidFill>
              <a:srgbClr val="46a2b9"/>
            </a:solidFill>
            <a:round/>
          </a:ln>
        </p:spPr>
        <p:style>
          <a:lnRef idx="0"/>
          <a:fillRef idx="0"/>
          <a:effectRef idx="0"/>
          <a:fontRef idx="minor"/>
        </p:style>
      </p:sp>
      <p:sp>
        <p:nvSpPr>
          <p:cNvPr id="4052" name="CustomShape 3909"/>
          <p:cNvSpPr/>
          <p:nvPr/>
        </p:nvSpPr>
        <p:spPr>
          <a:xfrm>
            <a:off x="5349240" y="4058280"/>
            <a:ext cx="4320" cy="17280"/>
          </a:xfrm>
          <a:custGeom>
            <a:avLst/>
            <a:gdLst/>
            <a:ahLst/>
            <a:rect l="l" t="t" r="r" b="b"/>
            <a:pathLst>
              <a:path w="4572" h="17525">
                <a:moveTo>
                  <a:pt x="4572" y="17525"/>
                </a:moveTo>
                <a:lnTo>
                  <a:pt x="0" y="0"/>
                </a:lnTo>
              </a:path>
            </a:pathLst>
          </a:custGeom>
          <a:noFill/>
          <a:ln w="12954">
            <a:solidFill>
              <a:srgbClr val="45a2b9"/>
            </a:solidFill>
            <a:round/>
          </a:ln>
        </p:spPr>
        <p:style>
          <a:lnRef idx="0"/>
          <a:fillRef idx="0"/>
          <a:effectRef idx="0"/>
          <a:fontRef idx="minor"/>
        </p:style>
      </p:sp>
      <p:sp>
        <p:nvSpPr>
          <p:cNvPr id="4053" name="CustomShape 3910"/>
          <p:cNvSpPr/>
          <p:nvPr/>
        </p:nvSpPr>
        <p:spPr>
          <a:xfrm>
            <a:off x="5344560" y="4041720"/>
            <a:ext cx="4320" cy="16560"/>
          </a:xfrm>
          <a:custGeom>
            <a:avLst/>
            <a:gdLst/>
            <a:ahLst/>
            <a:rect l="l" t="t" r="r" b="b"/>
            <a:pathLst>
              <a:path w="4572" h="16763">
                <a:moveTo>
                  <a:pt x="4572" y="16763"/>
                </a:moveTo>
                <a:lnTo>
                  <a:pt x="0" y="0"/>
                </a:lnTo>
              </a:path>
            </a:pathLst>
          </a:custGeom>
          <a:noFill/>
          <a:ln w="12954">
            <a:solidFill>
              <a:srgbClr val="45a1b9"/>
            </a:solidFill>
            <a:round/>
          </a:ln>
        </p:spPr>
        <p:style>
          <a:lnRef idx="0"/>
          <a:fillRef idx="0"/>
          <a:effectRef idx="0"/>
          <a:fontRef idx="minor"/>
        </p:style>
      </p:sp>
      <p:sp>
        <p:nvSpPr>
          <p:cNvPr id="4054" name="CustomShape 3911"/>
          <p:cNvSpPr/>
          <p:nvPr/>
        </p:nvSpPr>
        <p:spPr>
          <a:xfrm>
            <a:off x="5339160" y="4026240"/>
            <a:ext cx="5040" cy="14760"/>
          </a:xfrm>
          <a:custGeom>
            <a:avLst/>
            <a:gdLst/>
            <a:ahLst/>
            <a:rect l="l" t="t" r="r" b="b"/>
            <a:pathLst>
              <a:path w="5334" h="15239">
                <a:moveTo>
                  <a:pt x="5334" y="15239"/>
                </a:moveTo>
                <a:lnTo>
                  <a:pt x="0" y="0"/>
                </a:lnTo>
              </a:path>
            </a:pathLst>
          </a:custGeom>
          <a:noFill/>
          <a:ln w="12954">
            <a:solidFill>
              <a:srgbClr val="45a1b8"/>
            </a:solidFill>
            <a:round/>
          </a:ln>
        </p:spPr>
        <p:style>
          <a:lnRef idx="0"/>
          <a:fillRef idx="0"/>
          <a:effectRef idx="0"/>
          <a:fontRef idx="minor"/>
        </p:style>
      </p:sp>
      <p:sp>
        <p:nvSpPr>
          <p:cNvPr id="4055" name="CustomShape 3912"/>
          <p:cNvSpPr/>
          <p:nvPr/>
        </p:nvSpPr>
        <p:spPr>
          <a:xfrm>
            <a:off x="5333400" y="4011840"/>
            <a:ext cx="5760" cy="14040"/>
          </a:xfrm>
          <a:custGeom>
            <a:avLst/>
            <a:gdLst/>
            <a:ahLst/>
            <a:rect l="l" t="t" r="r" b="b"/>
            <a:pathLst>
              <a:path w="6096" h="14477">
                <a:moveTo>
                  <a:pt x="6096" y="14477"/>
                </a:moveTo>
                <a:lnTo>
                  <a:pt x="0" y="0"/>
                </a:lnTo>
              </a:path>
            </a:pathLst>
          </a:custGeom>
          <a:noFill/>
          <a:ln w="12954">
            <a:solidFill>
              <a:srgbClr val="45a0b8"/>
            </a:solidFill>
            <a:round/>
          </a:ln>
        </p:spPr>
        <p:style>
          <a:lnRef idx="0"/>
          <a:fillRef idx="0"/>
          <a:effectRef idx="0"/>
          <a:fontRef idx="minor"/>
        </p:style>
      </p:sp>
      <p:sp>
        <p:nvSpPr>
          <p:cNvPr id="4056" name="CustomShape 3913"/>
          <p:cNvSpPr/>
          <p:nvPr/>
        </p:nvSpPr>
        <p:spPr>
          <a:xfrm>
            <a:off x="5327280" y="3998160"/>
            <a:ext cx="5760" cy="13320"/>
          </a:xfrm>
          <a:custGeom>
            <a:avLst/>
            <a:gdLst/>
            <a:ahLst/>
            <a:rect l="l" t="t" r="r" b="b"/>
            <a:pathLst>
              <a:path w="6096" h="13715">
                <a:moveTo>
                  <a:pt x="6096" y="13716"/>
                </a:moveTo>
                <a:lnTo>
                  <a:pt x="0" y="0"/>
                </a:lnTo>
              </a:path>
            </a:pathLst>
          </a:custGeom>
          <a:noFill/>
          <a:ln w="12953">
            <a:solidFill>
              <a:srgbClr val="449fb7"/>
            </a:solidFill>
            <a:round/>
          </a:ln>
        </p:spPr>
        <p:style>
          <a:lnRef idx="0"/>
          <a:fillRef idx="0"/>
          <a:effectRef idx="0"/>
          <a:fontRef idx="minor"/>
        </p:style>
      </p:sp>
      <p:sp>
        <p:nvSpPr>
          <p:cNvPr id="4057" name="CustomShape 3914"/>
          <p:cNvSpPr/>
          <p:nvPr/>
        </p:nvSpPr>
        <p:spPr>
          <a:xfrm>
            <a:off x="5320440" y="3985920"/>
            <a:ext cx="6480" cy="11880"/>
          </a:xfrm>
          <a:custGeom>
            <a:avLst/>
            <a:gdLst/>
            <a:ahLst/>
            <a:rect l="l" t="t" r="r" b="b"/>
            <a:pathLst>
              <a:path w="6858" h="12191">
                <a:moveTo>
                  <a:pt x="6858" y="12191"/>
                </a:moveTo>
                <a:lnTo>
                  <a:pt x="0" y="0"/>
                </a:lnTo>
              </a:path>
            </a:pathLst>
          </a:custGeom>
          <a:noFill/>
          <a:ln w="12954">
            <a:solidFill>
              <a:srgbClr val="449fb6"/>
            </a:solidFill>
            <a:round/>
          </a:ln>
        </p:spPr>
        <p:style>
          <a:lnRef idx="0"/>
          <a:fillRef idx="0"/>
          <a:effectRef idx="0"/>
          <a:fontRef idx="minor"/>
        </p:style>
      </p:sp>
      <p:sp>
        <p:nvSpPr>
          <p:cNvPr id="4058" name="CustomShape 3915"/>
          <p:cNvSpPr/>
          <p:nvPr/>
        </p:nvSpPr>
        <p:spPr>
          <a:xfrm>
            <a:off x="5312520" y="3974760"/>
            <a:ext cx="7200" cy="11160"/>
          </a:xfrm>
          <a:custGeom>
            <a:avLst/>
            <a:gdLst/>
            <a:ahLst/>
            <a:rect l="l" t="t" r="r" b="b"/>
            <a:pathLst>
              <a:path w="7620" h="11429">
                <a:moveTo>
                  <a:pt x="7620" y="11430"/>
                </a:moveTo>
                <a:lnTo>
                  <a:pt x="0" y="0"/>
                </a:lnTo>
              </a:path>
            </a:pathLst>
          </a:custGeom>
          <a:noFill/>
          <a:ln w="12954">
            <a:solidFill>
              <a:srgbClr val="449eb5"/>
            </a:solidFill>
            <a:round/>
          </a:ln>
        </p:spPr>
        <p:style>
          <a:lnRef idx="0"/>
          <a:fillRef idx="0"/>
          <a:effectRef idx="0"/>
          <a:fontRef idx="minor"/>
        </p:style>
      </p:sp>
      <p:sp>
        <p:nvSpPr>
          <p:cNvPr id="4059" name="CustomShape 3916"/>
          <p:cNvSpPr/>
          <p:nvPr/>
        </p:nvSpPr>
        <p:spPr>
          <a:xfrm>
            <a:off x="5304960" y="3963960"/>
            <a:ext cx="7200" cy="10440"/>
          </a:xfrm>
          <a:custGeom>
            <a:avLst/>
            <a:gdLst/>
            <a:ahLst/>
            <a:rect l="l" t="t" r="r" b="b"/>
            <a:pathLst>
              <a:path w="7620" h="10667">
                <a:moveTo>
                  <a:pt x="7620" y="10668"/>
                </a:moveTo>
                <a:lnTo>
                  <a:pt x="0" y="0"/>
                </a:lnTo>
              </a:path>
            </a:pathLst>
          </a:custGeom>
          <a:noFill/>
          <a:ln w="12954">
            <a:solidFill>
              <a:srgbClr val="439db4"/>
            </a:solidFill>
            <a:round/>
          </a:ln>
        </p:spPr>
        <p:style>
          <a:lnRef idx="0"/>
          <a:fillRef idx="0"/>
          <a:effectRef idx="0"/>
          <a:fontRef idx="minor"/>
        </p:style>
      </p:sp>
      <p:sp>
        <p:nvSpPr>
          <p:cNvPr id="4060" name="CustomShape 3917"/>
          <p:cNvSpPr/>
          <p:nvPr/>
        </p:nvSpPr>
        <p:spPr>
          <a:xfrm>
            <a:off x="5297400" y="3953880"/>
            <a:ext cx="7200" cy="9720"/>
          </a:xfrm>
          <a:custGeom>
            <a:avLst/>
            <a:gdLst/>
            <a:ahLst/>
            <a:rect l="l" t="t" r="r" b="b"/>
            <a:pathLst>
              <a:path w="7620" h="9905">
                <a:moveTo>
                  <a:pt x="7620" y="9905"/>
                </a:moveTo>
                <a:lnTo>
                  <a:pt x="0" y="0"/>
                </a:lnTo>
              </a:path>
            </a:pathLst>
          </a:custGeom>
          <a:noFill/>
          <a:ln w="12954">
            <a:solidFill>
              <a:srgbClr val="429bb0"/>
            </a:solidFill>
            <a:round/>
          </a:ln>
        </p:spPr>
        <p:style>
          <a:lnRef idx="0"/>
          <a:fillRef idx="0"/>
          <a:effectRef idx="0"/>
          <a:fontRef idx="minor"/>
        </p:style>
      </p:sp>
      <p:sp>
        <p:nvSpPr>
          <p:cNvPr id="4061" name="CustomShape 3918"/>
          <p:cNvSpPr/>
          <p:nvPr/>
        </p:nvSpPr>
        <p:spPr>
          <a:xfrm>
            <a:off x="5289120" y="3945600"/>
            <a:ext cx="7920" cy="7920"/>
          </a:xfrm>
          <a:custGeom>
            <a:avLst/>
            <a:gdLst/>
            <a:ahLst/>
            <a:rect l="l" t="t" r="r" b="b"/>
            <a:pathLst>
              <a:path w="8382" h="8382">
                <a:moveTo>
                  <a:pt x="8382" y="8382"/>
                </a:moveTo>
                <a:lnTo>
                  <a:pt x="0" y="0"/>
                </a:lnTo>
              </a:path>
            </a:pathLst>
          </a:custGeom>
          <a:noFill/>
          <a:ln w="12954">
            <a:solidFill>
              <a:srgbClr val="4198ae"/>
            </a:solidFill>
            <a:round/>
          </a:ln>
        </p:spPr>
        <p:style>
          <a:lnRef idx="0"/>
          <a:fillRef idx="0"/>
          <a:effectRef idx="0"/>
          <a:fontRef idx="minor"/>
        </p:style>
      </p:sp>
      <p:sp>
        <p:nvSpPr>
          <p:cNvPr id="4062" name="CustomShape 3919"/>
          <p:cNvSpPr/>
          <p:nvPr/>
        </p:nvSpPr>
        <p:spPr>
          <a:xfrm>
            <a:off x="5280840" y="3938760"/>
            <a:ext cx="7920" cy="6480"/>
          </a:xfrm>
          <a:custGeom>
            <a:avLst/>
            <a:gdLst/>
            <a:ahLst/>
            <a:rect l="l" t="t" r="r" b="b"/>
            <a:pathLst>
              <a:path w="8382" h="6858">
                <a:moveTo>
                  <a:pt x="8382" y="6858"/>
                </a:moveTo>
                <a:lnTo>
                  <a:pt x="0" y="0"/>
                </a:lnTo>
              </a:path>
            </a:pathLst>
          </a:custGeom>
          <a:noFill/>
          <a:ln w="12954">
            <a:solidFill>
              <a:srgbClr val="4096ac"/>
            </a:solidFill>
            <a:round/>
          </a:ln>
        </p:spPr>
        <p:style>
          <a:lnRef idx="0"/>
          <a:fillRef idx="0"/>
          <a:effectRef idx="0"/>
          <a:fontRef idx="minor"/>
        </p:style>
      </p:sp>
      <p:sp>
        <p:nvSpPr>
          <p:cNvPr id="4063" name="CustomShape 3920"/>
          <p:cNvSpPr/>
          <p:nvPr/>
        </p:nvSpPr>
        <p:spPr>
          <a:xfrm>
            <a:off x="5271480" y="3933360"/>
            <a:ext cx="8640" cy="5040"/>
          </a:xfrm>
          <a:custGeom>
            <a:avLst/>
            <a:gdLst/>
            <a:ahLst/>
            <a:rect l="l" t="t" r="r" b="b"/>
            <a:pathLst>
              <a:path w="9144" h="5334">
                <a:moveTo>
                  <a:pt x="9144" y="5334"/>
                </a:moveTo>
                <a:lnTo>
                  <a:pt x="0" y="0"/>
                </a:lnTo>
              </a:path>
            </a:pathLst>
          </a:custGeom>
          <a:noFill/>
          <a:ln w="12954">
            <a:solidFill>
              <a:srgbClr val="3e92a9"/>
            </a:solidFill>
            <a:round/>
          </a:ln>
        </p:spPr>
        <p:style>
          <a:lnRef idx="0"/>
          <a:fillRef idx="0"/>
          <a:effectRef idx="0"/>
          <a:fontRef idx="minor"/>
        </p:style>
      </p:sp>
      <p:sp>
        <p:nvSpPr>
          <p:cNvPr id="4064" name="CustomShape 3921"/>
          <p:cNvSpPr/>
          <p:nvPr/>
        </p:nvSpPr>
        <p:spPr>
          <a:xfrm>
            <a:off x="5262480" y="3929040"/>
            <a:ext cx="8640" cy="4320"/>
          </a:xfrm>
          <a:custGeom>
            <a:avLst/>
            <a:gdLst/>
            <a:ahLst/>
            <a:rect l="l" t="t" r="r" b="b"/>
            <a:pathLst>
              <a:path w="9144" h="4572">
                <a:moveTo>
                  <a:pt x="9144" y="4572"/>
                </a:moveTo>
                <a:lnTo>
                  <a:pt x="0" y="0"/>
                </a:lnTo>
              </a:path>
            </a:pathLst>
          </a:custGeom>
          <a:noFill/>
          <a:ln w="12954">
            <a:solidFill>
              <a:srgbClr val="3c90a3"/>
            </a:solidFill>
            <a:round/>
          </a:ln>
        </p:spPr>
        <p:style>
          <a:lnRef idx="0"/>
          <a:fillRef idx="0"/>
          <a:effectRef idx="0"/>
          <a:fontRef idx="minor"/>
        </p:style>
      </p:sp>
      <p:sp>
        <p:nvSpPr>
          <p:cNvPr id="4065" name="CustomShape 3922"/>
          <p:cNvSpPr/>
          <p:nvPr/>
        </p:nvSpPr>
        <p:spPr>
          <a:xfrm>
            <a:off x="5253120" y="3925800"/>
            <a:ext cx="8640" cy="2520"/>
          </a:xfrm>
          <a:custGeom>
            <a:avLst/>
            <a:gdLst/>
            <a:ahLst/>
            <a:rect l="l" t="t" r="r" b="b"/>
            <a:pathLst>
              <a:path w="9144" h="3048">
                <a:moveTo>
                  <a:pt x="9144" y="3048"/>
                </a:moveTo>
                <a:lnTo>
                  <a:pt x="0" y="0"/>
                </a:lnTo>
              </a:path>
            </a:pathLst>
          </a:custGeom>
          <a:noFill/>
          <a:ln w="12954">
            <a:solidFill>
              <a:srgbClr val="3a8a9f"/>
            </a:solidFill>
            <a:round/>
          </a:ln>
        </p:spPr>
        <p:style>
          <a:lnRef idx="0"/>
          <a:fillRef idx="0"/>
          <a:effectRef idx="0"/>
          <a:fontRef idx="minor"/>
        </p:style>
      </p:sp>
      <p:sp>
        <p:nvSpPr>
          <p:cNvPr id="4066" name="CustomShape 3923"/>
          <p:cNvSpPr/>
          <p:nvPr/>
        </p:nvSpPr>
        <p:spPr>
          <a:xfrm>
            <a:off x="5244120" y="3923640"/>
            <a:ext cx="8640" cy="1800"/>
          </a:xfrm>
          <a:custGeom>
            <a:avLst/>
            <a:gdLst/>
            <a:ahLst/>
            <a:rect l="l" t="t" r="r" b="b"/>
            <a:pathLst>
              <a:path w="9144" h="2286">
                <a:moveTo>
                  <a:pt x="9144" y="2286"/>
                </a:moveTo>
                <a:lnTo>
                  <a:pt x="0" y="0"/>
                </a:lnTo>
              </a:path>
            </a:pathLst>
          </a:custGeom>
          <a:noFill/>
          <a:ln w="12954">
            <a:solidFill>
              <a:srgbClr val="398699"/>
            </a:solidFill>
            <a:round/>
          </a:ln>
        </p:spPr>
        <p:style>
          <a:lnRef idx="0"/>
          <a:fillRef idx="0"/>
          <a:effectRef idx="0"/>
          <a:fontRef idx="minor"/>
        </p:style>
      </p:sp>
      <p:sp>
        <p:nvSpPr>
          <p:cNvPr id="4067" name="CustomShape 3924"/>
          <p:cNvSpPr/>
          <p:nvPr/>
        </p:nvSpPr>
        <p:spPr>
          <a:xfrm>
            <a:off x="5234040" y="3922920"/>
            <a:ext cx="9720" cy="360"/>
          </a:xfrm>
          <a:custGeom>
            <a:avLst/>
            <a:gdLst/>
            <a:ahLst/>
            <a:rect l="l" t="t" r="r" b="b"/>
            <a:pathLst>
              <a:path w="9905" h="762">
                <a:moveTo>
                  <a:pt x="9905" y="762"/>
                </a:moveTo>
                <a:lnTo>
                  <a:pt x="0" y="0"/>
                </a:lnTo>
              </a:path>
            </a:pathLst>
          </a:custGeom>
          <a:noFill/>
          <a:ln w="12953">
            <a:solidFill>
              <a:srgbClr val="378294"/>
            </a:solidFill>
            <a:round/>
          </a:ln>
        </p:spPr>
        <p:style>
          <a:lnRef idx="0"/>
          <a:fillRef idx="0"/>
          <a:effectRef idx="0"/>
          <a:fontRef idx="minor"/>
        </p:style>
      </p:sp>
      <p:sp>
        <p:nvSpPr>
          <p:cNvPr id="4068" name="CustomShape 3925"/>
          <p:cNvSpPr/>
          <p:nvPr/>
        </p:nvSpPr>
        <p:spPr>
          <a:xfrm>
            <a:off x="5225760" y="3922920"/>
            <a:ext cx="7920" cy="360"/>
          </a:xfrm>
          <a:custGeom>
            <a:avLst/>
            <a:gdLst/>
            <a:ahLst/>
            <a:rect l="l" t="t" r="r" b="b"/>
            <a:pathLst>
              <a:path w="8382" h="762">
                <a:moveTo>
                  <a:pt x="8382" y="0"/>
                </a:moveTo>
                <a:lnTo>
                  <a:pt x="0" y="762"/>
                </a:lnTo>
              </a:path>
            </a:pathLst>
          </a:custGeom>
          <a:noFill/>
          <a:ln w="12954">
            <a:solidFill>
              <a:srgbClr val="357d90"/>
            </a:solidFill>
            <a:round/>
          </a:ln>
        </p:spPr>
        <p:style>
          <a:lnRef idx="0"/>
          <a:fillRef idx="0"/>
          <a:effectRef idx="0"/>
          <a:fontRef idx="minor"/>
        </p:style>
      </p:sp>
      <p:sp>
        <p:nvSpPr>
          <p:cNvPr id="4069" name="CustomShape 3926"/>
          <p:cNvSpPr/>
          <p:nvPr/>
        </p:nvSpPr>
        <p:spPr>
          <a:xfrm>
            <a:off x="5218200" y="3923640"/>
            <a:ext cx="7200" cy="1080"/>
          </a:xfrm>
          <a:custGeom>
            <a:avLst/>
            <a:gdLst/>
            <a:ahLst/>
            <a:rect l="l" t="t" r="r" b="b"/>
            <a:pathLst>
              <a:path w="7620" h="1524">
                <a:moveTo>
                  <a:pt x="7620" y="0"/>
                </a:moveTo>
                <a:lnTo>
                  <a:pt x="0" y="1524"/>
                </a:lnTo>
              </a:path>
            </a:pathLst>
          </a:custGeom>
          <a:noFill/>
          <a:ln w="12953">
            <a:solidFill>
              <a:srgbClr val="33798a"/>
            </a:solidFill>
            <a:round/>
          </a:ln>
        </p:spPr>
        <p:style>
          <a:lnRef idx="0"/>
          <a:fillRef idx="0"/>
          <a:effectRef idx="0"/>
          <a:fontRef idx="minor"/>
        </p:style>
      </p:sp>
      <p:sp>
        <p:nvSpPr>
          <p:cNvPr id="4070" name="CustomShape 3927"/>
          <p:cNvSpPr/>
          <p:nvPr/>
        </p:nvSpPr>
        <p:spPr>
          <a:xfrm>
            <a:off x="5210640" y="3925080"/>
            <a:ext cx="7200" cy="1800"/>
          </a:xfrm>
          <a:custGeom>
            <a:avLst/>
            <a:gdLst/>
            <a:ahLst/>
            <a:rect l="l" t="t" r="r" b="b"/>
            <a:pathLst>
              <a:path w="7620" h="2286">
                <a:moveTo>
                  <a:pt x="7620" y="0"/>
                </a:moveTo>
                <a:lnTo>
                  <a:pt x="0" y="2286"/>
                </a:lnTo>
              </a:path>
            </a:pathLst>
          </a:custGeom>
          <a:noFill/>
          <a:ln w="12954">
            <a:solidFill>
              <a:srgbClr val="347b8c"/>
            </a:solidFill>
            <a:round/>
          </a:ln>
        </p:spPr>
        <p:style>
          <a:lnRef idx="0"/>
          <a:fillRef idx="0"/>
          <a:effectRef idx="0"/>
          <a:fontRef idx="minor"/>
        </p:style>
      </p:sp>
      <p:sp>
        <p:nvSpPr>
          <p:cNvPr id="4071" name="CustomShape 3928"/>
          <p:cNvSpPr/>
          <p:nvPr/>
        </p:nvSpPr>
        <p:spPr>
          <a:xfrm>
            <a:off x="5203080" y="3927240"/>
            <a:ext cx="7200" cy="2520"/>
          </a:xfrm>
          <a:custGeom>
            <a:avLst/>
            <a:gdLst/>
            <a:ahLst/>
            <a:rect l="l" t="t" r="r" b="b"/>
            <a:pathLst>
              <a:path w="7620" h="3048">
                <a:moveTo>
                  <a:pt x="7620" y="0"/>
                </a:moveTo>
                <a:lnTo>
                  <a:pt x="0" y="3048"/>
                </a:lnTo>
              </a:path>
            </a:pathLst>
          </a:custGeom>
          <a:noFill/>
          <a:ln w="12954">
            <a:solidFill>
              <a:srgbClr val="357e92"/>
            </a:solidFill>
            <a:round/>
          </a:ln>
        </p:spPr>
        <p:style>
          <a:lnRef idx="0"/>
          <a:fillRef idx="0"/>
          <a:effectRef idx="0"/>
          <a:fontRef idx="minor"/>
        </p:style>
      </p:sp>
      <p:sp>
        <p:nvSpPr>
          <p:cNvPr id="4072" name="CustomShape 3929"/>
          <p:cNvSpPr/>
          <p:nvPr/>
        </p:nvSpPr>
        <p:spPr>
          <a:xfrm>
            <a:off x="5195160" y="3930480"/>
            <a:ext cx="7200" cy="3600"/>
          </a:xfrm>
          <a:custGeom>
            <a:avLst/>
            <a:gdLst/>
            <a:ahLst/>
            <a:rect l="l" t="t" r="r" b="b"/>
            <a:pathLst>
              <a:path w="7620" h="3810">
                <a:moveTo>
                  <a:pt x="7620" y="0"/>
                </a:moveTo>
                <a:lnTo>
                  <a:pt x="0" y="3810"/>
                </a:lnTo>
              </a:path>
            </a:pathLst>
          </a:custGeom>
          <a:noFill/>
          <a:ln w="12954">
            <a:solidFill>
              <a:srgbClr val="388395"/>
            </a:solidFill>
            <a:round/>
          </a:ln>
        </p:spPr>
        <p:style>
          <a:lnRef idx="0"/>
          <a:fillRef idx="0"/>
          <a:effectRef idx="0"/>
          <a:fontRef idx="minor"/>
        </p:style>
      </p:sp>
      <p:sp>
        <p:nvSpPr>
          <p:cNvPr id="4073" name="CustomShape 3930"/>
          <p:cNvSpPr/>
          <p:nvPr/>
        </p:nvSpPr>
        <p:spPr>
          <a:xfrm>
            <a:off x="5187600" y="3934080"/>
            <a:ext cx="7200" cy="5040"/>
          </a:xfrm>
          <a:custGeom>
            <a:avLst/>
            <a:gdLst/>
            <a:ahLst/>
            <a:rect l="l" t="t" r="r" b="b"/>
            <a:pathLst>
              <a:path w="7620" h="5334">
                <a:moveTo>
                  <a:pt x="7620" y="0"/>
                </a:moveTo>
                <a:lnTo>
                  <a:pt x="0" y="5334"/>
                </a:lnTo>
              </a:path>
            </a:pathLst>
          </a:custGeom>
          <a:noFill/>
          <a:ln w="12954">
            <a:solidFill>
              <a:srgbClr val="398598"/>
            </a:solidFill>
            <a:round/>
          </a:ln>
        </p:spPr>
        <p:style>
          <a:lnRef idx="0"/>
          <a:fillRef idx="0"/>
          <a:effectRef idx="0"/>
          <a:fontRef idx="minor"/>
        </p:style>
      </p:sp>
      <p:sp>
        <p:nvSpPr>
          <p:cNvPr id="4074" name="CustomShape 3931"/>
          <p:cNvSpPr/>
          <p:nvPr/>
        </p:nvSpPr>
        <p:spPr>
          <a:xfrm>
            <a:off x="5180760" y="3939480"/>
            <a:ext cx="6480" cy="5760"/>
          </a:xfrm>
          <a:custGeom>
            <a:avLst/>
            <a:gdLst/>
            <a:ahLst/>
            <a:rect l="l" t="t" r="r" b="b"/>
            <a:pathLst>
              <a:path w="6858" h="6096">
                <a:moveTo>
                  <a:pt x="6858" y="0"/>
                </a:moveTo>
                <a:lnTo>
                  <a:pt x="0" y="6096"/>
                </a:lnTo>
              </a:path>
            </a:pathLst>
          </a:custGeom>
          <a:noFill/>
          <a:ln w="12954">
            <a:solidFill>
              <a:srgbClr val="3a879c"/>
            </a:solidFill>
            <a:round/>
          </a:ln>
        </p:spPr>
        <p:style>
          <a:lnRef idx="0"/>
          <a:fillRef idx="0"/>
          <a:effectRef idx="0"/>
          <a:fontRef idx="minor"/>
        </p:style>
      </p:sp>
      <p:sp>
        <p:nvSpPr>
          <p:cNvPr id="4075" name="CustomShape 3932"/>
          <p:cNvSpPr/>
          <p:nvPr/>
        </p:nvSpPr>
        <p:spPr>
          <a:xfrm>
            <a:off x="5173920" y="3945600"/>
            <a:ext cx="6480" cy="6480"/>
          </a:xfrm>
          <a:custGeom>
            <a:avLst/>
            <a:gdLst/>
            <a:ahLst/>
            <a:rect l="l" t="t" r="r" b="b"/>
            <a:pathLst>
              <a:path w="6858" h="6858">
                <a:moveTo>
                  <a:pt x="6858" y="0"/>
                </a:moveTo>
                <a:lnTo>
                  <a:pt x="0" y="6858"/>
                </a:lnTo>
              </a:path>
            </a:pathLst>
          </a:custGeom>
          <a:noFill/>
          <a:ln w="12954">
            <a:solidFill>
              <a:srgbClr val="3a8a9f"/>
            </a:solidFill>
            <a:round/>
          </a:ln>
        </p:spPr>
        <p:style>
          <a:lnRef idx="0"/>
          <a:fillRef idx="0"/>
          <a:effectRef idx="0"/>
          <a:fontRef idx="minor"/>
        </p:style>
      </p:sp>
      <p:sp>
        <p:nvSpPr>
          <p:cNvPr id="4076" name="CustomShape 3933"/>
          <p:cNvSpPr/>
          <p:nvPr/>
        </p:nvSpPr>
        <p:spPr>
          <a:xfrm>
            <a:off x="5164200" y="3952440"/>
            <a:ext cx="9720" cy="11160"/>
          </a:xfrm>
          <a:custGeom>
            <a:avLst/>
            <a:gdLst/>
            <a:ahLst/>
            <a:rect l="l" t="t" r="r" b="b"/>
            <a:pathLst>
              <a:path w="9905" h="11429">
                <a:moveTo>
                  <a:pt x="9905" y="0"/>
                </a:moveTo>
                <a:lnTo>
                  <a:pt x="0" y="11430"/>
                </a:lnTo>
              </a:path>
            </a:pathLst>
          </a:custGeom>
          <a:noFill/>
          <a:ln w="12954">
            <a:solidFill>
              <a:srgbClr val="3b8da0"/>
            </a:solidFill>
            <a:round/>
          </a:ln>
        </p:spPr>
        <p:style>
          <a:lnRef idx="0"/>
          <a:fillRef idx="0"/>
          <a:effectRef idx="0"/>
          <a:fontRef idx="minor"/>
        </p:style>
      </p:sp>
      <p:sp>
        <p:nvSpPr>
          <p:cNvPr id="4077" name="CustomShape 3934"/>
          <p:cNvSpPr/>
          <p:nvPr/>
        </p:nvSpPr>
        <p:spPr>
          <a:xfrm>
            <a:off x="5154840" y="3963960"/>
            <a:ext cx="8640" cy="14040"/>
          </a:xfrm>
          <a:custGeom>
            <a:avLst/>
            <a:gdLst/>
            <a:ahLst/>
            <a:rect l="l" t="t" r="r" b="b"/>
            <a:pathLst>
              <a:path w="9144" h="14477">
                <a:moveTo>
                  <a:pt x="9144" y="0"/>
                </a:moveTo>
                <a:lnTo>
                  <a:pt x="0" y="14478"/>
                </a:lnTo>
              </a:path>
            </a:pathLst>
          </a:custGeom>
          <a:noFill/>
          <a:ln w="12954">
            <a:solidFill>
              <a:srgbClr val="3c90a3"/>
            </a:solidFill>
            <a:round/>
          </a:ln>
        </p:spPr>
        <p:style>
          <a:lnRef idx="0"/>
          <a:fillRef idx="0"/>
          <a:effectRef idx="0"/>
          <a:fontRef idx="minor"/>
        </p:style>
      </p:sp>
      <p:sp>
        <p:nvSpPr>
          <p:cNvPr id="4078" name="CustomShape 3935"/>
          <p:cNvSpPr/>
          <p:nvPr/>
        </p:nvSpPr>
        <p:spPr>
          <a:xfrm>
            <a:off x="5145120" y="3978360"/>
            <a:ext cx="9720" cy="18000"/>
          </a:xfrm>
          <a:custGeom>
            <a:avLst/>
            <a:gdLst/>
            <a:ahLst/>
            <a:rect l="l" t="t" r="r" b="b"/>
            <a:pathLst>
              <a:path w="9905" h="18287">
                <a:moveTo>
                  <a:pt x="9905" y="0"/>
                </a:moveTo>
                <a:lnTo>
                  <a:pt x="0" y="18288"/>
                </a:lnTo>
              </a:path>
            </a:pathLst>
          </a:custGeom>
          <a:noFill/>
          <a:ln w="12954">
            <a:solidFill>
              <a:srgbClr val="3d91a5"/>
            </a:solidFill>
            <a:round/>
          </a:ln>
        </p:spPr>
        <p:style>
          <a:lnRef idx="0"/>
          <a:fillRef idx="0"/>
          <a:effectRef idx="0"/>
          <a:fontRef idx="minor"/>
        </p:style>
      </p:sp>
      <p:sp>
        <p:nvSpPr>
          <p:cNvPr id="4079" name="CustomShape 3936"/>
          <p:cNvSpPr/>
          <p:nvPr/>
        </p:nvSpPr>
        <p:spPr>
          <a:xfrm>
            <a:off x="5135760" y="3996720"/>
            <a:ext cx="8640" cy="20160"/>
          </a:xfrm>
          <a:custGeom>
            <a:avLst/>
            <a:gdLst/>
            <a:ahLst/>
            <a:rect l="l" t="t" r="r" b="b"/>
            <a:pathLst>
              <a:path w="9144" h="20574">
                <a:moveTo>
                  <a:pt x="9144" y="0"/>
                </a:moveTo>
                <a:lnTo>
                  <a:pt x="0" y="20574"/>
                </a:lnTo>
              </a:path>
            </a:pathLst>
          </a:custGeom>
          <a:noFill/>
          <a:ln w="12954">
            <a:solidFill>
              <a:srgbClr val="3d92a6"/>
            </a:solidFill>
            <a:round/>
          </a:ln>
        </p:spPr>
        <p:style>
          <a:lnRef idx="0"/>
          <a:fillRef idx="0"/>
          <a:effectRef idx="0"/>
          <a:fontRef idx="minor"/>
        </p:style>
      </p:sp>
      <p:sp>
        <p:nvSpPr>
          <p:cNvPr id="4080" name="CustomShape 3937"/>
          <p:cNvSpPr/>
          <p:nvPr/>
        </p:nvSpPr>
        <p:spPr>
          <a:xfrm>
            <a:off x="5135760" y="3940200"/>
            <a:ext cx="360" cy="76680"/>
          </a:xfrm>
          <a:custGeom>
            <a:avLst/>
            <a:gdLst/>
            <a:ahLst/>
            <a:rect l="l" t="t" r="r" b="b"/>
            <a:pathLst>
              <a:path w="0" h="76962">
                <a:moveTo>
                  <a:pt x="0" y="76962"/>
                </a:moveTo>
                <a:lnTo>
                  <a:pt x="0" y="0"/>
                </a:lnTo>
              </a:path>
            </a:pathLst>
          </a:custGeom>
          <a:noFill/>
          <a:ln w="12954">
            <a:solidFill>
              <a:srgbClr val="46a3ba"/>
            </a:solidFill>
            <a:round/>
          </a:ln>
        </p:spPr>
        <p:style>
          <a:lnRef idx="0"/>
          <a:fillRef idx="0"/>
          <a:effectRef idx="0"/>
          <a:fontRef idx="minor"/>
        </p:style>
      </p:sp>
      <p:sp>
        <p:nvSpPr>
          <p:cNvPr id="4081" name="CustomShape 3938"/>
          <p:cNvSpPr/>
          <p:nvPr/>
        </p:nvSpPr>
        <p:spPr>
          <a:xfrm>
            <a:off x="4987440" y="3940200"/>
            <a:ext cx="148320" cy="360"/>
          </a:xfrm>
          <a:custGeom>
            <a:avLst/>
            <a:gdLst/>
            <a:ahLst/>
            <a:rect l="l" t="t" r="r" b="b"/>
            <a:pathLst>
              <a:path w="148589" h="0">
                <a:moveTo>
                  <a:pt x="148589" y="0"/>
                </a:moveTo>
                <a:lnTo>
                  <a:pt x="0" y="0"/>
                </a:lnTo>
              </a:path>
            </a:pathLst>
          </a:custGeom>
          <a:noFill/>
          <a:ln w="12954">
            <a:solidFill>
              <a:srgbClr val="358092"/>
            </a:solidFill>
            <a:round/>
          </a:ln>
        </p:spPr>
        <p:style>
          <a:lnRef idx="0"/>
          <a:fillRef idx="0"/>
          <a:effectRef idx="0"/>
          <a:fontRef idx="minor"/>
        </p:style>
      </p:sp>
      <p:sp>
        <p:nvSpPr>
          <p:cNvPr id="4082" name="CustomShape 3939"/>
          <p:cNvSpPr/>
          <p:nvPr/>
        </p:nvSpPr>
        <p:spPr>
          <a:xfrm>
            <a:off x="498744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4083" name="CustomShape 3940"/>
          <p:cNvSpPr/>
          <p:nvPr/>
        </p:nvSpPr>
        <p:spPr>
          <a:xfrm>
            <a:off x="4987440" y="3963960"/>
            <a:ext cx="11160" cy="1800"/>
          </a:xfrm>
          <a:custGeom>
            <a:avLst/>
            <a:gdLst/>
            <a:ahLst/>
            <a:rect l="l" t="t" r="r" b="b"/>
            <a:pathLst>
              <a:path w="11429" h="2286">
                <a:moveTo>
                  <a:pt x="0" y="0"/>
                </a:moveTo>
                <a:lnTo>
                  <a:pt x="11430" y="2285"/>
                </a:lnTo>
              </a:path>
            </a:pathLst>
          </a:custGeom>
          <a:noFill/>
          <a:ln w="12954">
            <a:solidFill>
              <a:srgbClr val="327989"/>
            </a:solidFill>
            <a:round/>
          </a:ln>
        </p:spPr>
        <p:style>
          <a:lnRef idx="0"/>
          <a:fillRef idx="0"/>
          <a:effectRef idx="0"/>
          <a:fontRef idx="minor"/>
        </p:style>
      </p:sp>
      <p:sp>
        <p:nvSpPr>
          <p:cNvPr id="4084" name="CustomShape 3941"/>
          <p:cNvSpPr/>
          <p:nvPr/>
        </p:nvSpPr>
        <p:spPr>
          <a:xfrm>
            <a:off x="4998600" y="3966120"/>
            <a:ext cx="5040" cy="1080"/>
          </a:xfrm>
          <a:custGeom>
            <a:avLst/>
            <a:gdLst/>
            <a:ahLst/>
            <a:rect l="l" t="t" r="r" b="b"/>
            <a:pathLst>
              <a:path w="5334" h="1524">
                <a:moveTo>
                  <a:pt x="0" y="0"/>
                </a:moveTo>
                <a:lnTo>
                  <a:pt x="5334" y="1523"/>
                </a:lnTo>
              </a:path>
            </a:pathLst>
          </a:custGeom>
          <a:noFill/>
          <a:ln w="12954">
            <a:solidFill>
              <a:srgbClr val="347c8f"/>
            </a:solidFill>
            <a:round/>
          </a:ln>
        </p:spPr>
        <p:style>
          <a:lnRef idx="0"/>
          <a:fillRef idx="0"/>
          <a:effectRef idx="0"/>
          <a:fontRef idx="minor"/>
        </p:style>
      </p:sp>
      <p:sp>
        <p:nvSpPr>
          <p:cNvPr id="4085" name="CustomShape 3942"/>
          <p:cNvSpPr/>
          <p:nvPr/>
        </p:nvSpPr>
        <p:spPr>
          <a:xfrm>
            <a:off x="5004000" y="3967560"/>
            <a:ext cx="4320" cy="1800"/>
          </a:xfrm>
          <a:custGeom>
            <a:avLst/>
            <a:gdLst/>
            <a:ahLst/>
            <a:rect l="l" t="t" r="r" b="b"/>
            <a:pathLst>
              <a:path w="4572" h="2286">
                <a:moveTo>
                  <a:pt x="0" y="0"/>
                </a:moveTo>
                <a:lnTo>
                  <a:pt x="4572" y="2285"/>
                </a:lnTo>
              </a:path>
            </a:pathLst>
          </a:custGeom>
          <a:noFill/>
          <a:ln w="12954">
            <a:solidFill>
              <a:srgbClr val="378193"/>
            </a:solidFill>
            <a:round/>
          </a:ln>
        </p:spPr>
        <p:style>
          <a:lnRef idx="0"/>
          <a:fillRef idx="0"/>
          <a:effectRef idx="0"/>
          <a:fontRef idx="minor"/>
        </p:style>
      </p:sp>
      <p:sp>
        <p:nvSpPr>
          <p:cNvPr id="4086" name="CustomShape 3943"/>
          <p:cNvSpPr/>
          <p:nvPr/>
        </p:nvSpPr>
        <p:spPr>
          <a:xfrm>
            <a:off x="5008680" y="3970080"/>
            <a:ext cx="3600" cy="1800"/>
          </a:xfrm>
          <a:custGeom>
            <a:avLst/>
            <a:gdLst/>
            <a:ahLst/>
            <a:rect l="l" t="t" r="r" b="b"/>
            <a:pathLst>
              <a:path w="3810" h="2286">
                <a:moveTo>
                  <a:pt x="0" y="0"/>
                </a:moveTo>
                <a:lnTo>
                  <a:pt x="3810" y="2285"/>
                </a:lnTo>
              </a:path>
            </a:pathLst>
          </a:custGeom>
          <a:noFill/>
          <a:ln w="12954">
            <a:solidFill>
              <a:srgbClr val="398597"/>
            </a:solidFill>
            <a:round/>
          </a:ln>
        </p:spPr>
        <p:style>
          <a:lnRef idx="0"/>
          <a:fillRef idx="0"/>
          <a:effectRef idx="0"/>
          <a:fontRef idx="minor"/>
        </p:style>
      </p:sp>
      <p:sp>
        <p:nvSpPr>
          <p:cNvPr id="4087" name="CustomShape 3944"/>
          <p:cNvSpPr/>
          <p:nvPr/>
        </p:nvSpPr>
        <p:spPr>
          <a:xfrm>
            <a:off x="5012280" y="3972240"/>
            <a:ext cx="3600" cy="2520"/>
          </a:xfrm>
          <a:custGeom>
            <a:avLst/>
            <a:gdLst/>
            <a:ahLst/>
            <a:rect l="l" t="t" r="r" b="b"/>
            <a:pathLst>
              <a:path w="3810" h="3048">
                <a:moveTo>
                  <a:pt x="0" y="0"/>
                </a:moveTo>
                <a:lnTo>
                  <a:pt x="3810" y="3047"/>
                </a:lnTo>
              </a:path>
            </a:pathLst>
          </a:custGeom>
          <a:noFill/>
          <a:ln w="12954">
            <a:solidFill>
              <a:srgbClr val="3a889d"/>
            </a:solidFill>
            <a:round/>
          </a:ln>
        </p:spPr>
        <p:style>
          <a:lnRef idx="0"/>
          <a:fillRef idx="0"/>
          <a:effectRef idx="0"/>
          <a:fontRef idx="minor"/>
        </p:style>
      </p:sp>
      <p:sp>
        <p:nvSpPr>
          <p:cNvPr id="4088" name="CustomShape 3945"/>
          <p:cNvSpPr/>
          <p:nvPr/>
        </p:nvSpPr>
        <p:spPr>
          <a:xfrm>
            <a:off x="5016240" y="3975480"/>
            <a:ext cx="1800" cy="3600"/>
          </a:xfrm>
          <a:custGeom>
            <a:avLst/>
            <a:gdLst/>
            <a:ahLst/>
            <a:rect l="l" t="t" r="r" b="b"/>
            <a:pathLst>
              <a:path w="2286" h="3810">
                <a:moveTo>
                  <a:pt x="0" y="0"/>
                </a:moveTo>
                <a:lnTo>
                  <a:pt x="2286" y="3810"/>
                </a:lnTo>
              </a:path>
            </a:pathLst>
          </a:custGeom>
          <a:noFill/>
          <a:ln w="12954">
            <a:solidFill>
              <a:srgbClr val="3b8da0"/>
            </a:solidFill>
            <a:round/>
          </a:ln>
        </p:spPr>
        <p:style>
          <a:lnRef idx="0"/>
          <a:fillRef idx="0"/>
          <a:effectRef idx="0"/>
          <a:fontRef idx="minor"/>
        </p:style>
      </p:sp>
      <p:sp>
        <p:nvSpPr>
          <p:cNvPr id="4089" name="CustomShape 3946"/>
          <p:cNvSpPr/>
          <p:nvPr/>
        </p:nvSpPr>
        <p:spPr>
          <a:xfrm>
            <a:off x="5018400" y="3979080"/>
            <a:ext cx="1800" cy="3600"/>
          </a:xfrm>
          <a:custGeom>
            <a:avLst/>
            <a:gdLst/>
            <a:ahLst/>
            <a:rect l="l" t="t" r="r" b="b"/>
            <a:pathLst>
              <a:path w="2286" h="3810">
                <a:moveTo>
                  <a:pt x="0" y="0"/>
                </a:moveTo>
                <a:lnTo>
                  <a:pt x="2286" y="3810"/>
                </a:lnTo>
              </a:path>
            </a:pathLst>
          </a:custGeom>
          <a:noFill/>
          <a:ln w="12954">
            <a:solidFill>
              <a:srgbClr val="3d90a4"/>
            </a:solidFill>
            <a:round/>
          </a:ln>
        </p:spPr>
        <p:style>
          <a:lnRef idx="0"/>
          <a:fillRef idx="0"/>
          <a:effectRef idx="0"/>
          <a:fontRef idx="minor"/>
        </p:style>
      </p:sp>
      <p:sp>
        <p:nvSpPr>
          <p:cNvPr id="4090" name="CustomShape 3947"/>
          <p:cNvSpPr/>
          <p:nvPr/>
        </p:nvSpPr>
        <p:spPr>
          <a:xfrm>
            <a:off x="5020920" y="3983040"/>
            <a:ext cx="1800" cy="5040"/>
          </a:xfrm>
          <a:custGeom>
            <a:avLst/>
            <a:gdLst/>
            <a:ahLst/>
            <a:rect l="l" t="t" r="r" b="b"/>
            <a:pathLst>
              <a:path w="2286" h="5334">
                <a:moveTo>
                  <a:pt x="0" y="0"/>
                </a:moveTo>
                <a:lnTo>
                  <a:pt x="2286" y="5334"/>
                </a:lnTo>
              </a:path>
            </a:pathLst>
          </a:custGeom>
          <a:noFill/>
          <a:ln w="12954">
            <a:solidFill>
              <a:srgbClr val="3e92a8"/>
            </a:solidFill>
            <a:round/>
          </a:ln>
        </p:spPr>
        <p:style>
          <a:lnRef idx="0"/>
          <a:fillRef idx="0"/>
          <a:effectRef idx="0"/>
          <a:fontRef idx="minor"/>
        </p:style>
      </p:sp>
      <p:sp>
        <p:nvSpPr>
          <p:cNvPr id="4091" name="CustomShape 3948"/>
          <p:cNvSpPr/>
          <p:nvPr/>
        </p:nvSpPr>
        <p:spPr>
          <a:xfrm>
            <a:off x="5023080" y="3988440"/>
            <a:ext cx="1080" cy="5760"/>
          </a:xfrm>
          <a:custGeom>
            <a:avLst/>
            <a:gdLst/>
            <a:ahLst/>
            <a:rect l="l" t="t" r="r" b="b"/>
            <a:pathLst>
              <a:path w="1524" h="6096">
                <a:moveTo>
                  <a:pt x="0" y="0"/>
                </a:moveTo>
                <a:lnTo>
                  <a:pt x="1524" y="6096"/>
                </a:lnTo>
              </a:path>
            </a:pathLst>
          </a:custGeom>
          <a:noFill/>
          <a:ln w="12954">
            <a:solidFill>
              <a:srgbClr val="3e93a9"/>
            </a:solidFill>
            <a:round/>
          </a:ln>
        </p:spPr>
        <p:style>
          <a:lnRef idx="0"/>
          <a:fillRef idx="0"/>
          <a:effectRef idx="0"/>
          <a:fontRef idx="minor"/>
        </p:style>
      </p:sp>
      <p:sp>
        <p:nvSpPr>
          <p:cNvPr id="4092" name="CustomShape 3949"/>
          <p:cNvSpPr/>
          <p:nvPr/>
        </p:nvSpPr>
        <p:spPr>
          <a:xfrm>
            <a:off x="5024520" y="3994560"/>
            <a:ext cx="2520" cy="17280"/>
          </a:xfrm>
          <a:custGeom>
            <a:avLst/>
            <a:gdLst/>
            <a:ahLst/>
            <a:rect l="l" t="t" r="r" b="b"/>
            <a:pathLst>
              <a:path w="3048" h="17525">
                <a:moveTo>
                  <a:pt x="0" y="0"/>
                </a:moveTo>
                <a:lnTo>
                  <a:pt x="3048" y="17526"/>
                </a:lnTo>
              </a:path>
            </a:pathLst>
          </a:custGeom>
          <a:noFill/>
          <a:ln w="12954">
            <a:solidFill>
              <a:srgbClr val="4094aa"/>
            </a:solidFill>
            <a:round/>
          </a:ln>
        </p:spPr>
        <p:style>
          <a:lnRef idx="0"/>
          <a:fillRef idx="0"/>
          <a:effectRef idx="0"/>
          <a:fontRef idx="minor"/>
        </p:style>
      </p:sp>
      <p:sp>
        <p:nvSpPr>
          <p:cNvPr id="4093" name="CustomShape 3950"/>
          <p:cNvSpPr/>
          <p:nvPr/>
        </p:nvSpPr>
        <p:spPr>
          <a:xfrm>
            <a:off x="5027760" y="4011840"/>
            <a:ext cx="1800" cy="716760"/>
          </a:xfrm>
          <a:custGeom>
            <a:avLst/>
            <a:gdLst/>
            <a:ahLst/>
            <a:rect l="l" t="t" r="r" b="b"/>
            <a:pathLst>
              <a:path w="2286" h="717041">
                <a:moveTo>
                  <a:pt x="0" y="0"/>
                </a:moveTo>
                <a:lnTo>
                  <a:pt x="1524" y="22098"/>
                </a:lnTo>
                <a:lnTo>
                  <a:pt x="2286" y="50292"/>
                </a:lnTo>
                <a:lnTo>
                  <a:pt x="2286" y="668274"/>
                </a:lnTo>
                <a:lnTo>
                  <a:pt x="1524" y="695706"/>
                </a:lnTo>
                <a:lnTo>
                  <a:pt x="0" y="717042"/>
                </a:lnTo>
              </a:path>
            </a:pathLst>
          </a:custGeom>
          <a:noFill/>
          <a:ln w="12954">
            <a:solidFill>
              <a:srgbClr val="4094ab"/>
            </a:solidFill>
            <a:round/>
          </a:ln>
        </p:spPr>
        <p:style>
          <a:lnRef idx="0"/>
          <a:fillRef idx="0"/>
          <a:effectRef idx="0"/>
          <a:fontRef idx="minor"/>
        </p:style>
      </p:sp>
      <p:sp>
        <p:nvSpPr>
          <p:cNvPr id="4094" name="CustomShape 3951"/>
          <p:cNvSpPr/>
          <p:nvPr/>
        </p:nvSpPr>
        <p:spPr>
          <a:xfrm>
            <a:off x="5025240" y="4728960"/>
            <a:ext cx="1800" cy="15480"/>
          </a:xfrm>
          <a:custGeom>
            <a:avLst/>
            <a:gdLst/>
            <a:ahLst/>
            <a:rect l="l" t="t" r="r" b="b"/>
            <a:pathLst>
              <a:path w="2286" h="16001">
                <a:moveTo>
                  <a:pt x="2286" y="0"/>
                </a:moveTo>
                <a:lnTo>
                  <a:pt x="0" y="16002"/>
                </a:lnTo>
              </a:path>
            </a:pathLst>
          </a:custGeom>
          <a:noFill/>
          <a:ln w="12954">
            <a:solidFill>
              <a:srgbClr val="4094aa"/>
            </a:solidFill>
            <a:round/>
          </a:ln>
        </p:spPr>
        <p:style>
          <a:lnRef idx="0"/>
          <a:fillRef idx="0"/>
          <a:effectRef idx="0"/>
          <a:fontRef idx="minor"/>
        </p:style>
      </p:sp>
      <p:sp>
        <p:nvSpPr>
          <p:cNvPr id="4095" name="CustomShape 3952"/>
          <p:cNvSpPr/>
          <p:nvPr/>
        </p:nvSpPr>
        <p:spPr>
          <a:xfrm>
            <a:off x="5023800" y="4744800"/>
            <a:ext cx="1080" cy="5040"/>
          </a:xfrm>
          <a:custGeom>
            <a:avLst/>
            <a:gdLst/>
            <a:ahLst/>
            <a:rect l="l" t="t" r="r" b="b"/>
            <a:pathLst>
              <a:path w="1524" h="5334">
                <a:moveTo>
                  <a:pt x="1524" y="0"/>
                </a:moveTo>
                <a:lnTo>
                  <a:pt x="0" y="5334"/>
                </a:lnTo>
              </a:path>
            </a:pathLst>
          </a:custGeom>
          <a:noFill/>
          <a:ln w="12954">
            <a:solidFill>
              <a:srgbClr val="3e93a9"/>
            </a:solidFill>
            <a:round/>
          </a:ln>
        </p:spPr>
        <p:style>
          <a:lnRef idx="0"/>
          <a:fillRef idx="0"/>
          <a:effectRef idx="0"/>
          <a:fontRef idx="minor"/>
        </p:style>
      </p:sp>
      <p:sp>
        <p:nvSpPr>
          <p:cNvPr id="4096" name="CustomShape 3953"/>
          <p:cNvSpPr/>
          <p:nvPr/>
        </p:nvSpPr>
        <p:spPr>
          <a:xfrm>
            <a:off x="5022360" y="4750200"/>
            <a:ext cx="1080" cy="4320"/>
          </a:xfrm>
          <a:custGeom>
            <a:avLst/>
            <a:gdLst/>
            <a:ahLst/>
            <a:rect l="l" t="t" r="r" b="b"/>
            <a:pathLst>
              <a:path w="1524" h="4572">
                <a:moveTo>
                  <a:pt x="1524" y="0"/>
                </a:moveTo>
                <a:lnTo>
                  <a:pt x="0" y="4572"/>
                </a:lnTo>
              </a:path>
            </a:pathLst>
          </a:custGeom>
          <a:noFill/>
          <a:ln w="12954">
            <a:solidFill>
              <a:srgbClr val="3e92a8"/>
            </a:solidFill>
            <a:round/>
          </a:ln>
        </p:spPr>
        <p:style>
          <a:lnRef idx="0"/>
          <a:fillRef idx="0"/>
          <a:effectRef idx="0"/>
          <a:fontRef idx="minor"/>
        </p:style>
      </p:sp>
      <p:sp>
        <p:nvSpPr>
          <p:cNvPr id="4097" name="CustomShape 3954"/>
          <p:cNvSpPr/>
          <p:nvPr/>
        </p:nvSpPr>
        <p:spPr>
          <a:xfrm>
            <a:off x="5019120" y="4754880"/>
            <a:ext cx="2520" cy="4320"/>
          </a:xfrm>
          <a:custGeom>
            <a:avLst/>
            <a:gdLst/>
            <a:ahLst/>
            <a:rect l="l" t="t" r="r" b="b"/>
            <a:pathLst>
              <a:path w="3048" h="4572">
                <a:moveTo>
                  <a:pt x="3048" y="0"/>
                </a:moveTo>
                <a:lnTo>
                  <a:pt x="0" y="4572"/>
                </a:lnTo>
              </a:path>
            </a:pathLst>
          </a:custGeom>
          <a:noFill/>
          <a:ln w="12954">
            <a:solidFill>
              <a:srgbClr val="3c90a4"/>
            </a:solidFill>
            <a:round/>
          </a:ln>
        </p:spPr>
        <p:style>
          <a:lnRef idx="0"/>
          <a:fillRef idx="0"/>
          <a:effectRef idx="0"/>
          <a:fontRef idx="minor"/>
        </p:style>
      </p:sp>
      <p:sp>
        <p:nvSpPr>
          <p:cNvPr id="4098" name="CustomShape 3955"/>
          <p:cNvSpPr/>
          <p:nvPr/>
        </p:nvSpPr>
        <p:spPr>
          <a:xfrm>
            <a:off x="5016240" y="4759560"/>
            <a:ext cx="2520" cy="4320"/>
          </a:xfrm>
          <a:custGeom>
            <a:avLst/>
            <a:gdLst/>
            <a:ahLst/>
            <a:rect l="l" t="t" r="r" b="b"/>
            <a:pathLst>
              <a:path w="3048" h="4572">
                <a:moveTo>
                  <a:pt x="3048" y="0"/>
                </a:moveTo>
                <a:lnTo>
                  <a:pt x="0" y="4572"/>
                </a:lnTo>
              </a:path>
            </a:pathLst>
          </a:custGeom>
          <a:noFill/>
          <a:ln w="12954">
            <a:solidFill>
              <a:srgbClr val="3b8ea1"/>
            </a:solidFill>
            <a:round/>
          </a:ln>
        </p:spPr>
        <p:style>
          <a:lnRef idx="0"/>
          <a:fillRef idx="0"/>
          <a:effectRef idx="0"/>
          <a:fontRef idx="minor"/>
        </p:style>
      </p:sp>
      <p:sp>
        <p:nvSpPr>
          <p:cNvPr id="4099" name="CustomShape 3956"/>
          <p:cNvSpPr/>
          <p:nvPr/>
        </p:nvSpPr>
        <p:spPr>
          <a:xfrm>
            <a:off x="5012280" y="4763880"/>
            <a:ext cx="3600" cy="3600"/>
          </a:xfrm>
          <a:custGeom>
            <a:avLst/>
            <a:gdLst/>
            <a:ahLst/>
            <a:rect l="l" t="t" r="r" b="b"/>
            <a:pathLst>
              <a:path w="3810" h="3810">
                <a:moveTo>
                  <a:pt x="3810" y="0"/>
                </a:moveTo>
                <a:lnTo>
                  <a:pt x="0" y="3810"/>
                </a:lnTo>
              </a:path>
            </a:pathLst>
          </a:custGeom>
          <a:noFill/>
          <a:ln w="12954">
            <a:solidFill>
              <a:srgbClr val="3a899e"/>
            </a:solidFill>
            <a:round/>
          </a:ln>
        </p:spPr>
        <p:style>
          <a:lnRef idx="0"/>
          <a:fillRef idx="0"/>
          <a:effectRef idx="0"/>
          <a:fontRef idx="minor"/>
        </p:style>
      </p:sp>
      <p:sp>
        <p:nvSpPr>
          <p:cNvPr id="4100" name="CustomShape 3957"/>
          <p:cNvSpPr/>
          <p:nvPr/>
        </p:nvSpPr>
        <p:spPr>
          <a:xfrm>
            <a:off x="5007960" y="4767840"/>
            <a:ext cx="4320" cy="2520"/>
          </a:xfrm>
          <a:custGeom>
            <a:avLst/>
            <a:gdLst/>
            <a:ahLst/>
            <a:rect l="l" t="t" r="r" b="b"/>
            <a:pathLst>
              <a:path w="4572" h="3048">
                <a:moveTo>
                  <a:pt x="4572" y="0"/>
                </a:moveTo>
                <a:lnTo>
                  <a:pt x="0" y="3048"/>
                </a:lnTo>
              </a:path>
            </a:pathLst>
          </a:custGeom>
          <a:noFill/>
          <a:ln w="12954">
            <a:solidFill>
              <a:srgbClr val="398699"/>
            </a:solidFill>
            <a:round/>
          </a:ln>
        </p:spPr>
        <p:style>
          <a:lnRef idx="0"/>
          <a:fillRef idx="0"/>
          <a:effectRef idx="0"/>
          <a:fontRef idx="minor"/>
        </p:style>
      </p:sp>
      <p:sp>
        <p:nvSpPr>
          <p:cNvPr id="4101" name="CustomShape 3958"/>
          <p:cNvSpPr/>
          <p:nvPr/>
        </p:nvSpPr>
        <p:spPr>
          <a:xfrm>
            <a:off x="5003280" y="4770720"/>
            <a:ext cx="4320" cy="1800"/>
          </a:xfrm>
          <a:custGeom>
            <a:avLst/>
            <a:gdLst/>
            <a:ahLst/>
            <a:rect l="l" t="t" r="r" b="b"/>
            <a:pathLst>
              <a:path w="4572" h="2286">
                <a:moveTo>
                  <a:pt x="4572" y="0"/>
                </a:moveTo>
                <a:lnTo>
                  <a:pt x="0" y="2286"/>
                </a:lnTo>
              </a:path>
            </a:pathLst>
          </a:custGeom>
          <a:noFill/>
          <a:ln w="12954">
            <a:solidFill>
              <a:srgbClr val="388294"/>
            </a:solidFill>
            <a:round/>
          </a:ln>
        </p:spPr>
        <p:style>
          <a:lnRef idx="0"/>
          <a:fillRef idx="0"/>
          <a:effectRef idx="0"/>
          <a:fontRef idx="minor"/>
        </p:style>
      </p:sp>
      <p:sp>
        <p:nvSpPr>
          <p:cNvPr id="4102" name="CustomShape 3959"/>
          <p:cNvSpPr/>
          <p:nvPr/>
        </p:nvSpPr>
        <p:spPr>
          <a:xfrm>
            <a:off x="4998600" y="4773240"/>
            <a:ext cx="4320" cy="1080"/>
          </a:xfrm>
          <a:custGeom>
            <a:avLst/>
            <a:gdLst/>
            <a:ahLst/>
            <a:rect l="l" t="t" r="r" b="b"/>
            <a:pathLst>
              <a:path w="4572" h="1524">
                <a:moveTo>
                  <a:pt x="4572" y="0"/>
                </a:moveTo>
                <a:lnTo>
                  <a:pt x="0" y="1524"/>
                </a:lnTo>
              </a:path>
            </a:pathLst>
          </a:custGeom>
          <a:noFill/>
          <a:ln w="12954">
            <a:solidFill>
              <a:srgbClr val="357d90"/>
            </a:solidFill>
            <a:round/>
          </a:ln>
        </p:spPr>
        <p:style>
          <a:lnRef idx="0"/>
          <a:fillRef idx="0"/>
          <a:effectRef idx="0"/>
          <a:fontRef idx="minor"/>
        </p:style>
      </p:sp>
      <p:sp>
        <p:nvSpPr>
          <p:cNvPr id="4103" name="CustomShape 3960"/>
          <p:cNvSpPr/>
          <p:nvPr/>
        </p:nvSpPr>
        <p:spPr>
          <a:xfrm>
            <a:off x="4993560" y="4774680"/>
            <a:ext cx="5040" cy="1080"/>
          </a:xfrm>
          <a:custGeom>
            <a:avLst/>
            <a:gdLst/>
            <a:ahLst/>
            <a:rect l="l" t="t" r="r" b="b"/>
            <a:pathLst>
              <a:path w="5334" h="1524">
                <a:moveTo>
                  <a:pt x="5334" y="0"/>
                </a:moveTo>
                <a:lnTo>
                  <a:pt x="0" y="1524"/>
                </a:lnTo>
              </a:path>
            </a:pathLst>
          </a:custGeom>
          <a:noFill/>
          <a:ln w="12954">
            <a:solidFill>
              <a:srgbClr val="33798a"/>
            </a:solidFill>
            <a:round/>
          </a:ln>
        </p:spPr>
        <p:style>
          <a:lnRef idx="0"/>
          <a:fillRef idx="0"/>
          <a:effectRef idx="0"/>
          <a:fontRef idx="minor"/>
        </p:style>
      </p:sp>
      <p:sp>
        <p:nvSpPr>
          <p:cNvPr id="4104" name="CustomShape 3961"/>
          <p:cNvSpPr/>
          <p:nvPr/>
        </p:nvSpPr>
        <p:spPr>
          <a:xfrm>
            <a:off x="4987440" y="4776120"/>
            <a:ext cx="5760" cy="360"/>
          </a:xfrm>
          <a:custGeom>
            <a:avLst/>
            <a:gdLst/>
            <a:ahLst/>
            <a:rect l="l" t="t" r="r" b="b"/>
            <a:pathLst>
              <a:path w="6096" h="762">
                <a:moveTo>
                  <a:pt x="6096" y="0"/>
                </a:moveTo>
                <a:lnTo>
                  <a:pt x="0" y="762"/>
                </a:lnTo>
              </a:path>
            </a:pathLst>
          </a:custGeom>
          <a:noFill/>
          <a:ln w="12954">
            <a:solidFill>
              <a:srgbClr val="347b8e"/>
            </a:solidFill>
            <a:round/>
          </a:ln>
        </p:spPr>
        <p:style>
          <a:lnRef idx="0"/>
          <a:fillRef idx="0"/>
          <a:effectRef idx="0"/>
          <a:fontRef idx="minor"/>
        </p:style>
      </p:sp>
      <p:sp>
        <p:nvSpPr>
          <p:cNvPr id="4105" name="CustomShape 3962"/>
          <p:cNvSpPr/>
          <p:nvPr/>
        </p:nvSpPr>
        <p:spPr>
          <a:xfrm>
            <a:off x="4987440" y="4776840"/>
            <a:ext cx="360" cy="22680"/>
          </a:xfrm>
          <a:custGeom>
            <a:avLst/>
            <a:gdLst/>
            <a:ahLst/>
            <a:rect l="l" t="t" r="r" b="b"/>
            <a:pathLst>
              <a:path w="0" h="22860">
                <a:moveTo>
                  <a:pt x="0" y="0"/>
                </a:moveTo>
                <a:lnTo>
                  <a:pt x="0" y="22860"/>
                </a:lnTo>
              </a:path>
            </a:pathLst>
          </a:custGeom>
          <a:noFill/>
          <a:ln w="12954">
            <a:solidFill>
              <a:srgbClr val="4094ab"/>
            </a:solidFill>
            <a:round/>
          </a:ln>
        </p:spPr>
        <p:style>
          <a:lnRef idx="0"/>
          <a:fillRef idx="0"/>
          <a:effectRef idx="0"/>
          <a:fontRef idx="minor"/>
        </p:style>
      </p:sp>
      <p:sp>
        <p:nvSpPr>
          <p:cNvPr id="4106" name="CustomShape 3963"/>
          <p:cNvSpPr/>
          <p:nvPr/>
        </p:nvSpPr>
        <p:spPr>
          <a:xfrm>
            <a:off x="4987440" y="4799880"/>
            <a:ext cx="201600" cy="360"/>
          </a:xfrm>
          <a:custGeom>
            <a:avLst/>
            <a:gdLst/>
            <a:ahLst/>
            <a:rect l="l" t="t" r="r" b="b"/>
            <a:pathLst>
              <a:path w="201929" h="0">
                <a:moveTo>
                  <a:pt x="0" y="0"/>
                </a:moveTo>
                <a:lnTo>
                  <a:pt x="201930" y="0"/>
                </a:lnTo>
              </a:path>
            </a:pathLst>
          </a:custGeom>
          <a:noFill/>
          <a:ln w="12954">
            <a:solidFill>
              <a:srgbClr val="358092"/>
            </a:solidFill>
            <a:round/>
          </a:ln>
        </p:spPr>
        <p:style>
          <a:lnRef idx="0"/>
          <a:fillRef idx="0"/>
          <a:effectRef idx="0"/>
          <a:fontRef idx="minor"/>
        </p:style>
      </p:sp>
      <p:sp>
        <p:nvSpPr>
          <p:cNvPr id="4107" name="CustomShape 3964"/>
          <p:cNvSpPr/>
          <p:nvPr/>
        </p:nvSpPr>
        <p:spPr>
          <a:xfrm>
            <a:off x="5189400" y="4776840"/>
            <a:ext cx="360" cy="22680"/>
          </a:xfrm>
          <a:custGeom>
            <a:avLst/>
            <a:gdLst/>
            <a:ahLst/>
            <a:rect l="l" t="t" r="r" b="b"/>
            <a:pathLst>
              <a:path w="0" h="22860">
                <a:moveTo>
                  <a:pt x="0" y="22860"/>
                </a:moveTo>
                <a:lnTo>
                  <a:pt x="0" y="0"/>
                </a:lnTo>
              </a:path>
            </a:pathLst>
          </a:custGeom>
          <a:noFill/>
          <a:ln w="12954">
            <a:solidFill>
              <a:srgbClr val="46a3ba"/>
            </a:solidFill>
            <a:round/>
          </a:ln>
        </p:spPr>
        <p:style>
          <a:lnRef idx="0"/>
          <a:fillRef idx="0"/>
          <a:effectRef idx="0"/>
          <a:fontRef idx="minor"/>
        </p:style>
      </p:sp>
      <p:sp>
        <p:nvSpPr>
          <p:cNvPr id="4108" name="CustomShape 3965"/>
          <p:cNvSpPr/>
          <p:nvPr/>
        </p:nvSpPr>
        <p:spPr>
          <a:xfrm>
            <a:off x="5177160" y="4776120"/>
            <a:ext cx="11880" cy="360"/>
          </a:xfrm>
          <a:custGeom>
            <a:avLst/>
            <a:gdLst/>
            <a:ahLst/>
            <a:rect l="l" t="t" r="r" b="b"/>
            <a:pathLst>
              <a:path w="12191" h="762">
                <a:moveTo>
                  <a:pt x="12191" y="762"/>
                </a:moveTo>
                <a:lnTo>
                  <a:pt x="0" y="0"/>
                </a:lnTo>
              </a:path>
            </a:pathLst>
          </a:custGeom>
          <a:noFill/>
          <a:ln w="12953">
            <a:solidFill>
              <a:srgbClr val="378193"/>
            </a:solidFill>
            <a:round/>
          </a:ln>
        </p:spPr>
        <p:style>
          <a:lnRef idx="0"/>
          <a:fillRef idx="0"/>
          <a:effectRef idx="0"/>
          <a:fontRef idx="minor"/>
        </p:style>
      </p:sp>
      <p:sp>
        <p:nvSpPr>
          <p:cNvPr id="4109" name="CustomShape 3966"/>
          <p:cNvSpPr/>
          <p:nvPr/>
        </p:nvSpPr>
        <p:spPr>
          <a:xfrm>
            <a:off x="5167080" y="4774680"/>
            <a:ext cx="9720" cy="1080"/>
          </a:xfrm>
          <a:custGeom>
            <a:avLst/>
            <a:gdLst/>
            <a:ahLst/>
            <a:rect l="l" t="t" r="r" b="b"/>
            <a:pathLst>
              <a:path w="9905" h="1524">
                <a:moveTo>
                  <a:pt x="9905" y="1524"/>
                </a:moveTo>
                <a:lnTo>
                  <a:pt x="0" y="0"/>
                </a:lnTo>
              </a:path>
            </a:pathLst>
          </a:custGeom>
          <a:noFill/>
          <a:ln w="12954">
            <a:solidFill>
              <a:srgbClr val="398597"/>
            </a:solidFill>
            <a:round/>
          </a:ln>
        </p:spPr>
        <p:style>
          <a:lnRef idx="0"/>
          <a:fillRef idx="0"/>
          <a:effectRef idx="0"/>
          <a:fontRef idx="minor"/>
        </p:style>
      </p:sp>
      <p:sp>
        <p:nvSpPr>
          <p:cNvPr id="4110" name="CustomShape 3967"/>
          <p:cNvSpPr/>
          <p:nvPr/>
        </p:nvSpPr>
        <p:spPr>
          <a:xfrm>
            <a:off x="5159520" y="4772520"/>
            <a:ext cx="7200" cy="1800"/>
          </a:xfrm>
          <a:custGeom>
            <a:avLst/>
            <a:gdLst/>
            <a:ahLst/>
            <a:rect l="l" t="t" r="r" b="b"/>
            <a:pathLst>
              <a:path w="7620" h="2286">
                <a:moveTo>
                  <a:pt x="7620" y="2286"/>
                </a:moveTo>
                <a:lnTo>
                  <a:pt x="0" y="0"/>
                </a:lnTo>
              </a:path>
            </a:pathLst>
          </a:custGeom>
          <a:noFill/>
          <a:ln w="12954">
            <a:solidFill>
              <a:srgbClr val="3a899e"/>
            </a:solidFill>
            <a:round/>
          </a:ln>
        </p:spPr>
        <p:style>
          <a:lnRef idx="0"/>
          <a:fillRef idx="0"/>
          <a:effectRef idx="0"/>
          <a:fontRef idx="minor"/>
        </p:style>
      </p:sp>
      <p:sp>
        <p:nvSpPr>
          <p:cNvPr id="4111" name="CustomShape 3968"/>
          <p:cNvSpPr/>
          <p:nvPr/>
        </p:nvSpPr>
        <p:spPr>
          <a:xfrm>
            <a:off x="5154120" y="4769280"/>
            <a:ext cx="5040" cy="2520"/>
          </a:xfrm>
          <a:custGeom>
            <a:avLst/>
            <a:gdLst/>
            <a:ahLst/>
            <a:rect l="l" t="t" r="r" b="b"/>
            <a:pathLst>
              <a:path w="5334" h="3048">
                <a:moveTo>
                  <a:pt x="5334" y="3048"/>
                </a:moveTo>
                <a:lnTo>
                  <a:pt x="0" y="0"/>
                </a:lnTo>
              </a:path>
            </a:pathLst>
          </a:custGeom>
          <a:noFill/>
          <a:ln w="12954">
            <a:solidFill>
              <a:srgbClr val="3d92a6"/>
            </a:solidFill>
            <a:round/>
          </a:ln>
        </p:spPr>
        <p:style>
          <a:lnRef idx="0"/>
          <a:fillRef idx="0"/>
          <a:effectRef idx="0"/>
          <a:fontRef idx="minor"/>
        </p:style>
      </p:sp>
      <p:sp>
        <p:nvSpPr>
          <p:cNvPr id="4112" name="CustomShape 3969"/>
          <p:cNvSpPr/>
          <p:nvPr/>
        </p:nvSpPr>
        <p:spPr>
          <a:xfrm>
            <a:off x="5149440" y="4764960"/>
            <a:ext cx="4320" cy="4320"/>
          </a:xfrm>
          <a:custGeom>
            <a:avLst/>
            <a:gdLst/>
            <a:ahLst/>
            <a:rect l="l" t="t" r="r" b="b"/>
            <a:pathLst>
              <a:path w="4572" h="4572">
                <a:moveTo>
                  <a:pt x="4572" y="4572"/>
                </a:moveTo>
                <a:lnTo>
                  <a:pt x="0" y="0"/>
                </a:lnTo>
              </a:path>
            </a:pathLst>
          </a:custGeom>
          <a:noFill/>
          <a:ln w="12954">
            <a:solidFill>
              <a:srgbClr val="4198ae"/>
            </a:solidFill>
            <a:round/>
          </a:ln>
        </p:spPr>
        <p:style>
          <a:lnRef idx="0"/>
          <a:fillRef idx="0"/>
          <a:effectRef idx="0"/>
          <a:fontRef idx="minor"/>
        </p:style>
      </p:sp>
      <p:sp>
        <p:nvSpPr>
          <p:cNvPr id="4113" name="CustomShape 3970"/>
          <p:cNvSpPr/>
          <p:nvPr/>
        </p:nvSpPr>
        <p:spPr>
          <a:xfrm>
            <a:off x="5145840" y="4759560"/>
            <a:ext cx="3600" cy="5040"/>
          </a:xfrm>
          <a:custGeom>
            <a:avLst/>
            <a:gdLst/>
            <a:ahLst/>
            <a:rect l="l" t="t" r="r" b="b"/>
            <a:pathLst>
              <a:path w="3810" h="5334">
                <a:moveTo>
                  <a:pt x="3810" y="5334"/>
                </a:moveTo>
                <a:lnTo>
                  <a:pt x="0" y="0"/>
                </a:lnTo>
              </a:path>
            </a:pathLst>
          </a:custGeom>
          <a:noFill/>
          <a:ln w="12954">
            <a:solidFill>
              <a:srgbClr val="439eb4"/>
            </a:solidFill>
            <a:round/>
          </a:ln>
        </p:spPr>
        <p:style>
          <a:lnRef idx="0"/>
          <a:fillRef idx="0"/>
          <a:effectRef idx="0"/>
          <a:fontRef idx="minor"/>
        </p:style>
      </p:sp>
      <p:sp>
        <p:nvSpPr>
          <p:cNvPr id="4114" name="CustomShape 3971"/>
          <p:cNvSpPr/>
          <p:nvPr/>
        </p:nvSpPr>
        <p:spPr>
          <a:xfrm>
            <a:off x="5142600" y="4752720"/>
            <a:ext cx="2520" cy="6480"/>
          </a:xfrm>
          <a:custGeom>
            <a:avLst/>
            <a:gdLst/>
            <a:ahLst/>
            <a:rect l="l" t="t" r="r" b="b"/>
            <a:pathLst>
              <a:path w="3048" h="6858">
                <a:moveTo>
                  <a:pt x="3048" y="6858"/>
                </a:moveTo>
                <a:lnTo>
                  <a:pt x="0" y="0"/>
                </a:lnTo>
              </a:path>
            </a:pathLst>
          </a:custGeom>
          <a:noFill/>
          <a:ln w="12953">
            <a:solidFill>
              <a:srgbClr val="449fb7"/>
            </a:solidFill>
            <a:round/>
          </a:ln>
        </p:spPr>
        <p:style>
          <a:lnRef idx="0"/>
          <a:fillRef idx="0"/>
          <a:effectRef idx="0"/>
          <a:fontRef idx="minor"/>
        </p:style>
      </p:sp>
      <p:sp>
        <p:nvSpPr>
          <p:cNvPr id="4115" name="CustomShape 3972"/>
          <p:cNvSpPr/>
          <p:nvPr/>
        </p:nvSpPr>
        <p:spPr>
          <a:xfrm>
            <a:off x="5140440" y="4745880"/>
            <a:ext cx="1800" cy="6480"/>
          </a:xfrm>
          <a:custGeom>
            <a:avLst/>
            <a:gdLst/>
            <a:ahLst/>
            <a:rect l="l" t="t" r="r" b="b"/>
            <a:pathLst>
              <a:path w="2286" h="6858">
                <a:moveTo>
                  <a:pt x="2286" y="6858"/>
                </a:moveTo>
                <a:lnTo>
                  <a:pt x="0" y="0"/>
                </a:lnTo>
              </a:path>
            </a:pathLst>
          </a:custGeom>
          <a:noFill/>
          <a:ln w="12954">
            <a:solidFill>
              <a:srgbClr val="45a1b8"/>
            </a:solidFill>
            <a:round/>
          </a:ln>
        </p:spPr>
        <p:style>
          <a:lnRef idx="0"/>
          <a:fillRef idx="0"/>
          <a:effectRef idx="0"/>
          <a:fontRef idx="minor"/>
        </p:style>
      </p:sp>
      <p:sp>
        <p:nvSpPr>
          <p:cNvPr id="4116" name="CustomShape 3973"/>
          <p:cNvSpPr/>
          <p:nvPr/>
        </p:nvSpPr>
        <p:spPr>
          <a:xfrm>
            <a:off x="5139000" y="4735800"/>
            <a:ext cx="1080" cy="9720"/>
          </a:xfrm>
          <a:custGeom>
            <a:avLst/>
            <a:gdLst/>
            <a:ahLst/>
            <a:rect l="l" t="t" r="r" b="b"/>
            <a:pathLst>
              <a:path w="1524" h="9905">
                <a:moveTo>
                  <a:pt x="1524" y="9906"/>
                </a:moveTo>
                <a:lnTo>
                  <a:pt x="0" y="0"/>
                </a:lnTo>
              </a:path>
            </a:pathLst>
          </a:custGeom>
          <a:noFill/>
          <a:ln w="12954">
            <a:solidFill>
              <a:srgbClr val="46a2b9"/>
            </a:solidFill>
            <a:round/>
          </a:ln>
        </p:spPr>
        <p:style>
          <a:lnRef idx="0"/>
          <a:fillRef idx="0"/>
          <a:effectRef idx="0"/>
          <a:fontRef idx="minor"/>
        </p:style>
      </p:sp>
      <p:sp>
        <p:nvSpPr>
          <p:cNvPr id="4117" name="CustomShape 3974"/>
          <p:cNvSpPr/>
          <p:nvPr/>
        </p:nvSpPr>
        <p:spPr>
          <a:xfrm>
            <a:off x="5135760" y="4466160"/>
            <a:ext cx="2520" cy="269280"/>
          </a:xfrm>
          <a:custGeom>
            <a:avLst/>
            <a:gdLst/>
            <a:ahLst/>
            <a:rect l="l" t="t" r="r" b="b"/>
            <a:pathLst>
              <a:path w="3048" h="269748">
                <a:moveTo>
                  <a:pt x="3048" y="269748"/>
                </a:moveTo>
                <a:lnTo>
                  <a:pt x="1524" y="256032"/>
                </a:lnTo>
                <a:lnTo>
                  <a:pt x="0" y="238506"/>
                </a:lnTo>
                <a:lnTo>
                  <a:pt x="0" y="217932"/>
                </a:lnTo>
                <a:lnTo>
                  <a:pt x="0" y="0"/>
                </a:lnTo>
              </a:path>
            </a:pathLst>
          </a:custGeom>
          <a:noFill/>
          <a:ln w="12954">
            <a:solidFill>
              <a:srgbClr val="46a3ba"/>
            </a:solidFill>
            <a:round/>
          </a:ln>
        </p:spPr>
        <p:style>
          <a:lnRef idx="0"/>
          <a:fillRef idx="0"/>
          <a:effectRef idx="0"/>
          <a:fontRef idx="minor"/>
        </p:style>
      </p:sp>
      <p:sp>
        <p:nvSpPr>
          <p:cNvPr id="4118" name="CustomShape 3975"/>
          <p:cNvSpPr/>
          <p:nvPr/>
        </p:nvSpPr>
        <p:spPr>
          <a:xfrm>
            <a:off x="5135760" y="4090320"/>
            <a:ext cx="360" cy="312120"/>
          </a:xfrm>
          <a:custGeom>
            <a:avLst/>
            <a:gdLst/>
            <a:ahLst/>
            <a:rect l="l" t="t" r="r" b="b"/>
            <a:pathLst>
              <a:path w="0" h="312420">
                <a:moveTo>
                  <a:pt x="0" y="312419"/>
                </a:moveTo>
                <a:lnTo>
                  <a:pt x="0" y="0"/>
                </a:lnTo>
              </a:path>
            </a:pathLst>
          </a:custGeom>
          <a:noFill/>
          <a:ln w="12954">
            <a:solidFill>
              <a:srgbClr val="46a3ba"/>
            </a:solidFill>
            <a:round/>
          </a:ln>
        </p:spPr>
        <p:style>
          <a:lnRef idx="0"/>
          <a:fillRef idx="0"/>
          <a:effectRef idx="0"/>
          <a:fontRef idx="minor"/>
        </p:style>
      </p:sp>
      <p:sp>
        <p:nvSpPr>
          <p:cNvPr id="4119" name="CustomShape 3976"/>
          <p:cNvSpPr/>
          <p:nvPr/>
        </p:nvSpPr>
        <p:spPr>
          <a:xfrm>
            <a:off x="5135760" y="4069080"/>
            <a:ext cx="5760" cy="20880"/>
          </a:xfrm>
          <a:custGeom>
            <a:avLst/>
            <a:gdLst/>
            <a:ahLst/>
            <a:rect l="l" t="t" r="r" b="b"/>
            <a:pathLst>
              <a:path w="6096" h="21336">
                <a:moveTo>
                  <a:pt x="0" y="21336"/>
                </a:moveTo>
                <a:lnTo>
                  <a:pt x="6095" y="0"/>
                </a:lnTo>
              </a:path>
            </a:pathLst>
          </a:custGeom>
          <a:noFill/>
          <a:ln w="12954">
            <a:solidFill>
              <a:srgbClr val="45a1b9"/>
            </a:solidFill>
            <a:round/>
          </a:ln>
        </p:spPr>
        <p:style>
          <a:lnRef idx="0"/>
          <a:fillRef idx="0"/>
          <a:effectRef idx="0"/>
          <a:fontRef idx="minor"/>
        </p:style>
      </p:sp>
      <p:sp>
        <p:nvSpPr>
          <p:cNvPr id="4120" name="CustomShape 3977"/>
          <p:cNvSpPr/>
          <p:nvPr/>
        </p:nvSpPr>
        <p:spPr>
          <a:xfrm>
            <a:off x="5141880" y="4050720"/>
            <a:ext cx="6480" cy="18000"/>
          </a:xfrm>
          <a:custGeom>
            <a:avLst/>
            <a:gdLst/>
            <a:ahLst/>
            <a:rect l="l" t="t" r="r" b="b"/>
            <a:pathLst>
              <a:path w="6858" h="18287">
                <a:moveTo>
                  <a:pt x="0" y="18287"/>
                </a:moveTo>
                <a:lnTo>
                  <a:pt x="6857" y="0"/>
                </a:lnTo>
              </a:path>
            </a:pathLst>
          </a:custGeom>
          <a:noFill/>
          <a:ln w="12954">
            <a:solidFill>
              <a:srgbClr val="45a1b8"/>
            </a:solidFill>
            <a:round/>
          </a:ln>
        </p:spPr>
        <p:style>
          <a:lnRef idx="0"/>
          <a:fillRef idx="0"/>
          <a:effectRef idx="0"/>
          <a:fontRef idx="minor"/>
        </p:style>
      </p:sp>
      <p:sp>
        <p:nvSpPr>
          <p:cNvPr id="4121" name="CustomShape 3978"/>
          <p:cNvSpPr/>
          <p:nvPr/>
        </p:nvSpPr>
        <p:spPr>
          <a:xfrm>
            <a:off x="5148720" y="4034880"/>
            <a:ext cx="7200" cy="15480"/>
          </a:xfrm>
          <a:custGeom>
            <a:avLst/>
            <a:gdLst/>
            <a:ahLst/>
            <a:rect l="l" t="t" r="r" b="b"/>
            <a:pathLst>
              <a:path w="7620" h="16001">
                <a:moveTo>
                  <a:pt x="0" y="16001"/>
                </a:moveTo>
                <a:lnTo>
                  <a:pt x="7619" y="0"/>
                </a:lnTo>
              </a:path>
            </a:pathLst>
          </a:custGeom>
          <a:noFill/>
          <a:ln w="12954">
            <a:solidFill>
              <a:srgbClr val="449fb7"/>
            </a:solidFill>
            <a:round/>
          </a:ln>
        </p:spPr>
        <p:style>
          <a:lnRef idx="0"/>
          <a:fillRef idx="0"/>
          <a:effectRef idx="0"/>
          <a:fontRef idx="minor"/>
        </p:style>
      </p:sp>
      <p:sp>
        <p:nvSpPr>
          <p:cNvPr id="4122" name="CustomShape 3979"/>
          <p:cNvSpPr/>
          <p:nvPr/>
        </p:nvSpPr>
        <p:spPr>
          <a:xfrm>
            <a:off x="5156280" y="4021920"/>
            <a:ext cx="7200" cy="12600"/>
          </a:xfrm>
          <a:custGeom>
            <a:avLst/>
            <a:gdLst/>
            <a:ahLst/>
            <a:rect l="l" t="t" r="r" b="b"/>
            <a:pathLst>
              <a:path w="7620" h="12953">
                <a:moveTo>
                  <a:pt x="0" y="12953"/>
                </a:moveTo>
                <a:lnTo>
                  <a:pt x="7619" y="0"/>
                </a:lnTo>
              </a:path>
            </a:pathLst>
          </a:custGeom>
          <a:noFill/>
          <a:ln w="12953">
            <a:solidFill>
              <a:srgbClr val="449fb5"/>
            </a:solidFill>
            <a:round/>
          </a:ln>
        </p:spPr>
        <p:style>
          <a:lnRef idx="0"/>
          <a:fillRef idx="0"/>
          <a:effectRef idx="0"/>
          <a:fontRef idx="minor"/>
        </p:style>
      </p:sp>
      <p:sp>
        <p:nvSpPr>
          <p:cNvPr id="4123" name="CustomShape 3980"/>
          <p:cNvSpPr/>
          <p:nvPr/>
        </p:nvSpPr>
        <p:spPr>
          <a:xfrm>
            <a:off x="5164200" y="4016520"/>
            <a:ext cx="3600" cy="5040"/>
          </a:xfrm>
          <a:custGeom>
            <a:avLst/>
            <a:gdLst/>
            <a:ahLst/>
            <a:rect l="l" t="t" r="r" b="b"/>
            <a:pathLst>
              <a:path w="3810" h="5334">
                <a:moveTo>
                  <a:pt x="0" y="5334"/>
                </a:moveTo>
                <a:lnTo>
                  <a:pt x="3810" y="0"/>
                </a:lnTo>
              </a:path>
            </a:pathLst>
          </a:custGeom>
          <a:noFill/>
          <a:ln w="12954">
            <a:solidFill>
              <a:srgbClr val="439db2"/>
            </a:solidFill>
            <a:round/>
          </a:ln>
        </p:spPr>
        <p:style>
          <a:lnRef idx="0"/>
          <a:fillRef idx="0"/>
          <a:effectRef idx="0"/>
          <a:fontRef idx="minor"/>
        </p:style>
      </p:sp>
      <p:sp>
        <p:nvSpPr>
          <p:cNvPr id="4124" name="CustomShape 3981"/>
          <p:cNvSpPr/>
          <p:nvPr/>
        </p:nvSpPr>
        <p:spPr>
          <a:xfrm>
            <a:off x="5167800" y="4011840"/>
            <a:ext cx="3600" cy="4320"/>
          </a:xfrm>
          <a:custGeom>
            <a:avLst/>
            <a:gdLst/>
            <a:ahLst/>
            <a:rect l="l" t="t" r="r" b="b"/>
            <a:pathLst>
              <a:path w="3810" h="4572">
                <a:moveTo>
                  <a:pt x="0" y="4572"/>
                </a:moveTo>
                <a:lnTo>
                  <a:pt x="3810" y="0"/>
                </a:lnTo>
              </a:path>
            </a:pathLst>
          </a:custGeom>
          <a:noFill/>
          <a:ln w="12954">
            <a:solidFill>
              <a:srgbClr val="429bb0"/>
            </a:solidFill>
            <a:round/>
          </a:ln>
        </p:spPr>
        <p:style>
          <a:lnRef idx="0"/>
          <a:fillRef idx="0"/>
          <a:effectRef idx="0"/>
          <a:fontRef idx="minor"/>
        </p:style>
      </p:sp>
      <p:sp>
        <p:nvSpPr>
          <p:cNvPr id="4125" name="CustomShape 3982"/>
          <p:cNvSpPr/>
          <p:nvPr/>
        </p:nvSpPr>
        <p:spPr>
          <a:xfrm>
            <a:off x="5171760" y="4008240"/>
            <a:ext cx="4320" cy="3600"/>
          </a:xfrm>
          <a:custGeom>
            <a:avLst/>
            <a:gdLst/>
            <a:ahLst/>
            <a:rect l="l" t="t" r="r" b="b"/>
            <a:pathLst>
              <a:path w="4572" h="3810">
                <a:moveTo>
                  <a:pt x="0" y="3810"/>
                </a:moveTo>
                <a:lnTo>
                  <a:pt x="4572" y="0"/>
                </a:lnTo>
              </a:path>
            </a:pathLst>
          </a:custGeom>
          <a:noFill/>
          <a:ln w="12954">
            <a:solidFill>
              <a:srgbClr val="4197ad"/>
            </a:solidFill>
            <a:round/>
          </a:ln>
        </p:spPr>
        <p:style>
          <a:lnRef idx="0"/>
          <a:fillRef idx="0"/>
          <a:effectRef idx="0"/>
          <a:fontRef idx="minor"/>
        </p:style>
      </p:sp>
      <p:sp>
        <p:nvSpPr>
          <p:cNvPr id="4126" name="CustomShape 3983"/>
          <p:cNvSpPr/>
          <p:nvPr/>
        </p:nvSpPr>
        <p:spPr>
          <a:xfrm>
            <a:off x="5176440" y="4005000"/>
            <a:ext cx="4320" cy="2520"/>
          </a:xfrm>
          <a:custGeom>
            <a:avLst/>
            <a:gdLst/>
            <a:ahLst/>
            <a:rect l="l" t="t" r="r" b="b"/>
            <a:pathLst>
              <a:path w="4572" h="3048">
                <a:moveTo>
                  <a:pt x="0" y="3048"/>
                </a:moveTo>
                <a:lnTo>
                  <a:pt x="4572" y="0"/>
                </a:lnTo>
              </a:path>
            </a:pathLst>
          </a:custGeom>
          <a:noFill/>
          <a:ln w="12954">
            <a:solidFill>
              <a:srgbClr val="4094ab"/>
            </a:solidFill>
            <a:round/>
          </a:ln>
        </p:spPr>
        <p:style>
          <a:lnRef idx="0"/>
          <a:fillRef idx="0"/>
          <a:effectRef idx="0"/>
          <a:fontRef idx="minor"/>
        </p:style>
      </p:sp>
      <p:sp>
        <p:nvSpPr>
          <p:cNvPr id="4127" name="CustomShape 3984"/>
          <p:cNvSpPr/>
          <p:nvPr/>
        </p:nvSpPr>
        <p:spPr>
          <a:xfrm>
            <a:off x="5180760" y="4002840"/>
            <a:ext cx="3600" cy="1800"/>
          </a:xfrm>
          <a:custGeom>
            <a:avLst/>
            <a:gdLst/>
            <a:ahLst/>
            <a:rect l="l" t="t" r="r" b="b"/>
            <a:pathLst>
              <a:path w="3810" h="2286">
                <a:moveTo>
                  <a:pt x="0" y="2286"/>
                </a:moveTo>
                <a:lnTo>
                  <a:pt x="3810" y="0"/>
                </a:lnTo>
              </a:path>
            </a:pathLst>
          </a:custGeom>
          <a:noFill/>
          <a:ln w="12954">
            <a:solidFill>
              <a:srgbClr val="3d92a5"/>
            </a:solidFill>
            <a:round/>
          </a:ln>
        </p:spPr>
        <p:style>
          <a:lnRef idx="0"/>
          <a:fillRef idx="0"/>
          <a:effectRef idx="0"/>
          <a:fontRef idx="minor"/>
        </p:style>
      </p:sp>
      <p:sp>
        <p:nvSpPr>
          <p:cNvPr id="4128" name="CustomShape 3985"/>
          <p:cNvSpPr/>
          <p:nvPr/>
        </p:nvSpPr>
        <p:spPr>
          <a:xfrm>
            <a:off x="5184720" y="4000320"/>
            <a:ext cx="4320" cy="1800"/>
          </a:xfrm>
          <a:custGeom>
            <a:avLst/>
            <a:gdLst/>
            <a:ahLst/>
            <a:rect l="l" t="t" r="r" b="b"/>
            <a:pathLst>
              <a:path w="4572" h="2286">
                <a:moveTo>
                  <a:pt x="0" y="2286"/>
                </a:moveTo>
                <a:lnTo>
                  <a:pt x="4572" y="0"/>
                </a:lnTo>
              </a:path>
            </a:pathLst>
          </a:custGeom>
          <a:noFill/>
          <a:ln w="12954">
            <a:solidFill>
              <a:srgbClr val="3b8da0"/>
            </a:solidFill>
            <a:round/>
          </a:ln>
        </p:spPr>
        <p:style>
          <a:lnRef idx="0"/>
          <a:fillRef idx="0"/>
          <a:effectRef idx="0"/>
          <a:fontRef idx="minor"/>
        </p:style>
      </p:sp>
      <p:sp>
        <p:nvSpPr>
          <p:cNvPr id="4129" name="CustomShape 3986"/>
          <p:cNvSpPr/>
          <p:nvPr/>
        </p:nvSpPr>
        <p:spPr>
          <a:xfrm>
            <a:off x="5189400" y="3999600"/>
            <a:ext cx="4320" cy="360"/>
          </a:xfrm>
          <a:custGeom>
            <a:avLst/>
            <a:gdLst/>
            <a:ahLst/>
            <a:rect l="l" t="t" r="r" b="b"/>
            <a:pathLst>
              <a:path w="4572" h="762">
                <a:moveTo>
                  <a:pt x="0" y="762"/>
                </a:moveTo>
                <a:lnTo>
                  <a:pt x="4572" y="0"/>
                </a:lnTo>
              </a:path>
            </a:pathLst>
          </a:custGeom>
          <a:noFill/>
          <a:ln w="12954">
            <a:solidFill>
              <a:srgbClr val="3a879b"/>
            </a:solidFill>
            <a:round/>
          </a:ln>
        </p:spPr>
        <p:style>
          <a:lnRef idx="0"/>
          <a:fillRef idx="0"/>
          <a:effectRef idx="0"/>
          <a:fontRef idx="minor"/>
        </p:style>
      </p:sp>
      <p:sp>
        <p:nvSpPr>
          <p:cNvPr id="4130" name="CustomShape 3987"/>
          <p:cNvSpPr/>
          <p:nvPr/>
        </p:nvSpPr>
        <p:spPr>
          <a:xfrm>
            <a:off x="5193720" y="3998880"/>
            <a:ext cx="5040" cy="360"/>
          </a:xfrm>
          <a:custGeom>
            <a:avLst/>
            <a:gdLst/>
            <a:ahLst/>
            <a:rect l="l" t="t" r="r" b="b"/>
            <a:pathLst>
              <a:path w="5334" h="762">
                <a:moveTo>
                  <a:pt x="0" y="762"/>
                </a:moveTo>
                <a:lnTo>
                  <a:pt x="5334" y="0"/>
                </a:lnTo>
              </a:path>
            </a:pathLst>
          </a:custGeom>
          <a:noFill/>
          <a:ln w="12954">
            <a:solidFill>
              <a:srgbClr val="388294"/>
            </a:solidFill>
            <a:round/>
          </a:ln>
        </p:spPr>
        <p:style>
          <a:lnRef idx="0"/>
          <a:fillRef idx="0"/>
          <a:effectRef idx="0"/>
          <a:fontRef idx="minor"/>
        </p:style>
      </p:sp>
      <p:sp>
        <p:nvSpPr>
          <p:cNvPr id="4131" name="CustomShape 3988"/>
          <p:cNvSpPr/>
          <p:nvPr/>
        </p:nvSpPr>
        <p:spPr>
          <a:xfrm>
            <a:off x="5199120" y="3998880"/>
            <a:ext cx="11160" cy="2520"/>
          </a:xfrm>
          <a:custGeom>
            <a:avLst/>
            <a:gdLst/>
            <a:ahLst/>
            <a:rect l="l" t="t" r="r" b="b"/>
            <a:pathLst>
              <a:path w="11429" h="3048">
                <a:moveTo>
                  <a:pt x="0" y="0"/>
                </a:moveTo>
                <a:lnTo>
                  <a:pt x="5334" y="761"/>
                </a:lnTo>
                <a:lnTo>
                  <a:pt x="11430" y="3047"/>
                </a:lnTo>
              </a:path>
            </a:pathLst>
          </a:custGeom>
          <a:noFill/>
          <a:ln w="12954">
            <a:solidFill>
              <a:srgbClr val="347b8e"/>
            </a:solidFill>
            <a:round/>
          </a:ln>
        </p:spPr>
        <p:style>
          <a:lnRef idx="0"/>
          <a:fillRef idx="0"/>
          <a:effectRef idx="0"/>
          <a:fontRef idx="minor"/>
        </p:style>
      </p:sp>
      <p:sp>
        <p:nvSpPr>
          <p:cNvPr id="4132" name="CustomShape 3989"/>
          <p:cNvSpPr/>
          <p:nvPr/>
        </p:nvSpPr>
        <p:spPr>
          <a:xfrm>
            <a:off x="5210640" y="4002120"/>
            <a:ext cx="5040" cy="1800"/>
          </a:xfrm>
          <a:custGeom>
            <a:avLst/>
            <a:gdLst/>
            <a:ahLst/>
            <a:rect l="l" t="t" r="r" b="b"/>
            <a:pathLst>
              <a:path w="5334" h="2286">
                <a:moveTo>
                  <a:pt x="0" y="0"/>
                </a:moveTo>
                <a:lnTo>
                  <a:pt x="5334" y="2285"/>
                </a:lnTo>
              </a:path>
            </a:pathLst>
          </a:custGeom>
          <a:noFill/>
          <a:ln w="12954">
            <a:solidFill>
              <a:srgbClr val="388394"/>
            </a:solidFill>
            <a:round/>
          </a:ln>
        </p:spPr>
        <p:style>
          <a:lnRef idx="0"/>
          <a:fillRef idx="0"/>
          <a:effectRef idx="0"/>
          <a:fontRef idx="minor"/>
        </p:style>
      </p:sp>
      <p:sp>
        <p:nvSpPr>
          <p:cNvPr id="4133" name="CustomShape 3990"/>
          <p:cNvSpPr/>
          <p:nvPr/>
        </p:nvSpPr>
        <p:spPr>
          <a:xfrm>
            <a:off x="5216040" y="4004280"/>
            <a:ext cx="4320" cy="4320"/>
          </a:xfrm>
          <a:custGeom>
            <a:avLst/>
            <a:gdLst/>
            <a:ahLst/>
            <a:rect l="l" t="t" r="r" b="b"/>
            <a:pathLst>
              <a:path w="4572" h="4572">
                <a:moveTo>
                  <a:pt x="0" y="0"/>
                </a:moveTo>
                <a:lnTo>
                  <a:pt x="4572" y="4572"/>
                </a:lnTo>
              </a:path>
            </a:pathLst>
          </a:custGeom>
          <a:noFill/>
          <a:ln w="12954">
            <a:solidFill>
              <a:srgbClr val="3a879c"/>
            </a:solidFill>
            <a:round/>
          </a:ln>
        </p:spPr>
        <p:style>
          <a:lnRef idx="0"/>
          <a:fillRef idx="0"/>
          <a:effectRef idx="0"/>
          <a:fontRef idx="minor"/>
        </p:style>
      </p:sp>
      <p:sp>
        <p:nvSpPr>
          <p:cNvPr id="4134" name="CustomShape 3991"/>
          <p:cNvSpPr/>
          <p:nvPr/>
        </p:nvSpPr>
        <p:spPr>
          <a:xfrm>
            <a:off x="5220360" y="4008960"/>
            <a:ext cx="5040" cy="4320"/>
          </a:xfrm>
          <a:custGeom>
            <a:avLst/>
            <a:gdLst/>
            <a:ahLst/>
            <a:rect l="l" t="t" r="r" b="b"/>
            <a:pathLst>
              <a:path w="5334" h="4572">
                <a:moveTo>
                  <a:pt x="0" y="0"/>
                </a:moveTo>
                <a:lnTo>
                  <a:pt x="5334" y="4572"/>
                </a:lnTo>
              </a:path>
            </a:pathLst>
          </a:custGeom>
          <a:noFill/>
          <a:ln w="12954">
            <a:solidFill>
              <a:srgbClr val="3b8b9f"/>
            </a:solidFill>
            <a:round/>
          </a:ln>
        </p:spPr>
        <p:style>
          <a:lnRef idx="0"/>
          <a:fillRef idx="0"/>
          <a:effectRef idx="0"/>
          <a:fontRef idx="minor"/>
        </p:style>
      </p:sp>
      <p:sp>
        <p:nvSpPr>
          <p:cNvPr id="4135" name="CustomShape 3992"/>
          <p:cNvSpPr/>
          <p:nvPr/>
        </p:nvSpPr>
        <p:spPr>
          <a:xfrm>
            <a:off x="5225760" y="4013280"/>
            <a:ext cx="3600" cy="6480"/>
          </a:xfrm>
          <a:custGeom>
            <a:avLst/>
            <a:gdLst/>
            <a:ahLst/>
            <a:rect l="l" t="t" r="r" b="b"/>
            <a:pathLst>
              <a:path w="3810" h="6858">
                <a:moveTo>
                  <a:pt x="0" y="0"/>
                </a:moveTo>
                <a:lnTo>
                  <a:pt x="3810" y="6858"/>
                </a:lnTo>
              </a:path>
            </a:pathLst>
          </a:custGeom>
          <a:noFill/>
          <a:ln w="12954">
            <a:solidFill>
              <a:srgbClr val="3c8fa3"/>
            </a:solidFill>
            <a:round/>
          </a:ln>
        </p:spPr>
        <p:style>
          <a:lnRef idx="0"/>
          <a:fillRef idx="0"/>
          <a:effectRef idx="0"/>
          <a:fontRef idx="minor"/>
        </p:style>
      </p:sp>
      <p:sp>
        <p:nvSpPr>
          <p:cNvPr id="4136" name="CustomShape 3993"/>
          <p:cNvSpPr/>
          <p:nvPr/>
        </p:nvSpPr>
        <p:spPr>
          <a:xfrm>
            <a:off x="5229720" y="4020480"/>
            <a:ext cx="4320" cy="7200"/>
          </a:xfrm>
          <a:custGeom>
            <a:avLst/>
            <a:gdLst/>
            <a:ahLst/>
            <a:rect l="l" t="t" r="r" b="b"/>
            <a:pathLst>
              <a:path w="4572" h="7620">
                <a:moveTo>
                  <a:pt x="0" y="0"/>
                </a:moveTo>
                <a:lnTo>
                  <a:pt x="4572" y="7620"/>
                </a:lnTo>
              </a:path>
            </a:pathLst>
          </a:custGeom>
          <a:noFill/>
          <a:ln w="12954">
            <a:solidFill>
              <a:srgbClr val="3d91a5"/>
            </a:solidFill>
            <a:round/>
          </a:ln>
        </p:spPr>
        <p:style>
          <a:lnRef idx="0"/>
          <a:fillRef idx="0"/>
          <a:effectRef idx="0"/>
          <a:fontRef idx="minor"/>
        </p:style>
      </p:sp>
      <p:sp>
        <p:nvSpPr>
          <p:cNvPr id="4137" name="CustomShape 3994"/>
          <p:cNvSpPr/>
          <p:nvPr/>
        </p:nvSpPr>
        <p:spPr>
          <a:xfrm>
            <a:off x="5234040" y="4028040"/>
            <a:ext cx="2520" cy="7920"/>
          </a:xfrm>
          <a:custGeom>
            <a:avLst/>
            <a:gdLst/>
            <a:ahLst/>
            <a:rect l="l" t="t" r="r" b="b"/>
            <a:pathLst>
              <a:path w="3048" h="8382">
                <a:moveTo>
                  <a:pt x="0" y="0"/>
                </a:moveTo>
                <a:lnTo>
                  <a:pt x="3048" y="8382"/>
                </a:lnTo>
              </a:path>
            </a:pathLst>
          </a:custGeom>
          <a:noFill/>
          <a:ln w="12953">
            <a:solidFill>
              <a:srgbClr val="3d92a6"/>
            </a:solidFill>
            <a:round/>
          </a:ln>
        </p:spPr>
        <p:style>
          <a:lnRef idx="0"/>
          <a:fillRef idx="0"/>
          <a:effectRef idx="0"/>
          <a:fontRef idx="minor"/>
        </p:style>
      </p:sp>
      <p:sp>
        <p:nvSpPr>
          <p:cNvPr id="4138" name="CustomShape 3995"/>
          <p:cNvSpPr/>
          <p:nvPr/>
        </p:nvSpPr>
        <p:spPr>
          <a:xfrm>
            <a:off x="5237280" y="4036320"/>
            <a:ext cx="5040" cy="14760"/>
          </a:xfrm>
          <a:custGeom>
            <a:avLst/>
            <a:gdLst/>
            <a:ahLst/>
            <a:rect l="l" t="t" r="r" b="b"/>
            <a:pathLst>
              <a:path w="5334" h="15239">
                <a:moveTo>
                  <a:pt x="0" y="0"/>
                </a:moveTo>
                <a:lnTo>
                  <a:pt x="5334" y="15240"/>
                </a:lnTo>
              </a:path>
            </a:pathLst>
          </a:custGeom>
          <a:noFill/>
          <a:ln w="12954">
            <a:solidFill>
              <a:srgbClr val="3e93a9"/>
            </a:solidFill>
            <a:round/>
          </a:ln>
        </p:spPr>
        <p:style>
          <a:lnRef idx="0"/>
          <a:fillRef idx="0"/>
          <a:effectRef idx="0"/>
          <a:fontRef idx="minor"/>
        </p:style>
      </p:sp>
      <p:sp>
        <p:nvSpPr>
          <p:cNvPr id="4139" name="CustomShape 3996"/>
          <p:cNvSpPr/>
          <p:nvPr/>
        </p:nvSpPr>
        <p:spPr>
          <a:xfrm>
            <a:off x="5242680" y="4051440"/>
            <a:ext cx="4320" cy="18000"/>
          </a:xfrm>
          <a:custGeom>
            <a:avLst/>
            <a:gdLst/>
            <a:ahLst/>
            <a:rect l="l" t="t" r="r" b="b"/>
            <a:pathLst>
              <a:path w="4572" h="18287">
                <a:moveTo>
                  <a:pt x="0" y="0"/>
                </a:moveTo>
                <a:lnTo>
                  <a:pt x="4572" y="18288"/>
                </a:lnTo>
              </a:path>
            </a:pathLst>
          </a:custGeom>
          <a:noFill/>
          <a:ln w="12954">
            <a:solidFill>
              <a:srgbClr val="3e93aa"/>
            </a:solidFill>
            <a:round/>
          </a:ln>
        </p:spPr>
        <p:style>
          <a:lnRef idx="0"/>
          <a:fillRef idx="0"/>
          <a:effectRef idx="0"/>
          <a:fontRef idx="minor"/>
        </p:style>
      </p:sp>
      <p:sp>
        <p:nvSpPr>
          <p:cNvPr id="4140" name="CustomShape 3997"/>
          <p:cNvSpPr/>
          <p:nvPr/>
        </p:nvSpPr>
        <p:spPr>
          <a:xfrm>
            <a:off x="5247000" y="4069800"/>
            <a:ext cx="6480" cy="45360"/>
          </a:xfrm>
          <a:custGeom>
            <a:avLst/>
            <a:gdLst/>
            <a:ahLst/>
            <a:rect l="l" t="t" r="r" b="b"/>
            <a:pathLst>
              <a:path w="6858" h="45720">
                <a:moveTo>
                  <a:pt x="0" y="0"/>
                </a:moveTo>
                <a:lnTo>
                  <a:pt x="3810" y="21336"/>
                </a:lnTo>
                <a:lnTo>
                  <a:pt x="6858" y="45720"/>
                </a:lnTo>
              </a:path>
            </a:pathLst>
          </a:custGeom>
          <a:noFill/>
          <a:ln w="12954">
            <a:solidFill>
              <a:srgbClr val="4094aa"/>
            </a:solidFill>
            <a:round/>
          </a:ln>
        </p:spPr>
        <p:style>
          <a:lnRef idx="0"/>
          <a:fillRef idx="0"/>
          <a:effectRef idx="0"/>
          <a:fontRef idx="minor"/>
        </p:style>
      </p:sp>
      <p:sp>
        <p:nvSpPr>
          <p:cNvPr id="4141" name="CustomShape 3998"/>
          <p:cNvSpPr/>
          <p:nvPr/>
        </p:nvSpPr>
        <p:spPr>
          <a:xfrm>
            <a:off x="5253840" y="4115520"/>
            <a:ext cx="5040" cy="251280"/>
          </a:xfrm>
          <a:custGeom>
            <a:avLst/>
            <a:gdLst/>
            <a:ahLst/>
            <a:rect l="l" t="t" r="r" b="b"/>
            <a:pathLst>
              <a:path w="5334" h="251460">
                <a:moveTo>
                  <a:pt x="0" y="0"/>
                </a:moveTo>
                <a:lnTo>
                  <a:pt x="2286" y="27432"/>
                </a:lnTo>
                <a:lnTo>
                  <a:pt x="3810" y="57912"/>
                </a:lnTo>
                <a:lnTo>
                  <a:pt x="4572" y="91440"/>
                </a:lnTo>
                <a:lnTo>
                  <a:pt x="5334" y="128016"/>
                </a:lnTo>
                <a:lnTo>
                  <a:pt x="4572" y="163068"/>
                </a:lnTo>
                <a:lnTo>
                  <a:pt x="3810" y="195834"/>
                </a:lnTo>
                <a:lnTo>
                  <a:pt x="2286" y="224790"/>
                </a:lnTo>
                <a:lnTo>
                  <a:pt x="0" y="251460"/>
                </a:lnTo>
              </a:path>
            </a:pathLst>
          </a:custGeom>
          <a:noFill/>
          <a:ln w="12954">
            <a:solidFill>
              <a:srgbClr val="4094ab"/>
            </a:solidFill>
            <a:round/>
          </a:ln>
        </p:spPr>
        <p:style>
          <a:lnRef idx="0"/>
          <a:fillRef idx="0"/>
          <a:effectRef idx="0"/>
          <a:fontRef idx="minor"/>
        </p:style>
      </p:sp>
      <p:sp>
        <p:nvSpPr>
          <p:cNvPr id="4142" name="CustomShape 3999"/>
          <p:cNvSpPr/>
          <p:nvPr/>
        </p:nvSpPr>
        <p:spPr>
          <a:xfrm>
            <a:off x="5247720" y="4367160"/>
            <a:ext cx="5760" cy="43920"/>
          </a:xfrm>
          <a:custGeom>
            <a:avLst/>
            <a:gdLst/>
            <a:ahLst/>
            <a:rect l="l" t="t" r="r" b="b"/>
            <a:pathLst>
              <a:path w="6096" h="44196">
                <a:moveTo>
                  <a:pt x="6096" y="0"/>
                </a:moveTo>
                <a:lnTo>
                  <a:pt x="3810" y="23622"/>
                </a:lnTo>
                <a:lnTo>
                  <a:pt x="0" y="44196"/>
                </a:lnTo>
              </a:path>
            </a:pathLst>
          </a:custGeom>
          <a:noFill/>
          <a:ln w="12954">
            <a:solidFill>
              <a:srgbClr val="4094aa"/>
            </a:solidFill>
            <a:round/>
          </a:ln>
        </p:spPr>
        <p:style>
          <a:lnRef idx="0"/>
          <a:fillRef idx="0"/>
          <a:effectRef idx="0"/>
          <a:fontRef idx="minor"/>
        </p:style>
      </p:sp>
      <p:sp>
        <p:nvSpPr>
          <p:cNvPr id="4143" name="CustomShape 4000"/>
          <p:cNvSpPr/>
          <p:nvPr/>
        </p:nvSpPr>
        <p:spPr>
          <a:xfrm>
            <a:off x="5244120" y="4411080"/>
            <a:ext cx="3600" cy="17280"/>
          </a:xfrm>
          <a:custGeom>
            <a:avLst/>
            <a:gdLst/>
            <a:ahLst/>
            <a:rect l="l" t="t" r="r" b="b"/>
            <a:pathLst>
              <a:path w="3810" h="17525">
                <a:moveTo>
                  <a:pt x="3810" y="0"/>
                </a:moveTo>
                <a:lnTo>
                  <a:pt x="0" y="17526"/>
                </a:lnTo>
              </a:path>
            </a:pathLst>
          </a:custGeom>
          <a:noFill/>
          <a:ln w="12954">
            <a:solidFill>
              <a:srgbClr val="3e93aa"/>
            </a:solidFill>
            <a:round/>
          </a:ln>
        </p:spPr>
        <p:style>
          <a:lnRef idx="0"/>
          <a:fillRef idx="0"/>
          <a:effectRef idx="0"/>
          <a:fontRef idx="minor"/>
        </p:style>
      </p:sp>
      <p:sp>
        <p:nvSpPr>
          <p:cNvPr id="4144" name="CustomShape 4001"/>
          <p:cNvSpPr/>
          <p:nvPr/>
        </p:nvSpPr>
        <p:spPr>
          <a:xfrm>
            <a:off x="5239440" y="4428720"/>
            <a:ext cx="4320" cy="14760"/>
          </a:xfrm>
          <a:custGeom>
            <a:avLst/>
            <a:gdLst/>
            <a:ahLst/>
            <a:rect l="l" t="t" r="r" b="b"/>
            <a:pathLst>
              <a:path w="4572" h="15239">
                <a:moveTo>
                  <a:pt x="4572" y="0"/>
                </a:moveTo>
                <a:lnTo>
                  <a:pt x="0" y="15240"/>
                </a:lnTo>
              </a:path>
            </a:pathLst>
          </a:custGeom>
          <a:noFill/>
          <a:ln w="12954">
            <a:solidFill>
              <a:srgbClr val="3e93a9"/>
            </a:solidFill>
            <a:round/>
          </a:ln>
        </p:spPr>
        <p:style>
          <a:lnRef idx="0"/>
          <a:fillRef idx="0"/>
          <a:effectRef idx="0"/>
          <a:fontRef idx="minor"/>
        </p:style>
      </p:sp>
      <p:sp>
        <p:nvSpPr>
          <p:cNvPr id="4145" name="CustomShape 4002"/>
          <p:cNvSpPr/>
          <p:nvPr/>
        </p:nvSpPr>
        <p:spPr>
          <a:xfrm>
            <a:off x="5235840" y="4443840"/>
            <a:ext cx="3600" cy="7920"/>
          </a:xfrm>
          <a:custGeom>
            <a:avLst/>
            <a:gdLst/>
            <a:ahLst/>
            <a:rect l="l" t="t" r="r" b="b"/>
            <a:pathLst>
              <a:path w="3810" h="8382">
                <a:moveTo>
                  <a:pt x="3810" y="0"/>
                </a:moveTo>
                <a:lnTo>
                  <a:pt x="0" y="8382"/>
                </a:lnTo>
              </a:path>
            </a:pathLst>
          </a:custGeom>
          <a:noFill/>
          <a:ln w="12954">
            <a:solidFill>
              <a:srgbClr val="3e92a8"/>
            </a:solidFill>
            <a:round/>
          </a:ln>
        </p:spPr>
        <p:style>
          <a:lnRef idx="0"/>
          <a:fillRef idx="0"/>
          <a:effectRef idx="0"/>
          <a:fontRef idx="minor"/>
        </p:style>
      </p:sp>
      <p:sp>
        <p:nvSpPr>
          <p:cNvPr id="4146" name="CustomShape 4003"/>
          <p:cNvSpPr/>
          <p:nvPr/>
        </p:nvSpPr>
        <p:spPr>
          <a:xfrm>
            <a:off x="5232600" y="4452480"/>
            <a:ext cx="2520" cy="6480"/>
          </a:xfrm>
          <a:custGeom>
            <a:avLst/>
            <a:gdLst/>
            <a:ahLst/>
            <a:rect l="l" t="t" r="r" b="b"/>
            <a:pathLst>
              <a:path w="3048" h="6858">
                <a:moveTo>
                  <a:pt x="3048" y="0"/>
                </a:moveTo>
                <a:lnTo>
                  <a:pt x="0" y="6858"/>
                </a:lnTo>
              </a:path>
            </a:pathLst>
          </a:custGeom>
          <a:noFill/>
          <a:ln w="12954">
            <a:solidFill>
              <a:srgbClr val="3d92a5"/>
            </a:solidFill>
            <a:round/>
          </a:ln>
        </p:spPr>
        <p:style>
          <a:lnRef idx="0"/>
          <a:fillRef idx="0"/>
          <a:effectRef idx="0"/>
          <a:fontRef idx="minor"/>
        </p:style>
      </p:sp>
      <p:sp>
        <p:nvSpPr>
          <p:cNvPr id="4147" name="CustomShape 4004"/>
          <p:cNvSpPr/>
          <p:nvPr/>
        </p:nvSpPr>
        <p:spPr>
          <a:xfrm>
            <a:off x="5229000" y="4459320"/>
            <a:ext cx="3600" cy="5760"/>
          </a:xfrm>
          <a:custGeom>
            <a:avLst/>
            <a:gdLst/>
            <a:ahLst/>
            <a:rect l="l" t="t" r="r" b="b"/>
            <a:pathLst>
              <a:path w="3810" h="6096">
                <a:moveTo>
                  <a:pt x="3810" y="0"/>
                </a:moveTo>
                <a:lnTo>
                  <a:pt x="0" y="6096"/>
                </a:lnTo>
              </a:path>
            </a:pathLst>
          </a:custGeom>
          <a:noFill/>
          <a:ln w="12954">
            <a:solidFill>
              <a:srgbClr val="3c90a3"/>
            </a:solidFill>
            <a:round/>
          </a:ln>
        </p:spPr>
        <p:style>
          <a:lnRef idx="0"/>
          <a:fillRef idx="0"/>
          <a:effectRef idx="0"/>
          <a:fontRef idx="minor"/>
        </p:style>
      </p:sp>
      <p:sp>
        <p:nvSpPr>
          <p:cNvPr id="4148" name="CustomShape 4005"/>
          <p:cNvSpPr/>
          <p:nvPr/>
        </p:nvSpPr>
        <p:spPr>
          <a:xfrm>
            <a:off x="5224320" y="4465440"/>
            <a:ext cx="4320" cy="5040"/>
          </a:xfrm>
          <a:custGeom>
            <a:avLst/>
            <a:gdLst/>
            <a:ahLst/>
            <a:rect l="l" t="t" r="r" b="b"/>
            <a:pathLst>
              <a:path w="4572" h="5334">
                <a:moveTo>
                  <a:pt x="4572" y="0"/>
                </a:moveTo>
                <a:lnTo>
                  <a:pt x="0" y="5334"/>
                </a:lnTo>
              </a:path>
            </a:pathLst>
          </a:custGeom>
          <a:noFill/>
          <a:ln w="12954">
            <a:solidFill>
              <a:srgbClr val="3b8da0"/>
            </a:solidFill>
            <a:round/>
          </a:ln>
        </p:spPr>
        <p:style>
          <a:lnRef idx="0"/>
          <a:fillRef idx="0"/>
          <a:effectRef idx="0"/>
          <a:fontRef idx="minor"/>
        </p:style>
      </p:sp>
      <p:sp>
        <p:nvSpPr>
          <p:cNvPr id="4149" name="CustomShape 4006"/>
          <p:cNvSpPr/>
          <p:nvPr/>
        </p:nvSpPr>
        <p:spPr>
          <a:xfrm>
            <a:off x="5220360" y="4470480"/>
            <a:ext cx="3600" cy="3600"/>
          </a:xfrm>
          <a:custGeom>
            <a:avLst/>
            <a:gdLst/>
            <a:ahLst/>
            <a:rect l="l" t="t" r="r" b="b"/>
            <a:pathLst>
              <a:path w="3810" h="3810">
                <a:moveTo>
                  <a:pt x="3810" y="0"/>
                </a:moveTo>
                <a:lnTo>
                  <a:pt x="0" y="3810"/>
                </a:lnTo>
              </a:path>
            </a:pathLst>
          </a:custGeom>
          <a:noFill/>
          <a:ln w="12954">
            <a:solidFill>
              <a:srgbClr val="3a889d"/>
            </a:solidFill>
            <a:round/>
          </a:ln>
        </p:spPr>
        <p:style>
          <a:lnRef idx="0"/>
          <a:fillRef idx="0"/>
          <a:effectRef idx="0"/>
          <a:fontRef idx="minor"/>
        </p:style>
      </p:sp>
      <p:sp>
        <p:nvSpPr>
          <p:cNvPr id="4150" name="CustomShape 4007"/>
          <p:cNvSpPr/>
          <p:nvPr/>
        </p:nvSpPr>
        <p:spPr>
          <a:xfrm>
            <a:off x="5216040" y="4474440"/>
            <a:ext cx="4320" cy="2520"/>
          </a:xfrm>
          <a:custGeom>
            <a:avLst/>
            <a:gdLst/>
            <a:ahLst/>
            <a:rect l="l" t="t" r="r" b="b"/>
            <a:pathLst>
              <a:path w="4572" h="3048">
                <a:moveTo>
                  <a:pt x="4572" y="0"/>
                </a:moveTo>
                <a:lnTo>
                  <a:pt x="0" y="3048"/>
                </a:lnTo>
              </a:path>
            </a:pathLst>
          </a:custGeom>
          <a:noFill/>
          <a:ln w="12954">
            <a:solidFill>
              <a:srgbClr val="388496"/>
            </a:solidFill>
            <a:round/>
          </a:ln>
        </p:spPr>
        <p:style>
          <a:lnRef idx="0"/>
          <a:fillRef idx="0"/>
          <a:effectRef idx="0"/>
          <a:fontRef idx="minor"/>
        </p:style>
      </p:sp>
      <p:sp>
        <p:nvSpPr>
          <p:cNvPr id="4151" name="CustomShape 4008"/>
          <p:cNvSpPr/>
          <p:nvPr/>
        </p:nvSpPr>
        <p:spPr>
          <a:xfrm>
            <a:off x="5210640" y="4477680"/>
            <a:ext cx="5040" cy="1080"/>
          </a:xfrm>
          <a:custGeom>
            <a:avLst/>
            <a:gdLst/>
            <a:ahLst/>
            <a:rect l="l" t="t" r="r" b="b"/>
            <a:pathLst>
              <a:path w="5334" h="1524">
                <a:moveTo>
                  <a:pt x="5334" y="0"/>
                </a:moveTo>
                <a:lnTo>
                  <a:pt x="0" y="1524"/>
                </a:lnTo>
              </a:path>
            </a:pathLst>
          </a:custGeom>
          <a:noFill/>
          <a:ln w="12954">
            <a:solidFill>
              <a:srgbClr val="347c8f"/>
            </a:solidFill>
            <a:round/>
          </a:ln>
        </p:spPr>
        <p:style>
          <a:lnRef idx="0"/>
          <a:fillRef idx="0"/>
          <a:effectRef idx="0"/>
          <a:fontRef idx="minor"/>
        </p:style>
      </p:sp>
      <p:sp>
        <p:nvSpPr>
          <p:cNvPr id="4152" name="CustomShape 4009"/>
          <p:cNvSpPr/>
          <p:nvPr/>
        </p:nvSpPr>
        <p:spPr>
          <a:xfrm>
            <a:off x="5205960" y="4479120"/>
            <a:ext cx="4320" cy="360"/>
          </a:xfrm>
          <a:custGeom>
            <a:avLst/>
            <a:gdLst/>
            <a:ahLst/>
            <a:rect l="l" t="t" r="r" b="b"/>
            <a:pathLst>
              <a:path w="4572" h="0">
                <a:moveTo>
                  <a:pt x="4572" y="0"/>
                </a:moveTo>
                <a:lnTo>
                  <a:pt x="0" y="0"/>
                </a:lnTo>
              </a:path>
            </a:pathLst>
          </a:custGeom>
          <a:noFill/>
          <a:ln w="12954">
            <a:solidFill>
              <a:srgbClr val="347b8e"/>
            </a:solidFill>
            <a:round/>
          </a:ln>
        </p:spPr>
        <p:style>
          <a:lnRef idx="0"/>
          <a:fillRef idx="0"/>
          <a:effectRef idx="0"/>
          <a:fontRef idx="minor"/>
        </p:style>
      </p:sp>
      <p:sp>
        <p:nvSpPr>
          <p:cNvPr id="4153" name="CustomShape 4010"/>
          <p:cNvSpPr/>
          <p:nvPr/>
        </p:nvSpPr>
        <p:spPr>
          <a:xfrm>
            <a:off x="5201280" y="4479120"/>
            <a:ext cx="4320" cy="360"/>
          </a:xfrm>
          <a:custGeom>
            <a:avLst/>
            <a:gdLst/>
            <a:ahLst/>
            <a:rect l="l" t="t" r="r" b="b"/>
            <a:pathLst>
              <a:path w="4572" h="0">
                <a:moveTo>
                  <a:pt x="4572" y="0"/>
                </a:moveTo>
                <a:lnTo>
                  <a:pt x="0" y="0"/>
                </a:lnTo>
              </a:path>
            </a:pathLst>
          </a:custGeom>
          <a:noFill/>
          <a:ln w="12954">
            <a:solidFill>
              <a:srgbClr val="378294"/>
            </a:solidFill>
            <a:round/>
          </a:ln>
        </p:spPr>
        <p:style>
          <a:lnRef idx="0"/>
          <a:fillRef idx="0"/>
          <a:effectRef idx="0"/>
          <a:fontRef idx="minor"/>
        </p:style>
      </p:sp>
      <p:sp>
        <p:nvSpPr>
          <p:cNvPr id="4154" name="CustomShape 4011"/>
          <p:cNvSpPr/>
          <p:nvPr/>
        </p:nvSpPr>
        <p:spPr>
          <a:xfrm>
            <a:off x="5196960" y="4478400"/>
            <a:ext cx="4320" cy="360"/>
          </a:xfrm>
          <a:custGeom>
            <a:avLst/>
            <a:gdLst/>
            <a:ahLst/>
            <a:rect l="l" t="t" r="r" b="b"/>
            <a:pathLst>
              <a:path w="4572" h="762">
                <a:moveTo>
                  <a:pt x="4572" y="762"/>
                </a:moveTo>
                <a:lnTo>
                  <a:pt x="0" y="0"/>
                </a:lnTo>
              </a:path>
            </a:pathLst>
          </a:custGeom>
          <a:noFill/>
          <a:ln w="12954">
            <a:solidFill>
              <a:srgbClr val="398699"/>
            </a:solidFill>
            <a:round/>
          </a:ln>
        </p:spPr>
        <p:style>
          <a:lnRef idx="0"/>
          <a:fillRef idx="0"/>
          <a:effectRef idx="0"/>
          <a:fontRef idx="minor"/>
        </p:style>
      </p:sp>
      <p:sp>
        <p:nvSpPr>
          <p:cNvPr id="4155" name="CustomShape 4012"/>
          <p:cNvSpPr/>
          <p:nvPr/>
        </p:nvSpPr>
        <p:spPr>
          <a:xfrm>
            <a:off x="5192280" y="4476600"/>
            <a:ext cx="4320" cy="1080"/>
          </a:xfrm>
          <a:custGeom>
            <a:avLst/>
            <a:gdLst/>
            <a:ahLst/>
            <a:rect l="l" t="t" r="r" b="b"/>
            <a:pathLst>
              <a:path w="4572" h="1524">
                <a:moveTo>
                  <a:pt x="4572" y="1524"/>
                </a:moveTo>
                <a:lnTo>
                  <a:pt x="0" y="0"/>
                </a:lnTo>
              </a:path>
            </a:pathLst>
          </a:custGeom>
          <a:noFill/>
          <a:ln w="12954">
            <a:solidFill>
              <a:srgbClr val="3a8a9f"/>
            </a:solidFill>
            <a:round/>
          </a:ln>
        </p:spPr>
        <p:style>
          <a:lnRef idx="0"/>
          <a:fillRef idx="0"/>
          <a:effectRef idx="0"/>
          <a:fontRef idx="minor"/>
        </p:style>
      </p:sp>
      <p:sp>
        <p:nvSpPr>
          <p:cNvPr id="4156" name="CustomShape 4013"/>
          <p:cNvSpPr/>
          <p:nvPr/>
        </p:nvSpPr>
        <p:spPr>
          <a:xfrm>
            <a:off x="5187600" y="4474440"/>
            <a:ext cx="4320" cy="1800"/>
          </a:xfrm>
          <a:custGeom>
            <a:avLst/>
            <a:gdLst/>
            <a:ahLst/>
            <a:rect l="l" t="t" r="r" b="b"/>
            <a:pathLst>
              <a:path w="4572" h="2286">
                <a:moveTo>
                  <a:pt x="4572" y="2286"/>
                </a:moveTo>
                <a:lnTo>
                  <a:pt x="0" y="0"/>
                </a:lnTo>
              </a:path>
            </a:pathLst>
          </a:custGeom>
          <a:noFill/>
          <a:ln w="12954">
            <a:solidFill>
              <a:srgbClr val="3c8fa2"/>
            </a:solidFill>
            <a:round/>
          </a:ln>
        </p:spPr>
        <p:style>
          <a:lnRef idx="0"/>
          <a:fillRef idx="0"/>
          <a:effectRef idx="0"/>
          <a:fontRef idx="minor"/>
        </p:style>
      </p:sp>
      <p:sp>
        <p:nvSpPr>
          <p:cNvPr id="4157" name="CustomShape 4014"/>
          <p:cNvSpPr/>
          <p:nvPr/>
        </p:nvSpPr>
        <p:spPr>
          <a:xfrm>
            <a:off x="5178600" y="4468320"/>
            <a:ext cx="8640" cy="5760"/>
          </a:xfrm>
          <a:custGeom>
            <a:avLst/>
            <a:gdLst/>
            <a:ahLst/>
            <a:rect l="l" t="t" r="r" b="b"/>
            <a:pathLst>
              <a:path w="9144" h="6096">
                <a:moveTo>
                  <a:pt x="9144" y="6095"/>
                </a:moveTo>
                <a:lnTo>
                  <a:pt x="0" y="0"/>
                </a:lnTo>
              </a:path>
            </a:pathLst>
          </a:custGeom>
          <a:noFill/>
          <a:ln w="12954">
            <a:solidFill>
              <a:srgbClr val="3e93a9"/>
            </a:solidFill>
            <a:round/>
          </a:ln>
        </p:spPr>
        <p:style>
          <a:lnRef idx="0"/>
          <a:fillRef idx="0"/>
          <a:effectRef idx="0"/>
          <a:fontRef idx="minor"/>
        </p:style>
      </p:sp>
      <p:sp>
        <p:nvSpPr>
          <p:cNvPr id="4158" name="CustomShape 4015"/>
          <p:cNvSpPr/>
          <p:nvPr/>
        </p:nvSpPr>
        <p:spPr>
          <a:xfrm>
            <a:off x="5169240" y="4460040"/>
            <a:ext cx="8640" cy="7920"/>
          </a:xfrm>
          <a:custGeom>
            <a:avLst/>
            <a:gdLst/>
            <a:ahLst/>
            <a:rect l="l" t="t" r="r" b="b"/>
            <a:pathLst>
              <a:path w="9144" h="8382">
                <a:moveTo>
                  <a:pt x="9144" y="8382"/>
                </a:moveTo>
                <a:lnTo>
                  <a:pt x="0" y="0"/>
                </a:lnTo>
              </a:path>
            </a:pathLst>
          </a:custGeom>
          <a:noFill/>
          <a:ln w="12954">
            <a:solidFill>
              <a:srgbClr val="4197ad"/>
            </a:solidFill>
            <a:round/>
          </a:ln>
        </p:spPr>
        <p:style>
          <a:lnRef idx="0"/>
          <a:fillRef idx="0"/>
          <a:effectRef idx="0"/>
          <a:fontRef idx="minor"/>
        </p:style>
      </p:sp>
      <p:sp>
        <p:nvSpPr>
          <p:cNvPr id="4159" name="CustomShape 4016"/>
          <p:cNvSpPr/>
          <p:nvPr/>
        </p:nvSpPr>
        <p:spPr>
          <a:xfrm>
            <a:off x="5160960" y="4449240"/>
            <a:ext cx="7920" cy="10440"/>
          </a:xfrm>
          <a:custGeom>
            <a:avLst/>
            <a:gdLst/>
            <a:ahLst/>
            <a:rect l="l" t="t" r="r" b="b"/>
            <a:pathLst>
              <a:path w="8382" h="10667">
                <a:moveTo>
                  <a:pt x="8382" y="10667"/>
                </a:moveTo>
                <a:lnTo>
                  <a:pt x="0" y="0"/>
                </a:lnTo>
              </a:path>
            </a:pathLst>
          </a:custGeom>
          <a:noFill/>
          <a:ln w="12954">
            <a:solidFill>
              <a:srgbClr val="429cb1"/>
            </a:solidFill>
            <a:round/>
          </a:ln>
        </p:spPr>
        <p:style>
          <a:lnRef idx="0"/>
          <a:fillRef idx="0"/>
          <a:effectRef idx="0"/>
          <a:fontRef idx="minor"/>
        </p:style>
      </p:sp>
      <p:sp>
        <p:nvSpPr>
          <p:cNvPr id="4160" name="CustomShape 4017"/>
          <p:cNvSpPr/>
          <p:nvPr/>
        </p:nvSpPr>
        <p:spPr>
          <a:xfrm>
            <a:off x="5152680" y="4436280"/>
            <a:ext cx="7920" cy="12600"/>
          </a:xfrm>
          <a:custGeom>
            <a:avLst/>
            <a:gdLst/>
            <a:ahLst/>
            <a:rect l="l" t="t" r="r" b="b"/>
            <a:pathLst>
              <a:path w="8382" h="12953">
                <a:moveTo>
                  <a:pt x="8382" y="12954"/>
                </a:moveTo>
                <a:lnTo>
                  <a:pt x="0" y="0"/>
                </a:lnTo>
              </a:path>
            </a:pathLst>
          </a:custGeom>
          <a:noFill/>
          <a:ln w="12954">
            <a:solidFill>
              <a:srgbClr val="439eb5"/>
            </a:solidFill>
            <a:round/>
          </a:ln>
        </p:spPr>
        <p:style>
          <a:lnRef idx="0"/>
          <a:fillRef idx="0"/>
          <a:effectRef idx="0"/>
          <a:fontRef idx="minor"/>
        </p:style>
      </p:sp>
      <p:sp>
        <p:nvSpPr>
          <p:cNvPr id="4161" name="CustomShape 4018"/>
          <p:cNvSpPr/>
          <p:nvPr/>
        </p:nvSpPr>
        <p:spPr>
          <a:xfrm>
            <a:off x="5144400" y="4421160"/>
            <a:ext cx="7920" cy="14760"/>
          </a:xfrm>
          <a:custGeom>
            <a:avLst/>
            <a:gdLst/>
            <a:ahLst/>
            <a:rect l="l" t="t" r="r" b="b"/>
            <a:pathLst>
              <a:path w="8382" h="15239">
                <a:moveTo>
                  <a:pt x="8382" y="15239"/>
                </a:moveTo>
                <a:lnTo>
                  <a:pt x="0" y="0"/>
                </a:lnTo>
              </a:path>
            </a:pathLst>
          </a:custGeom>
          <a:noFill/>
          <a:ln w="12954">
            <a:solidFill>
              <a:srgbClr val="449fb6"/>
            </a:solidFill>
            <a:round/>
          </a:ln>
        </p:spPr>
        <p:style>
          <a:lnRef idx="0"/>
          <a:fillRef idx="0"/>
          <a:effectRef idx="0"/>
          <a:fontRef idx="minor"/>
        </p:style>
      </p:sp>
      <p:sp>
        <p:nvSpPr>
          <p:cNvPr id="4162" name="CustomShape 4019"/>
          <p:cNvSpPr/>
          <p:nvPr/>
        </p:nvSpPr>
        <p:spPr>
          <a:xfrm>
            <a:off x="5135760" y="4402800"/>
            <a:ext cx="7920" cy="18000"/>
          </a:xfrm>
          <a:custGeom>
            <a:avLst/>
            <a:gdLst/>
            <a:ahLst/>
            <a:rect l="l" t="t" r="r" b="b"/>
            <a:pathLst>
              <a:path w="8382" h="18287">
                <a:moveTo>
                  <a:pt x="8382" y="18287"/>
                </a:moveTo>
                <a:lnTo>
                  <a:pt x="0" y="0"/>
                </a:lnTo>
              </a:path>
            </a:pathLst>
          </a:custGeom>
          <a:noFill/>
          <a:ln w="12954">
            <a:solidFill>
              <a:srgbClr val="45a0b8"/>
            </a:solidFill>
            <a:round/>
          </a:ln>
        </p:spPr>
        <p:style>
          <a:lnRef idx="0"/>
          <a:fillRef idx="0"/>
          <a:effectRef idx="0"/>
          <a:fontRef idx="minor"/>
        </p:style>
      </p:sp>
      <p:sp>
        <p:nvSpPr>
          <p:cNvPr id="4163" name="CustomShape 4020"/>
          <p:cNvSpPr/>
          <p:nvPr/>
        </p:nvSpPr>
        <p:spPr>
          <a:xfrm>
            <a:off x="5624280" y="4284720"/>
            <a:ext cx="167400" cy="166680"/>
          </a:xfrm>
          <a:custGeom>
            <a:avLst/>
            <a:gdLst/>
            <a:ahLst/>
            <a:rect l="l" t="t" r="r" b="b"/>
            <a:pathLst>
              <a:path w="167639" h="166877">
                <a:moveTo>
                  <a:pt x="6096" y="161543"/>
                </a:moveTo>
                <a:lnTo>
                  <a:pt x="167640" y="0"/>
                </a:lnTo>
                <a:lnTo>
                  <a:pt x="161544" y="5333"/>
                </a:lnTo>
                <a:lnTo>
                  <a:pt x="0" y="166877"/>
                </a:lnTo>
                <a:lnTo>
                  <a:pt x="6096" y="161543"/>
                </a:lnTo>
                <a:close/>
              </a:path>
            </a:pathLst>
          </a:custGeom>
          <a:solidFill>
            <a:srgbClr val="51cbcb"/>
          </a:solidFill>
          <a:ln w="0">
            <a:noFill/>
          </a:ln>
        </p:spPr>
        <p:style>
          <a:lnRef idx="0"/>
          <a:fillRef idx="0"/>
          <a:effectRef idx="0"/>
          <a:fontRef idx="minor"/>
        </p:style>
      </p:sp>
      <p:sp>
        <p:nvSpPr>
          <p:cNvPr id="4164" name="CustomShape 4021"/>
          <p:cNvSpPr/>
          <p:nvPr/>
        </p:nvSpPr>
        <p:spPr>
          <a:xfrm>
            <a:off x="5630400" y="428472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4165" name="CustomShape 4022"/>
          <p:cNvSpPr/>
          <p:nvPr/>
        </p:nvSpPr>
        <p:spPr>
          <a:xfrm>
            <a:off x="5618160" y="4290120"/>
            <a:ext cx="167400" cy="164880"/>
          </a:xfrm>
          <a:custGeom>
            <a:avLst/>
            <a:gdLst/>
            <a:ahLst/>
            <a:rect l="l" t="t" r="r" b="b"/>
            <a:pathLst>
              <a:path w="167639" h="165353">
                <a:moveTo>
                  <a:pt x="6096" y="161543"/>
                </a:moveTo>
                <a:lnTo>
                  <a:pt x="167640" y="0"/>
                </a:lnTo>
                <a:lnTo>
                  <a:pt x="162306" y="3809"/>
                </a:lnTo>
                <a:lnTo>
                  <a:pt x="0" y="165353"/>
                </a:lnTo>
                <a:lnTo>
                  <a:pt x="6096" y="161543"/>
                </a:lnTo>
                <a:close/>
              </a:path>
            </a:pathLst>
          </a:custGeom>
          <a:solidFill>
            <a:srgbClr val="4ec4c4"/>
          </a:solidFill>
          <a:ln w="0">
            <a:noFill/>
          </a:ln>
        </p:spPr>
        <p:style>
          <a:lnRef idx="0"/>
          <a:fillRef idx="0"/>
          <a:effectRef idx="0"/>
          <a:fontRef idx="minor"/>
        </p:style>
      </p:sp>
      <p:sp>
        <p:nvSpPr>
          <p:cNvPr id="4166" name="CustomShape 4023"/>
          <p:cNvSpPr/>
          <p:nvPr/>
        </p:nvSpPr>
        <p:spPr>
          <a:xfrm>
            <a:off x="5624280" y="4290120"/>
            <a:ext cx="161280" cy="161280"/>
          </a:xfrm>
          <a:custGeom>
            <a:avLst/>
            <a:gdLst/>
            <a:ahLst/>
            <a:rect l="l" t="t" r="r" b="b"/>
            <a:pathLst>
              <a:path w="161544" h="161544">
                <a:moveTo>
                  <a:pt x="0" y="161543"/>
                </a:moveTo>
                <a:lnTo>
                  <a:pt x="161544" y="0"/>
                </a:lnTo>
              </a:path>
            </a:pathLst>
          </a:custGeom>
          <a:noFill/>
          <a:ln w="762">
            <a:solidFill>
              <a:srgbClr val="4ec4c4"/>
            </a:solidFill>
            <a:round/>
          </a:ln>
        </p:spPr>
        <p:style>
          <a:lnRef idx="0"/>
          <a:fillRef idx="0"/>
          <a:effectRef idx="0"/>
          <a:fontRef idx="minor"/>
        </p:style>
      </p:sp>
      <p:sp>
        <p:nvSpPr>
          <p:cNvPr id="4167" name="CustomShape 4024"/>
          <p:cNvSpPr/>
          <p:nvPr/>
        </p:nvSpPr>
        <p:spPr>
          <a:xfrm>
            <a:off x="5612040" y="4293720"/>
            <a:ext cx="168120" cy="163440"/>
          </a:xfrm>
          <a:custGeom>
            <a:avLst/>
            <a:gdLst/>
            <a:ahLst/>
            <a:rect l="l" t="t" r="r" b="b"/>
            <a:pathLst>
              <a:path w="168401" h="163829">
                <a:moveTo>
                  <a:pt x="6096" y="161544"/>
                </a:moveTo>
                <a:lnTo>
                  <a:pt x="168402" y="0"/>
                </a:lnTo>
                <a:lnTo>
                  <a:pt x="161544" y="1524"/>
                </a:lnTo>
                <a:lnTo>
                  <a:pt x="0" y="163830"/>
                </a:lnTo>
                <a:lnTo>
                  <a:pt x="6096" y="161544"/>
                </a:lnTo>
                <a:close/>
              </a:path>
            </a:pathLst>
          </a:custGeom>
          <a:solidFill>
            <a:srgbClr val="48b7b7"/>
          </a:solidFill>
          <a:ln w="0">
            <a:noFill/>
          </a:ln>
        </p:spPr>
        <p:style>
          <a:lnRef idx="0"/>
          <a:fillRef idx="0"/>
          <a:effectRef idx="0"/>
          <a:fontRef idx="minor"/>
        </p:style>
      </p:sp>
      <p:sp>
        <p:nvSpPr>
          <p:cNvPr id="4168" name="CustomShape 4025"/>
          <p:cNvSpPr/>
          <p:nvPr/>
        </p:nvSpPr>
        <p:spPr>
          <a:xfrm>
            <a:off x="5618160" y="4293720"/>
            <a:ext cx="162000" cy="161280"/>
          </a:xfrm>
          <a:custGeom>
            <a:avLst/>
            <a:gdLst/>
            <a:ahLst/>
            <a:rect l="l" t="t" r="r" b="b"/>
            <a:pathLst>
              <a:path w="162305" h="161544">
                <a:moveTo>
                  <a:pt x="0" y="161544"/>
                </a:moveTo>
                <a:lnTo>
                  <a:pt x="162306" y="0"/>
                </a:lnTo>
              </a:path>
            </a:pathLst>
          </a:custGeom>
          <a:noFill/>
          <a:ln w="762">
            <a:solidFill>
              <a:srgbClr val="48b7b7"/>
            </a:solidFill>
            <a:round/>
          </a:ln>
        </p:spPr>
        <p:style>
          <a:lnRef idx="0"/>
          <a:fillRef idx="0"/>
          <a:effectRef idx="0"/>
          <a:fontRef idx="minor"/>
        </p:style>
      </p:sp>
      <p:sp>
        <p:nvSpPr>
          <p:cNvPr id="4169" name="CustomShape 4026"/>
          <p:cNvSpPr/>
          <p:nvPr/>
        </p:nvSpPr>
        <p:spPr>
          <a:xfrm>
            <a:off x="5615280" y="4293720"/>
            <a:ext cx="164880" cy="162000"/>
          </a:xfrm>
          <a:custGeom>
            <a:avLst/>
            <a:gdLst/>
            <a:ahLst/>
            <a:rect l="l" t="t" r="r" b="b"/>
            <a:pathLst>
              <a:path w="165353" h="162305">
                <a:moveTo>
                  <a:pt x="3048" y="161544"/>
                </a:moveTo>
                <a:lnTo>
                  <a:pt x="165354" y="0"/>
                </a:lnTo>
                <a:lnTo>
                  <a:pt x="161544" y="762"/>
                </a:lnTo>
                <a:lnTo>
                  <a:pt x="0" y="162306"/>
                </a:lnTo>
                <a:lnTo>
                  <a:pt x="3048" y="161544"/>
                </a:lnTo>
                <a:close/>
              </a:path>
            </a:pathLst>
          </a:custGeom>
          <a:solidFill>
            <a:srgbClr val="48b7b7"/>
          </a:solidFill>
          <a:ln w="0">
            <a:noFill/>
          </a:ln>
        </p:spPr>
        <p:style>
          <a:lnRef idx="0"/>
          <a:fillRef idx="0"/>
          <a:effectRef idx="0"/>
          <a:fontRef idx="minor"/>
        </p:style>
      </p:sp>
      <p:sp>
        <p:nvSpPr>
          <p:cNvPr id="4170" name="CustomShape 4027"/>
          <p:cNvSpPr/>
          <p:nvPr/>
        </p:nvSpPr>
        <p:spPr>
          <a:xfrm>
            <a:off x="5612040" y="4294800"/>
            <a:ext cx="164160" cy="162720"/>
          </a:xfrm>
          <a:custGeom>
            <a:avLst/>
            <a:gdLst/>
            <a:ahLst/>
            <a:rect l="l" t="t" r="r" b="b"/>
            <a:pathLst>
              <a:path w="164591" h="163067">
                <a:moveTo>
                  <a:pt x="3048" y="161543"/>
                </a:moveTo>
                <a:lnTo>
                  <a:pt x="164592" y="0"/>
                </a:lnTo>
                <a:lnTo>
                  <a:pt x="161544" y="761"/>
                </a:lnTo>
                <a:lnTo>
                  <a:pt x="0" y="163067"/>
                </a:lnTo>
                <a:lnTo>
                  <a:pt x="3048" y="161543"/>
                </a:lnTo>
                <a:close/>
              </a:path>
            </a:pathLst>
          </a:custGeom>
          <a:solidFill>
            <a:srgbClr val="46aeae"/>
          </a:solidFill>
          <a:ln w="0">
            <a:noFill/>
          </a:ln>
        </p:spPr>
        <p:style>
          <a:lnRef idx="0"/>
          <a:fillRef idx="0"/>
          <a:effectRef idx="0"/>
          <a:fontRef idx="minor"/>
        </p:style>
      </p:sp>
      <p:sp>
        <p:nvSpPr>
          <p:cNvPr id="4171" name="CustomShape 4028"/>
          <p:cNvSpPr/>
          <p:nvPr/>
        </p:nvSpPr>
        <p:spPr>
          <a:xfrm>
            <a:off x="5605200" y="4295520"/>
            <a:ext cx="168120" cy="162720"/>
          </a:xfrm>
          <a:custGeom>
            <a:avLst/>
            <a:gdLst/>
            <a:ahLst/>
            <a:rect l="l" t="t" r="r" b="b"/>
            <a:pathLst>
              <a:path w="168401" h="163067">
                <a:moveTo>
                  <a:pt x="6858" y="162306"/>
                </a:moveTo>
                <a:lnTo>
                  <a:pt x="168402" y="0"/>
                </a:lnTo>
                <a:lnTo>
                  <a:pt x="161544" y="762"/>
                </a:lnTo>
                <a:lnTo>
                  <a:pt x="0" y="163068"/>
                </a:lnTo>
                <a:lnTo>
                  <a:pt x="6858" y="162306"/>
                </a:lnTo>
                <a:close/>
              </a:path>
            </a:pathLst>
          </a:custGeom>
          <a:solidFill>
            <a:srgbClr val="42a7a6"/>
          </a:solidFill>
          <a:ln w="0">
            <a:noFill/>
          </a:ln>
        </p:spPr>
        <p:style>
          <a:lnRef idx="0"/>
          <a:fillRef idx="0"/>
          <a:effectRef idx="0"/>
          <a:fontRef idx="minor"/>
        </p:style>
      </p:sp>
      <p:sp>
        <p:nvSpPr>
          <p:cNvPr id="4172" name="CustomShape 4029"/>
          <p:cNvSpPr/>
          <p:nvPr/>
        </p:nvSpPr>
        <p:spPr>
          <a:xfrm>
            <a:off x="5612040" y="4295520"/>
            <a:ext cx="161280" cy="162000"/>
          </a:xfrm>
          <a:custGeom>
            <a:avLst/>
            <a:gdLst/>
            <a:ahLst/>
            <a:rect l="l" t="t" r="r" b="b"/>
            <a:pathLst>
              <a:path w="161544" h="162305">
                <a:moveTo>
                  <a:pt x="0" y="162306"/>
                </a:moveTo>
                <a:lnTo>
                  <a:pt x="161544" y="0"/>
                </a:lnTo>
              </a:path>
            </a:pathLst>
          </a:custGeom>
          <a:noFill/>
          <a:ln w="762">
            <a:solidFill>
              <a:srgbClr val="42a7a6"/>
            </a:solidFill>
            <a:round/>
          </a:ln>
        </p:spPr>
        <p:style>
          <a:lnRef idx="0"/>
          <a:fillRef idx="0"/>
          <a:effectRef idx="0"/>
          <a:fontRef idx="minor"/>
        </p:style>
      </p:sp>
      <p:sp>
        <p:nvSpPr>
          <p:cNvPr id="4173" name="CustomShape 4030"/>
          <p:cNvSpPr/>
          <p:nvPr/>
        </p:nvSpPr>
        <p:spPr>
          <a:xfrm>
            <a:off x="5609880" y="4295520"/>
            <a:ext cx="163440" cy="162000"/>
          </a:xfrm>
          <a:custGeom>
            <a:avLst/>
            <a:gdLst/>
            <a:ahLst/>
            <a:rect l="l" t="t" r="r" b="b"/>
            <a:pathLst>
              <a:path w="163829" h="162305">
                <a:moveTo>
                  <a:pt x="2286" y="162306"/>
                </a:moveTo>
                <a:lnTo>
                  <a:pt x="163830" y="0"/>
                </a:lnTo>
                <a:lnTo>
                  <a:pt x="161544" y="762"/>
                </a:lnTo>
                <a:lnTo>
                  <a:pt x="0" y="162306"/>
                </a:lnTo>
                <a:lnTo>
                  <a:pt x="2286" y="162306"/>
                </a:lnTo>
                <a:close/>
              </a:path>
            </a:pathLst>
          </a:custGeom>
          <a:solidFill>
            <a:srgbClr val="42a7a6"/>
          </a:solidFill>
          <a:ln w="0">
            <a:noFill/>
          </a:ln>
        </p:spPr>
        <p:style>
          <a:lnRef idx="0"/>
          <a:fillRef idx="0"/>
          <a:effectRef idx="0"/>
          <a:fontRef idx="minor"/>
        </p:style>
      </p:sp>
      <p:sp>
        <p:nvSpPr>
          <p:cNvPr id="4174" name="CustomShape 4031"/>
          <p:cNvSpPr/>
          <p:nvPr/>
        </p:nvSpPr>
        <p:spPr>
          <a:xfrm>
            <a:off x="5607720" y="4296240"/>
            <a:ext cx="163440" cy="161280"/>
          </a:xfrm>
          <a:custGeom>
            <a:avLst/>
            <a:gdLst/>
            <a:ahLst/>
            <a:rect l="l" t="t" r="r" b="b"/>
            <a:pathLst>
              <a:path w="163829" h="161544">
                <a:moveTo>
                  <a:pt x="2286" y="161543"/>
                </a:moveTo>
                <a:lnTo>
                  <a:pt x="163830" y="0"/>
                </a:lnTo>
                <a:lnTo>
                  <a:pt x="161544" y="0"/>
                </a:lnTo>
                <a:lnTo>
                  <a:pt x="0" y="161543"/>
                </a:lnTo>
                <a:lnTo>
                  <a:pt x="2286" y="161543"/>
                </a:lnTo>
                <a:close/>
              </a:path>
            </a:pathLst>
          </a:custGeom>
          <a:solidFill>
            <a:srgbClr val="40a1a1"/>
          </a:solidFill>
          <a:ln w="0">
            <a:noFill/>
          </a:ln>
        </p:spPr>
        <p:style>
          <a:lnRef idx="0"/>
          <a:fillRef idx="0"/>
          <a:effectRef idx="0"/>
          <a:fontRef idx="minor"/>
        </p:style>
      </p:sp>
      <p:sp>
        <p:nvSpPr>
          <p:cNvPr id="4175" name="CustomShape 4032"/>
          <p:cNvSpPr/>
          <p:nvPr/>
        </p:nvSpPr>
        <p:spPr>
          <a:xfrm>
            <a:off x="5605200" y="4296240"/>
            <a:ext cx="163440" cy="162000"/>
          </a:xfrm>
          <a:custGeom>
            <a:avLst/>
            <a:gdLst/>
            <a:ahLst/>
            <a:rect l="l" t="t" r="r" b="b"/>
            <a:pathLst>
              <a:path w="163829" h="162305">
                <a:moveTo>
                  <a:pt x="2286" y="161543"/>
                </a:moveTo>
                <a:lnTo>
                  <a:pt x="163830" y="0"/>
                </a:lnTo>
                <a:lnTo>
                  <a:pt x="161544" y="0"/>
                </a:lnTo>
                <a:lnTo>
                  <a:pt x="0" y="162305"/>
                </a:lnTo>
                <a:lnTo>
                  <a:pt x="2286" y="161543"/>
                </a:lnTo>
                <a:close/>
              </a:path>
            </a:pathLst>
          </a:custGeom>
          <a:solidFill>
            <a:srgbClr val="3e9d9d"/>
          </a:solidFill>
          <a:ln w="0">
            <a:noFill/>
          </a:ln>
        </p:spPr>
        <p:style>
          <a:lnRef idx="0"/>
          <a:fillRef idx="0"/>
          <a:effectRef idx="0"/>
          <a:fontRef idx="minor"/>
        </p:style>
      </p:sp>
      <p:sp>
        <p:nvSpPr>
          <p:cNvPr id="4176" name="CustomShape 4033"/>
          <p:cNvSpPr/>
          <p:nvPr/>
        </p:nvSpPr>
        <p:spPr>
          <a:xfrm>
            <a:off x="5600880" y="4296240"/>
            <a:ext cx="165600" cy="162000"/>
          </a:xfrm>
          <a:custGeom>
            <a:avLst/>
            <a:gdLst/>
            <a:ahLst/>
            <a:rect l="l" t="t" r="r" b="b"/>
            <a:pathLst>
              <a:path w="166115" h="162305">
                <a:moveTo>
                  <a:pt x="4572" y="162306"/>
                </a:moveTo>
                <a:lnTo>
                  <a:pt x="166116" y="0"/>
                </a:lnTo>
                <a:lnTo>
                  <a:pt x="161544" y="0"/>
                </a:lnTo>
                <a:lnTo>
                  <a:pt x="0" y="161544"/>
                </a:lnTo>
                <a:lnTo>
                  <a:pt x="4572" y="162306"/>
                </a:lnTo>
                <a:close/>
              </a:path>
            </a:pathLst>
          </a:custGeom>
          <a:solidFill>
            <a:srgbClr val="3c9797"/>
          </a:solidFill>
          <a:ln w="0">
            <a:noFill/>
          </a:ln>
        </p:spPr>
        <p:style>
          <a:lnRef idx="0"/>
          <a:fillRef idx="0"/>
          <a:effectRef idx="0"/>
          <a:fontRef idx="minor"/>
        </p:style>
      </p:sp>
      <p:sp>
        <p:nvSpPr>
          <p:cNvPr id="4177" name="CustomShape 4034"/>
          <p:cNvSpPr/>
          <p:nvPr/>
        </p:nvSpPr>
        <p:spPr>
          <a:xfrm>
            <a:off x="5605200" y="4296240"/>
            <a:ext cx="161280" cy="162000"/>
          </a:xfrm>
          <a:custGeom>
            <a:avLst/>
            <a:gdLst/>
            <a:ahLst/>
            <a:rect l="l" t="t" r="r" b="b"/>
            <a:pathLst>
              <a:path w="161544" h="162305">
                <a:moveTo>
                  <a:pt x="0" y="162306"/>
                </a:moveTo>
                <a:lnTo>
                  <a:pt x="161544" y="0"/>
                </a:lnTo>
              </a:path>
            </a:pathLst>
          </a:custGeom>
          <a:noFill/>
          <a:ln w="762">
            <a:solidFill>
              <a:srgbClr val="3c9797"/>
            </a:solidFill>
            <a:round/>
          </a:ln>
        </p:spPr>
        <p:style>
          <a:lnRef idx="0"/>
          <a:fillRef idx="0"/>
          <a:effectRef idx="0"/>
          <a:fontRef idx="minor"/>
        </p:style>
      </p:sp>
      <p:sp>
        <p:nvSpPr>
          <p:cNvPr id="4178" name="CustomShape 4035"/>
          <p:cNvSpPr/>
          <p:nvPr/>
        </p:nvSpPr>
        <p:spPr>
          <a:xfrm>
            <a:off x="5603760" y="4296240"/>
            <a:ext cx="162720" cy="162000"/>
          </a:xfrm>
          <a:custGeom>
            <a:avLst/>
            <a:gdLst/>
            <a:ahLst/>
            <a:rect l="l" t="t" r="r" b="b"/>
            <a:pathLst>
              <a:path w="163067" h="162305">
                <a:moveTo>
                  <a:pt x="1524" y="162306"/>
                </a:moveTo>
                <a:lnTo>
                  <a:pt x="163068" y="0"/>
                </a:lnTo>
                <a:lnTo>
                  <a:pt x="161544" y="0"/>
                </a:lnTo>
                <a:lnTo>
                  <a:pt x="0" y="161544"/>
                </a:lnTo>
                <a:lnTo>
                  <a:pt x="1524" y="162306"/>
                </a:lnTo>
                <a:close/>
              </a:path>
            </a:pathLst>
          </a:custGeom>
          <a:solidFill>
            <a:srgbClr val="3c9797"/>
          </a:solidFill>
          <a:ln w="0">
            <a:noFill/>
          </a:ln>
        </p:spPr>
        <p:style>
          <a:lnRef idx="0"/>
          <a:fillRef idx="0"/>
          <a:effectRef idx="0"/>
          <a:fontRef idx="minor"/>
        </p:style>
      </p:sp>
      <p:sp>
        <p:nvSpPr>
          <p:cNvPr id="4179" name="CustomShape 4036"/>
          <p:cNvSpPr/>
          <p:nvPr/>
        </p:nvSpPr>
        <p:spPr>
          <a:xfrm>
            <a:off x="5602320" y="429624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3e9d9d"/>
          </a:solidFill>
          <a:ln w="0">
            <a:noFill/>
          </a:ln>
        </p:spPr>
        <p:style>
          <a:lnRef idx="0"/>
          <a:fillRef idx="0"/>
          <a:effectRef idx="0"/>
          <a:fontRef idx="minor"/>
        </p:style>
      </p:sp>
      <p:sp>
        <p:nvSpPr>
          <p:cNvPr id="4180" name="CustomShape 4037"/>
          <p:cNvSpPr/>
          <p:nvPr/>
        </p:nvSpPr>
        <p:spPr>
          <a:xfrm>
            <a:off x="5600520" y="429624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0a2a2"/>
          </a:solidFill>
          <a:ln w="0">
            <a:noFill/>
          </a:ln>
        </p:spPr>
        <p:style>
          <a:lnRef idx="0"/>
          <a:fillRef idx="0"/>
          <a:effectRef idx="0"/>
          <a:fontRef idx="minor"/>
        </p:style>
      </p:sp>
      <p:sp>
        <p:nvSpPr>
          <p:cNvPr id="4181" name="CustomShape 4038"/>
          <p:cNvSpPr/>
          <p:nvPr/>
        </p:nvSpPr>
        <p:spPr>
          <a:xfrm>
            <a:off x="5596200" y="4293720"/>
            <a:ext cx="165600" cy="163440"/>
          </a:xfrm>
          <a:custGeom>
            <a:avLst/>
            <a:gdLst/>
            <a:ahLst/>
            <a:rect l="l" t="t" r="r" b="b"/>
            <a:pathLst>
              <a:path w="166115" h="163829">
                <a:moveTo>
                  <a:pt x="4572" y="163830"/>
                </a:moveTo>
                <a:lnTo>
                  <a:pt x="166116" y="2286"/>
                </a:lnTo>
                <a:lnTo>
                  <a:pt x="161544" y="0"/>
                </a:lnTo>
                <a:lnTo>
                  <a:pt x="0" y="161544"/>
                </a:lnTo>
                <a:lnTo>
                  <a:pt x="4572" y="163830"/>
                </a:lnTo>
                <a:close/>
              </a:path>
            </a:pathLst>
          </a:custGeom>
          <a:solidFill>
            <a:srgbClr val="43a9a9"/>
          </a:solidFill>
          <a:ln w="0">
            <a:noFill/>
          </a:ln>
        </p:spPr>
        <p:style>
          <a:lnRef idx="0"/>
          <a:fillRef idx="0"/>
          <a:effectRef idx="0"/>
          <a:fontRef idx="minor"/>
        </p:style>
      </p:sp>
      <p:sp>
        <p:nvSpPr>
          <p:cNvPr id="4182" name="CustomShape 4039"/>
          <p:cNvSpPr/>
          <p:nvPr/>
        </p:nvSpPr>
        <p:spPr>
          <a:xfrm>
            <a:off x="5600880" y="4296240"/>
            <a:ext cx="161280" cy="161280"/>
          </a:xfrm>
          <a:custGeom>
            <a:avLst/>
            <a:gdLst/>
            <a:ahLst/>
            <a:rect l="l" t="t" r="r" b="b"/>
            <a:pathLst>
              <a:path w="161544" h="161544">
                <a:moveTo>
                  <a:pt x="0" y="161543"/>
                </a:moveTo>
                <a:lnTo>
                  <a:pt x="161544" y="0"/>
                </a:lnTo>
              </a:path>
            </a:pathLst>
          </a:custGeom>
          <a:noFill/>
          <a:ln w="762">
            <a:solidFill>
              <a:srgbClr val="43a9a9"/>
            </a:solidFill>
            <a:round/>
          </a:ln>
        </p:spPr>
        <p:style>
          <a:lnRef idx="0"/>
          <a:fillRef idx="0"/>
          <a:effectRef idx="0"/>
          <a:fontRef idx="minor"/>
        </p:style>
      </p:sp>
      <p:sp>
        <p:nvSpPr>
          <p:cNvPr id="4183" name="CustomShape 4040"/>
          <p:cNvSpPr/>
          <p:nvPr/>
        </p:nvSpPr>
        <p:spPr>
          <a:xfrm>
            <a:off x="5599080" y="429552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3a9a9"/>
          </a:solidFill>
          <a:ln w="0">
            <a:noFill/>
          </a:ln>
        </p:spPr>
        <p:style>
          <a:lnRef idx="0"/>
          <a:fillRef idx="0"/>
          <a:effectRef idx="0"/>
          <a:fontRef idx="minor"/>
        </p:style>
      </p:sp>
      <p:sp>
        <p:nvSpPr>
          <p:cNvPr id="4184" name="CustomShape 4041"/>
          <p:cNvSpPr/>
          <p:nvPr/>
        </p:nvSpPr>
        <p:spPr>
          <a:xfrm>
            <a:off x="5598360" y="4294800"/>
            <a:ext cx="162000" cy="162000"/>
          </a:xfrm>
          <a:custGeom>
            <a:avLst/>
            <a:gdLst/>
            <a:ahLst/>
            <a:rect l="l" t="t" r="r" b="b"/>
            <a:pathLst>
              <a:path w="162306" h="162305">
                <a:moveTo>
                  <a:pt x="762" y="162306"/>
                </a:moveTo>
                <a:lnTo>
                  <a:pt x="162306" y="762"/>
                </a:lnTo>
                <a:lnTo>
                  <a:pt x="161544" y="0"/>
                </a:lnTo>
                <a:lnTo>
                  <a:pt x="0" y="162306"/>
                </a:lnTo>
                <a:lnTo>
                  <a:pt x="762" y="162306"/>
                </a:lnTo>
                <a:close/>
              </a:path>
            </a:pathLst>
          </a:custGeom>
          <a:solidFill>
            <a:srgbClr val="44acac"/>
          </a:solidFill>
          <a:ln w="0">
            <a:noFill/>
          </a:ln>
        </p:spPr>
        <p:style>
          <a:lnRef idx="0"/>
          <a:fillRef idx="0"/>
          <a:effectRef idx="0"/>
          <a:fontRef idx="minor"/>
        </p:style>
      </p:sp>
      <p:sp>
        <p:nvSpPr>
          <p:cNvPr id="4185" name="CustomShape 4042"/>
          <p:cNvSpPr/>
          <p:nvPr/>
        </p:nvSpPr>
        <p:spPr>
          <a:xfrm>
            <a:off x="5596920" y="4294800"/>
            <a:ext cx="162720" cy="162000"/>
          </a:xfrm>
          <a:custGeom>
            <a:avLst/>
            <a:gdLst/>
            <a:ahLst/>
            <a:rect l="l" t="t" r="r" b="b"/>
            <a:pathLst>
              <a:path w="163067" h="162305">
                <a:moveTo>
                  <a:pt x="1524" y="162306"/>
                </a:moveTo>
                <a:lnTo>
                  <a:pt x="163068" y="0"/>
                </a:lnTo>
                <a:lnTo>
                  <a:pt x="161544" y="0"/>
                </a:lnTo>
                <a:lnTo>
                  <a:pt x="0" y="161544"/>
                </a:lnTo>
                <a:lnTo>
                  <a:pt x="1524" y="162306"/>
                </a:lnTo>
                <a:close/>
              </a:path>
            </a:pathLst>
          </a:custGeom>
          <a:solidFill>
            <a:srgbClr val="46b0b0"/>
          </a:solidFill>
          <a:ln w="0">
            <a:noFill/>
          </a:ln>
        </p:spPr>
        <p:style>
          <a:lnRef idx="0"/>
          <a:fillRef idx="0"/>
          <a:effectRef idx="0"/>
          <a:fontRef idx="minor"/>
        </p:style>
      </p:sp>
      <p:sp>
        <p:nvSpPr>
          <p:cNvPr id="4186" name="CustomShape 4043"/>
          <p:cNvSpPr/>
          <p:nvPr/>
        </p:nvSpPr>
        <p:spPr>
          <a:xfrm>
            <a:off x="5596200" y="42937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7b5b5"/>
          </a:solidFill>
          <a:ln w="0">
            <a:noFill/>
          </a:ln>
        </p:spPr>
        <p:style>
          <a:lnRef idx="0"/>
          <a:fillRef idx="0"/>
          <a:effectRef idx="0"/>
          <a:fontRef idx="minor"/>
        </p:style>
      </p:sp>
      <p:sp>
        <p:nvSpPr>
          <p:cNvPr id="4187" name="CustomShape 4044"/>
          <p:cNvSpPr/>
          <p:nvPr/>
        </p:nvSpPr>
        <p:spPr>
          <a:xfrm>
            <a:off x="5591520" y="4291560"/>
            <a:ext cx="165600" cy="163440"/>
          </a:xfrm>
          <a:custGeom>
            <a:avLst/>
            <a:gdLst/>
            <a:ahLst/>
            <a:rect l="l" t="t" r="r" b="b"/>
            <a:pathLst>
              <a:path w="166115" h="163829">
                <a:moveTo>
                  <a:pt x="4572" y="163829"/>
                </a:moveTo>
                <a:lnTo>
                  <a:pt x="166116" y="2285"/>
                </a:lnTo>
                <a:lnTo>
                  <a:pt x="161544" y="0"/>
                </a:lnTo>
                <a:lnTo>
                  <a:pt x="0" y="161543"/>
                </a:lnTo>
                <a:lnTo>
                  <a:pt x="4572" y="163829"/>
                </a:lnTo>
                <a:close/>
              </a:path>
            </a:pathLst>
          </a:custGeom>
          <a:solidFill>
            <a:srgbClr val="49b8b8"/>
          </a:solidFill>
          <a:ln w="0">
            <a:noFill/>
          </a:ln>
        </p:spPr>
        <p:style>
          <a:lnRef idx="0"/>
          <a:fillRef idx="0"/>
          <a:effectRef idx="0"/>
          <a:fontRef idx="minor"/>
        </p:style>
      </p:sp>
      <p:sp>
        <p:nvSpPr>
          <p:cNvPr id="4188" name="CustomShape 4045"/>
          <p:cNvSpPr/>
          <p:nvPr/>
        </p:nvSpPr>
        <p:spPr>
          <a:xfrm>
            <a:off x="5596200" y="4293720"/>
            <a:ext cx="161280" cy="161280"/>
          </a:xfrm>
          <a:custGeom>
            <a:avLst/>
            <a:gdLst/>
            <a:ahLst/>
            <a:rect l="l" t="t" r="r" b="b"/>
            <a:pathLst>
              <a:path w="161544" h="161544">
                <a:moveTo>
                  <a:pt x="0" y="161544"/>
                </a:moveTo>
                <a:lnTo>
                  <a:pt x="161544" y="0"/>
                </a:lnTo>
              </a:path>
            </a:pathLst>
          </a:custGeom>
          <a:noFill/>
          <a:ln w="762">
            <a:solidFill>
              <a:srgbClr val="49b8b8"/>
            </a:solidFill>
            <a:round/>
          </a:ln>
        </p:spPr>
        <p:style>
          <a:lnRef idx="0"/>
          <a:fillRef idx="0"/>
          <a:effectRef idx="0"/>
          <a:fontRef idx="minor"/>
        </p:style>
      </p:sp>
      <p:sp>
        <p:nvSpPr>
          <p:cNvPr id="4189" name="CustomShape 4046"/>
          <p:cNvSpPr/>
          <p:nvPr/>
        </p:nvSpPr>
        <p:spPr>
          <a:xfrm>
            <a:off x="5594760" y="4293000"/>
            <a:ext cx="162720" cy="162000"/>
          </a:xfrm>
          <a:custGeom>
            <a:avLst/>
            <a:gdLst/>
            <a:ahLst/>
            <a:rect l="l" t="t" r="r" b="b"/>
            <a:pathLst>
              <a:path w="163067" h="162305">
                <a:moveTo>
                  <a:pt x="1524" y="162305"/>
                </a:moveTo>
                <a:lnTo>
                  <a:pt x="163068" y="761"/>
                </a:lnTo>
                <a:lnTo>
                  <a:pt x="161544" y="0"/>
                </a:lnTo>
                <a:lnTo>
                  <a:pt x="0" y="162305"/>
                </a:lnTo>
                <a:lnTo>
                  <a:pt x="1524" y="162305"/>
                </a:lnTo>
                <a:close/>
              </a:path>
            </a:pathLst>
          </a:custGeom>
          <a:solidFill>
            <a:srgbClr val="49b8b8"/>
          </a:solidFill>
          <a:ln w="0">
            <a:noFill/>
          </a:ln>
        </p:spPr>
        <p:style>
          <a:lnRef idx="0"/>
          <a:fillRef idx="0"/>
          <a:effectRef idx="0"/>
          <a:fontRef idx="minor"/>
        </p:style>
      </p:sp>
      <p:sp>
        <p:nvSpPr>
          <p:cNvPr id="4190" name="CustomShape 4047"/>
          <p:cNvSpPr/>
          <p:nvPr/>
        </p:nvSpPr>
        <p:spPr>
          <a:xfrm>
            <a:off x="5593680" y="4292280"/>
            <a:ext cx="162000" cy="162720"/>
          </a:xfrm>
          <a:custGeom>
            <a:avLst/>
            <a:gdLst/>
            <a:ahLst/>
            <a:rect l="l" t="t" r="r" b="b"/>
            <a:pathLst>
              <a:path w="162306" h="163067">
                <a:moveTo>
                  <a:pt x="762" y="163068"/>
                </a:moveTo>
                <a:lnTo>
                  <a:pt x="162306" y="762"/>
                </a:lnTo>
                <a:lnTo>
                  <a:pt x="161544" y="0"/>
                </a:lnTo>
                <a:lnTo>
                  <a:pt x="0" y="162306"/>
                </a:lnTo>
                <a:lnTo>
                  <a:pt x="762" y="163068"/>
                </a:lnTo>
                <a:close/>
              </a:path>
            </a:pathLst>
          </a:custGeom>
          <a:solidFill>
            <a:srgbClr val="4abbbb"/>
          </a:solidFill>
          <a:ln w="0">
            <a:noFill/>
          </a:ln>
        </p:spPr>
        <p:style>
          <a:lnRef idx="0"/>
          <a:fillRef idx="0"/>
          <a:effectRef idx="0"/>
          <a:fontRef idx="minor"/>
        </p:style>
      </p:sp>
      <p:sp>
        <p:nvSpPr>
          <p:cNvPr id="4191" name="CustomShape 4048"/>
          <p:cNvSpPr/>
          <p:nvPr/>
        </p:nvSpPr>
        <p:spPr>
          <a:xfrm>
            <a:off x="5592240" y="4291560"/>
            <a:ext cx="162720" cy="162720"/>
          </a:xfrm>
          <a:custGeom>
            <a:avLst/>
            <a:gdLst/>
            <a:ahLst/>
            <a:rect l="l" t="t" r="r" b="b"/>
            <a:pathLst>
              <a:path w="163067" h="163067">
                <a:moveTo>
                  <a:pt x="1524" y="163068"/>
                </a:moveTo>
                <a:lnTo>
                  <a:pt x="163068" y="762"/>
                </a:lnTo>
                <a:lnTo>
                  <a:pt x="161544" y="0"/>
                </a:lnTo>
                <a:lnTo>
                  <a:pt x="0" y="162306"/>
                </a:lnTo>
                <a:lnTo>
                  <a:pt x="1524" y="163068"/>
                </a:lnTo>
                <a:close/>
              </a:path>
            </a:pathLst>
          </a:custGeom>
          <a:solidFill>
            <a:srgbClr val="4cbfc0"/>
          </a:solidFill>
          <a:ln w="0">
            <a:noFill/>
          </a:ln>
        </p:spPr>
        <p:style>
          <a:lnRef idx="0"/>
          <a:fillRef idx="0"/>
          <a:effectRef idx="0"/>
          <a:fontRef idx="minor"/>
        </p:style>
      </p:sp>
      <p:sp>
        <p:nvSpPr>
          <p:cNvPr id="4192" name="CustomShape 4049"/>
          <p:cNvSpPr/>
          <p:nvPr/>
        </p:nvSpPr>
        <p:spPr>
          <a:xfrm>
            <a:off x="5591520" y="4291560"/>
            <a:ext cx="162000" cy="162000"/>
          </a:xfrm>
          <a:custGeom>
            <a:avLst/>
            <a:gdLst/>
            <a:ahLst/>
            <a:rect l="l" t="t" r="r" b="b"/>
            <a:pathLst>
              <a:path w="162305" h="162305">
                <a:moveTo>
                  <a:pt x="762" y="162306"/>
                </a:moveTo>
                <a:lnTo>
                  <a:pt x="162306" y="0"/>
                </a:lnTo>
                <a:lnTo>
                  <a:pt x="161544" y="0"/>
                </a:lnTo>
                <a:lnTo>
                  <a:pt x="0" y="161544"/>
                </a:lnTo>
                <a:lnTo>
                  <a:pt x="762" y="162306"/>
                </a:lnTo>
                <a:close/>
              </a:path>
            </a:pathLst>
          </a:custGeom>
          <a:solidFill>
            <a:srgbClr val="4dc3c3"/>
          </a:solidFill>
          <a:ln w="0">
            <a:noFill/>
          </a:ln>
        </p:spPr>
        <p:style>
          <a:lnRef idx="0"/>
          <a:fillRef idx="0"/>
          <a:effectRef idx="0"/>
          <a:fontRef idx="minor"/>
        </p:style>
      </p:sp>
      <p:sp>
        <p:nvSpPr>
          <p:cNvPr id="4193" name="CustomShape 4050"/>
          <p:cNvSpPr/>
          <p:nvPr/>
        </p:nvSpPr>
        <p:spPr>
          <a:xfrm>
            <a:off x="5587920" y="4286880"/>
            <a:ext cx="164880" cy="165600"/>
          </a:xfrm>
          <a:custGeom>
            <a:avLst/>
            <a:gdLst/>
            <a:ahLst/>
            <a:rect l="l" t="t" r="r" b="b"/>
            <a:pathLst>
              <a:path w="165353" h="166115">
                <a:moveTo>
                  <a:pt x="3810" y="166116"/>
                </a:moveTo>
                <a:lnTo>
                  <a:pt x="165354" y="4572"/>
                </a:lnTo>
                <a:lnTo>
                  <a:pt x="161544" y="0"/>
                </a:lnTo>
                <a:lnTo>
                  <a:pt x="0" y="161544"/>
                </a:lnTo>
                <a:lnTo>
                  <a:pt x="3810" y="166116"/>
                </a:lnTo>
                <a:close/>
              </a:path>
            </a:pathLst>
          </a:custGeom>
          <a:solidFill>
            <a:srgbClr val="4fc6c6"/>
          </a:solidFill>
          <a:ln w="0">
            <a:noFill/>
          </a:ln>
        </p:spPr>
        <p:style>
          <a:lnRef idx="0"/>
          <a:fillRef idx="0"/>
          <a:effectRef idx="0"/>
          <a:fontRef idx="minor"/>
        </p:style>
      </p:sp>
      <p:sp>
        <p:nvSpPr>
          <p:cNvPr id="4194" name="CustomShape 4051"/>
          <p:cNvSpPr/>
          <p:nvPr/>
        </p:nvSpPr>
        <p:spPr>
          <a:xfrm>
            <a:off x="5591520" y="4291560"/>
            <a:ext cx="161280" cy="161280"/>
          </a:xfrm>
          <a:custGeom>
            <a:avLst/>
            <a:gdLst/>
            <a:ahLst/>
            <a:rect l="l" t="t" r="r" b="b"/>
            <a:pathLst>
              <a:path w="161544" h="161544">
                <a:moveTo>
                  <a:pt x="0" y="161544"/>
                </a:moveTo>
                <a:lnTo>
                  <a:pt x="161544" y="0"/>
                </a:lnTo>
              </a:path>
            </a:pathLst>
          </a:custGeom>
          <a:noFill/>
          <a:ln w="762">
            <a:solidFill>
              <a:srgbClr val="4fc6c6"/>
            </a:solidFill>
            <a:round/>
          </a:ln>
        </p:spPr>
        <p:style>
          <a:lnRef idx="0"/>
          <a:fillRef idx="0"/>
          <a:effectRef idx="0"/>
          <a:fontRef idx="minor"/>
        </p:style>
      </p:sp>
      <p:sp>
        <p:nvSpPr>
          <p:cNvPr id="4195" name="CustomShape 4052"/>
          <p:cNvSpPr/>
          <p:nvPr/>
        </p:nvSpPr>
        <p:spPr>
          <a:xfrm>
            <a:off x="5590800" y="4290120"/>
            <a:ext cx="162000" cy="162720"/>
          </a:xfrm>
          <a:custGeom>
            <a:avLst/>
            <a:gdLst/>
            <a:ahLst/>
            <a:rect l="l" t="t" r="r" b="b"/>
            <a:pathLst>
              <a:path w="162305" h="163067">
                <a:moveTo>
                  <a:pt x="762" y="163068"/>
                </a:moveTo>
                <a:lnTo>
                  <a:pt x="162306" y="1524"/>
                </a:lnTo>
                <a:lnTo>
                  <a:pt x="161544" y="0"/>
                </a:lnTo>
                <a:lnTo>
                  <a:pt x="0" y="162306"/>
                </a:lnTo>
                <a:lnTo>
                  <a:pt x="762" y="163068"/>
                </a:lnTo>
                <a:close/>
              </a:path>
            </a:pathLst>
          </a:custGeom>
          <a:solidFill>
            <a:srgbClr val="4fc6c6"/>
          </a:solidFill>
          <a:ln w="0">
            <a:noFill/>
          </a:ln>
        </p:spPr>
        <p:style>
          <a:lnRef idx="0"/>
          <a:fillRef idx="0"/>
          <a:effectRef idx="0"/>
          <a:fontRef idx="minor"/>
        </p:style>
      </p:sp>
      <p:sp>
        <p:nvSpPr>
          <p:cNvPr id="4196" name="CustomShape 4053"/>
          <p:cNvSpPr/>
          <p:nvPr/>
        </p:nvSpPr>
        <p:spPr>
          <a:xfrm>
            <a:off x="5590080" y="4289400"/>
            <a:ext cx="162000" cy="162720"/>
          </a:xfrm>
          <a:custGeom>
            <a:avLst/>
            <a:gdLst/>
            <a:ahLst/>
            <a:rect l="l" t="t" r="r" b="b"/>
            <a:pathLst>
              <a:path w="162305" h="163067">
                <a:moveTo>
                  <a:pt x="762" y="163067"/>
                </a:moveTo>
                <a:lnTo>
                  <a:pt x="162306" y="761"/>
                </a:lnTo>
                <a:lnTo>
                  <a:pt x="161544" y="0"/>
                </a:lnTo>
                <a:lnTo>
                  <a:pt x="0" y="162305"/>
                </a:lnTo>
                <a:lnTo>
                  <a:pt x="762" y="163067"/>
                </a:lnTo>
                <a:close/>
              </a:path>
            </a:pathLst>
          </a:custGeom>
          <a:solidFill>
            <a:srgbClr val="4fc7c7"/>
          </a:solidFill>
          <a:ln w="0">
            <a:noFill/>
          </a:ln>
        </p:spPr>
        <p:style>
          <a:lnRef idx="0"/>
          <a:fillRef idx="0"/>
          <a:effectRef idx="0"/>
          <a:fontRef idx="minor"/>
        </p:style>
      </p:sp>
      <p:sp>
        <p:nvSpPr>
          <p:cNvPr id="4197" name="CustomShape 4054"/>
          <p:cNvSpPr/>
          <p:nvPr/>
        </p:nvSpPr>
        <p:spPr>
          <a:xfrm>
            <a:off x="5589360" y="4288680"/>
            <a:ext cx="162000" cy="162720"/>
          </a:xfrm>
          <a:custGeom>
            <a:avLst/>
            <a:gdLst/>
            <a:ahLst/>
            <a:rect l="l" t="t" r="r" b="b"/>
            <a:pathLst>
              <a:path w="162305" h="163067">
                <a:moveTo>
                  <a:pt x="762" y="163067"/>
                </a:moveTo>
                <a:lnTo>
                  <a:pt x="162306" y="761"/>
                </a:lnTo>
                <a:lnTo>
                  <a:pt x="161544" y="0"/>
                </a:lnTo>
                <a:lnTo>
                  <a:pt x="0" y="161543"/>
                </a:lnTo>
                <a:lnTo>
                  <a:pt x="762" y="163067"/>
                </a:lnTo>
                <a:close/>
              </a:path>
            </a:pathLst>
          </a:custGeom>
          <a:solidFill>
            <a:srgbClr val="50c9c9"/>
          </a:solidFill>
          <a:ln w="0">
            <a:noFill/>
          </a:ln>
        </p:spPr>
        <p:style>
          <a:lnRef idx="0"/>
          <a:fillRef idx="0"/>
          <a:effectRef idx="0"/>
          <a:fontRef idx="minor"/>
        </p:style>
      </p:sp>
      <p:sp>
        <p:nvSpPr>
          <p:cNvPr id="4198" name="CustomShape 4055"/>
          <p:cNvSpPr/>
          <p:nvPr/>
        </p:nvSpPr>
        <p:spPr>
          <a:xfrm>
            <a:off x="5588640" y="42876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1cbcb"/>
          </a:solidFill>
          <a:ln w="0">
            <a:noFill/>
          </a:ln>
        </p:spPr>
        <p:style>
          <a:lnRef idx="0"/>
          <a:fillRef idx="0"/>
          <a:effectRef idx="0"/>
          <a:fontRef idx="minor"/>
        </p:style>
      </p:sp>
      <p:sp>
        <p:nvSpPr>
          <p:cNvPr id="4199" name="CustomShape 4056"/>
          <p:cNvSpPr/>
          <p:nvPr/>
        </p:nvSpPr>
        <p:spPr>
          <a:xfrm>
            <a:off x="5587920" y="42868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cece"/>
          </a:solidFill>
          <a:ln w="0">
            <a:noFill/>
          </a:ln>
        </p:spPr>
        <p:style>
          <a:lnRef idx="0"/>
          <a:fillRef idx="0"/>
          <a:effectRef idx="0"/>
          <a:fontRef idx="minor"/>
        </p:style>
      </p:sp>
      <p:sp>
        <p:nvSpPr>
          <p:cNvPr id="4200" name="CustomShape 4057"/>
          <p:cNvSpPr/>
          <p:nvPr/>
        </p:nvSpPr>
        <p:spPr>
          <a:xfrm>
            <a:off x="5583960" y="4281840"/>
            <a:ext cx="164880" cy="166680"/>
          </a:xfrm>
          <a:custGeom>
            <a:avLst/>
            <a:gdLst/>
            <a:ahLst/>
            <a:rect l="l" t="t" r="r" b="b"/>
            <a:pathLst>
              <a:path w="165353" h="166877">
                <a:moveTo>
                  <a:pt x="3810" y="166877"/>
                </a:moveTo>
                <a:lnTo>
                  <a:pt x="165354" y="5333"/>
                </a:lnTo>
                <a:lnTo>
                  <a:pt x="161544" y="0"/>
                </a:lnTo>
                <a:lnTo>
                  <a:pt x="0" y="161543"/>
                </a:lnTo>
                <a:lnTo>
                  <a:pt x="3810" y="166877"/>
                </a:lnTo>
                <a:close/>
              </a:path>
            </a:pathLst>
          </a:custGeom>
          <a:solidFill>
            <a:srgbClr val="52d0d0"/>
          </a:solidFill>
          <a:ln w="0">
            <a:noFill/>
          </a:ln>
        </p:spPr>
        <p:style>
          <a:lnRef idx="0"/>
          <a:fillRef idx="0"/>
          <a:effectRef idx="0"/>
          <a:fontRef idx="minor"/>
        </p:style>
      </p:sp>
      <p:sp>
        <p:nvSpPr>
          <p:cNvPr id="4201" name="CustomShape 4058"/>
          <p:cNvSpPr/>
          <p:nvPr/>
        </p:nvSpPr>
        <p:spPr>
          <a:xfrm>
            <a:off x="5587920" y="428688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4202" name="CustomShape 4059"/>
          <p:cNvSpPr/>
          <p:nvPr/>
        </p:nvSpPr>
        <p:spPr>
          <a:xfrm>
            <a:off x="5586840" y="42861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d0d0"/>
          </a:solidFill>
          <a:ln w="0">
            <a:noFill/>
          </a:ln>
        </p:spPr>
        <p:style>
          <a:lnRef idx="0"/>
          <a:fillRef idx="0"/>
          <a:effectRef idx="0"/>
          <a:fontRef idx="minor"/>
        </p:style>
      </p:sp>
      <p:sp>
        <p:nvSpPr>
          <p:cNvPr id="4203" name="CustomShape 4060"/>
          <p:cNvSpPr/>
          <p:nvPr/>
        </p:nvSpPr>
        <p:spPr>
          <a:xfrm>
            <a:off x="5586120" y="428472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2d1d1"/>
          </a:solidFill>
          <a:ln w="0">
            <a:noFill/>
          </a:ln>
        </p:spPr>
        <p:style>
          <a:lnRef idx="0"/>
          <a:fillRef idx="0"/>
          <a:effectRef idx="0"/>
          <a:fontRef idx="minor"/>
        </p:style>
      </p:sp>
      <p:sp>
        <p:nvSpPr>
          <p:cNvPr id="4204" name="CustomShape 4061"/>
          <p:cNvSpPr/>
          <p:nvPr/>
        </p:nvSpPr>
        <p:spPr>
          <a:xfrm>
            <a:off x="5585400" y="4284000"/>
            <a:ext cx="162000" cy="162720"/>
          </a:xfrm>
          <a:custGeom>
            <a:avLst/>
            <a:gdLst/>
            <a:ahLst/>
            <a:rect l="l" t="t" r="r" b="b"/>
            <a:pathLst>
              <a:path w="162305" h="163067">
                <a:moveTo>
                  <a:pt x="762" y="163068"/>
                </a:moveTo>
                <a:lnTo>
                  <a:pt x="162306" y="762"/>
                </a:lnTo>
                <a:lnTo>
                  <a:pt x="161544" y="0"/>
                </a:lnTo>
                <a:lnTo>
                  <a:pt x="0" y="161544"/>
                </a:lnTo>
                <a:lnTo>
                  <a:pt x="762" y="163068"/>
                </a:lnTo>
                <a:close/>
              </a:path>
            </a:pathLst>
          </a:custGeom>
          <a:solidFill>
            <a:srgbClr val="53d2d2"/>
          </a:solidFill>
          <a:ln w="0">
            <a:noFill/>
          </a:ln>
        </p:spPr>
        <p:style>
          <a:lnRef idx="0"/>
          <a:fillRef idx="0"/>
          <a:effectRef idx="0"/>
          <a:fontRef idx="minor"/>
        </p:style>
      </p:sp>
      <p:sp>
        <p:nvSpPr>
          <p:cNvPr id="4205" name="CustomShape 4062"/>
          <p:cNvSpPr/>
          <p:nvPr/>
        </p:nvSpPr>
        <p:spPr>
          <a:xfrm>
            <a:off x="5584680" y="42832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3d3"/>
          </a:solidFill>
          <a:ln w="0">
            <a:noFill/>
          </a:ln>
        </p:spPr>
        <p:style>
          <a:lnRef idx="0"/>
          <a:fillRef idx="0"/>
          <a:effectRef idx="0"/>
          <a:fontRef idx="minor"/>
        </p:style>
      </p:sp>
      <p:sp>
        <p:nvSpPr>
          <p:cNvPr id="4206" name="CustomShape 4063"/>
          <p:cNvSpPr/>
          <p:nvPr/>
        </p:nvSpPr>
        <p:spPr>
          <a:xfrm>
            <a:off x="5583960" y="4281840"/>
            <a:ext cx="162000" cy="162720"/>
          </a:xfrm>
          <a:custGeom>
            <a:avLst/>
            <a:gdLst/>
            <a:ahLst/>
            <a:rect l="l" t="t" r="r" b="b"/>
            <a:pathLst>
              <a:path w="162305" h="163067">
                <a:moveTo>
                  <a:pt x="762" y="163067"/>
                </a:moveTo>
                <a:lnTo>
                  <a:pt x="162306" y="1523"/>
                </a:lnTo>
                <a:lnTo>
                  <a:pt x="161544" y="0"/>
                </a:lnTo>
                <a:lnTo>
                  <a:pt x="0" y="161543"/>
                </a:lnTo>
                <a:lnTo>
                  <a:pt x="762" y="163067"/>
                </a:lnTo>
                <a:close/>
              </a:path>
            </a:pathLst>
          </a:custGeom>
          <a:solidFill>
            <a:srgbClr val="54d4d4"/>
          </a:solidFill>
          <a:ln w="0">
            <a:noFill/>
          </a:ln>
        </p:spPr>
        <p:style>
          <a:lnRef idx="0"/>
          <a:fillRef idx="0"/>
          <a:effectRef idx="0"/>
          <a:fontRef idx="minor"/>
        </p:style>
      </p:sp>
      <p:sp>
        <p:nvSpPr>
          <p:cNvPr id="4207" name="CustomShape 4064"/>
          <p:cNvSpPr/>
          <p:nvPr/>
        </p:nvSpPr>
        <p:spPr>
          <a:xfrm>
            <a:off x="5580720" y="4275720"/>
            <a:ext cx="164160" cy="167400"/>
          </a:xfrm>
          <a:custGeom>
            <a:avLst/>
            <a:gdLst/>
            <a:ahLst/>
            <a:rect l="l" t="t" r="r" b="b"/>
            <a:pathLst>
              <a:path w="164591" h="167639">
                <a:moveTo>
                  <a:pt x="3048" y="167639"/>
                </a:moveTo>
                <a:lnTo>
                  <a:pt x="164592" y="6095"/>
                </a:lnTo>
                <a:lnTo>
                  <a:pt x="161544" y="0"/>
                </a:lnTo>
                <a:lnTo>
                  <a:pt x="0" y="161543"/>
                </a:lnTo>
                <a:lnTo>
                  <a:pt x="3048" y="167639"/>
                </a:lnTo>
                <a:close/>
              </a:path>
            </a:pathLst>
          </a:custGeom>
          <a:solidFill>
            <a:srgbClr val="55d6d6"/>
          </a:solidFill>
          <a:ln w="0">
            <a:noFill/>
          </a:ln>
        </p:spPr>
        <p:style>
          <a:lnRef idx="0"/>
          <a:fillRef idx="0"/>
          <a:effectRef idx="0"/>
          <a:fontRef idx="minor"/>
        </p:style>
      </p:sp>
      <p:sp>
        <p:nvSpPr>
          <p:cNvPr id="4208" name="CustomShape 4065"/>
          <p:cNvSpPr/>
          <p:nvPr/>
        </p:nvSpPr>
        <p:spPr>
          <a:xfrm>
            <a:off x="5583960" y="428184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4209" name="CustomShape 4066"/>
          <p:cNvSpPr/>
          <p:nvPr/>
        </p:nvSpPr>
        <p:spPr>
          <a:xfrm>
            <a:off x="5583240" y="428004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5d6d6"/>
          </a:solidFill>
          <a:ln w="0">
            <a:noFill/>
          </a:ln>
        </p:spPr>
        <p:style>
          <a:lnRef idx="0"/>
          <a:fillRef idx="0"/>
          <a:effectRef idx="0"/>
          <a:fontRef idx="minor"/>
        </p:style>
      </p:sp>
      <p:sp>
        <p:nvSpPr>
          <p:cNvPr id="4210" name="CustomShape 4067"/>
          <p:cNvSpPr/>
          <p:nvPr/>
        </p:nvSpPr>
        <p:spPr>
          <a:xfrm>
            <a:off x="5582520" y="427860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5d7d7"/>
          </a:solidFill>
          <a:ln w="0">
            <a:noFill/>
          </a:ln>
        </p:spPr>
        <p:style>
          <a:lnRef idx="0"/>
          <a:fillRef idx="0"/>
          <a:effectRef idx="0"/>
          <a:fontRef idx="minor"/>
        </p:style>
      </p:sp>
      <p:sp>
        <p:nvSpPr>
          <p:cNvPr id="4211" name="CustomShape 4068"/>
          <p:cNvSpPr/>
          <p:nvPr/>
        </p:nvSpPr>
        <p:spPr>
          <a:xfrm>
            <a:off x="5581800" y="427716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6d8d8"/>
          </a:solidFill>
          <a:ln w="0">
            <a:noFill/>
          </a:ln>
        </p:spPr>
        <p:style>
          <a:lnRef idx="0"/>
          <a:fillRef idx="0"/>
          <a:effectRef idx="0"/>
          <a:fontRef idx="minor"/>
        </p:style>
      </p:sp>
      <p:sp>
        <p:nvSpPr>
          <p:cNvPr id="4212" name="CustomShape 4069"/>
          <p:cNvSpPr/>
          <p:nvPr/>
        </p:nvSpPr>
        <p:spPr>
          <a:xfrm>
            <a:off x="5580720" y="427572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6dad9"/>
          </a:solidFill>
          <a:ln w="0">
            <a:noFill/>
          </a:ln>
        </p:spPr>
        <p:style>
          <a:lnRef idx="0"/>
          <a:fillRef idx="0"/>
          <a:effectRef idx="0"/>
          <a:fontRef idx="minor"/>
        </p:style>
      </p:sp>
      <p:sp>
        <p:nvSpPr>
          <p:cNvPr id="4213" name="CustomShape 4070"/>
          <p:cNvSpPr/>
          <p:nvPr/>
        </p:nvSpPr>
        <p:spPr>
          <a:xfrm>
            <a:off x="5578560" y="4267800"/>
            <a:ext cx="163440" cy="168840"/>
          </a:xfrm>
          <a:custGeom>
            <a:avLst/>
            <a:gdLst/>
            <a:ahLst/>
            <a:rect l="l" t="t" r="r" b="b"/>
            <a:pathLst>
              <a:path w="163829" h="169163">
                <a:moveTo>
                  <a:pt x="2286" y="169163"/>
                </a:moveTo>
                <a:lnTo>
                  <a:pt x="163830" y="7619"/>
                </a:lnTo>
                <a:lnTo>
                  <a:pt x="161544" y="0"/>
                </a:lnTo>
                <a:lnTo>
                  <a:pt x="0" y="161543"/>
                </a:lnTo>
                <a:lnTo>
                  <a:pt x="2286" y="169163"/>
                </a:lnTo>
                <a:close/>
              </a:path>
            </a:pathLst>
          </a:custGeom>
          <a:solidFill>
            <a:srgbClr val="57dbdb"/>
          </a:solidFill>
          <a:ln w="0">
            <a:noFill/>
          </a:ln>
        </p:spPr>
        <p:style>
          <a:lnRef idx="0"/>
          <a:fillRef idx="0"/>
          <a:effectRef idx="0"/>
          <a:fontRef idx="minor"/>
        </p:style>
      </p:sp>
      <p:sp>
        <p:nvSpPr>
          <p:cNvPr id="4214" name="CustomShape 4071"/>
          <p:cNvSpPr/>
          <p:nvPr/>
        </p:nvSpPr>
        <p:spPr>
          <a:xfrm>
            <a:off x="5580720" y="427572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4215" name="CustomShape 4072"/>
          <p:cNvSpPr/>
          <p:nvPr/>
        </p:nvSpPr>
        <p:spPr>
          <a:xfrm>
            <a:off x="5580000" y="4273200"/>
            <a:ext cx="162000" cy="163440"/>
          </a:xfrm>
          <a:custGeom>
            <a:avLst/>
            <a:gdLst/>
            <a:ahLst/>
            <a:rect l="l" t="t" r="r" b="b"/>
            <a:pathLst>
              <a:path w="162306" h="163829">
                <a:moveTo>
                  <a:pt x="762" y="163830"/>
                </a:moveTo>
                <a:lnTo>
                  <a:pt x="162306" y="2286"/>
                </a:lnTo>
                <a:lnTo>
                  <a:pt x="161544" y="0"/>
                </a:lnTo>
                <a:lnTo>
                  <a:pt x="0" y="161544"/>
                </a:lnTo>
                <a:lnTo>
                  <a:pt x="762" y="163830"/>
                </a:lnTo>
                <a:close/>
              </a:path>
            </a:pathLst>
          </a:custGeom>
          <a:solidFill>
            <a:srgbClr val="57dbdb"/>
          </a:solidFill>
          <a:ln w="0">
            <a:noFill/>
          </a:ln>
        </p:spPr>
        <p:style>
          <a:lnRef idx="0"/>
          <a:fillRef idx="0"/>
          <a:effectRef idx="0"/>
          <a:fontRef idx="minor"/>
        </p:style>
      </p:sp>
      <p:sp>
        <p:nvSpPr>
          <p:cNvPr id="4216" name="CustomShape 4073"/>
          <p:cNvSpPr/>
          <p:nvPr/>
        </p:nvSpPr>
        <p:spPr>
          <a:xfrm>
            <a:off x="5579280" y="4270320"/>
            <a:ext cx="162000" cy="164160"/>
          </a:xfrm>
          <a:custGeom>
            <a:avLst/>
            <a:gdLst/>
            <a:ahLst/>
            <a:rect l="l" t="t" r="r" b="b"/>
            <a:pathLst>
              <a:path w="162306" h="164591">
                <a:moveTo>
                  <a:pt x="762" y="164591"/>
                </a:moveTo>
                <a:lnTo>
                  <a:pt x="162306" y="3047"/>
                </a:lnTo>
                <a:lnTo>
                  <a:pt x="161544" y="0"/>
                </a:lnTo>
                <a:lnTo>
                  <a:pt x="0" y="161543"/>
                </a:lnTo>
                <a:lnTo>
                  <a:pt x="762" y="164591"/>
                </a:lnTo>
                <a:close/>
              </a:path>
            </a:pathLst>
          </a:custGeom>
          <a:solidFill>
            <a:srgbClr val="57dcdc"/>
          </a:solidFill>
          <a:ln w="0">
            <a:noFill/>
          </a:ln>
        </p:spPr>
        <p:style>
          <a:lnRef idx="0"/>
          <a:fillRef idx="0"/>
          <a:effectRef idx="0"/>
          <a:fontRef idx="minor"/>
        </p:style>
      </p:sp>
      <p:sp>
        <p:nvSpPr>
          <p:cNvPr id="4217" name="CustomShape 4074"/>
          <p:cNvSpPr/>
          <p:nvPr/>
        </p:nvSpPr>
        <p:spPr>
          <a:xfrm>
            <a:off x="5578560" y="4267800"/>
            <a:ext cx="162000" cy="163440"/>
          </a:xfrm>
          <a:custGeom>
            <a:avLst/>
            <a:gdLst/>
            <a:ahLst/>
            <a:rect l="l" t="t" r="r" b="b"/>
            <a:pathLst>
              <a:path w="162305" h="163829">
                <a:moveTo>
                  <a:pt x="762" y="163830"/>
                </a:moveTo>
                <a:lnTo>
                  <a:pt x="162306" y="2286"/>
                </a:lnTo>
                <a:lnTo>
                  <a:pt x="161544" y="0"/>
                </a:lnTo>
                <a:lnTo>
                  <a:pt x="0" y="161544"/>
                </a:lnTo>
                <a:lnTo>
                  <a:pt x="762" y="163830"/>
                </a:lnTo>
                <a:close/>
              </a:path>
            </a:pathLst>
          </a:custGeom>
          <a:solidFill>
            <a:srgbClr val="56dddd"/>
          </a:solidFill>
          <a:ln w="0">
            <a:noFill/>
          </a:ln>
        </p:spPr>
        <p:style>
          <a:lnRef idx="0"/>
          <a:fillRef idx="0"/>
          <a:effectRef idx="0"/>
          <a:fontRef idx="minor"/>
        </p:style>
      </p:sp>
      <p:sp>
        <p:nvSpPr>
          <p:cNvPr id="4218" name="CustomShape 4075"/>
          <p:cNvSpPr/>
          <p:nvPr/>
        </p:nvSpPr>
        <p:spPr>
          <a:xfrm>
            <a:off x="5576400" y="4259520"/>
            <a:ext cx="163440" cy="169560"/>
          </a:xfrm>
          <a:custGeom>
            <a:avLst/>
            <a:gdLst/>
            <a:ahLst/>
            <a:rect l="l" t="t" r="r" b="b"/>
            <a:pathLst>
              <a:path w="163829" h="169925">
                <a:moveTo>
                  <a:pt x="2286" y="169925"/>
                </a:moveTo>
                <a:lnTo>
                  <a:pt x="163830" y="8381"/>
                </a:lnTo>
                <a:lnTo>
                  <a:pt x="161544" y="0"/>
                </a:lnTo>
                <a:lnTo>
                  <a:pt x="0" y="161543"/>
                </a:lnTo>
                <a:lnTo>
                  <a:pt x="2286" y="169925"/>
                </a:lnTo>
                <a:close/>
              </a:path>
            </a:pathLst>
          </a:custGeom>
          <a:solidFill>
            <a:srgbClr val="57dede"/>
          </a:solidFill>
          <a:ln w="0">
            <a:noFill/>
          </a:ln>
        </p:spPr>
        <p:style>
          <a:lnRef idx="0"/>
          <a:fillRef idx="0"/>
          <a:effectRef idx="0"/>
          <a:fontRef idx="minor"/>
        </p:style>
      </p:sp>
      <p:sp>
        <p:nvSpPr>
          <p:cNvPr id="4219" name="CustomShape 4076"/>
          <p:cNvSpPr/>
          <p:nvPr/>
        </p:nvSpPr>
        <p:spPr>
          <a:xfrm>
            <a:off x="5578560" y="4267800"/>
            <a:ext cx="161280" cy="161280"/>
          </a:xfrm>
          <a:custGeom>
            <a:avLst/>
            <a:gdLst/>
            <a:ahLst/>
            <a:rect l="l" t="t" r="r" b="b"/>
            <a:pathLst>
              <a:path w="161544" h="161544">
                <a:moveTo>
                  <a:pt x="0" y="161544"/>
                </a:moveTo>
                <a:lnTo>
                  <a:pt x="161544" y="0"/>
                </a:lnTo>
              </a:path>
            </a:pathLst>
          </a:custGeom>
          <a:noFill/>
          <a:ln w="762">
            <a:solidFill>
              <a:srgbClr val="57dede"/>
            </a:solidFill>
            <a:round/>
          </a:ln>
        </p:spPr>
        <p:style>
          <a:lnRef idx="0"/>
          <a:fillRef idx="0"/>
          <a:effectRef idx="0"/>
          <a:fontRef idx="minor"/>
        </p:style>
      </p:sp>
      <p:sp>
        <p:nvSpPr>
          <p:cNvPr id="4220" name="CustomShape 4077"/>
          <p:cNvSpPr/>
          <p:nvPr/>
        </p:nvSpPr>
        <p:spPr>
          <a:xfrm>
            <a:off x="5574960" y="4248000"/>
            <a:ext cx="162720" cy="172440"/>
          </a:xfrm>
          <a:custGeom>
            <a:avLst/>
            <a:gdLst/>
            <a:ahLst/>
            <a:rect l="l" t="t" r="r" b="b"/>
            <a:pathLst>
              <a:path w="163067" h="172974">
                <a:moveTo>
                  <a:pt x="1524" y="172974"/>
                </a:moveTo>
                <a:lnTo>
                  <a:pt x="163068" y="11430"/>
                </a:lnTo>
                <a:lnTo>
                  <a:pt x="161544" y="0"/>
                </a:lnTo>
                <a:lnTo>
                  <a:pt x="0" y="161544"/>
                </a:lnTo>
                <a:lnTo>
                  <a:pt x="1524" y="172974"/>
                </a:lnTo>
                <a:close/>
              </a:path>
            </a:pathLst>
          </a:custGeom>
          <a:solidFill>
            <a:srgbClr val="58dfdf"/>
          </a:solidFill>
          <a:ln w="0">
            <a:noFill/>
          </a:ln>
        </p:spPr>
        <p:style>
          <a:lnRef idx="0"/>
          <a:fillRef idx="0"/>
          <a:effectRef idx="0"/>
          <a:fontRef idx="minor"/>
        </p:style>
      </p:sp>
      <p:sp>
        <p:nvSpPr>
          <p:cNvPr id="4221" name="CustomShape 4078"/>
          <p:cNvSpPr/>
          <p:nvPr/>
        </p:nvSpPr>
        <p:spPr>
          <a:xfrm>
            <a:off x="5576400" y="42595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222" name="CustomShape 4079"/>
          <p:cNvSpPr/>
          <p:nvPr/>
        </p:nvSpPr>
        <p:spPr>
          <a:xfrm>
            <a:off x="5573160" y="4230720"/>
            <a:ext cx="162720" cy="178560"/>
          </a:xfrm>
          <a:custGeom>
            <a:avLst/>
            <a:gdLst/>
            <a:ahLst/>
            <a:rect l="l" t="t" r="r" b="b"/>
            <a:pathLst>
              <a:path w="163067" h="179070">
                <a:moveTo>
                  <a:pt x="1524" y="179070"/>
                </a:moveTo>
                <a:lnTo>
                  <a:pt x="163068" y="17526"/>
                </a:lnTo>
                <a:lnTo>
                  <a:pt x="161544" y="0"/>
                </a:lnTo>
                <a:lnTo>
                  <a:pt x="0" y="161544"/>
                </a:lnTo>
                <a:lnTo>
                  <a:pt x="1524" y="179070"/>
                </a:lnTo>
                <a:close/>
              </a:path>
            </a:pathLst>
          </a:custGeom>
          <a:solidFill>
            <a:srgbClr val="58dfdf"/>
          </a:solidFill>
          <a:ln w="0">
            <a:noFill/>
          </a:ln>
        </p:spPr>
        <p:style>
          <a:lnRef idx="0"/>
          <a:fillRef idx="0"/>
          <a:effectRef idx="0"/>
          <a:fontRef idx="minor"/>
        </p:style>
      </p:sp>
      <p:sp>
        <p:nvSpPr>
          <p:cNvPr id="4223" name="CustomShape 4080"/>
          <p:cNvSpPr/>
          <p:nvPr/>
        </p:nvSpPr>
        <p:spPr>
          <a:xfrm>
            <a:off x="5574960" y="42480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4224" name="CustomShape 4081"/>
          <p:cNvSpPr/>
          <p:nvPr/>
        </p:nvSpPr>
        <p:spPr>
          <a:xfrm>
            <a:off x="5572440" y="4207680"/>
            <a:ext cx="162000" cy="183960"/>
          </a:xfrm>
          <a:custGeom>
            <a:avLst/>
            <a:gdLst/>
            <a:ahLst/>
            <a:rect l="l" t="t" r="r" b="b"/>
            <a:pathLst>
              <a:path w="162305" h="184403">
                <a:moveTo>
                  <a:pt x="762" y="184403"/>
                </a:moveTo>
                <a:lnTo>
                  <a:pt x="162306" y="22859"/>
                </a:lnTo>
                <a:lnTo>
                  <a:pt x="161544" y="0"/>
                </a:lnTo>
                <a:lnTo>
                  <a:pt x="0" y="161543"/>
                </a:lnTo>
                <a:lnTo>
                  <a:pt x="762" y="184403"/>
                </a:lnTo>
                <a:close/>
              </a:path>
            </a:pathLst>
          </a:custGeom>
          <a:solidFill>
            <a:srgbClr val="59e0e0"/>
          </a:solidFill>
          <a:ln w="0">
            <a:noFill/>
          </a:ln>
        </p:spPr>
        <p:style>
          <a:lnRef idx="0"/>
          <a:fillRef idx="0"/>
          <a:effectRef idx="0"/>
          <a:fontRef idx="minor"/>
        </p:style>
      </p:sp>
      <p:sp>
        <p:nvSpPr>
          <p:cNvPr id="4225" name="CustomShape 4082"/>
          <p:cNvSpPr/>
          <p:nvPr/>
        </p:nvSpPr>
        <p:spPr>
          <a:xfrm>
            <a:off x="5573160" y="42307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226" name="CustomShape 4083"/>
          <p:cNvSpPr/>
          <p:nvPr/>
        </p:nvSpPr>
        <p:spPr>
          <a:xfrm>
            <a:off x="5572440" y="4178880"/>
            <a:ext cx="161280" cy="190080"/>
          </a:xfrm>
          <a:custGeom>
            <a:avLst/>
            <a:gdLst/>
            <a:ahLst/>
            <a:rect l="l" t="t" r="r" b="b"/>
            <a:pathLst>
              <a:path w="161544" h="190500">
                <a:moveTo>
                  <a:pt x="0" y="190500"/>
                </a:moveTo>
                <a:lnTo>
                  <a:pt x="161544" y="28955"/>
                </a:lnTo>
                <a:lnTo>
                  <a:pt x="161544" y="0"/>
                </a:lnTo>
                <a:lnTo>
                  <a:pt x="0" y="161544"/>
                </a:lnTo>
                <a:lnTo>
                  <a:pt x="0" y="190500"/>
                </a:lnTo>
                <a:close/>
              </a:path>
            </a:pathLst>
          </a:custGeom>
          <a:solidFill>
            <a:srgbClr val="59e0e0"/>
          </a:solidFill>
          <a:ln w="0">
            <a:noFill/>
          </a:ln>
        </p:spPr>
        <p:style>
          <a:lnRef idx="0"/>
          <a:fillRef idx="0"/>
          <a:effectRef idx="0"/>
          <a:fontRef idx="minor"/>
        </p:style>
      </p:sp>
      <p:sp>
        <p:nvSpPr>
          <p:cNvPr id="4227" name="CustomShape 4084"/>
          <p:cNvSpPr/>
          <p:nvPr/>
        </p:nvSpPr>
        <p:spPr>
          <a:xfrm>
            <a:off x="5572440" y="420768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4228" name="CustomShape 4085"/>
          <p:cNvSpPr/>
          <p:nvPr/>
        </p:nvSpPr>
        <p:spPr>
          <a:xfrm>
            <a:off x="5572440" y="3778920"/>
            <a:ext cx="161280" cy="561240"/>
          </a:xfrm>
          <a:custGeom>
            <a:avLst/>
            <a:gdLst/>
            <a:ahLst/>
            <a:rect l="l" t="t" r="r" b="b"/>
            <a:pathLst>
              <a:path w="161544" h="561594">
                <a:moveTo>
                  <a:pt x="0" y="561594"/>
                </a:moveTo>
                <a:lnTo>
                  <a:pt x="161544" y="400050"/>
                </a:lnTo>
                <a:lnTo>
                  <a:pt x="161543" y="0"/>
                </a:lnTo>
                <a:lnTo>
                  <a:pt x="0" y="161544"/>
                </a:lnTo>
                <a:lnTo>
                  <a:pt x="0" y="561594"/>
                </a:lnTo>
                <a:close/>
              </a:path>
            </a:pathLst>
          </a:custGeom>
          <a:solidFill>
            <a:srgbClr val="59e0e0"/>
          </a:solidFill>
          <a:ln w="0">
            <a:noFill/>
          </a:ln>
        </p:spPr>
        <p:style>
          <a:lnRef idx="0"/>
          <a:fillRef idx="0"/>
          <a:effectRef idx="0"/>
          <a:fontRef idx="minor"/>
        </p:style>
      </p:sp>
      <p:sp>
        <p:nvSpPr>
          <p:cNvPr id="4229" name="CustomShape 4086"/>
          <p:cNvSpPr/>
          <p:nvPr/>
        </p:nvSpPr>
        <p:spPr>
          <a:xfrm>
            <a:off x="5572440" y="41788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230" name="CustomShape 4087"/>
          <p:cNvSpPr/>
          <p:nvPr/>
        </p:nvSpPr>
        <p:spPr>
          <a:xfrm>
            <a:off x="5428440" y="3778920"/>
            <a:ext cx="305280" cy="161280"/>
          </a:xfrm>
          <a:custGeom>
            <a:avLst/>
            <a:gdLst/>
            <a:ahLst/>
            <a:rect l="l" t="t" r="r" b="b"/>
            <a:pathLst>
              <a:path w="305562" h="161544">
                <a:moveTo>
                  <a:pt x="144017" y="161544"/>
                </a:moveTo>
                <a:lnTo>
                  <a:pt x="305561" y="0"/>
                </a:lnTo>
                <a:lnTo>
                  <a:pt x="161543" y="0"/>
                </a:lnTo>
                <a:lnTo>
                  <a:pt x="0" y="161544"/>
                </a:lnTo>
                <a:lnTo>
                  <a:pt x="144017" y="161544"/>
                </a:lnTo>
                <a:close/>
              </a:path>
            </a:pathLst>
          </a:custGeom>
          <a:solidFill>
            <a:srgbClr val="3b9797"/>
          </a:solidFill>
          <a:ln w="0">
            <a:noFill/>
          </a:ln>
        </p:spPr>
        <p:style>
          <a:lnRef idx="0"/>
          <a:fillRef idx="0"/>
          <a:effectRef idx="0"/>
          <a:fontRef idx="minor"/>
        </p:style>
      </p:sp>
      <p:sp>
        <p:nvSpPr>
          <p:cNvPr id="4231" name="CustomShape 4088"/>
          <p:cNvSpPr/>
          <p:nvPr/>
        </p:nvSpPr>
        <p:spPr>
          <a:xfrm>
            <a:off x="5572440" y="377892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4232" name="CustomShape 4089"/>
          <p:cNvSpPr/>
          <p:nvPr/>
        </p:nvSpPr>
        <p:spPr>
          <a:xfrm>
            <a:off x="5628240" y="3778920"/>
            <a:ext cx="306000" cy="161280"/>
          </a:xfrm>
          <a:custGeom>
            <a:avLst/>
            <a:gdLst/>
            <a:ahLst/>
            <a:rect l="l" t="t" r="r" b="b"/>
            <a:pathLst>
              <a:path w="306324" h="161544">
                <a:moveTo>
                  <a:pt x="144779" y="161544"/>
                </a:moveTo>
                <a:lnTo>
                  <a:pt x="306323" y="0"/>
                </a:lnTo>
                <a:lnTo>
                  <a:pt x="161543" y="0"/>
                </a:lnTo>
                <a:lnTo>
                  <a:pt x="0" y="161544"/>
                </a:lnTo>
                <a:lnTo>
                  <a:pt x="144779" y="161544"/>
                </a:lnTo>
                <a:close/>
              </a:path>
            </a:pathLst>
          </a:custGeom>
          <a:solidFill>
            <a:srgbClr val="3b9797"/>
          </a:solidFill>
          <a:ln w="0">
            <a:noFill/>
          </a:ln>
        </p:spPr>
        <p:style>
          <a:lnRef idx="0"/>
          <a:fillRef idx="0"/>
          <a:effectRef idx="0"/>
          <a:fontRef idx="minor"/>
        </p:style>
      </p:sp>
      <p:sp>
        <p:nvSpPr>
          <p:cNvPr id="4233" name="CustomShape 4090"/>
          <p:cNvSpPr/>
          <p:nvPr/>
        </p:nvSpPr>
        <p:spPr>
          <a:xfrm>
            <a:off x="5772960" y="377892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4234" name="CustomShape 4091"/>
          <p:cNvSpPr/>
          <p:nvPr/>
        </p:nvSpPr>
        <p:spPr>
          <a:xfrm>
            <a:off x="5622120" y="4345560"/>
            <a:ext cx="167400" cy="168120"/>
          </a:xfrm>
          <a:custGeom>
            <a:avLst/>
            <a:gdLst/>
            <a:ahLst/>
            <a:rect l="l" t="t" r="r" b="b"/>
            <a:pathLst>
              <a:path w="167639" h="168401">
                <a:moveTo>
                  <a:pt x="0" y="168401"/>
                </a:moveTo>
                <a:lnTo>
                  <a:pt x="161544" y="6857"/>
                </a:lnTo>
                <a:lnTo>
                  <a:pt x="167640" y="0"/>
                </a:lnTo>
                <a:lnTo>
                  <a:pt x="6095" y="161543"/>
                </a:lnTo>
                <a:lnTo>
                  <a:pt x="0" y="168401"/>
                </a:lnTo>
                <a:close/>
              </a:path>
            </a:pathLst>
          </a:custGeom>
          <a:solidFill>
            <a:srgbClr val="51cbcb"/>
          </a:solidFill>
          <a:ln w="0">
            <a:noFill/>
          </a:ln>
        </p:spPr>
        <p:style>
          <a:lnRef idx="0"/>
          <a:fillRef idx="0"/>
          <a:effectRef idx="0"/>
          <a:fontRef idx="minor"/>
        </p:style>
      </p:sp>
      <p:sp>
        <p:nvSpPr>
          <p:cNvPr id="4235" name="CustomShape 4092"/>
          <p:cNvSpPr/>
          <p:nvPr/>
        </p:nvSpPr>
        <p:spPr>
          <a:xfrm>
            <a:off x="5622120" y="435240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4236" name="CustomShape 4093"/>
          <p:cNvSpPr/>
          <p:nvPr/>
        </p:nvSpPr>
        <p:spPr>
          <a:xfrm>
            <a:off x="5628240" y="4329000"/>
            <a:ext cx="174240" cy="177840"/>
          </a:xfrm>
          <a:custGeom>
            <a:avLst/>
            <a:gdLst/>
            <a:ahLst/>
            <a:rect l="l" t="t" r="r" b="b"/>
            <a:pathLst>
              <a:path w="174498" h="178308">
                <a:moveTo>
                  <a:pt x="0" y="178308"/>
                </a:moveTo>
                <a:lnTo>
                  <a:pt x="161544" y="16764"/>
                </a:lnTo>
                <a:lnTo>
                  <a:pt x="174498" y="0"/>
                </a:lnTo>
                <a:lnTo>
                  <a:pt x="12954" y="161544"/>
                </a:lnTo>
                <a:lnTo>
                  <a:pt x="0" y="178308"/>
                </a:lnTo>
                <a:close/>
              </a:path>
            </a:pathLst>
          </a:custGeom>
          <a:solidFill>
            <a:srgbClr val="52d0d0"/>
          </a:solidFill>
          <a:ln w="0">
            <a:noFill/>
          </a:ln>
        </p:spPr>
        <p:style>
          <a:lnRef idx="0"/>
          <a:fillRef idx="0"/>
          <a:effectRef idx="0"/>
          <a:fontRef idx="minor"/>
        </p:style>
      </p:sp>
      <p:sp>
        <p:nvSpPr>
          <p:cNvPr id="4237" name="CustomShape 4094"/>
          <p:cNvSpPr/>
          <p:nvPr/>
        </p:nvSpPr>
        <p:spPr>
          <a:xfrm>
            <a:off x="5628240" y="434556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4238" name="CustomShape 4095"/>
          <p:cNvSpPr/>
          <p:nvPr/>
        </p:nvSpPr>
        <p:spPr>
          <a:xfrm>
            <a:off x="5628240" y="4337280"/>
            <a:ext cx="168120" cy="169560"/>
          </a:xfrm>
          <a:custGeom>
            <a:avLst/>
            <a:gdLst/>
            <a:ahLst/>
            <a:rect l="l" t="t" r="r" b="b"/>
            <a:pathLst>
              <a:path w="168401" h="169925">
                <a:moveTo>
                  <a:pt x="0" y="169925"/>
                </a:moveTo>
                <a:lnTo>
                  <a:pt x="161544" y="8381"/>
                </a:lnTo>
                <a:lnTo>
                  <a:pt x="168402" y="0"/>
                </a:lnTo>
                <a:lnTo>
                  <a:pt x="6858" y="161543"/>
                </a:lnTo>
                <a:lnTo>
                  <a:pt x="0" y="169925"/>
                </a:lnTo>
                <a:close/>
              </a:path>
            </a:pathLst>
          </a:custGeom>
          <a:solidFill>
            <a:srgbClr val="52d0d0"/>
          </a:solidFill>
          <a:ln w="0">
            <a:noFill/>
          </a:ln>
        </p:spPr>
        <p:style>
          <a:lnRef idx="0"/>
          <a:fillRef idx="0"/>
          <a:effectRef idx="0"/>
          <a:fontRef idx="minor"/>
        </p:style>
      </p:sp>
      <p:sp>
        <p:nvSpPr>
          <p:cNvPr id="4239" name="CustomShape 4096"/>
          <p:cNvSpPr/>
          <p:nvPr/>
        </p:nvSpPr>
        <p:spPr>
          <a:xfrm>
            <a:off x="5635080" y="4329000"/>
            <a:ext cx="167400" cy="169560"/>
          </a:xfrm>
          <a:custGeom>
            <a:avLst/>
            <a:gdLst/>
            <a:ahLst/>
            <a:rect l="l" t="t" r="r" b="b"/>
            <a:pathLst>
              <a:path w="167639" h="169925">
                <a:moveTo>
                  <a:pt x="0" y="169925"/>
                </a:moveTo>
                <a:lnTo>
                  <a:pt x="161544" y="8381"/>
                </a:lnTo>
                <a:lnTo>
                  <a:pt x="167640" y="0"/>
                </a:lnTo>
                <a:lnTo>
                  <a:pt x="6095" y="161543"/>
                </a:lnTo>
                <a:lnTo>
                  <a:pt x="0" y="169925"/>
                </a:lnTo>
                <a:close/>
              </a:path>
            </a:pathLst>
          </a:custGeom>
          <a:solidFill>
            <a:srgbClr val="52d1d1"/>
          </a:solidFill>
          <a:ln w="0">
            <a:noFill/>
          </a:ln>
        </p:spPr>
        <p:style>
          <a:lnRef idx="0"/>
          <a:fillRef idx="0"/>
          <a:effectRef idx="0"/>
          <a:fontRef idx="minor"/>
        </p:style>
      </p:sp>
      <p:sp>
        <p:nvSpPr>
          <p:cNvPr id="4240" name="CustomShape 4097"/>
          <p:cNvSpPr/>
          <p:nvPr/>
        </p:nvSpPr>
        <p:spPr>
          <a:xfrm>
            <a:off x="5641200" y="4309200"/>
            <a:ext cx="174240" cy="181080"/>
          </a:xfrm>
          <a:custGeom>
            <a:avLst/>
            <a:gdLst/>
            <a:ahLst/>
            <a:rect l="l" t="t" r="r" b="b"/>
            <a:pathLst>
              <a:path w="174498" h="181355">
                <a:moveTo>
                  <a:pt x="0" y="181356"/>
                </a:moveTo>
                <a:lnTo>
                  <a:pt x="161544" y="19812"/>
                </a:lnTo>
                <a:lnTo>
                  <a:pt x="174498" y="0"/>
                </a:lnTo>
                <a:lnTo>
                  <a:pt x="12954" y="161544"/>
                </a:lnTo>
                <a:lnTo>
                  <a:pt x="0" y="181356"/>
                </a:lnTo>
                <a:close/>
              </a:path>
            </a:pathLst>
          </a:custGeom>
          <a:solidFill>
            <a:srgbClr val="53d2d2"/>
          </a:solidFill>
          <a:ln w="0">
            <a:noFill/>
          </a:ln>
        </p:spPr>
        <p:style>
          <a:lnRef idx="0"/>
          <a:fillRef idx="0"/>
          <a:effectRef idx="0"/>
          <a:fontRef idx="minor"/>
        </p:style>
      </p:sp>
      <p:sp>
        <p:nvSpPr>
          <p:cNvPr id="4241" name="CustomShape 4098"/>
          <p:cNvSpPr/>
          <p:nvPr/>
        </p:nvSpPr>
        <p:spPr>
          <a:xfrm>
            <a:off x="5641200" y="432900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4242" name="CustomShape 4099"/>
          <p:cNvSpPr/>
          <p:nvPr/>
        </p:nvSpPr>
        <p:spPr>
          <a:xfrm>
            <a:off x="5641200" y="4323600"/>
            <a:ext cx="164160" cy="166680"/>
          </a:xfrm>
          <a:custGeom>
            <a:avLst/>
            <a:gdLst/>
            <a:ahLst/>
            <a:rect l="l" t="t" r="r" b="b"/>
            <a:pathLst>
              <a:path w="164591" h="166877">
                <a:moveTo>
                  <a:pt x="0" y="166877"/>
                </a:moveTo>
                <a:lnTo>
                  <a:pt x="161544" y="5333"/>
                </a:lnTo>
                <a:lnTo>
                  <a:pt x="164592" y="0"/>
                </a:lnTo>
                <a:lnTo>
                  <a:pt x="3047" y="162305"/>
                </a:lnTo>
                <a:lnTo>
                  <a:pt x="0" y="166877"/>
                </a:lnTo>
                <a:close/>
              </a:path>
            </a:pathLst>
          </a:custGeom>
          <a:solidFill>
            <a:srgbClr val="53d2d2"/>
          </a:solidFill>
          <a:ln w="0">
            <a:noFill/>
          </a:ln>
        </p:spPr>
        <p:style>
          <a:lnRef idx="0"/>
          <a:fillRef idx="0"/>
          <a:effectRef idx="0"/>
          <a:fontRef idx="minor"/>
        </p:style>
      </p:sp>
      <p:sp>
        <p:nvSpPr>
          <p:cNvPr id="4243" name="CustomShape 4100"/>
          <p:cNvSpPr/>
          <p:nvPr/>
        </p:nvSpPr>
        <p:spPr>
          <a:xfrm>
            <a:off x="5644080" y="4318920"/>
            <a:ext cx="164880" cy="166680"/>
          </a:xfrm>
          <a:custGeom>
            <a:avLst/>
            <a:gdLst/>
            <a:ahLst/>
            <a:rect l="l" t="t" r="r" b="b"/>
            <a:pathLst>
              <a:path w="165353" h="166877">
                <a:moveTo>
                  <a:pt x="0" y="166877"/>
                </a:moveTo>
                <a:lnTo>
                  <a:pt x="161544" y="4571"/>
                </a:lnTo>
                <a:lnTo>
                  <a:pt x="165354" y="0"/>
                </a:lnTo>
                <a:lnTo>
                  <a:pt x="3047" y="161543"/>
                </a:lnTo>
                <a:lnTo>
                  <a:pt x="0" y="166877"/>
                </a:lnTo>
                <a:close/>
              </a:path>
            </a:pathLst>
          </a:custGeom>
          <a:solidFill>
            <a:srgbClr val="53d3d3"/>
          </a:solidFill>
          <a:ln w="0">
            <a:noFill/>
          </a:ln>
        </p:spPr>
        <p:style>
          <a:lnRef idx="0"/>
          <a:fillRef idx="0"/>
          <a:effectRef idx="0"/>
          <a:fontRef idx="minor"/>
        </p:style>
      </p:sp>
      <p:sp>
        <p:nvSpPr>
          <p:cNvPr id="4244" name="CustomShape 4101"/>
          <p:cNvSpPr/>
          <p:nvPr/>
        </p:nvSpPr>
        <p:spPr>
          <a:xfrm>
            <a:off x="5647320" y="4313520"/>
            <a:ext cx="164880" cy="166680"/>
          </a:xfrm>
          <a:custGeom>
            <a:avLst/>
            <a:gdLst/>
            <a:ahLst/>
            <a:rect l="l" t="t" r="r" b="b"/>
            <a:pathLst>
              <a:path w="165353" h="166877">
                <a:moveTo>
                  <a:pt x="0" y="166877"/>
                </a:moveTo>
                <a:lnTo>
                  <a:pt x="162306" y="5333"/>
                </a:lnTo>
                <a:lnTo>
                  <a:pt x="165354" y="0"/>
                </a:lnTo>
                <a:lnTo>
                  <a:pt x="3810" y="162305"/>
                </a:lnTo>
                <a:lnTo>
                  <a:pt x="0" y="166877"/>
                </a:lnTo>
                <a:close/>
              </a:path>
            </a:pathLst>
          </a:custGeom>
          <a:solidFill>
            <a:srgbClr val="54d4d4"/>
          </a:solidFill>
          <a:ln w="0">
            <a:noFill/>
          </a:ln>
        </p:spPr>
        <p:style>
          <a:lnRef idx="0"/>
          <a:fillRef idx="0"/>
          <a:effectRef idx="0"/>
          <a:fontRef idx="minor"/>
        </p:style>
      </p:sp>
      <p:sp>
        <p:nvSpPr>
          <p:cNvPr id="4245" name="CustomShape 4102"/>
          <p:cNvSpPr/>
          <p:nvPr/>
        </p:nvSpPr>
        <p:spPr>
          <a:xfrm>
            <a:off x="5650920" y="4309200"/>
            <a:ext cx="164160" cy="166680"/>
          </a:xfrm>
          <a:custGeom>
            <a:avLst/>
            <a:gdLst/>
            <a:ahLst/>
            <a:rect l="l" t="t" r="r" b="b"/>
            <a:pathLst>
              <a:path w="164591" h="166877">
                <a:moveTo>
                  <a:pt x="0" y="166877"/>
                </a:moveTo>
                <a:lnTo>
                  <a:pt x="161544" y="4571"/>
                </a:lnTo>
                <a:lnTo>
                  <a:pt x="164592" y="0"/>
                </a:lnTo>
                <a:lnTo>
                  <a:pt x="3047" y="161543"/>
                </a:lnTo>
                <a:lnTo>
                  <a:pt x="0" y="166877"/>
                </a:lnTo>
                <a:close/>
              </a:path>
            </a:pathLst>
          </a:custGeom>
          <a:solidFill>
            <a:srgbClr val="54d5d5"/>
          </a:solidFill>
          <a:ln w="0">
            <a:noFill/>
          </a:ln>
        </p:spPr>
        <p:style>
          <a:lnRef idx="0"/>
          <a:fillRef idx="0"/>
          <a:effectRef idx="0"/>
          <a:fontRef idx="minor"/>
        </p:style>
      </p:sp>
      <p:sp>
        <p:nvSpPr>
          <p:cNvPr id="4246" name="CustomShape 4103"/>
          <p:cNvSpPr/>
          <p:nvPr/>
        </p:nvSpPr>
        <p:spPr>
          <a:xfrm>
            <a:off x="5654160" y="4285440"/>
            <a:ext cx="173520" cy="184680"/>
          </a:xfrm>
          <a:custGeom>
            <a:avLst/>
            <a:gdLst/>
            <a:ahLst/>
            <a:rect l="l" t="t" r="r" b="b"/>
            <a:pathLst>
              <a:path w="173736" h="185165">
                <a:moveTo>
                  <a:pt x="0" y="185165"/>
                </a:moveTo>
                <a:lnTo>
                  <a:pt x="161544" y="23621"/>
                </a:lnTo>
                <a:lnTo>
                  <a:pt x="173735" y="0"/>
                </a:lnTo>
                <a:lnTo>
                  <a:pt x="12191" y="162305"/>
                </a:lnTo>
                <a:lnTo>
                  <a:pt x="0" y="185165"/>
                </a:lnTo>
                <a:close/>
              </a:path>
            </a:pathLst>
          </a:custGeom>
          <a:solidFill>
            <a:srgbClr val="55d6d6"/>
          </a:solidFill>
          <a:ln w="0">
            <a:noFill/>
          </a:ln>
        </p:spPr>
        <p:style>
          <a:lnRef idx="0"/>
          <a:fillRef idx="0"/>
          <a:effectRef idx="0"/>
          <a:fontRef idx="minor"/>
        </p:style>
      </p:sp>
      <p:sp>
        <p:nvSpPr>
          <p:cNvPr id="4247" name="CustomShape 4104"/>
          <p:cNvSpPr/>
          <p:nvPr/>
        </p:nvSpPr>
        <p:spPr>
          <a:xfrm>
            <a:off x="5654160" y="430920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4248" name="CustomShape 4105"/>
          <p:cNvSpPr/>
          <p:nvPr/>
        </p:nvSpPr>
        <p:spPr>
          <a:xfrm>
            <a:off x="5811120" y="4341960"/>
            <a:ext cx="161280" cy="183240"/>
          </a:xfrm>
          <a:custGeom>
            <a:avLst/>
            <a:gdLst/>
            <a:ahLst/>
            <a:rect l="l" t="t" r="r" b="b"/>
            <a:pathLst>
              <a:path w="161544" h="183641">
                <a:moveTo>
                  <a:pt x="0" y="183642"/>
                </a:moveTo>
                <a:lnTo>
                  <a:pt x="161544" y="22098"/>
                </a:lnTo>
                <a:lnTo>
                  <a:pt x="161544" y="0"/>
                </a:lnTo>
                <a:lnTo>
                  <a:pt x="0" y="161544"/>
                </a:lnTo>
                <a:lnTo>
                  <a:pt x="0" y="183642"/>
                </a:lnTo>
                <a:close/>
              </a:path>
            </a:pathLst>
          </a:custGeom>
          <a:solidFill>
            <a:srgbClr val="59e0e0"/>
          </a:solidFill>
          <a:ln w="0">
            <a:noFill/>
          </a:ln>
        </p:spPr>
        <p:style>
          <a:lnRef idx="0"/>
          <a:fillRef idx="0"/>
          <a:effectRef idx="0"/>
          <a:fontRef idx="minor"/>
        </p:style>
      </p:sp>
      <p:sp>
        <p:nvSpPr>
          <p:cNvPr id="4249" name="CustomShape 4106"/>
          <p:cNvSpPr/>
          <p:nvPr/>
        </p:nvSpPr>
        <p:spPr>
          <a:xfrm>
            <a:off x="5811120" y="43639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250" name="CustomShape 4107"/>
          <p:cNvSpPr/>
          <p:nvPr/>
        </p:nvSpPr>
        <p:spPr>
          <a:xfrm>
            <a:off x="5800320" y="4338720"/>
            <a:ext cx="171720" cy="164160"/>
          </a:xfrm>
          <a:custGeom>
            <a:avLst/>
            <a:gdLst/>
            <a:ahLst/>
            <a:rect l="l" t="t" r="r" b="b"/>
            <a:pathLst>
              <a:path w="172212" h="164591">
                <a:moveTo>
                  <a:pt x="10667" y="164591"/>
                </a:moveTo>
                <a:lnTo>
                  <a:pt x="172211" y="3047"/>
                </a:lnTo>
                <a:lnTo>
                  <a:pt x="161543" y="0"/>
                </a:lnTo>
                <a:lnTo>
                  <a:pt x="0" y="161543"/>
                </a:lnTo>
                <a:lnTo>
                  <a:pt x="10667" y="164591"/>
                </a:lnTo>
                <a:close/>
              </a:path>
            </a:pathLst>
          </a:custGeom>
          <a:solidFill>
            <a:srgbClr val="44acac"/>
          </a:solidFill>
          <a:ln w="0">
            <a:noFill/>
          </a:ln>
        </p:spPr>
        <p:style>
          <a:lnRef idx="0"/>
          <a:fillRef idx="0"/>
          <a:effectRef idx="0"/>
          <a:fontRef idx="minor"/>
        </p:style>
      </p:sp>
      <p:sp>
        <p:nvSpPr>
          <p:cNvPr id="4251" name="CustomShape 4108"/>
          <p:cNvSpPr/>
          <p:nvPr/>
        </p:nvSpPr>
        <p:spPr>
          <a:xfrm>
            <a:off x="5811120" y="4341960"/>
            <a:ext cx="161280" cy="161280"/>
          </a:xfrm>
          <a:custGeom>
            <a:avLst/>
            <a:gdLst/>
            <a:ahLst/>
            <a:rect l="l" t="t" r="r" b="b"/>
            <a:pathLst>
              <a:path w="161544" h="161544">
                <a:moveTo>
                  <a:pt x="0" y="161543"/>
                </a:moveTo>
                <a:lnTo>
                  <a:pt x="161544" y="0"/>
                </a:lnTo>
              </a:path>
            </a:pathLst>
          </a:custGeom>
          <a:noFill/>
          <a:ln w="762">
            <a:solidFill>
              <a:srgbClr val="44acac"/>
            </a:solidFill>
            <a:round/>
          </a:ln>
        </p:spPr>
        <p:style>
          <a:lnRef idx="0"/>
          <a:fillRef idx="0"/>
          <a:effectRef idx="0"/>
          <a:fontRef idx="minor"/>
        </p:style>
      </p:sp>
      <p:sp>
        <p:nvSpPr>
          <p:cNvPr id="4252" name="CustomShape 4109"/>
          <p:cNvSpPr/>
          <p:nvPr/>
        </p:nvSpPr>
        <p:spPr>
          <a:xfrm>
            <a:off x="5808600" y="4341240"/>
            <a:ext cx="163440" cy="162000"/>
          </a:xfrm>
          <a:custGeom>
            <a:avLst/>
            <a:gdLst/>
            <a:ahLst/>
            <a:rect l="l" t="t" r="r" b="b"/>
            <a:pathLst>
              <a:path w="163829" h="162305">
                <a:moveTo>
                  <a:pt x="2286" y="162306"/>
                </a:moveTo>
                <a:lnTo>
                  <a:pt x="163830" y="762"/>
                </a:lnTo>
                <a:lnTo>
                  <a:pt x="161544" y="0"/>
                </a:lnTo>
                <a:lnTo>
                  <a:pt x="0" y="161544"/>
                </a:lnTo>
                <a:lnTo>
                  <a:pt x="2286" y="162306"/>
                </a:lnTo>
                <a:close/>
              </a:path>
            </a:pathLst>
          </a:custGeom>
          <a:solidFill>
            <a:srgbClr val="44acac"/>
          </a:solidFill>
          <a:ln w="0">
            <a:noFill/>
          </a:ln>
        </p:spPr>
        <p:style>
          <a:lnRef idx="0"/>
          <a:fillRef idx="0"/>
          <a:effectRef idx="0"/>
          <a:fontRef idx="minor"/>
        </p:style>
      </p:sp>
      <p:sp>
        <p:nvSpPr>
          <p:cNvPr id="4253" name="CustomShape 4110"/>
          <p:cNvSpPr/>
          <p:nvPr/>
        </p:nvSpPr>
        <p:spPr>
          <a:xfrm>
            <a:off x="5806440" y="4340520"/>
            <a:ext cx="163440" cy="162000"/>
          </a:xfrm>
          <a:custGeom>
            <a:avLst/>
            <a:gdLst/>
            <a:ahLst/>
            <a:rect l="l" t="t" r="r" b="b"/>
            <a:pathLst>
              <a:path w="163829" h="162305">
                <a:moveTo>
                  <a:pt x="2286" y="162306"/>
                </a:moveTo>
                <a:lnTo>
                  <a:pt x="163830" y="762"/>
                </a:lnTo>
                <a:lnTo>
                  <a:pt x="161544" y="0"/>
                </a:lnTo>
                <a:lnTo>
                  <a:pt x="0" y="161544"/>
                </a:lnTo>
                <a:lnTo>
                  <a:pt x="2286" y="162306"/>
                </a:lnTo>
                <a:close/>
              </a:path>
            </a:pathLst>
          </a:custGeom>
          <a:solidFill>
            <a:srgbClr val="44acac"/>
          </a:solidFill>
          <a:ln w="0">
            <a:noFill/>
          </a:ln>
        </p:spPr>
        <p:style>
          <a:lnRef idx="0"/>
          <a:fillRef idx="0"/>
          <a:effectRef idx="0"/>
          <a:fontRef idx="minor"/>
        </p:style>
      </p:sp>
      <p:sp>
        <p:nvSpPr>
          <p:cNvPr id="4254" name="CustomShape 4111"/>
          <p:cNvSpPr/>
          <p:nvPr/>
        </p:nvSpPr>
        <p:spPr>
          <a:xfrm>
            <a:off x="5804280" y="4339440"/>
            <a:ext cx="163440" cy="162000"/>
          </a:xfrm>
          <a:custGeom>
            <a:avLst/>
            <a:gdLst/>
            <a:ahLst/>
            <a:rect l="l" t="t" r="r" b="b"/>
            <a:pathLst>
              <a:path w="163829" h="162305">
                <a:moveTo>
                  <a:pt x="2286" y="162306"/>
                </a:moveTo>
                <a:lnTo>
                  <a:pt x="163830" y="762"/>
                </a:lnTo>
                <a:lnTo>
                  <a:pt x="161544" y="0"/>
                </a:lnTo>
                <a:lnTo>
                  <a:pt x="0" y="161544"/>
                </a:lnTo>
                <a:lnTo>
                  <a:pt x="2286" y="162306"/>
                </a:lnTo>
                <a:close/>
              </a:path>
            </a:pathLst>
          </a:custGeom>
          <a:solidFill>
            <a:srgbClr val="44adad"/>
          </a:solidFill>
          <a:ln w="0">
            <a:noFill/>
          </a:ln>
        </p:spPr>
        <p:style>
          <a:lnRef idx="0"/>
          <a:fillRef idx="0"/>
          <a:effectRef idx="0"/>
          <a:fontRef idx="minor"/>
        </p:style>
      </p:sp>
      <p:sp>
        <p:nvSpPr>
          <p:cNvPr id="4255" name="CustomShape 4112"/>
          <p:cNvSpPr/>
          <p:nvPr/>
        </p:nvSpPr>
        <p:spPr>
          <a:xfrm>
            <a:off x="5802480" y="433872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5aeae"/>
          </a:solidFill>
          <a:ln w="0">
            <a:noFill/>
          </a:ln>
        </p:spPr>
        <p:style>
          <a:lnRef idx="0"/>
          <a:fillRef idx="0"/>
          <a:effectRef idx="0"/>
          <a:fontRef idx="minor"/>
        </p:style>
      </p:sp>
      <p:sp>
        <p:nvSpPr>
          <p:cNvPr id="4256" name="CustomShape 4113"/>
          <p:cNvSpPr/>
          <p:nvPr/>
        </p:nvSpPr>
        <p:spPr>
          <a:xfrm>
            <a:off x="5800320" y="4338720"/>
            <a:ext cx="163440" cy="161280"/>
          </a:xfrm>
          <a:custGeom>
            <a:avLst/>
            <a:gdLst/>
            <a:ahLst/>
            <a:rect l="l" t="t" r="r" b="b"/>
            <a:pathLst>
              <a:path w="163829" h="161544">
                <a:moveTo>
                  <a:pt x="2286" y="161544"/>
                </a:moveTo>
                <a:lnTo>
                  <a:pt x="163830" y="0"/>
                </a:lnTo>
                <a:lnTo>
                  <a:pt x="161544" y="0"/>
                </a:lnTo>
                <a:lnTo>
                  <a:pt x="0" y="161544"/>
                </a:lnTo>
                <a:lnTo>
                  <a:pt x="2286" y="161544"/>
                </a:lnTo>
                <a:close/>
              </a:path>
            </a:pathLst>
          </a:custGeom>
          <a:solidFill>
            <a:srgbClr val="45afaf"/>
          </a:solidFill>
          <a:ln w="0">
            <a:noFill/>
          </a:ln>
        </p:spPr>
        <p:style>
          <a:lnRef idx="0"/>
          <a:fillRef idx="0"/>
          <a:effectRef idx="0"/>
          <a:fontRef idx="minor"/>
        </p:style>
      </p:sp>
      <p:sp>
        <p:nvSpPr>
          <p:cNvPr id="4257" name="CustomShape 4114"/>
          <p:cNvSpPr/>
          <p:nvPr/>
        </p:nvSpPr>
        <p:spPr>
          <a:xfrm>
            <a:off x="5795640" y="4336560"/>
            <a:ext cx="165600" cy="163440"/>
          </a:xfrm>
          <a:custGeom>
            <a:avLst/>
            <a:gdLst/>
            <a:ahLst/>
            <a:rect l="l" t="t" r="r" b="b"/>
            <a:pathLst>
              <a:path w="166115" h="163829">
                <a:moveTo>
                  <a:pt x="4572" y="163829"/>
                </a:moveTo>
                <a:lnTo>
                  <a:pt x="166116" y="2285"/>
                </a:lnTo>
                <a:lnTo>
                  <a:pt x="161544" y="0"/>
                </a:lnTo>
                <a:lnTo>
                  <a:pt x="0" y="161543"/>
                </a:lnTo>
                <a:lnTo>
                  <a:pt x="4572" y="163829"/>
                </a:lnTo>
                <a:close/>
              </a:path>
            </a:pathLst>
          </a:custGeom>
          <a:solidFill>
            <a:srgbClr val="46b0b0"/>
          </a:solidFill>
          <a:ln w="0">
            <a:noFill/>
          </a:ln>
        </p:spPr>
        <p:style>
          <a:lnRef idx="0"/>
          <a:fillRef idx="0"/>
          <a:effectRef idx="0"/>
          <a:fontRef idx="minor"/>
        </p:style>
      </p:sp>
      <p:sp>
        <p:nvSpPr>
          <p:cNvPr id="4258" name="CustomShape 4115"/>
          <p:cNvSpPr/>
          <p:nvPr/>
        </p:nvSpPr>
        <p:spPr>
          <a:xfrm>
            <a:off x="5800320" y="4338720"/>
            <a:ext cx="161280" cy="161280"/>
          </a:xfrm>
          <a:custGeom>
            <a:avLst/>
            <a:gdLst/>
            <a:ahLst/>
            <a:rect l="l" t="t" r="r" b="b"/>
            <a:pathLst>
              <a:path w="161544" h="161544">
                <a:moveTo>
                  <a:pt x="0" y="161544"/>
                </a:moveTo>
                <a:lnTo>
                  <a:pt x="161544" y="0"/>
                </a:lnTo>
              </a:path>
            </a:pathLst>
          </a:custGeom>
          <a:noFill/>
          <a:ln w="762">
            <a:solidFill>
              <a:srgbClr val="46b0b0"/>
            </a:solidFill>
            <a:round/>
          </a:ln>
        </p:spPr>
        <p:style>
          <a:lnRef idx="0"/>
          <a:fillRef idx="0"/>
          <a:effectRef idx="0"/>
          <a:fontRef idx="minor"/>
        </p:style>
      </p:sp>
      <p:sp>
        <p:nvSpPr>
          <p:cNvPr id="4259" name="CustomShape 4116"/>
          <p:cNvSpPr/>
          <p:nvPr/>
        </p:nvSpPr>
        <p:spPr>
          <a:xfrm>
            <a:off x="5798880" y="43380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6b0b0"/>
          </a:solidFill>
          <a:ln w="0">
            <a:noFill/>
          </a:ln>
        </p:spPr>
        <p:style>
          <a:lnRef idx="0"/>
          <a:fillRef idx="0"/>
          <a:effectRef idx="0"/>
          <a:fontRef idx="minor"/>
        </p:style>
      </p:sp>
      <p:sp>
        <p:nvSpPr>
          <p:cNvPr id="4260" name="CustomShape 4117"/>
          <p:cNvSpPr/>
          <p:nvPr/>
        </p:nvSpPr>
        <p:spPr>
          <a:xfrm>
            <a:off x="5798160" y="43372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6b2b2"/>
          </a:solidFill>
          <a:ln w="0">
            <a:noFill/>
          </a:ln>
        </p:spPr>
        <p:style>
          <a:lnRef idx="0"/>
          <a:fillRef idx="0"/>
          <a:effectRef idx="0"/>
          <a:fontRef idx="minor"/>
        </p:style>
      </p:sp>
      <p:sp>
        <p:nvSpPr>
          <p:cNvPr id="4261" name="CustomShape 4118"/>
          <p:cNvSpPr/>
          <p:nvPr/>
        </p:nvSpPr>
        <p:spPr>
          <a:xfrm>
            <a:off x="5796360" y="433728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7b5b5"/>
          </a:solidFill>
          <a:ln w="0">
            <a:noFill/>
          </a:ln>
        </p:spPr>
        <p:style>
          <a:lnRef idx="0"/>
          <a:fillRef idx="0"/>
          <a:effectRef idx="0"/>
          <a:fontRef idx="minor"/>
        </p:style>
      </p:sp>
      <p:sp>
        <p:nvSpPr>
          <p:cNvPr id="4262" name="CustomShape 4119"/>
          <p:cNvSpPr/>
          <p:nvPr/>
        </p:nvSpPr>
        <p:spPr>
          <a:xfrm>
            <a:off x="5795640" y="43365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8b7b7"/>
          </a:solidFill>
          <a:ln w="0">
            <a:noFill/>
          </a:ln>
        </p:spPr>
        <p:style>
          <a:lnRef idx="0"/>
          <a:fillRef idx="0"/>
          <a:effectRef idx="0"/>
          <a:fontRef idx="minor"/>
        </p:style>
      </p:sp>
      <p:sp>
        <p:nvSpPr>
          <p:cNvPr id="4263" name="CustomShape 4120"/>
          <p:cNvSpPr/>
          <p:nvPr/>
        </p:nvSpPr>
        <p:spPr>
          <a:xfrm>
            <a:off x="5791320" y="4334400"/>
            <a:ext cx="165600" cy="163440"/>
          </a:xfrm>
          <a:custGeom>
            <a:avLst/>
            <a:gdLst/>
            <a:ahLst/>
            <a:rect l="l" t="t" r="r" b="b"/>
            <a:pathLst>
              <a:path w="166115" h="163829">
                <a:moveTo>
                  <a:pt x="4572" y="163829"/>
                </a:moveTo>
                <a:lnTo>
                  <a:pt x="166116" y="2285"/>
                </a:lnTo>
                <a:lnTo>
                  <a:pt x="161544" y="0"/>
                </a:lnTo>
                <a:lnTo>
                  <a:pt x="0" y="161543"/>
                </a:lnTo>
                <a:lnTo>
                  <a:pt x="4572" y="163829"/>
                </a:lnTo>
                <a:close/>
              </a:path>
            </a:pathLst>
          </a:custGeom>
          <a:solidFill>
            <a:srgbClr val="49b8b8"/>
          </a:solidFill>
          <a:ln w="0">
            <a:noFill/>
          </a:ln>
        </p:spPr>
        <p:style>
          <a:lnRef idx="0"/>
          <a:fillRef idx="0"/>
          <a:effectRef idx="0"/>
          <a:fontRef idx="minor"/>
        </p:style>
      </p:sp>
      <p:sp>
        <p:nvSpPr>
          <p:cNvPr id="4264" name="CustomShape 4121"/>
          <p:cNvSpPr/>
          <p:nvPr/>
        </p:nvSpPr>
        <p:spPr>
          <a:xfrm>
            <a:off x="5795640" y="4336560"/>
            <a:ext cx="161280" cy="161280"/>
          </a:xfrm>
          <a:custGeom>
            <a:avLst/>
            <a:gdLst/>
            <a:ahLst/>
            <a:rect l="l" t="t" r="r" b="b"/>
            <a:pathLst>
              <a:path w="161544" h="161544">
                <a:moveTo>
                  <a:pt x="0" y="161544"/>
                </a:moveTo>
                <a:lnTo>
                  <a:pt x="161544" y="0"/>
                </a:lnTo>
              </a:path>
            </a:pathLst>
          </a:custGeom>
          <a:noFill/>
          <a:ln w="762">
            <a:solidFill>
              <a:srgbClr val="49b8b8"/>
            </a:solidFill>
            <a:round/>
          </a:ln>
        </p:spPr>
        <p:style>
          <a:lnRef idx="0"/>
          <a:fillRef idx="0"/>
          <a:effectRef idx="0"/>
          <a:fontRef idx="minor"/>
        </p:style>
      </p:sp>
      <p:sp>
        <p:nvSpPr>
          <p:cNvPr id="4265" name="CustomShape 4122"/>
          <p:cNvSpPr/>
          <p:nvPr/>
        </p:nvSpPr>
        <p:spPr>
          <a:xfrm>
            <a:off x="5794200" y="43358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9b8b8"/>
          </a:solidFill>
          <a:ln w="0">
            <a:noFill/>
          </a:ln>
        </p:spPr>
        <p:style>
          <a:lnRef idx="0"/>
          <a:fillRef idx="0"/>
          <a:effectRef idx="0"/>
          <a:fontRef idx="minor"/>
        </p:style>
      </p:sp>
      <p:sp>
        <p:nvSpPr>
          <p:cNvPr id="4266" name="CustomShape 4123"/>
          <p:cNvSpPr/>
          <p:nvPr/>
        </p:nvSpPr>
        <p:spPr>
          <a:xfrm>
            <a:off x="5793480" y="433512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49baba"/>
          </a:solidFill>
          <a:ln w="0">
            <a:noFill/>
          </a:ln>
        </p:spPr>
        <p:style>
          <a:lnRef idx="0"/>
          <a:fillRef idx="0"/>
          <a:effectRef idx="0"/>
          <a:fontRef idx="minor"/>
        </p:style>
      </p:sp>
      <p:sp>
        <p:nvSpPr>
          <p:cNvPr id="4267" name="CustomShape 4124"/>
          <p:cNvSpPr/>
          <p:nvPr/>
        </p:nvSpPr>
        <p:spPr>
          <a:xfrm>
            <a:off x="5792760" y="4334400"/>
            <a:ext cx="162000" cy="162000"/>
          </a:xfrm>
          <a:custGeom>
            <a:avLst/>
            <a:gdLst/>
            <a:ahLst/>
            <a:rect l="l" t="t" r="r" b="b"/>
            <a:pathLst>
              <a:path w="162305" h="162305">
                <a:moveTo>
                  <a:pt x="762" y="162306"/>
                </a:moveTo>
                <a:lnTo>
                  <a:pt x="162306" y="762"/>
                </a:lnTo>
                <a:lnTo>
                  <a:pt x="161544" y="0"/>
                </a:lnTo>
                <a:lnTo>
                  <a:pt x="0" y="162306"/>
                </a:lnTo>
                <a:lnTo>
                  <a:pt x="762" y="162306"/>
                </a:lnTo>
                <a:close/>
              </a:path>
            </a:pathLst>
          </a:custGeom>
          <a:solidFill>
            <a:srgbClr val="4abcbc"/>
          </a:solidFill>
          <a:ln w="0">
            <a:noFill/>
          </a:ln>
        </p:spPr>
        <p:style>
          <a:lnRef idx="0"/>
          <a:fillRef idx="0"/>
          <a:effectRef idx="0"/>
          <a:fontRef idx="minor"/>
        </p:style>
      </p:sp>
      <p:sp>
        <p:nvSpPr>
          <p:cNvPr id="4268" name="CustomShape 4125"/>
          <p:cNvSpPr/>
          <p:nvPr/>
        </p:nvSpPr>
        <p:spPr>
          <a:xfrm>
            <a:off x="5791320" y="4334400"/>
            <a:ext cx="162720" cy="162000"/>
          </a:xfrm>
          <a:custGeom>
            <a:avLst/>
            <a:gdLst/>
            <a:ahLst/>
            <a:rect l="l" t="t" r="r" b="b"/>
            <a:pathLst>
              <a:path w="163067" h="162305">
                <a:moveTo>
                  <a:pt x="1524" y="162306"/>
                </a:moveTo>
                <a:lnTo>
                  <a:pt x="163068" y="0"/>
                </a:lnTo>
                <a:lnTo>
                  <a:pt x="161544" y="0"/>
                </a:lnTo>
                <a:lnTo>
                  <a:pt x="0" y="161544"/>
                </a:lnTo>
                <a:lnTo>
                  <a:pt x="1524" y="162306"/>
                </a:lnTo>
                <a:close/>
              </a:path>
            </a:pathLst>
          </a:custGeom>
          <a:solidFill>
            <a:srgbClr val="4cbebe"/>
          </a:solidFill>
          <a:ln w="0">
            <a:noFill/>
          </a:ln>
        </p:spPr>
        <p:style>
          <a:lnRef idx="0"/>
          <a:fillRef idx="0"/>
          <a:effectRef idx="0"/>
          <a:fontRef idx="minor"/>
        </p:style>
      </p:sp>
      <p:sp>
        <p:nvSpPr>
          <p:cNvPr id="4269" name="CustomShape 4126"/>
          <p:cNvSpPr/>
          <p:nvPr/>
        </p:nvSpPr>
        <p:spPr>
          <a:xfrm>
            <a:off x="5788080" y="4331160"/>
            <a:ext cx="164160" cy="164160"/>
          </a:xfrm>
          <a:custGeom>
            <a:avLst/>
            <a:gdLst/>
            <a:ahLst/>
            <a:rect l="l" t="t" r="r" b="b"/>
            <a:pathLst>
              <a:path w="164591" h="164591">
                <a:moveTo>
                  <a:pt x="3048" y="164591"/>
                </a:moveTo>
                <a:lnTo>
                  <a:pt x="164592" y="3047"/>
                </a:lnTo>
                <a:lnTo>
                  <a:pt x="161544" y="0"/>
                </a:lnTo>
                <a:lnTo>
                  <a:pt x="0" y="161543"/>
                </a:lnTo>
                <a:lnTo>
                  <a:pt x="3048" y="164591"/>
                </a:lnTo>
                <a:close/>
              </a:path>
            </a:pathLst>
          </a:custGeom>
          <a:solidFill>
            <a:srgbClr val="4dc1c1"/>
          </a:solidFill>
          <a:ln w="0">
            <a:noFill/>
          </a:ln>
        </p:spPr>
        <p:style>
          <a:lnRef idx="0"/>
          <a:fillRef idx="0"/>
          <a:effectRef idx="0"/>
          <a:fontRef idx="minor"/>
        </p:style>
      </p:sp>
      <p:sp>
        <p:nvSpPr>
          <p:cNvPr id="4270" name="CustomShape 4127"/>
          <p:cNvSpPr/>
          <p:nvPr/>
        </p:nvSpPr>
        <p:spPr>
          <a:xfrm>
            <a:off x="5791320" y="4334400"/>
            <a:ext cx="161280" cy="161280"/>
          </a:xfrm>
          <a:custGeom>
            <a:avLst/>
            <a:gdLst/>
            <a:ahLst/>
            <a:rect l="l" t="t" r="r" b="b"/>
            <a:pathLst>
              <a:path w="161544" h="161544">
                <a:moveTo>
                  <a:pt x="0" y="161543"/>
                </a:moveTo>
                <a:lnTo>
                  <a:pt x="161544" y="0"/>
                </a:lnTo>
              </a:path>
            </a:pathLst>
          </a:custGeom>
          <a:noFill/>
          <a:ln w="762">
            <a:solidFill>
              <a:srgbClr val="4dc1c1"/>
            </a:solidFill>
            <a:round/>
          </a:ln>
        </p:spPr>
        <p:style>
          <a:lnRef idx="0"/>
          <a:fillRef idx="0"/>
          <a:effectRef idx="0"/>
          <a:fontRef idx="minor"/>
        </p:style>
      </p:sp>
      <p:sp>
        <p:nvSpPr>
          <p:cNvPr id="4271" name="CustomShape 4128"/>
          <p:cNvSpPr/>
          <p:nvPr/>
        </p:nvSpPr>
        <p:spPr>
          <a:xfrm>
            <a:off x="5790600" y="43333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dc1c1"/>
          </a:solidFill>
          <a:ln w="0">
            <a:noFill/>
          </a:ln>
        </p:spPr>
        <p:style>
          <a:lnRef idx="0"/>
          <a:fillRef idx="0"/>
          <a:effectRef idx="0"/>
          <a:fontRef idx="minor"/>
        </p:style>
      </p:sp>
      <p:sp>
        <p:nvSpPr>
          <p:cNvPr id="4272" name="CustomShape 4129"/>
          <p:cNvSpPr/>
          <p:nvPr/>
        </p:nvSpPr>
        <p:spPr>
          <a:xfrm>
            <a:off x="5789520" y="43326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dc3c3"/>
          </a:solidFill>
          <a:ln w="0">
            <a:noFill/>
          </a:ln>
        </p:spPr>
        <p:style>
          <a:lnRef idx="0"/>
          <a:fillRef idx="0"/>
          <a:effectRef idx="0"/>
          <a:fontRef idx="minor"/>
        </p:style>
      </p:sp>
      <p:sp>
        <p:nvSpPr>
          <p:cNvPr id="4273" name="CustomShape 4130"/>
          <p:cNvSpPr/>
          <p:nvPr/>
        </p:nvSpPr>
        <p:spPr>
          <a:xfrm>
            <a:off x="5788800" y="43318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ec5c5"/>
          </a:solidFill>
          <a:ln w="0">
            <a:noFill/>
          </a:ln>
        </p:spPr>
        <p:style>
          <a:lnRef idx="0"/>
          <a:fillRef idx="0"/>
          <a:effectRef idx="0"/>
          <a:fontRef idx="minor"/>
        </p:style>
      </p:sp>
      <p:sp>
        <p:nvSpPr>
          <p:cNvPr id="4274" name="CustomShape 4131"/>
          <p:cNvSpPr/>
          <p:nvPr/>
        </p:nvSpPr>
        <p:spPr>
          <a:xfrm>
            <a:off x="5788080" y="43311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fc6c6"/>
          </a:solidFill>
          <a:ln w="0">
            <a:noFill/>
          </a:ln>
        </p:spPr>
        <p:style>
          <a:lnRef idx="0"/>
          <a:fillRef idx="0"/>
          <a:effectRef idx="0"/>
          <a:fontRef idx="minor"/>
        </p:style>
      </p:sp>
      <p:sp>
        <p:nvSpPr>
          <p:cNvPr id="4275" name="CustomShape 4132"/>
          <p:cNvSpPr/>
          <p:nvPr/>
        </p:nvSpPr>
        <p:spPr>
          <a:xfrm>
            <a:off x="5785200" y="4328280"/>
            <a:ext cx="164160" cy="164160"/>
          </a:xfrm>
          <a:custGeom>
            <a:avLst/>
            <a:gdLst/>
            <a:ahLst/>
            <a:rect l="l" t="t" r="r" b="b"/>
            <a:pathLst>
              <a:path w="164591" h="164591">
                <a:moveTo>
                  <a:pt x="3048" y="164592"/>
                </a:moveTo>
                <a:lnTo>
                  <a:pt x="164592" y="3048"/>
                </a:lnTo>
                <a:lnTo>
                  <a:pt x="161544" y="0"/>
                </a:lnTo>
                <a:lnTo>
                  <a:pt x="0" y="161544"/>
                </a:lnTo>
                <a:lnTo>
                  <a:pt x="3048" y="164592"/>
                </a:lnTo>
                <a:close/>
              </a:path>
            </a:pathLst>
          </a:custGeom>
          <a:solidFill>
            <a:srgbClr val="50c8c8"/>
          </a:solidFill>
          <a:ln w="0">
            <a:noFill/>
          </a:ln>
        </p:spPr>
        <p:style>
          <a:lnRef idx="0"/>
          <a:fillRef idx="0"/>
          <a:effectRef idx="0"/>
          <a:fontRef idx="minor"/>
        </p:style>
      </p:sp>
      <p:sp>
        <p:nvSpPr>
          <p:cNvPr id="4276" name="CustomShape 4133"/>
          <p:cNvSpPr/>
          <p:nvPr/>
        </p:nvSpPr>
        <p:spPr>
          <a:xfrm>
            <a:off x="5788080" y="4331160"/>
            <a:ext cx="161280" cy="161280"/>
          </a:xfrm>
          <a:custGeom>
            <a:avLst/>
            <a:gdLst/>
            <a:ahLst/>
            <a:rect l="l" t="t" r="r" b="b"/>
            <a:pathLst>
              <a:path w="161544" h="161544">
                <a:moveTo>
                  <a:pt x="0" y="161544"/>
                </a:moveTo>
                <a:lnTo>
                  <a:pt x="161544" y="0"/>
                </a:lnTo>
              </a:path>
            </a:pathLst>
          </a:custGeom>
          <a:noFill/>
          <a:ln w="762">
            <a:solidFill>
              <a:srgbClr val="50c8c8"/>
            </a:solidFill>
            <a:round/>
          </a:ln>
        </p:spPr>
        <p:style>
          <a:lnRef idx="0"/>
          <a:fillRef idx="0"/>
          <a:effectRef idx="0"/>
          <a:fontRef idx="minor"/>
        </p:style>
      </p:sp>
      <p:sp>
        <p:nvSpPr>
          <p:cNvPr id="4277" name="CustomShape 4134"/>
          <p:cNvSpPr/>
          <p:nvPr/>
        </p:nvSpPr>
        <p:spPr>
          <a:xfrm>
            <a:off x="5787360" y="433044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0c8c8"/>
          </a:solidFill>
          <a:ln w="0">
            <a:noFill/>
          </a:ln>
        </p:spPr>
        <p:style>
          <a:lnRef idx="0"/>
          <a:fillRef idx="0"/>
          <a:effectRef idx="0"/>
          <a:fontRef idx="minor"/>
        </p:style>
      </p:sp>
      <p:sp>
        <p:nvSpPr>
          <p:cNvPr id="4278" name="CustomShape 4135"/>
          <p:cNvSpPr/>
          <p:nvPr/>
        </p:nvSpPr>
        <p:spPr>
          <a:xfrm>
            <a:off x="5786640" y="43297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9c9"/>
          </a:solidFill>
          <a:ln w="0">
            <a:noFill/>
          </a:ln>
        </p:spPr>
        <p:style>
          <a:lnRef idx="0"/>
          <a:fillRef idx="0"/>
          <a:effectRef idx="0"/>
          <a:fontRef idx="minor"/>
        </p:style>
      </p:sp>
      <p:sp>
        <p:nvSpPr>
          <p:cNvPr id="4279" name="CustomShape 4136"/>
          <p:cNvSpPr/>
          <p:nvPr/>
        </p:nvSpPr>
        <p:spPr>
          <a:xfrm>
            <a:off x="5785920" y="432900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1cbcb"/>
          </a:solidFill>
          <a:ln w="0">
            <a:noFill/>
          </a:ln>
        </p:spPr>
        <p:style>
          <a:lnRef idx="0"/>
          <a:fillRef idx="0"/>
          <a:effectRef idx="0"/>
          <a:fontRef idx="minor"/>
        </p:style>
      </p:sp>
      <p:sp>
        <p:nvSpPr>
          <p:cNvPr id="4280" name="CustomShape 4137"/>
          <p:cNvSpPr/>
          <p:nvPr/>
        </p:nvSpPr>
        <p:spPr>
          <a:xfrm>
            <a:off x="5785200" y="43282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cece"/>
          </a:solidFill>
          <a:ln w="0">
            <a:noFill/>
          </a:ln>
        </p:spPr>
        <p:style>
          <a:lnRef idx="0"/>
          <a:fillRef idx="0"/>
          <a:effectRef idx="0"/>
          <a:fontRef idx="minor"/>
        </p:style>
      </p:sp>
      <p:sp>
        <p:nvSpPr>
          <p:cNvPr id="4281" name="CustomShape 4138"/>
          <p:cNvSpPr/>
          <p:nvPr/>
        </p:nvSpPr>
        <p:spPr>
          <a:xfrm>
            <a:off x="5781960" y="4324320"/>
            <a:ext cx="164160" cy="164880"/>
          </a:xfrm>
          <a:custGeom>
            <a:avLst/>
            <a:gdLst/>
            <a:ahLst/>
            <a:rect l="l" t="t" r="r" b="b"/>
            <a:pathLst>
              <a:path w="164591" h="165353">
                <a:moveTo>
                  <a:pt x="3048" y="165354"/>
                </a:moveTo>
                <a:lnTo>
                  <a:pt x="164592" y="3810"/>
                </a:lnTo>
                <a:lnTo>
                  <a:pt x="161544" y="0"/>
                </a:lnTo>
                <a:lnTo>
                  <a:pt x="0" y="161544"/>
                </a:lnTo>
                <a:lnTo>
                  <a:pt x="3048" y="165354"/>
                </a:lnTo>
                <a:close/>
              </a:path>
            </a:pathLst>
          </a:custGeom>
          <a:solidFill>
            <a:srgbClr val="52d0d0"/>
          </a:solidFill>
          <a:ln w="0">
            <a:noFill/>
          </a:ln>
        </p:spPr>
        <p:style>
          <a:lnRef idx="0"/>
          <a:fillRef idx="0"/>
          <a:effectRef idx="0"/>
          <a:fontRef idx="minor"/>
        </p:style>
      </p:sp>
      <p:sp>
        <p:nvSpPr>
          <p:cNvPr id="4282" name="CustomShape 4139"/>
          <p:cNvSpPr/>
          <p:nvPr/>
        </p:nvSpPr>
        <p:spPr>
          <a:xfrm>
            <a:off x="5785200" y="432828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4283" name="CustomShape 4140"/>
          <p:cNvSpPr/>
          <p:nvPr/>
        </p:nvSpPr>
        <p:spPr>
          <a:xfrm>
            <a:off x="5784480" y="432648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2d0d0"/>
          </a:solidFill>
          <a:ln w="0">
            <a:noFill/>
          </a:ln>
        </p:spPr>
        <p:style>
          <a:lnRef idx="0"/>
          <a:fillRef idx="0"/>
          <a:effectRef idx="0"/>
          <a:fontRef idx="minor"/>
        </p:style>
      </p:sp>
      <p:sp>
        <p:nvSpPr>
          <p:cNvPr id="4284" name="CustomShape 4141"/>
          <p:cNvSpPr/>
          <p:nvPr/>
        </p:nvSpPr>
        <p:spPr>
          <a:xfrm>
            <a:off x="5783760" y="4325760"/>
            <a:ext cx="162000" cy="162720"/>
          </a:xfrm>
          <a:custGeom>
            <a:avLst/>
            <a:gdLst/>
            <a:ahLst/>
            <a:rect l="l" t="t" r="r" b="b"/>
            <a:pathLst>
              <a:path w="162306" h="163067">
                <a:moveTo>
                  <a:pt x="762" y="163067"/>
                </a:moveTo>
                <a:lnTo>
                  <a:pt x="162306" y="761"/>
                </a:lnTo>
                <a:lnTo>
                  <a:pt x="161544" y="0"/>
                </a:lnTo>
                <a:lnTo>
                  <a:pt x="0" y="161543"/>
                </a:lnTo>
                <a:lnTo>
                  <a:pt x="762" y="163067"/>
                </a:lnTo>
                <a:close/>
              </a:path>
            </a:pathLst>
          </a:custGeom>
          <a:solidFill>
            <a:srgbClr val="52d1d1"/>
          </a:solidFill>
          <a:ln w="0">
            <a:noFill/>
          </a:ln>
        </p:spPr>
        <p:style>
          <a:lnRef idx="0"/>
          <a:fillRef idx="0"/>
          <a:effectRef idx="0"/>
          <a:fontRef idx="minor"/>
        </p:style>
      </p:sp>
      <p:sp>
        <p:nvSpPr>
          <p:cNvPr id="4285" name="CustomShape 4142"/>
          <p:cNvSpPr/>
          <p:nvPr/>
        </p:nvSpPr>
        <p:spPr>
          <a:xfrm>
            <a:off x="5782680" y="43250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3d2d2"/>
          </a:solidFill>
          <a:ln w="0">
            <a:noFill/>
          </a:ln>
        </p:spPr>
        <p:style>
          <a:lnRef idx="0"/>
          <a:fillRef idx="0"/>
          <a:effectRef idx="0"/>
          <a:fontRef idx="minor"/>
        </p:style>
      </p:sp>
      <p:sp>
        <p:nvSpPr>
          <p:cNvPr id="4286" name="CustomShape 4143"/>
          <p:cNvSpPr/>
          <p:nvPr/>
        </p:nvSpPr>
        <p:spPr>
          <a:xfrm>
            <a:off x="5781960" y="432432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53d3d3"/>
          </a:solidFill>
          <a:ln w="0">
            <a:noFill/>
          </a:ln>
        </p:spPr>
        <p:style>
          <a:lnRef idx="0"/>
          <a:fillRef idx="0"/>
          <a:effectRef idx="0"/>
          <a:fontRef idx="minor"/>
        </p:style>
      </p:sp>
      <p:sp>
        <p:nvSpPr>
          <p:cNvPr id="4287" name="CustomShape 4144"/>
          <p:cNvSpPr/>
          <p:nvPr/>
        </p:nvSpPr>
        <p:spPr>
          <a:xfrm>
            <a:off x="5779800" y="4320720"/>
            <a:ext cx="163440" cy="164880"/>
          </a:xfrm>
          <a:custGeom>
            <a:avLst/>
            <a:gdLst/>
            <a:ahLst/>
            <a:rect l="l" t="t" r="r" b="b"/>
            <a:pathLst>
              <a:path w="163829" h="165353">
                <a:moveTo>
                  <a:pt x="2286" y="165353"/>
                </a:moveTo>
                <a:lnTo>
                  <a:pt x="163830" y="3809"/>
                </a:lnTo>
                <a:lnTo>
                  <a:pt x="162306" y="0"/>
                </a:lnTo>
                <a:lnTo>
                  <a:pt x="0" y="161543"/>
                </a:lnTo>
                <a:lnTo>
                  <a:pt x="2286" y="165353"/>
                </a:lnTo>
                <a:close/>
              </a:path>
            </a:pathLst>
          </a:custGeom>
          <a:solidFill>
            <a:srgbClr val="54d5d5"/>
          </a:solidFill>
          <a:ln w="0">
            <a:noFill/>
          </a:ln>
        </p:spPr>
        <p:style>
          <a:lnRef idx="0"/>
          <a:fillRef idx="0"/>
          <a:effectRef idx="0"/>
          <a:fontRef idx="minor"/>
        </p:style>
      </p:sp>
      <p:sp>
        <p:nvSpPr>
          <p:cNvPr id="4288" name="CustomShape 4145"/>
          <p:cNvSpPr/>
          <p:nvPr/>
        </p:nvSpPr>
        <p:spPr>
          <a:xfrm>
            <a:off x="5781960" y="43243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4289" name="CustomShape 4146"/>
          <p:cNvSpPr/>
          <p:nvPr/>
        </p:nvSpPr>
        <p:spPr>
          <a:xfrm>
            <a:off x="5781240" y="4322880"/>
            <a:ext cx="162000" cy="162720"/>
          </a:xfrm>
          <a:custGeom>
            <a:avLst/>
            <a:gdLst/>
            <a:ahLst/>
            <a:rect l="l" t="t" r="r" b="b"/>
            <a:pathLst>
              <a:path w="162305" h="163067">
                <a:moveTo>
                  <a:pt x="762" y="163068"/>
                </a:moveTo>
                <a:lnTo>
                  <a:pt x="162306" y="1524"/>
                </a:lnTo>
                <a:lnTo>
                  <a:pt x="161544" y="0"/>
                </a:lnTo>
                <a:lnTo>
                  <a:pt x="0" y="161544"/>
                </a:lnTo>
                <a:lnTo>
                  <a:pt x="762" y="163068"/>
                </a:lnTo>
                <a:close/>
              </a:path>
            </a:pathLst>
          </a:custGeom>
          <a:solidFill>
            <a:srgbClr val="54d5d5"/>
          </a:solidFill>
          <a:ln w="0">
            <a:noFill/>
          </a:ln>
        </p:spPr>
        <p:style>
          <a:lnRef idx="0"/>
          <a:fillRef idx="0"/>
          <a:effectRef idx="0"/>
          <a:fontRef idx="minor"/>
        </p:style>
      </p:sp>
      <p:sp>
        <p:nvSpPr>
          <p:cNvPr id="4290" name="CustomShape 4147"/>
          <p:cNvSpPr/>
          <p:nvPr/>
        </p:nvSpPr>
        <p:spPr>
          <a:xfrm>
            <a:off x="5780520" y="4321440"/>
            <a:ext cx="162000" cy="162720"/>
          </a:xfrm>
          <a:custGeom>
            <a:avLst/>
            <a:gdLst/>
            <a:ahLst/>
            <a:rect l="l" t="t" r="r" b="b"/>
            <a:pathLst>
              <a:path w="162305" h="163067">
                <a:moveTo>
                  <a:pt x="762" y="163067"/>
                </a:moveTo>
                <a:lnTo>
                  <a:pt x="162306" y="1523"/>
                </a:lnTo>
                <a:lnTo>
                  <a:pt x="161544" y="0"/>
                </a:lnTo>
                <a:lnTo>
                  <a:pt x="0" y="162305"/>
                </a:lnTo>
                <a:lnTo>
                  <a:pt x="762" y="163067"/>
                </a:lnTo>
                <a:close/>
              </a:path>
            </a:pathLst>
          </a:custGeom>
          <a:solidFill>
            <a:srgbClr val="54d6d6"/>
          </a:solidFill>
          <a:ln w="0">
            <a:noFill/>
          </a:ln>
        </p:spPr>
        <p:style>
          <a:lnRef idx="0"/>
          <a:fillRef idx="0"/>
          <a:effectRef idx="0"/>
          <a:fontRef idx="minor"/>
        </p:style>
      </p:sp>
      <p:sp>
        <p:nvSpPr>
          <p:cNvPr id="4291" name="CustomShape 4148"/>
          <p:cNvSpPr/>
          <p:nvPr/>
        </p:nvSpPr>
        <p:spPr>
          <a:xfrm>
            <a:off x="5779800" y="4320360"/>
            <a:ext cx="162000" cy="162720"/>
          </a:xfrm>
          <a:custGeom>
            <a:avLst/>
            <a:gdLst/>
            <a:ahLst/>
            <a:rect l="l" t="t" r="r" b="b"/>
            <a:pathLst>
              <a:path w="162305" h="163067">
                <a:moveTo>
                  <a:pt x="762" y="163067"/>
                </a:moveTo>
                <a:lnTo>
                  <a:pt x="162306" y="761"/>
                </a:lnTo>
                <a:lnTo>
                  <a:pt x="162306" y="0"/>
                </a:lnTo>
                <a:lnTo>
                  <a:pt x="0" y="161543"/>
                </a:lnTo>
                <a:lnTo>
                  <a:pt x="762" y="163067"/>
                </a:lnTo>
                <a:close/>
              </a:path>
            </a:pathLst>
          </a:custGeom>
          <a:solidFill>
            <a:srgbClr val="56d8d8"/>
          </a:solidFill>
          <a:ln w="0">
            <a:noFill/>
          </a:ln>
        </p:spPr>
        <p:style>
          <a:lnRef idx="0"/>
          <a:fillRef idx="0"/>
          <a:effectRef idx="0"/>
          <a:fontRef idx="minor"/>
        </p:style>
      </p:sp>
      <p:sp>
        <p:nvSpPr>
          <p:cNvPr id="4292" name="CustomShape 4149"/>
          <p:cNvSpPr/>
          <p:nvPr/>
        </p:nvSpPr>
        <p:spPr>
          <a:xfrm>
            <a:off x="5778360" y="4315320"/>
            <a:ext cx="163440" cy="166680"/>
          </a:xfrm>
          <a:custGeom>
            <a:avLst/>
            <a:gdLst/>
            <a:ahLst/>
            <a:rect l="l" t="t" r="r" b="b"/>
            <a:pathLst>
              <a:path w="163829" h="166877">
                <a:moveTo>
                  <a:pt x="1524" y="166877"/>
                </a:moveTo>
                <a:lnTo>
                  <a:pt x="163830" y="5333"/>
                </a:lnTo>
                <a:lnTo>
                  <a:pt x="161544" y="0"/>
                </a:lnTo>
                <a:lnTo>
                  <a:pt x="0" y="161543"/>
                </a:lnTo>
                <a:lnTo>
                  <a:pt x="1524" y="166877"/>
                </a:lnTo>
                <a:close/>
              </a:path>
            </a:pathLst>
          </a:custGeom>
          <a:solidFill>
            <a:srgbClr val="57dbdb"/>
          </a:solidFill>
          <a:ln w="0">
            <a:noFill/>
          </a:ln>
        </p:spPr>
        <p:style>
          <a:lnRef idx="0"/>
          <a:fillRef idx="0"/>
          <a:effectRef idx="0"/>
          <a:fontRef idx="minor"/>
        </p:style>
      </p:sp>
      <p:sp>
        <p:nvSpPr>
          <p:cNvPr id="4293" name="CustomShape 4150"/>
          <p:cNvSpPr/>
          <p:nvPr/>
        </p:nvSpPr>
        <p:spPr>
          <a:xfrm>
            <a:off x="5779800" y="4320360"/>
            <a:ext cx="162000" cy="161280"/>
          </a:xfrm>
          <a:custGeom>
            <a:avLst/>
            <a:gdLst/>
            <a:ahLst/>
            <a:rect l="l" t="t" r="r" b="b"/>
            <a:pathLst>
              <a:path w="162305" h="161544">
                <a:moveTo>
                  <a:pt x="0" y="161543"/>
                </a:moveTo>
                <a:lnTo>
                  <a:pt x="162306" y="0"/>
                </a:lnTo>
              </a:path>
            </a:pathLst>
          </a:custGeom>
          <a:noFill/>
          <a:ln w="762">
            <a:solidFill>
              <a:srgbClr val="57dbdb"/>
            </a:solidFill>
            <a:round/>
          </a:ln>
        </p:spPr>
        <p:style>
          <a:lnRef idx="0"/>
          <a:fillRef idx="0"/>
          <a:effectRef idx="0"/>
          <a:fontRef idx="minor"/>
        </p:style>
      </p:sp>
      <p:sp>
        <p:nvSpPr>
          <p:cNvPr id="4294" name="CustomShape 4151"/>
          <p:cNvSpPr/>
          <p:nvPr/>
        </p:nvSpPr>
        <p:spPr>
          <a:xfrm>
            <a:off x="5779800" y="4318920"/>
            <a:ext cx="162000" cy="162720"/>
          </a:xfrm>
          <a:custGeom>
            <a:avLst/>
            <a:gdLst/>
            <a:ahLst/>
            <a:rect l="l" t="t" r="r" b="b"/>
            <a:pathLst>
              <a:path w="162305" h="163067">
                <a:moveTo>
                  <a:pt x="0" y="163067"/>
                </a:moveTo>
                <a:lnTo>
                  <a:pt x="162306" y="1523"/>
                </a:lnTo>
                <a:lnTo>
                  <a:pt x="161544" y="0"/>
                </a:lnTo>
                <a:lnTo>
                  <a:pt x="0" y="161543"/>
                </a:lnTo>
                <a:lnTo>
                  <a:pt x="0" y="163067"/>
                </a:lnTo>
                <a:close/>
              </a:path>
            </a:pathLst>
          </a:custGeom>
          <a:solidFill>
            <a:srgbClr val="57dbdb"/>
          </a:solidFill>
          <a:ln w="0">
            <a:noFill/>
          </a:ln>
        </p:spPr>
        <p:style>
          <a:lnRef idx="0"/>
          <a:fillRef idx="0"/>
          <a:effectRef idx="0"/>
          <a:fontRef idx="minor"/>
        </p:style>
      </p:sp>
      <p:sp>
        <p:nvSpPr>
          <p:cNvPr id="4295" name="CustomShape 4152"/>
          <p:cNvSpPr/>
          <p:nvPr/>
        </p:nvSpPr>
        <p:spPr>
          <a:xfrm>
            <a:off x="5779080" y="4316760"/>
            <a:ext cx="162000" cy="163440"/>
          </a:xfrm>
          <a:custGeom>
            <a:avLst/>
            <a:gdLst/>
            <a:ahLst/>
            <a:rect l="l" t="t" r="r" b="b"/>
            <a:pathLst>
              <a:path w="162306" h="163829">
                <a:moveTo>
                  <a:pt x="762" y="163830"/>
                </a:moveTo>
                <a:lnTo>
                  <a:pt x="162306" y="2286"/>
                </a:lnTo>
                <a:lnTo>
                  <a:pt x="161544" y="0"/>
                </a:lnTo>
                <a:lnTo>
                  <a:pt x="0" y="162306"/>
                </a:lnTo>
                <a:lnTo>
                  <a:pt x="762" y="163830"/>
                </a:lnTo>
                <a:close/>
              </a:path>
            </a:pathLst>
          </a:custGeom>
          <a:solidFill>
            <a:srgbClr val="57dcdc"/>
          </a:solidFill>
          <a:ln w="0">
            <a:noFill/>
          </a:ln>
        </p:spPr>
        <p:style>
          <a:lnRef idx="0"/>
          <a:fillRef idx="0"/>
          <a:effectRef idx="0"/>
          <a:fontRef idx="minor"/>
        </p:style>
      </p:sp>
      <p:sp>
        <p:nvSpPr>
          <p:cNvPr id="4296" name="CustomShape 4153"/>
          <p:cNvSpPr/>
          <p:nvPr/>
        </p:nvSpPr>
        <p:spPr>
          <a:xfrm>
            <a:off x="5778360" y="4315320"/>
            <a:ext cx="162000" cy="163440"/>
          </a:xfrm>
          <a:custGeom>
            <a:avLst/>
            <a:gdLst/>
            <a:ahLst/>
            <a:rect l="l" t="t" r="r" b="b"/>
            <a:pathLst>
              <a:path w="162306" h="163829">
                <a:moveTo>
                  <a:pt x="762" y="163829"/>
                </a:moveTo>
                <a:lnTo>
                  <a:pt x="162306" y="1523"/>
                </a:lnTo>
                <a:lnTo>
                  <a:pt x="161544" y="0"/>
                </a:lnTo>
                <a:lnTo>
                  <a:pt x="0" y="161543"/>
                </a:lnTo>
                <a:lnTo>
                  <a:pt x="762" y="163829"/>
                </a:lnTo>
                <a:close/>
              </a:path>
            </a:pathLst>
          </a:custGeom>
          <a:solidFill>
            <a:srgbClr val="56dddd"/>
          </a:solidFill>
          <a:ln w="0">
            <a:noFill/>
          </a:ln>
        </p:spPr>
        <p:style>
          <a:lnRef idx="0"/>
          <a:fillRef idx="0"/>
          <a:effectRef idx="0"/>
          <a:fontRef idx="minor"/>
        </p:style>
      </p:sp>
      <p:sp>
        <p:nvSpPr>
          <p:cNvPr id="4297" name="CustomShape 4154"/>
          <p:cNvSpPr/>
          <p:nvPr/>
        </p:nvSpPr>
        <p:spPr>
          <a:xfrm>
            <a:off x="5776560" y="4309200"/>
            <a:ext cx="162720" cy="167400"/>
          </a:xfrm>
          <a:custGeom>
            <a:avLst/>
            <a:gdLst/>
            <a:ahLst/>
            <a:rect l="l" t="t" r="r" b="b"/>
            <a:pathLst>
              <a:path w="163067" h="167639">
                <a:moveTo>
                  <a:pt x="1524" y="167639"/>
                </a:moveTo>
                <a:lnTo>
                  <a:pt x="163068" y="6095"/>
                </a:lnTo>
                <a:lnTo>
                  <a:pt x="161544" y="0"/>
                </a:lnTo>
                <a:lnTo>
                  <a:pt x="0" y="161543"/>
                </a:lnTo>
                <a:lnTo>
                  <a:pt x="1524" y="167639"/>
                </a:lnTo>
                <a:close/>
              </a:path>
            </a:pathLst>
          </a:custGeom>
          <a:solidFill>
            <a:srgbClr val="57dede"/>
          </a:solidFill>
          <a:ln w="0">
            <a:noFill/>
          </a:ln>
        </p:spPr>
        <p:style>
          <a:lnRef idx="0"/>
          <a:fillRef idx="0"/>
          <a:effectRef idx="0"/>
          <a:fontRef idx="minor"/>
        </p:style>
      </p:sp>
      <p:sp>
        <p:nvSpPr>
          <p:cNvPr id="4298" name="CustomShape 4155"/>
          <p:cNvSpPr/>
          <p:nvPr/>
        </p:nvSpPr>
        <p:spPr>
          <a:xfrm>
            <a:off x="5778360" y="431532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4299" name="CustomShape 4156"/>
          <p:cNvSpPr/>
          <p:nvPr/>
        </p:nvSpPr>
        <p:spPr>
          <a:xfrm>
            <a:off x="5774400" y="4291560"/>
            <a:ext cx="163440" cy="178560"/>
          </a:xfrm>
          <a:custGeom>
            <a:avLst/>
            <a:gdLst/>
            <a:ahLst/>
            <a:rect l="l" t="t" r="r" b="b"/>
            <a:pathLst>
              <a:path w="163829" h="179070">
                <a:moveTo>
                  <a:pt x="2286" y="179069"/>
                </a:moveTo>
                <a:lnTo>
                  <a:pt x="163830" y="17525"/>
                </a:lnTo>
                <a:lnTo>
                  <a:pt x="161544" y="0"/>
                </a:lnTo>
                <a:lnTo>
                  <a:pt x="0" y="161543"/>
                </a:lnTo>
                <a:lnTo>
                  <a:pt x="2286" y="179069"/>
                </a:lnTo>
                <a:close/>
              </a:path>
            </a:pathLst>
          </a:custGeom>
          <a:solidFill>
            <a:srgbClr val="58dfdf"/>
          </a:solidFill>
          <a:ln w="0">
            <a:noFill/>
          </a:ln>
        </p:spPr>
        <p:style>
          <a:lnRef idx="0"/>
          <a:fillRef idx="0"/>
          <a:effectRef idx="0"/>
          <a:fontRef idx="minor"/>
        </p:style>
      </p:sp>
      <p:sp>
        <p:nvSpPr>
          <p:cNvPr id="4300" name="CustomShape 4157"/>
          <p:cNvSpPr/>
          <p:nvPr/>
        </p:nvSpPr>
        <p:spPr>
          <a:xfrm>
            <a:off x="5776560" y="43092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301" name="CustomShape 4158"/>
          <p:cNvSpPr/>
          <p:nvPr/>
        </p:nvSpPr>
        <p:spPr>
          <a:xfrm>
            <a:off x="5772960" y="4267080"/>
            <a:ext cx="162720" cy="185400"/>
          </a:xfrm>
          <a:custGeom>
            <a:avLst/>
            <a:gdLst/>
            <a:ahLst/>
            <a:rect l="l" t="t" r="r" b="b"/>
            <a:pathLst>
              <a:path w="163067" h="185927">
                <a:moveTo>
                  <a:pt x="1524" y="185927"/>
                </a:moveTo>
                <a:lnTo>
                  <a:pt x="163068" y="24383"/>
                </a:lnTo>
                <a:lnTo>
                  <a:pt x="161544" y="0"/>
                </a:lnTo>
                <a:lnTo>
                  <a:pt x="0" y="161543"/>
                </a:lnTo>
                <a:lnTo>
                  <a:pt x="1524" y="185927"/>
                </a:lnTo>
                <a:close/>
              </a:path>
            </a:pathLst>
          </a:custGeom>
          <a:solidFill>
            <a:srgbClr val="58dfdf"/>
          </a:solidFill>
          <a:ln w="0">
            <a:noFill/>
          </a:ln>
        </p:spPr>
        <p:style>
          <a:lnRef idx="0"/>
          <a:fillRef idx="0"/>
          <a:effectRef idx="0"/>
          <a:fontRef idx="minor"/>
        </p:style>
      </p:sp>
      <p:sp>
        <p:nvSpPr>
          <p:cNvPr id="4302" name="CustomShape 4159"/>
          <p:cNvSpPr/>
          <p:nvPr/>
        </p:nvSpPr>
        <p:spPr>
          <a:xfrm>
            <a:off x="5774400" y="42915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4303" name="CustomShape 4160"/>
          <p:cNvSpPr/>
          <p:nvPr/>
        </p:nvSpPr>
        <p:spPr>
          <a:xfrm>
            <a:off x="5772960" y="4236840"/>
            <a:ext cx="161280" cy="191520"/>
          </a:xfrm>
          <a:custGeom>
            <a:avLst/>
            <a:gdLst/>
            <a:ahLst/>
            <a:rect l="l" t="t" r="r" b="b"/>
            <a:pathLst>
              <a:path w="161544" h="192024">
                <a:moveTo>
                  <a:pt x="0" y="192024"/>
                </a:moveTo>
                <a:lnTo>
                  <a:pt x="161544" y="30480"/>
                </a:lnTo>
                <a:lnTo>
                  <a:pt x="161544" y="0"/>
                </a:lnTo>
                <a:lnTo>
                  <a:pt x="0" y="162306"/>
                </a:lnTo>
                <a:lnTo>
                  <a:pt x="0" y="192024"/>
                </a:lnTo>
                <a:close/>
              </a:path>
            </a:pathLst>
          </a:custGeom>
          <a:solidFill>
            <a:srgbClr val="59e0e0"/>
          </a:solidFill>
          <a:ln w="0">
            <a:noFill/>
          </a:ln>
        </p:spPr>
        <p:style>
          <a:lnRef idx="0"/>
          <a:fillRef idx="0"/>
          <a:effectRef idx="0"/>
          <a:fontRef idx="minor"/>
        </p:style>
      </p:sp>
      <p:sp>
        <p:nvSpPr>
          <p:cNvPr id="4304" name="CustomShape 4161"/>
          <p:cNvSpPr/>
          <p:nvPr/>
        </p:nvSpPr>
        <p:spPr>
          <a:xfrm>
            <a:off x="5772960" y="42670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305" name="CustomShape 4162"/>
          <p:cNvSpPr/>
          <p:nvPr/>
        </p:nvSpPr>
        <p:spPr>
          <a:xfrm>
            <a:off x="5772960" y="3778920"/>
            <a:ext cx="161280" cy="619920"/>
          </a:xfrm>
          <a:custGeom>
            <a:avLst/>
            <a:gdLst/>
            <a:ahLst/>
            <a:rect l="l" t="t" r="r" b="b"/>
            <a:pathLst>
              <a:path w="161544" h="620268">
                <a:moveTo>
                  <a:pt x="0" y="620267"/>
                </a:moveTo>
                <a:lnTo>
                  <a:pt x="161544" y="457961"/>
                </a:lnTo>
                <a:lnTo>
                  <a:pt x="161543" y="0"/>
                </a:lnTo>
                <a:lnTo>
                  <a:pt x="0" y="161543"/>
                </a:lnTo>
                <a:lnTo>
                  <a:pt x="0" y="620267"/>
                </a:lnTo>
                <a:close/>
              </a:path>
            </a:pathLst>
          </a:custGeom>
          <a:solidFill>
            <a:srgbClr val="59e0e0"/>
          </a:solidFill>
          <a:ln w="0">
            <a:noFill/>
          </a:ln>
        </p:spPr>
        <p:style>
          <a:lnRef idx="0"/>
          <a:fillRef idx="0"/>
          <a:effectRef idx="0"/>
          <a:fontRef idx="minor"/>
        </p:style>
      </p:sp>
      <p:sp>
        <p:nvSpPr>
          <p:cNvPr id="4306" name="CustomShape 4163"/>
          <p:cNvSpPr/>
          <p:nvPr/>
        </p:nvSpPr>
        <p:spPr>
          <a:xfrm>
            <a:off x="5772960" y="4236840"/>
            <a:ext cx="161280" cy="162000"/>
          </a:xfrm>
          <a:custGeom>
            <a:avLst/>
            <a:gdLst/>
            <a:ahLst/>
            <a:rect l="l" t="t" r="r" b="b"/>
            <a:pathLst>
              <a:path w="161544" h="162305">
                <a:moveTo>
                  <a:pt x="0" y="162306"/>
                </a:moveTo>
                <a:lnTo>
                  <a:pt x="161544" y="0"/>
                </a:lnTo>
              </a:path>
            </a:pathLst>
          </a:custGeom>
          <a:noFill/>
          <a:ln w="762">
            <a:solidFill>
              <a:srgbClr val="59e0e0"/>
            </a:solidFill>
            <a:round/>
          </a:ln>
        </p:spPr>
        <p:style>
          <a:lnRef idx="0"/>
          <a:fillRef idx="0"/>
          <a:effectRef idx="0"/>
          <a:fontRef idx="minor"/>
        </p:style>
      </p:sp>
      <p:sp>
        <p:nvSpPr>
          <p:cNvPr id="4307" name="CustomShape 4164"/>
          <p:cNvSpPr/>
          <p:nvPr/>
        </p:nvSpPr>
        <p:spPr>
          <a:xfrm>
            <a:off x="5428440" y="3940200"/>
            <a:ext cx="382320" cy="602640"/>
          </a:xfrm>
          <a:custGeom>
            <a:avLst/>
            <a:gdLst/>
            <a:ahLst/>
            <a:rect l="l" t="t" r="r" b="b"/>
            <a:pathLst>
              <a:path w="382524" h="603085">
                <a:moveTo>
                  <a:pt x="196345" y="510961"/>
                </a:moveTo>
                <a:lnTo>
                  <a:pt x="185976" y="516750"/>
                </a:lnTo>
                <a:lnTo>
                  <a:pt x="173892" y="517710"/>
                </a:lnTo>
                <a:lnTo>
                  <a:pt x="172212" y="517398"/>
                </a:lnTo>
                <a:lnTo>
                  <a:pt x="163068" y="512826"/>
                </a:lnTo>
                <a:lnTo>
                  <a:pt x="155698" y="503194"/>
                </a:lnTo>
                <a:lnTo>
                  <a:pt x="150672" y="491591"/>
                </a:lnTo>
                <a:lnTo>
                  <a:pt x="147509" y="478685"/>
                </a:lnTo>
                <a:lnTo>
                  <a:pt x="145731" y="465148"/>
                </a:lnTo>
                <a:lnTo>
                  <a:pt x="144860" y="451650"/>
                </a:lnTo>
                <a:lnTo>
                  <a:pt x="144417" y="438860"/>
                </a:lnTo>
                <a:lnTo>
                  <a:pt x="144018" y="429006"/>
                </a:lnTo>
                <a:lnTo>
                  <a:pt x="144018" y="0"/>
                </a:lnTo>
                <a:lnTo>
                  <a:pt x="0" y="0"/>
                </a:lnTo>
                <a:lnTo>
                  <a:pt x="0" y="23622"/>
                </a:lnTo>
                <a:lnTo>
                  <a:pt x="10668" y="26670"/>
                </a:lnTo>
                <a:lnTo>
                  <a:pt x="15240" y="28956"/>
                </a:lnTo>
                <a:lnTo>
                  <a:pt x="19050" y="31242"/>
                </a:lnTo>
                <a:lnTo>
                  <a:pt x="27802" y="39547"/>
                </a:lnTo>
                <a:lnTo>
                  <a:pt x="32715" y="50504"/>
                </a:lnTo>
                <a:lnTo>
                  <a:pt x="34989" y="63064"/>
                </a:lnTo>
                <a:lnTo>
                  <a:pt x="35823" y="76174"/>
                </a:lnTo>
                <a:lnTo>
                  <a:pt x="36418" y="88786"/>
                </a:lnTo>
                <a:lnTo>
                  <a:pt x="37338" y="96774"/>
                </a:lnTo>
                <a:lnTo>
                  <a:pt x="38100" y="127254"/>
                </a:lnTo>
                <a:lnTo>
                  <a:pt x="38238" y="395005"/>
                </a:lnTo>
                <a:lnTo>
                  <a:pt x="38338" y="407938"/>
                </a:lnTo>
                <a:lnTo>
                  <a:pt x="38567" y="421235"/>
                </a:lnTo>
                <a:lnTo>
                  <a:pt x="38986" y="434769"/>
                </a:lnTo>
                <a:lnTo>
                  <a:pt x="39654" y="448413"/>
                </a:lnTo>
                <a:lnTo>
                  <a:pt x="40635" y="462038"/>
                </a:lnTo>
                <a:lnTo>
                  <a:pt x="41987" y="475519"/>
                </a:lnTo>
                <a:lnTo>
                  <a:pt x="43774" y="488727"/>
                </a:lnTo>
                <a:lnTo>
                  <a:pt x="46054" y="501535"/>
                </a:lnTo>
                <a:lnTo>
                  <a:pt x="48890" y="513816"/>
                </a:lnTo>
                <a:lnTo>
                  <a:pt x="52343" y="525442"/>
                </a:lnTo>
                <a:lnTo>
                  <a:pt x="56472" y="536287"/>
                </a:lnTo>
                <a:lnTo>
                  <a:pt x="61722" y="547878"/>
                </a:lnTo>
                <a:lnTo>
                  <a:pt x="66294" y="556260"/>
                </a:lnTo>
                <a:lnTo>
                  <a:pt x="71628" y="564642"/>
                </a:lnTo>
                <a:lnTo>
                  <a:pt x="79485" y="575785"/>
                </a:lnTo>
                <a:lnTo>
                  <a:pt x="87892" y="584900"/>
                </a:lnTo>
                <a:lnTo>
                  <a:pt x="96761" y="592073"/>
                </a:lnTo>
                <a:lnTo>
                  <a:pt x="106003" y="597391"/>
                </a:lnTo>
                <a:lnTo>
                  <a:pt x="115530" y="600942"/>
                </a:lnTo>
                <a:lnTo>
                  <a:pt x="125254" y="602811"/>
                </a:lnTo>
                <a:lnTo>
                  <a:pt x="135086" y="603085"/>
                </a:lnTo>
                <a:lnTo>
                  <a:pt x="144938" y="601852"/>
                </a:lnTo>
                <a:lnTo>
                  <a:pt x="154721" y="599197"/>
                </a:lnTo>
                <a:lnTo>
                  <a:pt x="164349" y="595208"/>
                </a:lnTo>
                <a:lnTo>
                  <a:pt x="173731" y="589972"/>
                </a:lnTo>
                <a:lnTo>
                  <a:pt x="182780" y="583574"/>
                </a:lnTo>
                <a:lnTo>
                  <a:pt x="191407" y="576103"/>
                </a:lnTo>
                <a:lnTo>
                  <a:pt x="199525" y="567644"/>
                </a:lnTo>
                <a:lnTo>
                  <a:pt x="207044" y="558285"/>
                </a:lnTo>
                <a:lnTo>
                  <a:pt x="212598" y="550164"/>
                </a:lnTo>
                <a:lnTo>
                  <a:pt x="225552" y="530352"/>
                </a:lnTo>
                <a:lnTo>
                  <a:pt x="237744" y="507492"/>
                </a:lnTo>
                <a:lnTo>
                  <a:pt x="237744" y="585216"/>
                </a:lnTo>
                <a:lnTo>
                  <a:pt x="382524" y="585216"/>
                </a:lnTo>
                <a:lnTo>
                  <a:pt x="382524" y="563118"/>
                </a:lnTo>
                <a:lnTo>
                  <a:pt x="371856" y="560070"/>
                </a:lnTo>
                <a:lnTo>
                  <a:pt x="360182" y="553190"/>
                </a:lnTo>
                <a:lnTo>
                  <a:pt x="352787" y="544008"/>
                </a:lnTo>
                <a:lnTo>
                  <a:pt x="348625" y="533054"/>
                </a:lnTo>
                <a:lnTo>
                  <a:pt x="346651" y="520861"/>
                </a:lnTo>
                <a:lnTo>
                  <a:pt x="345818" y="507961"/>
                </a:lnTo>
                <a:lnTo>
                  <a:pt x="345082" y="494885"/>
                </a:lnTo>
                <a:lnTo>
                  <a:pt x="344424" y="488442"/>
                </a:lnTo>
                <a:lnTo>
                  <a:pt x="344424" y="0"/>
                </a:lnTo>
                <a:lnTo>
                  <a:pt x="199644" y="0"/>
                </a:lnTo>
                <a:lnTo>
                  <a:pt x="199644" y="23622"/>
                </a:lnTo>
                <a:lnTo>
                  <a:pt x="210312" y="26670"/>
                </a:lnTo>
                <a:lnTo>
                  <a:pt x="219456" y="31242"/>
                </a:lnTo>
                <a:lnTo>
                  <a:pt x="230886" y="44958"/>
                </a:lnTo>
                <a:lnTo>
                  <a:pt x="236220" y="73152"/>
                </a:lnTo>
                <a:lnTo>
                  <a:pt x="237744" y="96774"/>
                </a:lnTo>
                <a:lnTo>
                  <a:pt x="237744" y="440436"/>
                </a:lnTo>
                <a:lnTo>
                  <a:pt x="227838" y="463295"/>
                </a:lnTo>
                <a:lnTo>
                  <a:pt x="218694" y="481584"/>
                </a:lnTo>
                <a:lnTo>
                  <a:pt x="212551" y="491683"/>
                </a:lnTo>
                <a:lnTo>
                  <a:pt x="205153" y="502041"/>
                </a:lnTo>
                <a:lnTo>
                  <a:pt x="196345" y="510961"/>
                </a:lnTo>
                <a:close/>
              </a:path>
            </a:pathLst>
          </a:custGeom>
          <a:solidFill>
            <a:srgbClr val="274e75"/>
          </a:solidFill>
          <a:ln w="0">
            <a:noFill/>
          </a:ln>
        </p:spPr>
        <p:style>
          <a:lnRef idx="0"/>
          <a:fillRef idx="0"/>
          <a:effectRef idx="0"/>
          <a:fontRef idx="minor"/>
        </p:style>
      </p:sp>
      <p:sp>
        <p:nvSpPr>
          <p:cNvPr id="4308" name="CustomShape 4165"/>
          <p:cNvSpPr/>
          <p:nvPr/>
        </p:nvSpPr>
        <p:spPr>
          <a:xfrm>
            <a:off x="5628240" y="3940200"/>
            <a:ext cx="144360" cy="360"/>
          </a:xfrm>
          <a:custGeom>
            <a:avLst/>
            <a:gdLst/>
            <a:ahLst/>
            <a:rect l="l" t="t" r="r" b="b"/>
            <a:pathLst>
              <a:path w="144779" h="0">
                <a:moveTo>
                  <a:pt x="144779" y="0"/>
                </a:moveTo>
                <a:lnTo>
                  <a:pt x="0" y="0"/>
                </a:lnTo>
              </a:path>
            </a:pathLst>
          </a:custGeom>
          <a:noFill/>
          <a:ln w="12954">
            <a:solidFill>
              <a:srgbClr val="358092"/>
            </a:solidFill>
            <a:round/>
          </a:ln>
        </p:spPr>
        <p:style>
          <a:lnRef idx="0"/>
          <a:fillRef idx="0"/>
          <a:effectRef idx="0"/>
          <a:fontRef idx="minor"/>
        </p:style>
      </p:sp>
      <p:sp>
        <p:nvSpPr>
          <p:cNvPr id="4309" name="CustomShape 4166"/>
          <p:cNvSpPr/>
          <p:nvPr/>
        </p:nvSpPr>
        <p:spPr>
          <a:xfrm>
            <a:off x="562824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4310" name="CustomShape 4167"/>
          <p:cNvSpPr/>
          <p:nvPr/>
        </p:nvSpPr>
        <p:spPr>
          <a:xfrm>
            <a:off x="5628240" y="3963960"/>
            <a:ext cx="10440" cy="2520"/>
          </a:xfrm>
          <a:custGeom>
            <a:avLst/>
            <a:gdLst/>
            <a:ahLst/>
            <a:rect l="l" t="t" r="r" b="b"/>
            <a:pathLst>
              <a:path w="10667" h="3048">
                <a:moveTo>
                  <a:pt x="0" y="0"/>
                </a:moveTo>
                <a:lnTo>
                  <a:pt x="10668" y="3047"/>
                </a:lnTo>
              </a:path>
            </a:pathLst>
          </a:custGeom>
          <a:noFill/>
          <a:ln w="12954">
            <a:solidFill>
              <a:srgbClr val="347b8c"/>
            </a:solidFill>
            <a:round/>
          </a:ln>
        </p:spPr>
        <p:style>
          <a:lnRef idx="0"/>
          <a:fillRef idx="0"/>
          <a:effectRef idx="0"/>
          <a:fontRef idx="minor"/>
        </p:style>
      </p:sp>
      <p:sp>
        <p:nvSpPr>
          <p:cNvPr id="4311" name="CustomShape 4168"/>
          <p:cNvSpPr/>
          <p:nvPr/>
        </p:nvSpPr>
        <p:spPr>
          <a:xfrm>
            <a:off x="5638680" y="3966840"/>
            <a:ext cx="4320" cy="1800"/>
          </a:xfrm>
          <a:custGeom>
            <a:avLst/>
            <a:gdLst/>
            <a:ahLst/>
            <a:rect l="l" t="t" r="r" b="b"/>
            <a:pathLst>
              <a:path w="4572" h="2286">
                <a:moveTo>
                  <a:pt x="0" y="0"/>
                </a:moveTo>
                <a:lnTo>
                  <a:pt x="4572" y="2285"/>
                </a:lnTo>
              </a:path>
            </a:pathLst>
          </a:custGeom>
          <a:noFill/>
          <a:ln w="12954">
            <a:solidFill>
              <a:srgbClr val="368092"/>
            </a:solidFill>
            <a:round/>
          </a:ln>
        </p:spPr>
        <p:style>
          <a:lnRef idx="0"/>
          <a:fillRef idx="0"/>
          <a:effectRef idx="0"/>
          <a:fontRef idx="minor"/>
        </p:style>
      </p:sp>
      <p:sp>
        <p:nvSpPr>
          <p:cNvPr id="4312" name="CustomShape 4169"/>
          <p:cNvSpPr/>
          <p:nvPr/>
        </p:nvSpPr>
        <p:spPr>
          <a:xfrm>
            <a:off x="5643360" y="3969360"/>
            <a:ext cx="4320" cy="1800"/>
          </a:xfrm>
          <a:custGeom>
            <a:avLst/>
            <a:gdLst/>
            <a:ahLst/>
            <a:rect l="l" t="t" r="r" b="b"/>
            <a:pathLst>
              <a:path w="4572" h="2286">
                <a:moveTo>
                  <a:pt x="0" y="0"/>
                </a:moveTo>
                <a:lnTo>
                  <a:pt x="4572" y="2285"/>
                </a:lnTo>
              </a:path>
            </a:pathLst>
          </a:custGeom>
          <a:noFill/>
          <a:ln w="12954">
            <a:solidFill>
              <a:srgbClr val="388496"/>
            </a:solidFill>
            <a:round/>
          </a:ln>
        </p:spPr>
        <p:style>
          <a:lnRef idx="0"/>
          <a:fillRef idx="0"/>
          <a:effectRef idx="0"/>
          <a:fontRef idx="minor"/>
        </p:style>
      </p:sp>
      <p:sp>
        <p:nvSpPr>
          <p:cNvPr id="4313" name="CustomShape 4170"/>
          <p:cNvSpPr/>
          <p:nvPr/>
        </p:nvSpPr>
        <p:spPr>
          <a:xfrm>
            <a:off x="5648040" y="3971520"/>
            <a:ext cx="3600" cy="2520"/>
          </a:xfrm>
          <a:custGeom>
            <a:avLst/>
            <a:gdLst/>
            <a:ahLst/>
            <a:rect l="l" t="t" r="r" b="b"/>
            <a:pathLst>
              <a:path w="3810" h="3048">
                <a:moveTo>
                  <a:pt x="0" y="0"/>
                </a:moveTo>
                <a:lnTo>
                  <a:pt x="3810" y="3047"/>
                </a:lnTo>
              </a:path>
            </a:pathLst>
          </a:custGeom>
          <a:noFill/>
          <a:ln w="12954">
            <a:solidFill>
              <a:srgbClr val="3a879b"/>
            </a:solidFill>
            <a:round/>
          </a:ln>
        </p:spPr>
        <p:style>
          <a:lnRef idx="0"/>
          <a:fillRef idx="0"/>
          <a:effectRef idx="0"/>
          <a:fontRef idx="minor"/>
        </p:style>
      </p:sp>
      <p:sp>
        <p:nvSpPr>
          <p:cNvPr id="4314" name="CustomShape 4171"/>
          <p:cNvSpPr/>
          <p:nvPr/>
        </p:nvSpPr>
        <p:spPr>
          <a:xfrm>
            <a:off x="5651640" y="3974760"/>
            <a:ext cx="2520" cy="2520"/>
          </a:xfrm>
          <a:custGeom>
            <a:avLst/>
            <a:gdLst/>
            <a:ahLst/>
            <a:rect l="l" t="t" r="r" b="b"/>
            <a:pathLst>
              <a:path w="3048" h="3048">
                <a:moveTo>
                  <a:pt x="0" y="0"/>
                </a:moveTo>
                <a:lnTo>
                  <a:pt x="3048" y="3047"/>
                </a:lnTo>
              </a:path>
            </a:pathLst>
          </a:custGeom>
          <a:noFill/>
          <a:ln w="12954">
            <a:solidFill>
              <a:srgbClr val="3a8a9f"/>
            </a:solidFill>
            <a:round/>
          </a:ln>
        </p:spPr>
        <p:style>
          <a:lnRef idx="0"/>
          <a:fillRef idx="0"/>
          <a:effectRef idx="0"/>
          <a:fontRef idx="minor"/>
        </p:style>
      </p:sp>
      <p:sp>
        <p:nvSpPr>
          <p:cNvPr id="4315" name="CustomShape 4172"/>
          <p:cNvSpPr/>
          <p:nvPr/>
        </p:nvSpPr>
        <p:spPr>
          <a:xfrm>
            <a:off x="5654880" y="3977640"/>
            <a:ext cx="1800" cy="2520"/>
          </a:xfrm>
          <a:custGeom>
            <a:avLst/>
            <a:gdLst/>
            <a:ahLst/>
            <a:rect l="l" t="t" r="r" b="b"/>
            <a:pathLst>
              <a:path w="2286" h="3048">
                <a:moveTo>
                  <a:pt x="0" y="0"/>
                </a:moveTo>
                <a:lnTo>
                  <a:pt x="2286" y="3048"/>
                </a:lnTo>
              </a:path>
            </a:pathLst>
          </a:custGeom>
          <a:noFill/>
          <a:ln w="12954">
            <a:solidFill>
              <a:srgbClr val="3c8ea2"/>
            </a:solidFill>
            <a:round/>
          </a:ln>
        </p:spPr>
        <p:style>
          <a:lnRef idx="0"/>
          <a:fillRef idx="0"/>
          <a:effectRef idx="0"/>
          <a:fontRef idx="minor"/>
        </p:style>
      </p:sp>
      <p:sp>
        <p:nvSpPr>
          <p:cNvPr id="4316" name="CustomShape 4173"/>
          <p:cNvSpPr/>
          <p:nvPr/>
        </p:nvSpPr>
        <p:spPr>
          <a:xfrm>
            <a:off x="5657040" y="3980520"/>
            <a:ext cx="1800" cy="4320"/>
          </a:xfrm>
          <a:custGeom>
            <a:avLst/>
            <a:gdLst/>
            <a:ahLst/>
            <a:rect l="l" t="t" r="r" b="b"/>
            <a:pathLst>
              <a:path w="2286" h="4572">
                <a:moveTo>
                  <a:pt x="0" y="0"/>
                </a:moveTo>
                <a:lnTo>
                  <a:pt x="2286" y="4572"/>
                </a:lnTo>
              </a:path>
            </a:pathLst>
          </a:custGeom>
          <a:noFill/>
          <a:ln w="12954">
            <a:solidFill>
              <a:srgbClr val="3d91a5"/>
            </a:solidFill>
            <a:round/>
          </a:ln>
        </p:spPr>
        <p:style>
          <a:lnRef idx="0"/>
          <a:fillRef idx="0"/>
          <a:effectRef idx="0"/>
          <a:fontRef idx="minor"/>
        </p:style>
      </p:sp>
      <p:sp>
        <p:nvSpPr>
          <p:cNvPr id="4317" name="CustomShape 4174"/>
          <p:cNvSpPr/>
          <p:nvPr/>
        </p:nvSpPr>
        <p:spPr>
          <a:xfrm>
            <a:off x="5659200" y="3985200"/>
            <a:ext cx="1080" cy="4320"/>
          </a:xfrm>
          <a:custGeom>
            <a:avLst/>
            <a:gdLst/>
            <a:ahLst/>
            <a:rect l="l" t="t" r="r" b="b"/>
            <a:pathLst>
              <a:path w="1524" h="4572">
                <a:moveTo>
                  <a:pt x="0" y="0"/>
                </a:moveTo>
                <a:lnTo>
                  <a:pt x="1524" y="4572"/>
                </a:lnTo>
              </a:path>
            </a:pathLst>
          </a:custGeom>
          <a:noFill/>
          <a:ln w="12954">
            <a:solidFill>
              <a:srgbClr val="3e92a8"/>
            </a:solidFill>
            <a:round/>
          </a:ln>
        </p:spPr>
        <p:style>
          <a:lnRef idx="0"/>
          <a:fillRef idx="0"/>
          <a:effectRef idx="0"/>
          <a:fontRef idx="minor"/>
        </p:style>
      </p:sp>
      <p:sp>
        <p:nvSpPr>
          <p:cNvPr id="4318" name="CustomShape 4175"/>
          <p:cNvSpPr/>
          <p:nvPr/>
        </p:nvSpPr>
        <p:spPr>
          <a:xfrm>
            <a:off x="5661000" y="3989880"/>
            <a:ext cx="1080" cy="5760"/>
          </a:xfrm>
          <a:custGeom>
            <a:avLst/>
            <a:gdLst/>
            <a:ahLst/>
            <a:rect l="l" t="t" r="r" b="b"/>
            <a:pathLst>
              <a:path w="1524" h="6096">
                <a:moveTo>
                  <a:pt x="0" y="0"/>
                </a:moveTo>
                <a:lnTo>
                  <a:pt x="1524" y="6096"/>
                </a:lnTo>
              </a:path>
            </a:pathLst>
          </a:custGeom>
          <a:noFill/>
          <a:ln w="12954">
            <a:solidFill>
              <a:srgbClr val="3e93aa"/>
            </a:solidFill>
            <a:round/>
          </a:ln>
        </p:spPr>
        <p:style>
          <a:lnRef idx="0"/>
          <a:fillRef idx="0"/>
          <a:effectRef idx="0"/>
          <a:fontRef idx="minor"/>
        </p:style>
      </p:sp>
      <p:sp>
        <p:nvSpPr>
          <p:cNvPr id="4319" name="CustomShape 4176"/>
          <p:cNvSpPr/>
          <p:nvPr/>
        </p:nvSpPr>
        <p:spPr>
          <a:xfrm>
            <a:off x="5662440" y="3996000"/>
            <a:ext cx="1800" cy="17280"/>
          </a:xfrm>
          <a:custGeom>
            <a:avLst/>
            <a:gdLst/>
            <a:ahLst/>
            <a:rect l="l" t="t" r="r" b="b"/>
            <a:pathLst>
              <a:path w="2286" h="17525">
                <a:moveTo>
                  <a:pt x="0" y="0"/>
                </a:moveTo>
                <a:lnTo>
                  <a:pt x="2286" y="17526"/>
                </a:lnTo>
              </a:path>
            </a:pathLst>
          </a:custGeom>
          <a:noFill/>
          <a:ln w="12954">
            <a:solidFill>
              <a:srgbClr val="4094aa"/>
            </a:solidFill>
            <a:round/>
          </a:ln>
        </p:spPr>
        <p:style>
          <a:lnRef idx="0"/>
          <a:fillRef idx="0"/>
          <a:effectRef idx="0"/>
          <a:fontRef idx="minor"/>
        </p:style>
      </p:sp>
      <p:sp>
        <p:nvSpPr>
          <p:cNvPr id="4320" name="CustomShape 4177"/>
          <p:cNvSpPr/>
          <p:nvPr/>
        </p:nvSpPr>
        <p:spPr>
          <a:xfrm>
            <a:off x="5664600" y="4013280"/>
            <a:ext cx="1080" cy="366840"/>
          </a:xfrm>
          <a:custGeom>
            <a:avLst/>
            <a:gdLst/>
            <a:ahLst/>
            <a:rect l="l" t="t" r="r" b="b"/>
            <a:pathLst>
              <a:path w="1524" h="367284">
                <a:moveTo>
                  <a:pt x="0" y="0"/>
                </a:moveTo>
                <a:lnTo>
                  <a:pt x="1524" y="23622"/>
                </a:lnTo>
                <a:lnTo>
                  <a:pt x="1524" y="54102"/>
                </a:lnTo>
                <a:lnTo>
                  <a:pt x="1524" y="367284"/>
                </a:lnTo>
              </a:path>
            </a:pathLst>
          </a:custGeom>
          <a:noFill/>
          <a:ln w="12953">
            <a:solidFill>
              <a:srgbClr val="4094ab"/>
            </a:solidFill>
            <a:round/>
          </a:ln>
        </p:spPr>
        <p:style>
          <a:lnRef idx="0"/>
          <a:fillRef idx="0"/>
          <a:effectRef idx="0"/>
          <a:fontRef idx="minor"/>
        </p:style>
      </p:sp>
      <p:sp>
        <p:nvSpPr>
          <p:cNvPr id="4321" name="CustomShape 4178"/>
          <p:cNvSpPr/>
          <p:nvPr/>
        </p:nvSpPr>
        <p:spPr>
          <a:xfrm>
            <a:off x="5656320" y="4380840"/>
            <a:ext cx="9720" cy="22680"/>
          </a:xfrm>
          <a:custGeom>
            <a:avLst/>
            <a:gdLst/>
            <a:ahLst/>
            <a:rect l="l" t="t" r="r" b="b"/>
            <a:pathLst>
              <a:path w="9905" h="22860">
                <a:moveTo>
                  <a:pt x="9905" y="0"/>
                </a:moveTo>
                <a:lnTo>
                  <a:pt x="0" y="22860"/>
                </a:lnTo>
              </a:path>
            </a:pathLst>
          </a:custGeom>
          <a:noFill/>
          <a:ln w="12954">
            <a:solidFill>
              <a:srgbClr val="3d92a6"/>
            </a:solidFill>
            <a:round/>
          </a:ln>
        </p:spPr>
        <p:style>
          <a:lnRef idx="0"/>
          <a:fillRef idx="0"/>
          <a:effectRef idx="0"/>
          <a:fontRef idx="minor"/>
        </p:style>
      </p:sp>
      <p:sp>
        <p:nvSpPr>
          <p:cNvPr id="4322" name="CustomShape 4179"/>
          <p:cNvSpPr/>
          <p:nvPr/>
        </p:nvSpPr>
        <p:spPr>
          <a:xfrm>
            <a:off x="5647320" y="4403520"/>
            <a:ext cx="8640" cy="18000"/>
          </a:xfrm>
          <a:custGeom>
            <a:avLst/>
            <a:gdLst/>
            <a:ahLst/>
            <a:rect l="l" t="t" r="r" b="b"/>
            <a:pathLst>
              <a:path w="9144" h="18287">
                <a:moveTo>
                  <a:pt x="9144" y="0"/>
                </a:moveTo>
                <a:lnTo>
                  <a:pt x="0" y="18288"/>
                </a:lnTo>
              </a:path>
            </a:pathLst>
          </a:custGeom>
          <a:noFill/>
          <a:ln w="12954">
            <a:solidFill>
              <a:srgbClr val="3d91a5"/>
            </a:solidFill>
            <a:round/>
          </a:ln>
        </p:spPr>
        <p:style>
          <a:lnRef idx="0"/>
          <a:fillRef idx="0"/>
          <a:effectRef idx="0"/>
          <a:fontRef idx="minor"/>
        </p:style>
      </p:sp>
      <p:sp>
        <p:nvSpPr>
          <p:cNvPr id="4323" name="CustomShape 4180"/>
          <p:cNvSpPr/>
          <p:nvPr/>
        </p:nvSpPr>
        <p:spPr>
          <a:xfrm>
            <a:off x="5637960" y="4421880"/>
            <a:ext cx="8640" cy="14040"/>
          </a:xfrm>
          <a:custGeom>
            <a:avLst/>
            <a:gdLst/>
            <a:ahLst/>
            <a:rect l="l" t="t" r="r" b="b"/>
            <a:pathLst>
              <a:path w="9144" h="14477">
                <a:moveTo>
                  <a:pt x="9144" y="0"/>
                </a:moveTo>
                <a:lnTo>
                  <a:pt x="0" y="14478"/>
                </a:lnTo>
              </a:path>
            </a:pathLst>
          </a:custGeom>
          <a:noFill/>
          <a:ln w="12954">
            <a:solidFill>
              <a:srgbClr val="3c90a4"/>
            </a:solidFill>
            <a:round/>
          </a:ln>
        </p:spPr>
        <p:style>
          <a:lnRef idx="0"/>
          <a:fillRef idx="0"/>
          <a:effectRef idx="0"/>
          <a:fontRef idx="minor"/>
        </p:style>
      </p:sp>
      <p:sp>
        <p:nvSpPr>
          <p:cNvPr id="4324" name="CustomShape 4181"/>
          <p:cNvSpPr/>
          <p:nvPr/>
        </p:nvSpPr>
        <p:spPr>
          <a:xfrm>
            <a:off x="5630400" y="4436280"/>
            <a:ext cx="7200" cy="9720"/>
          </a:xfrm>
          <a:custGeom>
            <a:avLst/>
            <a:gdLst/>
            <a:ahLst/>
            <a:rect l="l" t="t" r="r" b="b"/>
            <a:pathLst>
              <a:path w="7620" h="9905">
                <a:moveTo>
                  <a:pt x="7620" y="0"/>
                </a:moveTo>
                <a:lnTo>
                  <a:pt x="0" y="9906"/>
                </a:lnTo>
              </a:path>
            </a:pathLst>
          </a:custGeom>
          <a:noFill/>
          <a:ln w="12954">
            <a:solidFill>
              <a:srgbClr val="3b8ea1"/>
            </a:solidFill>
            <a:round/>
          </a:ln>
        </p:spPr>
        <p:style>
          <a:lnRef idx="0"/>
          <a:fillRef idx="0"/>
          <a:effectRef idx="0"/>
          <a:fontRef idx="minor"/>
        </p:style>
      </p:sp>
      <p:sp>
        <p:nvSpPr>
          <p:cNvPr id="4325" name="CustomShape 4182"/>
          <p:cNvSpPr/>
          <p:nvPr/>
        </p:nvSpPr>
        <p:spPr>
          <a:xfrm>
            <a:off x="5624280" y="4446360"/>
            <a:ext cx="5760" cy="5040"/>
          </a:xfrm>
          <a:custGeom>
            <a:avLst/>
            <a:gdLst/>
            <a:ahLst/>
            <a:rect l="l" t="t" r="r" b="b"/>
            <a:pathLst>
              <a:path w="6096" h="5334">
                <a:moveTo>
                  <a:pt x="6096" y="0"/>
                </a:moveTo>
                <a:lnTo>
                  <a:pt x="0" y="5334"/>
                </a:lnTo>
              </a:path>
            </a:pathLst>
          </a:custGeom>
          <a:noFill/>
          <a:ln w="12953">
            <a:solidFill>
              <a:srgbClr val="3a899e"/>
            </a:solidFill>
            <a:round/>
          </a:ln>
        </p:spPr>
        <p:style>
          <a:lnRef idx="0"/>
          <a:fillRef idx="0"/>
          <a:effectRef idx="0"/>
          <a:fontRef idx="minor"/>
        </p:style>
      </p:sp>
      <p:sp>
        <p:nvSpPr>
          <p:cNvPr id="4326" name="CustomShape 4183"/>
          <p:cNvSpPr/>
          <p:nvPr/>
        </p:nvSpPr>
        <p:spPr>
          <a:xfrm>
            <a:off x="5618160" y="4451760"/>
            <a:ext cx="5760" cy="3600"/>
          </a:xfrm>
          <a:custGeom>
            <a:avLst/>
            <a:gdLst/>
            <a:ahLst/>
            <a:rect l="l" t="t" r="r" b="b"/>
            <a:pathLst>
              <a:path w="6096" h="3810">
                <a:moveTo>
                  <a:pt x="6096" y="0"/>
                </a:moveTo>
                <a:lnTo>
                  <a:pt x="0" y="3810"/>
                </a:lnTo>
              </a:path>
            </a:pathLst>
          </a:custGeom>
          <a:noFill/>
          <a:ln w="12954">
            <a:solidFill>
              <a:srgbClr val="388496"/>
            </a:solidFill>
            <a:round/>
          </a:ln>
        </p:spPr>
        <p:style>
          <a:lnRef idx="0"/>
          <a:fillRef idx="0"/>
          <a:effectRef idx="0"/>
          <a:fontRef idx="minor"/>
        </p:style>
      </p:sp>
      <p:sp>
        <p:nvSpPr>
          <p:cNvPr id="4327" name="CustomShape 4184"/>
          <p:cNvSpPr/>
          <p:nvPr/>
        </p:nvSpPr>
        <p:spPr>
          <a:xfrm>
            <a:off x="5612040" y="4455360"/>
            <a:ext cx="5760" cy="1800"/>
          </a:xfrm>
          <a:custGeom>
            <a:avLst/>
            <a:gdLst/>
            <a:ahLst/>
            <a:rect l="l" t="t" r="r" b="b"/>
            <a:pathLst>
              <a:path w="6096" h="2286">
                <a:moveTo>
                  <a:pt x="6096" y="0"/>
                </a:moveTo>
                <a:lnTo>
                  <a:pt x="0" y="2286"/>
                </a:lnTo>
              </a:path>
            </a:pathLst>
          </a:custGeom>
          <a:noFill/>
          <a:ln w="12954">
            <a:solidFill>
              <a:srgbClr val="347c8f"/>
            </a:solidFill>
            <a:round/>
          </a:ln>
        </p:spPr>
        <p:style>
          <a:lnRef idx="0"/>
          <a:fillRef idx="0"/>
          <a:effectRef idx="0"/>
          <a:fontRef idx="minor"/>
        </p:style>
      </p:sp>
      <p:sp>
        <p:nvSpPr>
          <p:cNvPr id="4328" name="CustomShape 4185"/>
          <p:cNvSpPr/>
          <p:nvPr/>
        </p:nvSpPr>
        <p:spPr>
          <a:xfrm>
            <a:off x="5605200" y="4457520"/>
            <a:ext cx="6480" cy="360"/>
          </a:xfrm>
          <a:custGeom>
            <a:avLst/>
            <a:gdLst/>
            <a:ahLst/>
            <a:rect l="l" t="t" r="r" b="b"/>
            <a:pathLst>
              <a:path w="6858" h="762">
                <a:moveTo>
                  <a:pt x="6858" y="0"/>
                </a:moveTo>
                <a:lnTo>
                  <a:pt x="0" y="762"/>
                </a:lnTo>
              </a:path>
            </a:pathLst>
          </a:custGeom>
          <a:noFill/>
          <a:ln w="12954">
            <a:solidFill>
              <a:srgbClr val="347b8e"/>
            </a:solidFill>
            <a:round/>
          </a:ln>
        </p:spPr>
        <p:style>
          <a:lnRef idx="0"/>
          <a:fillRef idx="0"/>
          <a:effectRef idx="0"/>
          <a:fontRef idx="minor"/>
        </p:style>
      </p:sp>
      <p:sp>
        <p:nvSpPr>
          <p:cNvPr id="4329" name="CustomShape 4186"/>
          <p:cNvSpPr/>
          <p:nvPr/>
        </p:nvSpPr>
        <p:spPr>
          <a:xfrm>
            <a:off x="5600880" y="4457520"/>
            <a:ext cx="4320" cy="360"/>
          </a:xfrm>
          <a:custGeom>
            <a:avLst/>
            <a:gdLst/>
            <a:ahLst/>
            <a:rect l="l" t="t" r="r" b="b"/>
            <a:pathLst>
              <a:path w="4572" h="762">
                <a:moveTo>
                  <a:pt x="4572" y="762"/>
                </a:moveTo>
                <a:lnTo>
                  <a:pt x="0" y="0"/>
                </a:lnTo>
              </a:path>
            </a:pathLst>
          </a:custGeom>
          <a:noFill/>
          <a:ln w="12954">
            <a:solidFill>
              <a:srgbClr val="388496"/>
            </a:solidFill>
            <a:round/>
          </a:ln>
        </p:spPr>
        <p:style>
          <a:lnRef idx="0"/>
          <a:fillRef idx="0"/>
          <a:effectRef idx="0"/>
          <a:fontRef idx="minor"/>
        </p:style>
      </p:sp>
      <p:sp>
        <p:nvSpPr>
          <p:cNvPr id="4330" name="CustomShape 4187"/>
          <p:cNvSpPr/>
          <p:nvPr/>
        </p:nvSpPr>
        <p:spPr>
          <a:xfrm>
            <a:off x="5596200" y="4455360"/>
            <a:ext cx="4320" cy="1800"/>
          </a:xfrm>
          <a:custGeom>
            <a:avLst/>
            <a:gdLst/>
            <a:ahLst/>
            <a:rect l="l" t="t" r="r" b="b"/>
            <a:pathLst>
              <a:path w="4572" h="2286">
                <a:moveTo>
                  <a:pt x="4572" y="2286"/>
                </a:moveTo>
                <a:lnTo>
                  <a:pt x="0" y="0"/>
                </a:lnTo>
              </a:path>
            </a:pathLst>
          </a:custGeom>
          <a:noFill/>
          <a:ln w="12954">
            <a:solidFill>
              <a:srgbClr val="3b8b9f"/>
            </a:solidFill>
            <a:round/>
          </a:ln>
        </p:spPr>
        <p:style>
          <a:lnRef idx="0"/>
          <a:fillRef idx="0"/>
          <a:effectRef idx="0"/>
          <a:fontRef idx="minor"/>
        </p:style>
      </p:sp>
      <p:sp>
        <p:nvSpPr>
          <p:cNvPr id="4331" name="CustomShape 4188"/>
          <p:cNvSpPr/>
          <p:nvPr/>
        </p:nvSpPr>
        <p:spPr>
          <a:xfrm>
            <a:off x="5591520" y="4453200"/>
            <a:ext cx="4320" cy="1800"/>
          </a:xfrm>
          <a:custGeom>
            <a:avLst/>
            <a:gdLst/>
            <a:ahLst/>
            <a:rect l="l" t="t" r="r" b="b"/>
            <a:pathLst>
              <a:path w="4572" h="2286">
                <a:moveTo>
                  <a:pt x="4572" y="2286"/>
                </a:moveTo>
                <a:lnTo>
                  <a:pt x="0" y="0"/>
                </a:lnTo>
              </a:path>
            </a:pathLst>
          </a:custGeom>
          <a:noFill/>
          <a:ln w="12954">
            <a:solidFill>
              <a:srgbClr val="3e93a9"/>
            </a:solidFill>
            <a:round/>
          </a:ln>
        </p:spPr>
        <p:style>
          <a:lnRef idx="0"/>
          <a:fillRef idx="0"/>
          <a:effectRef idx="0"/>
          <a:fontRef idx="minor"/>
        </p:style>
      </p:sp>
      <p:sp>
        <p:nvSpPr>
          <p:cNvPr id="4332" name="CustomShape 4189"/>
          <p:cNvSpPr/>
          <p:nvPr/>
        </p:nvSpPr>
        <p:spPr>
          <a:xfrm>
            <a:off x="5587920" y="4448520"/>
            <a:ext cx="3600" cy="4320"/>
          </a:xfrm>
          <a:custGeom>
            <a:avLst/>
            <a:gdLst/>
            <a:ahLst/>
            <a:rect l="l" t="t" r="r" b="b"/>
            <a:pathLst>
              <a:path w="3810" h="4572">
                <a:moveTo>
                  <a:pt x="3810" y="4572"/>
                </a:moveTo>
                <a:lnTo>
                  <a:pt x="0" y="0"/>
                </a:lnTo>
              </a:path>
            </a:pathLst>
          </a:custGeom>
          <a:noFill/>
          <a:ln w="12954">
            <a:solidFill>
              <a:srgbClr val="4299af"/>
            </a:solidFill>
            <a:round/>
          </a:ln>
        </p:spPr>
        <p:style>
          <a:lnRef idx="0"/>
          <a:fillRef idx="0"/>
          <a:effectRef idx="0"/>
          <a:fontRef idx="minor"/>
        </p:style>
      </p:sp>
      <p:sp>
        <p:nvSpPr>
          <p:cNvPr id="4333" name="CustomShape 4190"/>
          <p:cNvSpPr/>
          <p:nvPr/>
        </p:nvSpPr>
        <p:spPr>
          <a:xfrm>
            <a:off x="5583960" y="4443120"/>
            <a:ext cx="3600" cy="5040"/>
          </a:xfrm>
          <a:custGeom>
            <a:avLst/>
            <a:gdLst/>
            <a:ahLst/>
            <a:rect l="l" t="t" r="r" b="b"/>
            <a:pathLst>
              <a:path w="3810" h="5334">
                <a:moveTo>
                  <a:pt x="3810" y="5333"/>
                </a:moveTo>
                <a:lnTo>
                  <a:pt x="0" y="0"/>
                </a:lnTo>
              </a:path>
            </a:pathLst>
          </a:custGeom>
          <a:noFill/>
          <a:ln w="12954">
            <a:solidFill>
              <a:srgbClr val="439db4"/>
            </a:solidFill>
            <a:round/>
          </a:ln>
        </p:spPr>
        <p:style>
          <a:lnRef idx="0"/>
          <a:fillRef idx="0"/>
          <a:effectRef idx="0"/>
          <a:fontRef idx="minor"/>
        </p:style>
      </p:sp>
      <p:sp>
        <p:nvSpPr>
          <p:cNvPr id="4334" name="CustomShape 4191"/>
          <p:cNvSpPr/>
          <p:nvPr/>
        </p:nvSpPr>
        <p:spPr>
          <a:xfrm>
            <a:off x="5580720" y="4437000"/>
            <a:ext cx="2520" cy="5760"/>
          </a:xfrm>
          <a:custGeom>
            <a:avLst/>
            <a:gdLst/>
            <a:ahLst/>
            <a:rect l="l" t="t" r="r" b="b"/>
            <a:pathLst>
              <a:path w="3048" h="6096">
                <a:moveTo>
                  <a:pt x="3048" y="6096"/>
                </a:moveTo>
                <a:lnTo>
                  <a:pt x="0" y="0"/>
                </a:lnTo>
              </a:path>
            </a:pathLst>
          </a:custGeom>
          <a:noFill/>
          <a:ln w="12954">
            <a:solidFill>
              <a:srgbClr val="449fb7"/>
            </a:solidFill>
            <a:round/>
          </a:ln>
        </p:spPr>
        <p:style>
          <a:lnRef idx="0"/>
          <a:fillRef idx="0"/>
          <a:effectRef idx="0"/>
          <a:fontRef idx="minor"/>
        </p:style>
      </p:sp>
      <p:sp>
        <p:nvSpPr>
          <p:cNvPr id="4335" name="CustomShape 4192"/>
          <p:cNvSpPr/>
          <p:nvPr/>
        </p:nvSpPr>
        <p:spPr>
          <a:xfrm>
            <a:off x="5578560" y="4429440"/>
            <a:ext cx="1800" cy="7200"/>
          </a:xfrm>
          <a:custGeom>
            <a:avLst/>
            <a:gdLst/>
            <a:ahLst/>
            <a:rect l="l" t="t" r="r" b="b"/>
            <a:pathLst>
              <a:path w="2286" h="7620">
                <a:moveTo>
                  <a:pt x="2286" y="7619"/>
                </a:moveTo>
                <a:lnTo>
                  <a:pt x="0" y="0"/>
                </a:lnTo>
              </a:path>
            </a:pathLst>
          </a:custGeom>
          <a:noFill/>
          <a:ln w="12954">
            <a:solidFill>
              <a:srgbClr val="45a1b8"/>
            </a:solidFill>
            <a:round/>
          </a:ln>
        </p:spPr>
        <p:style>
          <a:lnRef idx="0"/>
          <a:fillRef idx="0"/>
          <a:effectRef idx="0"/>
          <a:fontRef idx="minor"/>
        </p:style>
      </p:sp>
      <p:sp>
        <p:nvSpPr>
          <p:cNvPr id="4336" name="CustomShape 4193"/>
          <p:cNvSpPr/>
          <p:nvPr/>
        </p:nvSpPr>
        <p:spPr>
          <a:xfrm>
            <a:off x="5576400" y="4421160"/>
            <a:ext cx="1800" cy="7920"/>
          </a:xfrm>
          <a:custGeom>
            <a:avLst/>
            <a:gdLst/>
            <a:ahLst/>
            <a:rect l="l" t="t" r="r" b="b"/>
            <a:pathLst>
              <a:path w="2286" h="8382">
                <a:moveTo>
                  <a:pt x="2286" y="8381"/>
                </a:moveTo>
                <a:lnTo>
                  <a:pt x="0" y="0"/>
                </a:lnTo>
              </a:path>
            </a:pathLst>
          </a:custGeom>
          <a:noFill/>
          <a:ln w="12954">
            <a:solidFill>
              <a:srgbClr val="45a2b9"/>
            </a:solidFill>
            <a:round/>
          </a:ln>
        </p:spPr>
        <p:style>
          <a:lnRef idx="0"/>
          <a:fillRef idx="0"/>
          <a:effectRef idx="0"/>
          <a:fontRef idx="minor"/>
        </p:style>
      </p:sp>
      <p:sp>
        <p:nvSpPr>
          <p:cNvPr id="4337" name="CustomShape 4194"/>
          <p:cNvSpPr/>
          <p:nvPr/>
        </p:nvSpPr>
        <p:spPr>
          <a:xfrm>
            <a:off x="5574960" y="4409640"/>
            <a:ext cx="1080" cy="11160"/>
          </a:xfrm>
          <a:custGeom>
            <a:avLst/>
            <a:gdLst/>
            <a:ahLst/>
            <a:rect l="l" t="t" r="r" b="b"/>
            <a:pathLst>
              <a:path w="1524" h="11429">
                <a:moveTo>
                  <a:pt x="1524" y="11430"/>
                </a:moveTo>
                <a:lnTo>
                  <a:pt x="0" y="0"/>
                </a:lnTo>
              </a:path>
            </a:pathLst>
          </a:custGeom>
          <a:noFill/>
          <a:ln w="12954">
            <a:solidFill>
              <a:srgbClr val="46a2ba"/>
            </a:solidFill>
            <a:round/>
          </a:ln>
        </p:spPr>
        <p:style>
          <a:lnRef idx="0"/>
          <a:fillRef idx="0"/>
          <a:effectRef idx="0"/>
          <a:fontRef idx="minor"/>
        </p:style>
      </p:sp>
      <p:sp>
        <p:nvSpPr>
          <p:cNvPr id="4338" name="CustomShape 4195"/>
          <p:cNvSpPr/>
          <p:nvPr/>
        </p:nvSpPr>
        <p:spPr>
          <a:xfrm>
            <a:off x="5572440" y="3940200"/>
            <a:ext cx="1800" cy="469080"/>
          </a:xfrm>
          <a:custGeom>
            <a:avLst/>
            <a:gdLst/>
            <a:ahLst/>
            <a:rect l="l" t="t" r="r" b="b"/>
            <a:pathLst>
              <a:path w="2286" h="469391">
                <a:moveTo>
                  <a:pt x="2286" y="469392"/>
                </a:moveTo>
                <a:lnTo>
                  <a:pt x="762" y="451866"/>
                </a:lnTo>
                <a:lnTo>
                  <a:pt x="0" y="429006"/>
                </a:lnTo>
                <a:lnTo>
                  <a:pt x="0" y="400050"/>
                </a:lnTo>
                <a:lnTo>
                  <a:pt x="0" y="0"/>
                </a:lnTo>
              </a:path>
            </a:pathLst>
          </a:custGeom>
          <a:noFill/>
          <a:ln w="12954">
            <a:solidFill>
              <a:srgbClr val="46a3ba"/>
            </a:solidFill>
            <a:round/>
          </a:ln>
        </p:spPr>
        <p:style>
          <a:lnRef idx="0"/>
          <a:fillRef idx="0"/>
          <a:effectRef idx="0"/>
          <a:fontRef idx="minor"/>
        </p:style>
      </p:sp>
      <p:sp>
        <p:nvSpPr>
          <p:cNvPr id="4339" name="CustomShape 4196"/>
          <p:cNvSpPr/>
          <p:nvPr/>
        </p:nvSpPr>
        <p:spPr>
          <a:xfrm>
            <a:off x="5428440" y="3940200"/>
            <a:ext cx="143640" cy="360"/>
          </a:xfrm>
          <a:custGeom>
            <a:avLst/>
            <a:gdLst/>
            <a:ahLst/>
            <a:rect l="l" t="t" r="r" b="b"/>
            <a:pathLst>
              <a:path w="144017" h="0">
                <a:moveTo>
                  <a:pt x="144017" y="0"/>
                </a:moveTo>
                <a:lnTo>
                  <a:pt x="0" y="0"/>
                </a:lnTo>
              </a:path>
            </a:pathLst>
          </a:custGeom>
          <a:noFill/>
          <a:ln w="12954">
            <a:solidFill>
              <a:srgbClr val="358092"/>
            </a:solidFill>
            <a:round/>
          </a:ln>
        </p:spPr>
        <p:style>
          <a:lnRef idx="0"/>
          <a:fillRef idx="0"/>
          <a:effectRef idx="0"/>
          <a:fontRef idx="minor"/>
        </p:style>
      </p:sp>
      <p:sp>
        <p:nvSpPr>
          <p:cNvPr id="4340" name="CustomShape 4197"/>
          <p:cNvSpPr/>
          <p:nvPr/>
        </p:nvSpPr>
        <p:spPr>
          <a:xfrm>
            <a:off x="542844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4341" name="CustomShape 4198"/>
          <p:cNvSpPr/>
          <p:nvPr/>
        </p:nvSpPr>
        <p:spPr>
          <a:xfrm>
            <a:off x="5428440" y="3963960"/>
            <a:ext cx="10440" cy="2520"/>
          </a:xfrm>
          <a:custGeom>
            <a:avLst/>
            <a:gdLst/>
            <a:ahLst/>
            <a:rect l="l" t="t" r="r" b="b"/>
            <a:pathLst>
              <a:path w="10667" h="3048">
                <a:moveTo>
                  <a:pt x="0" y="0"/>
                </a:moveTo>
                <a:lnTo>
                  <a:pt x="10668" y="3047"/>
                </a:lnTo>
              </a:path>
            </a:pathLst>
          </a:custGeom>
          <a:noFill/>
          <a:ln w="12954">
            <a:solidFill>
              <a:srgbClr val="347b8c"/>
            </a:solidFill>
            <a:round/>
          </a:ln>
        </p:spPr>
        <p:style>
          <a:lnRef idx="0"/>
          <a:fillRef idx="0"/>
          <a:effectRef idx="0"/>
          <a:fontRef idx="minor"/>
        </p:style>
      </p:sp>
      <p:sp>
        <p:nvSpPr>
          <p:cNvPr id="4342" name="CustomShape 4199"/>
          <p:cNvSpPr/>
          <p:nvPr/>
        </p:nvSpPr>
        <p:spPr>
          <a:xfrm>
            <a:off x="5439240" y="3966840"/>
            <a:ext cx="4320" cy="1800"/>
          </a:xfrm>
          <a:custGeom>
            <a:avLst/>
            <a:gdLst/>
            <a:ahLst/>
            <a:rect l="l" t="t" r="r" b="b"/>
            <a:pathLst>
              <a:path w="4572" h="2286">
                <a:moveTo>
                  <a:pt x="0" y="0"/>
                </a:moveTo>
                <a:lnTo>
                  <a:pt x="4572" y="2285"/>
                </a:lnTo>
              </a:path>
            </a:pathLst>
          </a:custGeom>
          <a:noFill/>
          <a:ln w="12954">
            <a:solidFill>
              <a:srgbClr val="368092"/>
            </a:solidFill>
            <a:round/>
          </a:ln>
        </p:spPr>
        <p:style>
          <a:lnRef idx="0"/>
          <a:fillRef idx="0"/>
          <a:effectRef idx="0"/>
          <a:fontRef idx="minor"/>
        </p:style>
      </p:sp>
      <p:sp>
        <p:nvSpPr>
          <p:cNvPr id="4343" name="CustomShape 4200"/>
          <p:cNvSpPr/>
          <p:nvPr/>
        </p:nvSpPr>
        <p:spPr>
          <a:xfrm>
            <a:off x="5443560" y="3969360"/>
            <a:ext cx="3600" cy="1800"/>
          </a:xfrm>
          <a:custGeom>
            <a:avLst/>
            <a:gdLst/>
            <a:ahLst/>
            <a:rect l="l" t="t" r="r" b="b"/>
            <a:pathLst>
              <a:path w="3810" h="2286">
                <a:moveTo>
                  <a:pt x="0" y="0"/>
                </a:moveTo>
                <a:lnTo>
                  <a:pt x="3810" y="2285"/>
                </a:lnTo>
              </a:path>
            </a:pathLst>
          </a:custGeom>
          <a:noFill/>
          <a:ln w="12954">
            <a:solidFill>
              <a:srgbClr val="388496"/>
            </a:solidFill>
            <a:round/>
          </a:ln>
        </p:spPr>
        <p:style>
          <a:lnRef idx="0"/>
          <a:fillRef idx="0"/>
          <a:effectRef idx="0"/>
          <a:fontRef idx="minor"/>
        </p:style>
      </p:sp>
      <p:sp>
        <p:nvSpPr>
          <p:cNvPr id="4344" name="CustomShape 4201"/>
          <p:cNvSpPr/>
          <p:nvPr/>
        </p:nvSpPr>
        <p:spPr>
          <a:xfrm>
            <a:off x="5447520" y="3971520"/>
            <a:ext cx="3600" cy="2520"/>
          </a:xfrm>
          <a:custGeom>
            <a:avLst/>
            <a:gdLst/>
            <a:ahLst/>
            <a:rect l="l" t="t" r="r" b="b"/>
            <a:pathLst>
              <a:path w="3810" h="3048">
                <a:moveTo>
                  <a:pt x="0" y="0"/>
                </a:moveTo>
                <a:lnTo>
                  <a:pt x="3810" y="3047"/>
                </a:lnTo>
              </a:path>
            </a:pathLst>
          </a:custGeom>
          <a:noFill/>
          <a:ln w="12954">
            <a:solidFill>
              <a:srgbClr val="3a879b"/>
            </a:solidFill>
            <a:round/>
          </a:ln>
        </p:spPr>
        <p:style>
          <a:lnRef idx="0"/>
          <a:fillRef idx="0"/>
          <a:effectRef idx="0"/>
          <a:fontRef idx="minor"/>
        </p:style>
      </p:sp>
      <p:sp>
        <p:nvSpPr>
          <p:cNvPr id="4345" name="CustomShape 4202"/>
          <p:cNvSpPr/>
          <p:nvPr/>
        </p:nvSpPr>
        <p:spPr>
          <a:xfrm>
            <a:off x="5451480" y="3974760"/>
            <a:ext cx="2520" cy="2520"/>
          </a:xfrm>
          <a:custGeom>
            <a:avLst/>
            <a:gdLst/>
            <a:ahLst/>
            <a:rect l="l" t="t" r="r" b="b"/>
            <a:pathLst>
              <a:path w="3048" h="3048">
                <a:moveTo>
                  <a:pt x="0" y="0"/>
                </a:moveTo>
                <a:lnTo>
                  <a:pt x="3048" y="3047"/>
                </a:lnTo>
              </a:path>
            </a:pathLst>
          </a:custGeom>
          <a:noFill/>
          <a:ln w="12954">
            <a:solidFill>
              <a:srgbClr val="3a8a9f"/>
            </a:solidFill>
            <a:round/>
          </a:ln>
        </p:spPr>
        <p:style>
          <a:lnRef idx="0"/>
          <a:fillRef idx="0"/>
          <a:effectRef idx="0"/>
          <a:fontRef idx="minor"/>
        </p:style>
      </p:sp>
      <p:sp>
        <p:nvSpPr>
          <p:cNvPr id="4346" name="CustomShape 4203"/>
          <p:cNvSpPr/>
          <p:nvPr/>
        </p:nvSpPr>
        <p:spPr>
          <a:xfrm>
            <a:off x="5454360" y="3977640"/>
            <a:ext cx="2520" cy="2520"/>
          </a:xfrm>
          <a:custGeom>
            <a:avLst/>
            <a:gdLst/>
            <a:ahLst/>
            <a:rect l="l" t="t" r="r" b="b"/>
            <a:pathLst>
              <a:path w="3048" h="3048">
                <a:moveTo>
                  <a:pt x="0" y="0"/>
                </a:moveTo>
                <a:lnTo>
                  <a:pt x="3048" y="3047"/>
                </a:lnTo>
              </a:path>
            </a:pathLst>
          </a:custGeom>
          <a:noFill/>
          <a:ln w="12954">
            <a:solidFill>
              <a:srgbClr val="3c8ea2"/>
            </a:solidFill>
            <a:round/>
          </a:ln>
        </p:spPr>
        <p:style>
          <a:lnRef idx="0"/>
          <a:fillRef idx="0"/>
          <a:effectRef idx="0"/>
          <a:fontRef idx="minor"/>
        </p:style>
      </p:sp>
      <p:sp>
        <p:nvSpPr>
          <p:cNvPr id="4347" name="CustomShape 4204"/>
          <p:cNvSpPr/>
          <p:nvPr/>
        </p:nvSpPr>
        <p:spPr>
          <a:xfrm>
            <a:off x="5457600" y="3980520"/>
            <a:ext cx="1080" cy="4320"/>
          </a:xfrm>
          <a:custGeom>
            <a:avLst/>
            <a:gdLst/>
            <a:ahLst/>
            <a:rect l="l" t="t" r="r" b="b"/>
            <a:pathLst>
              <a:path w="1524" h="4572">
                <a:moveTo>
                  <a:pt x="0" y="0"/>
                </a:moveTo>
                <a:lnTo>
                  <a:pt x="1524" y="4572"/>
                </a:lnTo>
              </a:path>
            </a:pathLst>
          </a:custGeom>
          <a:noFill/>
          <a:ln w="12954">
            <a:solidFill>
              <a:srgbClr val="3d91a5"/>
            </a:solidFill>
            <a:round/>
          </a:ln>
        </p:spPr>
        <p:style>
          <a:lnRef idx="0"/>
          <a:fillRef idx="0"/>
          <a:effectRef idx="0"/>
          <a:fontRef idx="minor"/>
        </p:style>
      </p:sp>
      <p:sp>
        <p:nvSpPr>
          <p:cNvPr id="4348" name="CustomShape 4205"/>
          <p:cNvSpPr/>
          <p:nvPr/>
        </p:nvSpPr>
        <p:spPr>
          <a:xfrm>
            <a:off x="5459040" y="3985200"/>
            <a:ext cx="1800" cy="4320"/>
          </a:xfrm>
          <a:custGeom>
            <a:avLst/>
            <a:gdLst/>
            <a:ahLst/>
            <a:rect l="l" t="t" r="r" b="b"/>
            <a:pathLst>
              <a:path w="2286" h="4572">
                <a:moveTo>
                  <a:pt x="0" y="0"/>
                </a:moveTo>
                <a:lnTo>
                  <a:pt x="2286" y="4572"/>
                </a:lnTo>
              </a:path>
            </a:pathLst>
          </a:custGeom>
          <a:noFill/>
          <a:ln w="12954">
            <a:solidFill>
              <a:srgbClr val="3e92a8"/>
            </a:solidFill>
            <a:round/>
          </a:ln>
        </p:spPr>
        <p:style>
          <a:lnRef idx="0"/>
          <a:fillRef idx="0"/>
          <a:effectRef idx="0"/>
          <a:fontRef idx="minor"/>
        </p:style>
      </p:sp>
      <p:sp>
        <p:nvSpPr>
          <p:cNvPr id="4349" name="CustomShape 4206"/>
          <p:cNvSpPr/>
          <p:nvPr/>
        </p:nvSpPr>
        <p:spPr>
          <a:xfrm>
            <a:off x="5461200" y="3989880"/>
            <a:ext cx="360" cy="5760"/>
          </a:xfrm>
          <a:custGeom>
            <a:avLst/>
            <a:gdLst/>
            <a:ahLst/>
            <a:rect l="l" t="t" r="r" b="b"/>
            <a:pathLst>
              <a:path w="762" h="6096">
                <a:moveTo>
                  <a:pt x="0" y="0"/>
                </a:moveTo>
                <a:lnTo>
                  <a:pt x="762" y="6096"/>
                </a:lnTo>
              </a:path>
            </a:pathLst>
          </a:custGeom>
          <a:noFill/>
          <a:ln w="12954">
            <a:solidFill>
              <a:srgbClr val="3e93aa"/>
            </a:solidFill>
            <a:round/>
          </a:ln>
        </p:spPr>
        <p:style>
          <a:lnRef idx="0"/>
          <a:fillRef idx="0"/>
          <a:effectRef idx="0"/>
          <a:fontRef idx="minor"/>
        </p:style>
      </p:sp>
      <p:sp>
        <p:nvSpPr>
          <p:cNvPr id="4350" name="CustomShape 4207"/>
          <p:cNvSpPr/>
          <p:nvPr/>
        </p:nvSpPr>
        <p:spPr>
          <a:xfrm>
            <a:off x="5461920" y="3996000"/>
            <a:ext cx="1800" cy="17280"/>
          </a:xfrm>
          <a:custGeom>
            <a:avLst/>
            <a:gdLst/>
            <a:ahLst/>
            <a:rect l="l" t="t" r="r" b="b"/>
            <a:pathLst>
              <a:path w="2286" h="17525">
                <a:moveTo>
                  <a:pt x="0" y="0"/>
                </a:moveTo>
                <a:lnTo>
                  <a:pt x="2286" y="17526"/>
                </a:lnTo>
              </a:path>
            </a:pathLst>
          </a:custGeom>
          <a:noFill/>
          <a:ln w="12954">
            <a:solidFill>
              <a:srgbClr val="4094aa"/>
            </a:solidFill>
            <a:round/>
          </a:ln>
        </p:spPr>
        <p:style>
          <a:lnRef idx="0"/>
          <a:fillRef idx="0"/>
          <a:effectRef idx="0"/>
          <a:fontRef idx="minor"/>
        </p:style>
      </p:sp>
      <p:sp>
        <p:nvSpPr>
          <p:cNvPr id="4351" name="CustomShape 4208"/>
          <p:cNvSpPr/>
          <p:nvPr/>
        </p:nvSpPr>
        <p:spPr>
          <a:xfrm>
            <a:off x="5464440" y="4013280"/>
            <a:ext cx="6480" cy="404280"/>
          </a:xfrm>
          <a:custGeom>
            <a:avLst/>
            <a:gdLst/>
            <a:ahLst/>
            <a:rect l="l" t="t" r="r" b="b"/>
            <a:pathLst>
              <a:path w="6858" h="404622">
                <a:moveTo>
                  <a:pt x="0" y="0"/>
                </a:moveTo>
                <a:lnTo>
                  <a:pt x="1524" y="23622"/>
                </a:lnTo>
                <a:lnTo>
                  <a:pt x="2286" y="54102"/>
                </a:lnTo>
                <a:lnTo>
                  <a:pt x="2286" y="286512"/>
                </a:lnTo>
                <a:lnTo>
                  <a:pt x="2286" y="332994"/>
                </a:lnTo>
                <a:lnTo>
                  <a:pt x="3810" y="372618"/>
                </a:lnTo>
                <a:lnTo>
                  <a:pt x="6858" y="404622"/>
                </a:lnTo>
              </a:path>
            </a:pathLst>
          </a:custGeom>
          <a:noFill/>
          <a:ln w="12953">
            <a:solidFill>
              <a:srgbClr val="4094ab"/>
            </a:solidFill>
            <a:round/>
          </a:ln>
        </p:spPr>
        <p:style>
          <a:lnRef idx="0"/>
          <a:fillRef idx="0"/>
          <a:effectRef idx="0"/>
          <a:fontRef idx="minor"/>
        </p:style>
      </p:sp>
      <p:sp>
        <p:nvSpPr>
          <p:cNvPr id="4352" name="CustomShape 4209"/>
          <p:cNvSpPr/>
          <p:nvPr/>
        </p:nvSpPr>
        <p:spPr>
          <a:xfrm>
            <a:off x="5471280" y="4417920"/>
            <a:ext cx="2520" cy="23400"/>
          </a:xfrm>
          <a:custGeom>
            <a:avLst/>
            <a:gdLst/>
            <a:ahLst/>
            <a:rect l="l" t="t" r="r" b="b"/>
            <a:pathLst>
              <a:path w="3048" h="23622">
                <a:moveTo>
                  <a:pt x="0" y="0"/>
                </a:moveTo>
                <a:lnTo>
                  <a:pt x="3048" y="23622"/>
                </a:lnTo>
              </a:path>
            </a:pathLst>
          </a:custGeom>
          <a:noFill/>
          <a:ln w="12954">
            <a:solidFill>
              <a:srgbClr val="4094aa"/>
            </a:solidFill>
            <a:round/>
          </a:ln>
        </p:spPr>
        <p:style>
          <a:lnRef idx="0"/>
          <a:fillRef idx="0"/>
          <a:effectRef idx="0"/>
          <a:fontRef idx="minor"/>
        </p:style>
      </p:sp>
      <p:sp>
        <p:nvSpPr>
          <p:cNvPr id="4353" name="CustomShape 4210"/>
          <p:cNvSpPr/>
          <p:nvPr/>
        </p:nvSpPr>
        <p:spPr>
          <a:xfrm>
            <a:off x="5474160" y="4441680"/>
            <a:ext cx="1800" cy="9720"/>
          </a:xfrm>
          <a:custGeom>
            <a:avLst/>
            <a:gdLst/>
            <a:ahLst/>
            <a:rect l="l" t="t" r="r" b="b"/>
            <a:pathLst>
              <a:path w="2286" h="9905">
                <a:moveTo>
                  <a:pt x="0" y="0"/>
                </a:moveTo>
                <a:lnTo>
                  <a:pt x="2286" y="9906"/>
                </a:lnTo>
              </a:path>
            </a:pathLst>
          </a:custGeom>
          <a:noFill/>
          <a:ln w="12954">
            <a:solidFill>
              <a:srgbClr val="3f94aa"/>
            </a:solidFill>
            <a:round/>
          </a:ln>
        </p:spPr>
        <p:style>
          <a:lnRef idx="0"/>
          <a:fillRef idx="0"/>
          <a:effectRef idx="0"/>
          <a:fontRef idx="minor"/>
        </p:style>
      </p:sp>
      <p:sp>
        <p:nvSpPr>
          <p:cNvPr id="4354" name="CustomShape 4211"/>
          <p:cNvSpPr/>
          <p:nvPr/>
        </p:nvSpPr>
        <p:spPr>
          <a:xfrm>
            <a:off x="5476320" y="4451760"/>
            <a:ext cx="2520" cy="9720"/>
          </a:xfrm>
          <a:custGeom>
            <a:avLst/>
            <a:gdLst/>
            <a:ahLst/>
            <a:rect l="l" t="t" r="r" b="b"/>
            <a:pathLst>
              <a:path w="3048" h="9905">
                <a:moveTo>
                  <a:pt x="0" y="0"/>
                </a:moveTo>
                <a:lnTo>
                  <a:pt x="3048" y="9906"/>
                </a:lnTo>
              </a:path>
            </a:pathLst>
          </a:custGeom>
          <a:noFill/>
          <a:ln w="12954">
            <a:solidFill>
              <a:srgbClr val="3e93a9"/>
            </a:solidFill>
            <a:round/>
          </a:ln>
        </p:spPr>
        <p:style>
          <a:lnRef idx="0"/>
          <a:fillRef idx="0"/>
          <a:effectRef idx="0"/>
          <a:fontRef idx="minor"/>
        </p:style>
      </p:sp>
      <p:sp>
        <p:nvSpPr>
          <p:cNvPr id="4355" name="CustomShape 4212"/>
          <p:cNvSpPr/>
          <p:nvPr/>
        </p:nvSpPr>
        <p:spPr>
          <a:xfrm>
            <a:off x="5479560" y="4461480"/>
            <a:ext cx="6480" cy="18000"/>
          </a:xfrm>
          <a:custGeom>
            <a:avLst/>
            <a:gdLst/>
            <a:ahLst/>
            <a:rect l="l" t="t" r="r" b="b"/>
            <a:pathLst>
              <a:path w="6858" h="18287">
                <a:moveTo>
                  <a:pt x="0" y="0"/>
                </a:moveTo>
                <a:lnTo>
                  <a:pt x="3048" y="9144"/>
                </a:lnTo>
                <a:lnTo>
                  <a:pt x="6858" y="18288"/>
                </a:lnTo>
              </a:path>
            </a:pathLst>
          </a:custGeom>
          <a:noFill/>
          <a:ln w="12953">
            <a:solidFill>
              <a:srgbClr val="3e92a8"/>
            </a:solidFill>
            <a:round/>
          </a:ln>
        </p:spPr>
        <p:style>
          <a:lnRef idx="0"/>
          <a:fillRef idx="0"/>
          <a:effectRef idx="0"/>
          <a:fontRef idx="minor"/>
        </p:style>
      </p:sp>
      <p:sp>
        <p:nvSpPr>
          <p:cNvPr id="4356" name="CustomShape 4213"/>
          <p:cNvSpPr/>
          <p:nvPr/>
        </p:nvSpPr>
        <p:spPr>
          <a:xfrm>
            <a:off x="5486400" y="4479840"/>
            <a:ext cx="3600" cy="7920"/>
          </a:xfrm>
          <a:custGeom>
            <a:avLst/>
            <a:gdLst/>
            <a:ahLst/>
            <a:rect l="l" t="t" r="r" b="b"/>
            <a:pathLst>
              <a:path w="3810" h="8382">
                <a:moveTo>
                  <a:pt x="0" y="0"/>
                </a:moveTo>
                <a:lnTo>
                  <a:pt x="3810" y="8382"/>
                </a:lnTo>
              </a:path>
            </a:pathLst>
          </a:custGeom>
          <a:noFill/>
          <a:ln w="12954">
            <a:solidFill>
              <a:srgbClr val="3d92a6"/>
            </a:solidFill>
            <a:round/>
          </a:ln>
        </p:spPr>
        <p:style>
          <a:lnRef idx="0"/>
          <a:fillRef idx="0"/>
          <a:effectRef idx="0"/>
          <a:fontRef idx="minor"/>
        </p:style>
      </p:sp>
      <p:sp>
        <p:nvSpPr>
          <p:cNvPr id="4357" name="CustomShape 4214"/>
          <p:cNvSpPr/>
          <p:nvPr/>
        </p:nvSpPr>
        <p:spPr>
          <a:xfrm>
            <a:off x="5490360" y="4488120"/>
            <a:ext cx="4320" cy="7920"/>
          </a:xfrm>
          <a:custGeom>
            <a:avLst/>
            <a:gdLst/>
            <a:ahLst/>
            <a:rect l="l" t="t" r="r" b="b"/>
            <a:pathLst>
              <a:path w="4572" h="8382">
                <a:moveTo>
                  <a:pt x="0" y="0"/>
                </a:moveTo>
                <a:lnTo>
                  <a:pt x="4572" y="8382"/>
                </a:lnTo>
              </a:path>
            </a:pathLst>
          </a:custGeom>
          <a:noFill/>
          <a:ln w="12954">
            <a:solidFill>
              <a:srgbClr val="3d91a5"/>
            </a:solidFill>
            <a:round/>
          </a:ln>
        </p:spPr>
        <p:style>
          <a:lnRef idx="0"/>
          <a:fillRef idx="0"/>
          <a:effectRef idx="0"/>
          <a:fontRef idx="minor"/>
        </p:style>
      </p:sp>
      <p:sp>
        <p:nvSpPr>
          <p:cNvPr id="4358" name="CustomShape 4215"/>
          <p:cNvSpPr/>
          <p:nvPr/>
        </p:nvSpPr>
        <p:spPr>
          <a:xfrm>
            <a:off x="5494680" y="4496400"/>
            <a:ext cx="5040" cy="7920"/>
          </a:xfrm>
          <a:custGeom>
            <a:avLst/>
            <a:gdLst/>
            <a:ahLst/>
            <a:rect l="l" t="t" r="r" b="b"/>
            <a:pathLst>
              <a:path w="5334" h="8382">
                <a:moveTo>
                  <a:pt x="0" y="0"/>
                </a:moveTo>
                <a:lnTo>
                  <a:pt x="5334" y="8382"/>
                </a:lnTo>
              </a:path>
            </a:pathLst>
          </a:custGeom>
          <a:noFill/>
          <a:ln w="12953">
            <a:solidFill>
              <a:srgbClr val="3c90a3"/>
            </a:solidFill>
            <a:round/>
          </a:ln>
        </p:spPr>
        <p:style>
          <a:lnRef idx="0"/>
          <a:fillRef idx="0"/>
          <a:effectRef idx="0"/>
          <a:fontRef idx="minor"/>
        </p:style>
      </p:sp>
      <p:sp>
        <p:nvSpPr>
          <p:cNvPr id="4359" name="CustomShape 4216"/>
          <p:cNvSpPr/>
          <p:nvPr/>
        </p:nvSpPr>
        <p:spPr>
          <a:xfrm>
            <a:off x="5500080" y="4505040"/>
            <a:ext cx="5040" cy="7200"/>
          </a:xfrm>
          <a:custGeom>
            <a:avLst/>
            <a:gdLst/>
            <a:ahLst/>
            <a:rect l="l" t="t" r="r" b="b"/>
            <a:pathLst>
              <a:path w="5334" h="7620">
                <a:moveTo>
                  <a:pt x="0" y="0"/>
                </a:moveTo>
                <a:lnTo>
                  <a:pt x="5334" y="7620"/>
                </a:lnTo>
              </a:path>
            </a:pathLst>
          </a:custGeom>
          <a:noFill/>
          <a:ln w="12954">
            <a:solidFill>
              <a:srgbClr val="3c8fa2"/>
            </a:solidFill>
            <a:round/>
          </a:ln>
        </p:spPr>
        <p:style>
          <a:lnRef idx="0"/>
          <a:fillRef idx="0"/>
          <a:effectRef idx="0"/>
          <a:fontRef idx="minor"/>
        </p:style>
      </p:sp>
      <p:sp>
        <p:nvSpPr>
          <p:cNvPr id="4360" name="CustomShape 4217"/>
          <p:cNvSpPr/>
          <p:nvPr/>
        </p:nvSpPr>
        <p:spPr>
          <a:xfrm>
            <a:off x="5505480" y="4512600"/>
            <a:ext cx="5760" cy="7200"/>
          </a:xfrm>
          <a:custGeom>
            <a:avLst/>
            <a:gdLst/>
            <a:ahLst/>
            <a:rect l="l" t="t" r="r" b="b"/>
            <a:pathLst>
              <a:path w="6096" h="7620">
                <a:moveTo>
                  <a:pt x="0" y="0"/>
                </a:moveTo>
                <a:lnTo>
                  <a:pt x="6096" y="7620"/>
                </a:lnTo>
              </a:path>
            </a:pathLst>
          </a:custGeom>
          <a:noFill/>
          <a:ln w="12954">
            <a:solidFill>
              <a:srgbClr val="3b8da1"/>
            </a:solidFill>
            <a:round/>
          </a:ln>
        </p:spPr>
        <p:style>
          <a:lnRef idx="0"/>
          <a:fillRef idx="0"/>
          <a:effectRef idx="0"/>
          <a:fontRef idx="minor"/>
        </p:style>
      </p:sp>
      <p:sp>
        <p:nvSpPr>
          <p:cNvPr id="4361" name="CustomShape 4218"/>
          <p:cNvSpPr/>
          <p:nvPr/>
        </p:nvSpPr>
        <p:spPr>
          <a:xfrm>
            <a:off x="5511600" y="4520160"/>
            <a:ext cx="5760" cy="5760"/>
          </a:xfrm>
          <a:custGeom>
            <a:avLst/>
            <a:gdLst/>
            <a:ahLst/>
            <a:rect l="l" t="t" r="r" b="b"/>
            <a:pathLst>
              <a:path w="6096" h="6096">
                <a:moveTo>
                  <a:pt x="0" y="0"/>
                </a:moveTo>
                <a:lnTo>
                  <a:pt x="6096" y="6095"/>
                </a:lnTo>
              </a:path>
            </a:pathLst>
          </a:custGeom>
          <a:noFill/>
          <a:ln w="12954">
            <a:solidFill>
              <a:srgbClr val="3a8a9f"/>
            </a:solidFill>
            <a:round/>
          </a:ln>
        </p:spPr>
        <p:style>
          <a:lnRef idx="0"/>
          <a:fillRef idx="0"/>
          <a:effectRef idx="0"/>
          <a:fontRef idx="minor"/>
        </p:style>
      </p:sp>
      <p:sp>
        <p:nvSpPr>
          <p:cNvPr id="4362" name="CustomShape 4219"/>
          <p:cNvSpPr/>
          <p:nvPr/>
        </p:nvSpPr>
        <p:spPr>
          <a:xfrm>
            <a:off x="5517720" y="4526280"/>
            <a:ext cx="5760" cy="5040"/>
          </a:xfrm>
          <a:custGeom>
            <a:avLst/>
            <a:gdLst/>
            <a:ahLst/>
            <a:rect l="l" t="t" r="r" b="b"/>
            <a:pathLst>
              <a:path w="6096" h="5334">
                <a:moveTo>
                  <a:pt x="0" y="0"/>
                </a:moveTo>
                <a:lnTo>
                  <a:pt x="6096" y="5333"/>
                </a:lnTo>
              </a:path>
            </a:pathLst>
          </a:custGeom>
          <a:noFill/>
          <a:ln w="12954">
            <a:solidFill>
              <a:srgbClr val="3a889c"/>
            </a:solidFill>
            <a:round/>
          </a:ln>
        </p:spPr>
        <p:style>
          <a:lnRef idx="0"/>
          <a:fillRef idx="0"/>
          <a:effectRef idx="0"/>
          <a:fontRef idx="minor"/>
        </p:style>
      </p:sp>
      <p:sp>
        <p:nvSpPr>
          <p:cNvPr id="4363" name="CustomShape 4220"/>
          <p:cNvSpPr/>
          <p:nvPr/>
        </p:nvSpPr>
        <p:spPr>
          <a:xfrm>
            <a:off x="5523840" y="4531680"/>
            <a:ext cx="6480" cy="3600"/>
          </a:xfrm>
          <a:custGeom>
            <a:avLst/>
            <a:gdLst/>
            <a:ahLst/>
            <a:rect l="l" t="t" r="r" b="b"/>
            <a:pathLst>
              <a:path w="6858" h="3810">
                <a:moveTo>
                  <a:pt x="0" y="0"/>
                </a:moveTo>
                <a:lnTo>
                  <a:pt x="6858" y="3809"/>
                </a:lnTo>
              </a:path>
            </a:pathLst>
          </a:custGeom>
          <a:noFill/>
          <a:ln w="12954">
            <a:solidFill>
              <a:srgbClr val="398597"/>
            </a:solidFill>
            <a:round/>
          </a:ln>
        </p:spPr>
        <p:style>
          <a:lnRef idx="0"/>
          <a:fillRef idx="0"/>
          <a:effectRef idx="0"/>
          <a:fontRef idx="minor"/>
        </p:style>
      </p:sp>
      <p:sp>
        <p:nvSpPr>
          <p:cNvPr id="4364" name="CustomShape 4221"/>
          <p:cNvSpPr/>
          <p:nvPr/>
        </p:nvSpPr>
        <p:spPr>
          <a:xfrm>
            <a:off x="5530680" y="4535280"/>
            <a:ext cx="6480" cy="3600"/>
          </a:xfrm>
          <a:custGeom>
            <a:avLst/>
            <a:gdLst/>
            <a:ahLst/>
            <a:rect l="l" t="t" r="r" b="b"/>
            <a:pathLst>
              <a:path w="6858" h="3810">
                <a:moveTo>
                  <a:pt x="0" y="0"/>
                </a:moveTo>
                <a:lnTo>
                  <a:pt x="6858" y="3809"/>
                </a:lnTo>
              </a:path>
            </a:pathLst>
          </a:custGeom>
          <a:noFill/>
          <a:ln w="12954">
            <a:solidFill>
              <a:srgbClr val="378193"/>
            </a:solidFill>
            <a:round/>
          </a:ln>
        </p:spPr>
        <p:style>
          <a:lnRef idx="0"/>
          <a:fillRef idx="0"/>
          <a:effectRef idx="0"/>
          <a:fontRef idx="minor"/>
        </p:style>
      </p:sp>
      <p:sp>
        <p:nvSpPr>
          <p:cNvPr id="4365" name="CustomShape 4222"/>
          <p:cNvSpPr/>
          <p:nvPr/>
        </p:nvSpPr>
        <p:spPr>
          <a:xfrm>
            <a:off x="5537520" y="4539240"/>
            <a:ext cx="6480" cy="1800"/>
          </a:xfrm>
          <a:custGeom>
            <a:avLst/>
            <a:gdLst/>
            <a:ahLst/>
            <a:rect l="l" t="t" r="r" b="b"/>
            <a:pathLst>
              <a:path w="6858" h="2286">
                <a:moveTo>
                  <a:pt x="0" y="0"/>
                </a:moveTo>
                <a:lnTo>
                  <a:pt x="6858" y="2285"/>
                </a:lnTo>
              </a:path>
            </a:pathLst>
          </a:custGeom>
          <a:noFill/>
          <a:ln w="12954">
            <a:solidFill>
              <a:srgbClr val="347c8f"/>
            </a:solidFill>
            <a:round/>
          </a:ln>
        </p:spPr>
        <p:style>
          <a:lnRef idx="0"/>
          <a:fillRef idx="0"/>
          <a:effectRef idx="0"/>
          <a:fontRef idx="minor"/>
        </p:style>
      </p:sp>
      <p:sp>
        <p:nvSpPr>
          <p:cNvPr id="4366" name="CustomShape 4223"/>
          <p:cNvSpPr/>
          <p:nvPr/>
        </p:nvSpPr>
        <p:spPr>
          <a:xfrm>
            <a:off x="5544360" y="4541400"/>
            <a:ext cx="6480" cy="1080"/>
          </a:xfrm>
          <a:custGeom>
            <a:avLst/>
            <a:gdLst/>
            <a:ahLst/>
            <a:rect l="l" t="t" r="r" b="b"/>
            <a:pathLst>
              <a:path w="6858" h="1524">
                <a:moveTo>
                  <a:pt x="0" y="0"/>
                </a:moveTo>
                <a:lnTo>
                  <a:pt x="6858" y="1523"/>
                </a:lnTo>
              </a:path>
            </a:pathLst>
          </a:custGeom>
          <a:noFill/>
          <a:ln w="12954">
            <a:solidFill>
              <a:srgbClr val="337989"/>
            </a:solidFill>
            <a:round/>
          </a:ln>
        </p:spPr>
        <p:style>
          <a:lnRef idx="0"/>
          <a:fillRef idx="0"/>
          <a:effectRef idx="0"/>
          <a:fontRef idx="minor"/>
        </p:style>
      </p:sp>
      <p:sp>
        <p:nvSpPr>
          <p:cNvPr id="4367" name="CustomShape 4224"/>
          <p:cNvSpPr/>
          <p:nvPr/>
        </p:nvSpPr>
        <p:spPr>
          <a:xfrm>
            <a:off x="5551200" y="4543200"/>
            <a:ext cx="7200" cy="360"/>
          </a:xfrm>
          <a:custGeom>
            <a:avLst/>
            <a:gdLst/>
            <a:ahLst/>
            <a:rect l="l" t="t" r="r" b="b"/>
            <a:pathLst>
              <a:path w="7620" h="0">
                <a:moveTo>
                  <a:pt x="0" y="0"/>
                </a:moveTo>
                <a:lnTo>
                  <a:pt x="7620" y="0"/>
                </a:lnTo>
              </a:path>
            </a:pathLst>
          </a:custGeom>
          <a:noFill/>
          <a:ln w="12954">
            <a:solidFill>
              <a:srgbClr val="357d90"/>
            </a:solidFill>
            <a:round/>
          </a:ln>
        </p:spPr>
        <p:style>
          <a:lnRef idx="0"/>
          <a:fillRef idx="0"/>
          <a:effectRef idx="0"/>
          <a:fontRef idx="minor"/>
        </p:style>
      </p:sp>
      <p:sp>
        <p:nvSpPr>
          <p:cNvPr id="4368" name="CustomShape 4225"/>
          <p:cNvSpPr/>
          <p:nvPr/>
        </p:nvSpPr>
        <p:spPr>
          <a:xfrm>
            <a:off x="5558760" y="4543200"/>
            <a:ext cx="7200" cy="360"/>
          </a:xfrm>
          <a:custGeom>
            <a:avLst/>
            <a:gdLst/>
            <a:ahLst/>
            <a:rect l="l" t="t" r="r" b="b"/>
            <a:pathLst>
              <a:path w="7620" h="0">
                <a:moveTo>
                  <a:pt x="0" y="0"/>
                </a:moveTo>
                <a:lnTo>
                  <a:pt x="7620" y="0"/>
                </a:lnTo>
              </a:path>
            </a:pathLst>
          </a:custGeom>
          <a:noFill/>
          <a:ln w="12954">
            <a:solidFill>
              <a:srgbClr val="378193"/>
            </a:solidFill>
            <a:round/>
          </a:ln>
        </p:spPr>
        <p:style>
          <a:lnRef idx="0"/>
          <a:fillRef idx="0"/>
          <a:effectRef idx="0"/>
          <a:fontRef idx="minor"/>
        </p:style>
      </p:sp>
      <p:sp>
        <p:nvSpPr>
          <p:cNvPr id="4369" name="CustomShape 4226"/>
          <p:cNvSpPr/>
          <p:nvPr/>
        </p:nvSpPr>
        <p:spPr>
          <a:xfrm>
            <a:off x="5566320" y="4541400"/>
            <a:ext cx="7200" cy="1080"/>
          </a:xfrm>
          <a:custGeom>
            <a:avLst/>
            <a:gdLst/>
            <a:ahLst/>
            <a:rect l="l" t="t" r="r" b="b"/>
            <a:pathLst>
              <a:path w="7620" h="1524">
                <a:moveTo>
                  <a:pt x="0" y="1524"/>
                </a:moveTo>
                <a:lnTo>
                  <a:pt x="7620" y="0"/>
                </a:lnTo>
              </a:path>
            </a:pathLst>
          </a:custGeom>
          <a:noFill/>
          <a:ln w="12953">
            <a:solidFill>
              <a:srgbClr val="398597"/>
            </a:solidFill>
            <a:round/>
          </a:ln>
        </p:spPr>
        <p:style>
          <a:lnRef idx="0"/>
          <a:fillRef idx="0"/>
          <a:effectRef idx="0"/>
          <a:fontRef idx="minor"/>
        </p:style>
      </p:sp>
      <p:sp>
        <p:nvSpPr>
          <p:cNvPr id="4370" name="CustomShape 4227"/>
          <p:cNvSpPr/>
          <p:nvPr/>
        </p:nvSpPr>
        <p:spPr>
          <a:xfrm>
            <a:off x="5573880" y="4539960"/>
            <a:ext cx="7200" cy="1080"/>
          </a:xfrm>
          <a:custGeom>
            <a:avLst/>
            <a:gdLst/>
            <a:ahLst/>
            <a:rect l="l" t="t" r="r" b="b"/>
            <a:pathLst>
              <a:path w="7620" h="1524">
                <a:moveTo>
                  <a:pt x="0" y="1524"/>
                </a:moveTo>
                <a:lnTo>
                  <a:pt x="7620" y="0"/>
                </a:lnTo>
              </a:path>
            </a:pathLst>
          </a:custGeom>
          <a:noFill/>
          <a:ln w="12953">
            <a:solidFill>
              <a:srgbClr val="3a879c"/>
            </a:solidFill>
            <a:round/>
          </a:ln>
        </p:spPr>
        <p:style>
          <a:lnRef idx="0"/>
          <a:fillRef idx="0"/>
          <a:effectRef idx="0"/>
          <a:fontRef idx="minor"/>
        </p:style>
      </p:sp>
      <p:sp>
        <p:nvSpPr>
          <p:cNvPr id="4371" name="CustomShape 4228"/>
          <p:cNvSpPr/>
          <p:nvPr/>
        </p:nvSpPr>
        <p:spPr>
          <a:xfrm>
            <a:off x="5581800" y="4537800"/>
            <a:ext cx="6480" cy="1800"/>
          </a:xfrm>
          <a:custGeom>
            <a:avLst/>
            <a:gdLst/>
            <a:ahLst/>
            <a:rect l="l" t="t" r="r" b="b"/>
            <a:pathLst>
              <a:path w="6858" h="2286">
                <a:moveTo>
                  <a:pt x="0" y="2286"/>
                </a:moveTo>
                <a:lnTo>
                  <a:pt x="6858" y="0"/>
                </a:lnTo>
              </a:path>
            </a:pathLst>
          </a:custGeom>
          <a:noFill/>
          <a:ln w="12954">
            <a:solidFill>
              <a:srgbClr val="3b8b9f"/>
            </a:solidFill>
            <a:round/>
          </a:ln>
        </p:spPr>
        <p:style>
          <a:lnRef idx="0"/>
          <a:fillRef idx="0"/>
          <a:effectRef idx="0"/>
          <a:fontRef idx="minor"/>
        </p:style>
      </p:sp>
      <p:sp>
        <p:nvSpPr>
          <p:cNvPr id="4372" name="CustomShape 4229"/>
          <p:cNvSpPr/>
          <p:nvPr/>
        </p:nvSpPr>
        <p:spPr>
          <a:xfrm>
            <a:off x="5588640" y="4534560"/>
            <a:ext cx="7200" cy="2520"/>
          </a:xfrm>
          <a:custGeom>
            <a:avLst/>
            <a:gdLst/>
            <a:ahLst/>
            <a:rect l="l" t="t" r="r" b="b"/>
            <a:pathLst>
              <a:path w="7620" h="3048">
                <a:moveTo>
                  <a:pt x="0" y="3048"/>
                </a:moveTo>
                <a:lnTo>
                  <a:pt x="7620" y="0"/>
                </a:lnTo>
              </a:path>
            </a:pathLst>
          </a:custGeom>
          <a:noFill/>
          <a:ln w="12954">
            <a:solidFill>
              <a:srgbClr val="3c8fa2"/>
            </a:solidFill>
            <a:round/>
          </a:ln>
        </p:spPr>
        <p:style>
          <a:lnRef idx="0"/>
          <a:fillRef idx="0"/>
          <a:effectRef idx="0"/>
          <a:fontRef idx="minor"/>
        </p:style>
      </p:sp>
      <p:sp>
        <p:nvSpPr>
          <p:cNvPr id="4373" name="CustomShape 4230"/>
          <p:cNvSpPr/>
          <p:nvPr/>
        </p:nvSpPr>
        <p:spPr>
          <a:xfrm>
            <a:off x="5596200" y="4530240"/>
            <a:ext cx="5760" cy="4320"/>
          </a:xfrm>
          <a:custGeom>
            <a:avLst/>
            <a:gdLst/>
            <a:ahLst/>
            <a:rect l="l" t="t" r="r" b="b"/>
            <a:pathLst>
              <a:path w="6096" h="4572">
                <a:moveTo>
                  <a:pt x="0" y="4572"/>
                </a:moveTo>
                <a:lnTo>
                  <a:pt x="6096" y="0"/>
                </a:lnTo>
              </a:path>
            </a:pathLst>
          </a:custGeom>
          <a:noFill/>
          <a:ln w="12954">
            <a:solidFill>
              <a:srgbClr val="3d92a6"/>
            </a:solidFill>
            <a:round/>
          </a:ln>
        </p:spPr>
        <p:style>
          <a:lnRef idx="0"/>
          <a:fillRef idx="0"/>
          <a:effectRef idx="0"/>
          <a:fontRef idx="minor"/>
        </p:style>
      </p:sp>
      <p:sp>
        <p:nvSpPr>
          <p:cNvPr id="4374" name="CustomShape 4231"/>
          <p:cNvSpPr/>
          <p:nvPr/>
        </p:nvSpPr>
        <p:spPr>
          <a:xfrm>
            <a:off x="5602320" y="4525560"/>
            <a:ext cx="6480" cy="4320"/>
          </a:xfrm>
          <a:custGeom>
            <a:avLst/>
            <a:gdLst/>
            <a:ahLst/>
            <a:rect l="l" t="t" r="r" b="b"/>
            <a:pathLst>
              <a:path w="6858" h="4572">
                <a:moveTo>
                  <a:pt x="0" y="4572"/>
                </a:moveTo>
                <a:lnTo>
                  <a:pt x="6858" y="0"/>
                </a:lnTo>
              </a:path>
            </a:pathLst>
          </a:custGeom>
          <a:noFill/>
          <a:ln w="12954">
            <a:solidFill>
              <a:srgbClr val="3f94aa"/>
            </a:solidFill>
            <a:round/>
          </a:ln>
        </p:spPr>
        <p:style>
          <a:lnRef idx="0"/>
          <a:fillRef idx="0"/>
          <a:effectRef idx="0"/>
          <a:fontRef idx="minor"/>
        </p:style>
      </p:sp>
      <p:sp>
        <p:nvSpPr>
          <p:cNvPr id="4375" name="CustomShape 4232"/>
          <p:cNvSpPr/>
          <p:nvPr/>
        </p:nvSpPr>
        <p:spPr>
          <a:xfrm>
            <a:off x="5609160" y="4520160"/>
            <a:ext cx="6480" cy="5040"/>
          </a:xfrm>
          <a:custGeom>
            <a:avLst/>
            <a:gdLst/>
            <a:ahLst/>
            <a:rect l="l" t="t" r="r" b="b"/>
            <a:pathLst>
              <a:path w="6858" h="5334">
                <a:moveTo>
                  <a:pt x="0" y="5333"/>
                </a:moveTo>
                <a:lnTo>
                  <a:pt x="6858" y="0"/>
                </a:lnTo>
              </a:path>
            </a:pathLst>
          </a:custGeom>
          <a:noFill/>
          <a:ln w="12953">
            <a:solidFill>
              <a:srgbClr val="4196ac"/>
            </a:solidFill>
            <a:round/>
          </a:ln>
        </p:spPr>
        <p:style>
          <a:lnRef idx="0"/>
          <a:fillRef idx="0"/>
          <a:effectRef idx="0"/>
          <a:fontRef idx="minor"/>
        </p:style>
      </p:sp>
      <p:sp>
        <p:nvSpPr>
          <p:cNvPr id="4376" name="CustomShape 4233"/>
          <p:cNvSpPr/>
          <p:nvPr/>
        </p:nvSpPr>
        <p:spPr>
          <a:xfrm>
            <a:off x="5616000" y="4514040"/>
            <a:ext cx="5760" cy="5760"/>
          </a:xfrm>
          <a:custGeom>
            <a:avLst/>
            <a:gdLst/>
            <a:ahLst/>
            <a:rect l="l" t="t" r="r" b="b"/>
            <a:pathLst>
              <a:path w="6096" h="6096">
                <a:moveTo>
                  <a:pt x="0" y="6095"/>
                </a:moveTo>
                <a:lnTo>
                  <a:pt x="6095" y="0"/>
                </a:lnTo>
              </a:path>
            </a:pathLst>
          </a:custGeom>
          <a:noFill/>
          <a:ln w="12954">
            <a:solidFill>
              <a:srgbClr val="4198ae"/>
            </a:solidFill>
            <a:round/>
          </a:ln>
        </p:spPr>
        <p:style>
          <a:lnRef idx="0"/>
          <a:fillRef idx="0"/>
          <a:effectRef idx="0"/>
          <a:fontRef idx="minor"/>
        </p:style>
      </p:sp>
      <p:sp>
        <p:nvSpPr>
          <p:cNvPr id="4377" name="CustomShape 4234"/>
          <p:cNvSpPr/>
          <p:nvPr/>
        </p:nvSpPr>
        <p:spPr>
          <a:xfrm>
            <a:off x="5622120" y="4507200"/>
            <a:ext cx="5760" cy="6480"/>
          </a:xfrm>
          <a:custGeom>
            <a:avLst/>
            <a:gdLst/>
            <a:ahLst/>
            <a:rect l="l" t="t" r="r" b="b"/>
            <a:pathLst>
              <a:path w="6096" h="6858">
                <a:moveTo>
                  <a:pt x="0" y="6858"/>
                </a:moveTo>
                <a:lnTo>
                  <a:pt x="6095" y="0"/>
                </a:lnTo>
              </a:path>
            </a:pathLst>
          </a:custGeom>
          <a:noFill/>
          <a:ln w="12953">
            <a:solidFill>
              <a:srgbClr val="4299af"/>
            </a:solidFill>
            <a:round/>
          </a:ln>
        </p:spPr>
        <p:style>
          <a:lnRef idx="0"/>
          <a:fillRef idx="0"/>
          <a:effectRef idx="0"/>
          <a:fontRef idx="minor"/>
        </p:style>
      </p:sp>
      <p:sp>
        <p:nvSpPr>
          <p:cNvPr id="4378" name="CustomShape 4235"/>
          <p:cNvSpPr/>
          <p:nvPr/>
        </p:nvSpPr>
        <p:spPr>
          <a:xfrm>
            <a:off x="5628240" y="4490640"/>
            <a:ext cx="12600" cy="16560"/>
          </a:xfrm>
          <a:custGeom>
            <a:avLst/>
            <a:gdLst/>
            <a:ahLst/>
            <a:rect l="l" t="t" r="r" b="b"/>
            <a:pathLst>
              <a:path w="12953" h="16763">
                <a:moveTo>
                  <a:pt x="0" y="16763"/>
                </a:moveTo>
                <a:lnTo>
                  <a:pt x="12954" y="0"/>
                </a:lnTo>
              </a:path>
            </a:pathLst>
          </a:custGeom>
          <a:noFill/>
          <a:ln w="12954">
            <a:solidFill>
              <a:srgbClr val="439cb2"/>
            </a:solidFill>
            <a:round/>
          </a:ln>
        </p:spPr>
        <p:style>
          <a:lnRef idx="0"/>
          <a:fillRef idx="0"/>
          <a:effectRef idx="0"/>
          <a:fontRef idx="minor"/>
        </p:style>
      </p:sp>
      <p:sp>
        <p:nvSpPr>
          <p:cNvPr id="4379" name="CustomShape 4236"/>
          <p:cNvSpPr/>
          <p:nvPr/>
        </p:nvSpPr>
        <p:spPr>
          <a:xfrm>
            <a:off x="5641200" y="4470480"/>
            <a:ext cx="12600" cy="19440"/>
          </a:xfrm>
          <a:custGeom>
            <a:avLst/>
            <a:gdLst/>
            <a:ahLst/>
            <a:rect l="l" t="t" r="r" b="b"/>
            <a:pathLst>
              <a:path w="12953" h="19812">
                <a:moveTo>
                  <a:pt x="0" y="19812"/>
                </a:moveTo>
                <a:lnTo>
                  <a:pt x="12954" y="0"/>
                </a:lnTo>
              </a:path>
            </a:pathLst>
          </a:custGeom>
          <a:noFill/>
          <a:ln w="12954">
            <a:solidFill>
              <a:srgbClr val="439eb5"/>
            </a:solidFill>
            <a:round/>
          </a:ln>
        </p:spPr>
        <p:style>
          <a:lnRef idx="0"/>
          <a:fillRef idx="0"/>
          <a:effectRef idx="0"/>
          <a:fontRef idx="minor"/>
        </p:style>
      </p:sp>
      <p:sp>
        <p:nvSpPr>
          <p:cNvPr id="4380" name="CustomShape 4237"/>
          <p:cNvSpPr/>
          <p:nvPr/>
        </p:nvSpPr>
        <p:spPr>
          <a:xfrm>
            <a:off x="5654160" y="4447800"/>
            <a:ext cx="11880" cy="22680"/>
          </a:xfrm>
          <a:custGeom>
            <a:avLst/>
            <a:gdLst/>
            <a:ahLst/>
            <a:rect l="l" t="t" r="r" b="b"/>
            <a:pathLst>
              <a:path w="12191" h="22860">
                <a:moveTo>
                  <a:pt x="0" y="22860"/>
                </a:moveTo>
                <a:lnTo>
                  <a:pt x="12191" y="0"/>
                </a:lnTo>
              </a:path>
            </a:pathLst>
          </a:custGeom>
          <a:noFill/>
          <a:ln w="12954">
            <a:solidFill>
              <a:srgbClr val="449fb6"/>
            </a:solidFill>
            <a:round/>
          </a:ln>
        </p:spPr>
        <p:style>
          <a:lnRef idx="0"/>
          <a:fillRef idx="0"/>
          <a:effectRef idx="0"/>
          <a:fontRef idx="minor"/>
        </p:style>
      </p:sp>
      <p:sp>
        <p:nvSpPr>
          <p:cNvPr id="4381" name="CustomShape 4238"/>
          <p:cNvSpPr/>
          <p:nvPr/>
        </p:nvSpPr>
        <p:spPr>
          <a:xfrm>
            <a:off x="5666400" y="4447800"/>
            <a:ext cx="360" cy="77400"/>
          </a:xfrm>
          <a:custGeom>
            <a:avLst/>
            <a:gdLst/>
            <a:ahLst/>
            <a:rect l="l" t="t" r="r" b="b"/>
            <a:pathLst>
              <a:path w="0" h="77724">
                <a:moveTo>
                  <a:pt x="0" y="0"/>
                </a:moveTo>
                <a:lnTo>
                  <a:pt x="0" y="77724"/>
                </a:lnTo>
              </a:path>
            </a:pathLst>
          </a:custGeom>
          <a:noFill/>
          <a:ln w="12954">
            <a:solidFill>
              <a:srgbClr val="4094ab"/>
            </a:solidFill>
            <a:round/>
          </a:ln>
        </p:spPr>
        <p:style>
          <a:lnRef idx="0"/>
          <a:fillRef idx="0"/>
          <a:effectRef idx="0"/>
          <a:fontRef idx="minor"/>
        </p:style>
      </p:sp>
      <p:sp>
        <p:nvSpPr>
          <p:cNvPr id="4382" name="CustomShape 4239"/>
          <p:cNvSpPr/>
          <p:nvPr/>
        </p:nvSpPr>
        <p:spPr>
          <a:xfrm>
            <a:off x="5666400" y="4525560"/>
            <a:ext cx="144360" cy="360"/>
          </a:xfrm>
          <a:custGeom>
            <a:avLst/>
            <a:gdLst/>
            <a:ahLst/>
            <a:rect l="l" t="t" r="r" b="b"/>
            <a:pathLst>
              <a:path w="144779" h="0">
                <a:moveTo>
                  <a:pt x="0" y="0"/>
                </a:moveTo>
                <a:lnTo>
                  <a:pt x="144780" y="0"/>
                </a:lnTo>
              </a:path>
            </a:pathLst>
          </a:custGeom>
          <a:noFill/>
          <a:ln w="12954">
            <a:solidFill>
              <a:srgbClr val="358092"/>
            </a:solidFill>
            <a:round/>
          </a:ln>
        </p:spPr>
        <p:style>
          <a:lnRef idx="0"/>
          <a:fillRef idx="0"/>
          <a:effectRef idx="0"/>
          <a:fontRef idx="minor"/>
        </p:style>
      </p:sp>
      <p:sp>
        <p:nvSpPr>
          <p:cNvPr id="4383" name="CustomShape 4240"/>
          <p:cNvSpPr/>
          <p:nvPr/>
        </p:nvSpPr>
        <p:spPr>
          <a:xfrm>
            <a:off x="581112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4384" name="CustomShape 4241"/>
          <p:cNvSpPr/>
          <p:nvPr/>
        </p:nvSpPr>
        <p:spPr>
          <a:xfrm>
            <a:off x="5800320" y="4500360"/>
            <a:ext cx="10440" cy="2520"/>
          </a:xfrm>
          <a:custGeom>
            <a:avLst/>
            <a:gdLst/>
            <a:ahLst/>
            <a:rect l="l" t="t" r="r" b="b"/>
            <a:pathLst>
              <a:path w="10667" h="3048">
                <a:moveTo>
                  <a:pt x="10667" y="3048"/>
                </a:moveTo>
                <a:lnTo>
                  <a:pt x="0" y="0"/>
                </a:lnTo>
              </a:path>
            </a:pathLst>
          </a:custGeom>
          <a:noFill/>
          <a:ln w="12954">
            <a:solidFill>
              <a:srgbClr val="3b899d"/>
            </a:solidFill>
            <a:round/>
          </a:ln>
        </p:spPr>
        <p:style>
          <a:lnRef idx="0"/>
          <a:fillRef idx="0"/>
          <a:effectRef idx="0"/>
          <a:fontRef idx="minor"/>
        </p:style>
      </p:sp>
      <p:sp>
        <p:nvSpPr>
          <p:cNvPr id="4385" name="CustomShape 4242"/>
          <p:cNvSpPr/>
          <p:nvPr/>
        </p:nvSpPr>
        <p:spPr>
          <a:xfrm>
            <a:off x="5795640" y="4498200"/>
            <a:ext cx="4320" cy="1800"/>
          </a:xfrm>
          <a:custGeom>
            <a:avLst/>
            <a:gdLst/>
            <a:ahLst/>
            <a:rect l="l" t="t" r="r" b="b"/>
            <a:pathLst>
              <a:path w="4572" h="2286">
                <a:moveTo>
                  <a:pt x="4572" y="2286"/>
                </a:moveTo>
                <a:lnTo>
                  <a:pt x="0" y="0"/>
                </a:lnTo>
              </a:path>
            </a:pathLst>
          </a:custGeom>
          <a:noFill/>
          <a:ln w="12954">
            <a:solidFill>
              <a:srgbClr val="3c8fa2"/>
            </a:solidFill>
            <a:round/>
          </a:ln>
        </p:spPr>
        <p:style>
          <a:lnRef idx="0"/>
          <a:fillRef idx="0"/>
          <a:effectRef idx="0"/>
          <a:fontRef idx="minor"/>
        </p:style>
      </p:sp>
      <p:sp>
        <p:nvSpPr>
          <p:cNvPr id="4386" name="CustomShape 4243"/>
          <p:cNvSpPr/>
          <p:nvPr/>
        </p:nvSpPr>
        <p:spPr>
          <a:xfrm>
            <a:off x="5791320" y="4495680"/>
            <a:ext cx="4320" cy="1800"/>
          </a:xfrm>
          <a:custGeom>
            <a:avLst/>
            <a:gdLst/>
            <a:ahLst/>
            <a:rect l="l" t="t" r="r" b="b"/>
            <a:pathLst>
              <a:path w="4572" h="2286">
                <a:moveTo>
                  <a:pt x="4572" y="2286"/>
                </a:moveTo>
                <a:lnTo>
                  <a:pt x="0" y="0"/>
                </a:lnTo>
              </a:path>
            </a:pathLst>
          </a:custGeom>
          <a:noFill/>
          <a:ln w="12954">
            <a:solidFill>
              <a:srgbClr val="3d92a6"/>
            </a:solidFill>
            <a:round/>
          </a:ln>
        </p:spPr>
        <p:style>
          <a:lnRef idx="0"/>
          <a:fillRef idx="0"/>
          <a:effectRef idx="0"/>
          <a:fontRef idx="minor"/>
        </p:style>
      </p:sp>
      <p:sp>
        <p:nvSpPr>
          <p:cNvPr id="4387" name="CustomShape 4244"/>
          <p:cNvSpPr/>
          <p:nvPr/>
        </p:nvSpPr>
        <p:spPr>
          <a:xfrm>
            <a:off x="5788080" y="4492800"/>
            <a:ext cx="2520" cy="2520"/>
          </a:xfrm>
          <a:custGeom>
            <a:avLst/>
            <a:gdLst/>
            <a:ahLst/>
            <a:rect l="l" t="t" r="r" b="b"/>
            <a:pathLst>
              <a:path w="3048" h="3048">
                <a:moveTo>
                  <a:pt x="3048" y="3048"/>
                </a:moveTo>
                <a:lnTo>
                  <a:pt x="0" y="0"/>
                </a:lnTo>
              </a:path>
            </a:pathLst>
          </a:custGeom>
          <a:noFill/>
          <a:ln w="12954">
            <a:solidFill>
              <a:srgbClr val="4095ac"/>
            </a:solidFill>
            <a:round/>
          </a:ln>
        </p:spPr>
        <p:style>
          <a:lnRef idx="0"/>
          <a:fillRef idx="0"/>
          <a:effectRef idx="0"/>
          <a:fontRef idx="minor"/>
        </p:style>
      </p:sp>
      <p:sp>
        <p:nvSpPr>
          <p:cNvPr id="4388" name="CustomShape 4245"/>
          <p:cNvSpPr/>
          <p:nvPr/>
        </p:nvSpPr>
        <p:spPr>
          <a:xfrm>
            <a:off x="5785200" y="4489560"/>
            <a:ext cx="2520" cy="2520"/>
          </a:xfrm>
          <a:custGeom>
            <a:avLst/>
            <a:gdLst/>
            <a:ahLst/>
            <a:rect l="l" t="t" r="r" b="b"/>
            <a:pathLst>
              <a:path w="3048" h="3048">
                <a:moveTo>
                  <a:pt x="3048" y="3048"/>
                </a:moveTo>
                <a:lnTo>
                  <a:pt x="0" y="0"/>
                </a:lnTo>
              </a:path>
            </a:pathLst>
          </a:custGeom>
          <a:noFill/>
          <a:ln w="12954">
            <a:solidFill>
              <a:srgbClr val="4299af"/>
            </a:solidFill>
            <a:round/>
          </a:ln>
        </p:spPr>
        <p:style>
          <a:lnRef idx="0"/>
          <a:fillRef idx="0"/>
          <a:effectRef idx="0"/>
          <a:fontRef idx="minor"/>
        </p:style>
      </p:sp>
      <p:sp>
        <p:nvSpPr>
          <p:cNvPr id="4389" name="CustomShape 4246"/>
          <p:cNvSpPr/>
          <p:nvPr/>
        </p:nvSpPr>
        <p:spPr>
          <a:xfrm>
            <a:off x="5781960" y="4485960"/>
            <a:ext cx="2520" cy="3600"/>
          </a:xfrm>
          <a:custGeom>
            <a:avLst/>
            <a:gdLst/>
            <a:ahLst/>
            <a:rect l="l" t="t" r="r" b="b"/>
            <a:pathLst>
              <a:path w="3048" h="3810">
                <a:moveTo>
                  <a:pt x="3048" y="3810"/>
                </a:moveTo>
                <a:lnTo>
                  <a:pt x="0" y="0"/>
                </a:lnTo>
              </a:path>
            </a:pathLst>
          </a:custGeom>
          <a:noFill/>
          <a:ln w="12954">
            <a:solidFill>
              <a:srgbClr val="439db4"/>
            </a:solidFill>
            <a:round/>
          </a:ln>
        </p:spPr>
        <p:style>
          <a:lnRef idx="0"/>
          <a:fillRef idx="0"/>
          <a:effectRef idx="0"/>
          <a:fontRef idx="minor"/>
        </p:style>
      </p:sp>
      <p:sp>
        <p:nvSpPr>
          <p:cNvPr id="4390" name="CustomShape 4247"/>
          <p:cNvSpPr/>
          <p:nvPr/>
        </p:nvSpPr>
        <p:spPr>
          <a:xfrm>
            <a:off x="5779800" y="4482000"/>
            <a:ext cx="1800" cy="3600"/>
          </a:xfrm>
          <a:custGeom>
            <a:avLst/>
            <a:gdLst/>
            <a:ahLst/>
            <a:rect l="l" t="t" r="r" b="b"/>
            <a:pathLst>
              <a:path w="2286" h="3810">
                <a:moveTo>
                  <a:pt x="2286" y="3810"/>
                </a:moveTo>
                <a:lnTo>
                  <a:pt x="0" y="0"/>
                </a:lnTo>
              </a:path>
            </a:pathLst>
          </a:custGeom>
          <a:noFill/>
          <a:ln w="12954">
            <a:solidFill>
              <a:srgbClr val="449fb7"/>
            </a:solidFill>
            <a:round/>
          </a:ln>
        </p:spPr>
        <p:style>
          <a:lnRef idx="0"/>
          <a:fillRef idx="0"/>
          <a:effectRef idx="0"/>
          <a:fontRef idx="minor"/>
        </p:style>
      </p:sp>
      <p:sp>
        <p:nvSpPr>
          <p:cNvPr id="4391" name="CustomShape 4248"/>
          <p:cNvSpPr/>
          <p:nvPr/>
        </p:nvSpPr>
        <p:spPr>
          <a:xfrm>
            <a:off x="5778360" y="4476600"/>
            <a:ext cx="1080" cy="5040"/>
          </a:xfrm>
          <a:custGeom>
            <a:avLst/>
            <a:gdLst/>
            <a:ahLst/>
            <a:rect l="l" t="t" r="r" b="b"/>
            <a:pathLst>
              <a:path w="1524" h="5334">
                <a:moveTo>
                  <a:pt x="1524" y="5334"/>
                </a:moveTo>
                <a:lnTo>
                  <a:pt x="0" y="0"/>
                </a:lnTo>
              </a:path>
            </a:pathLst>
          </a:custGeom>
          <a:noFill/>
          <a:ln w="12954">
            <a:solidFill>
              <a:srgbClr val="45a1b8"/>
            </a:solidFill>
            <a:round/>
          </a:ln>
        </p:spPr>
        <p:style>
          <a:lnRef idx="0"/>
          <a:fillRef idx="0"/>
          <a:effectRef idx="0"/>
          <a:fontRef idx="minor"/>
        </p:style>
      </p:sp>
      <p:sp>
        <p:nvSpPr>
          <p:cNvPr id="4392" name="CustomShape 4249"/>
          <p:cNvSpPr/>
          <p:nvPr/>
        </p:nvSpPr>
        <p:spPr>
          <a:xfrm>
            <a:off x="5776560" y="4470480"/>
            <a:ext cx="1080" cy="5760"/>
          </a:xfrm>
          <a:custGeom>
            <a:avLst/>
            <a:gdLst/>
            <a:ahLst/>
            <a:rect l="l" t="t" r="r" b="b"/>
            <a:pathLst>
              <a:path w="1524" h="6096">
                <a:moveTo>
                  <a:pt x="1524" y="6095"/>
                </a:moveTo>
                <a:lnTo>
                  <a:pt x="0" y="0"/>
                </a:lnTo>
              </a:path>
            </a:pathLst>
          </a:custGeom>
          <a:noFill/>
          <a:ln w="12954">
            <a:solidFill>
              <a:srgbClr val="45a2b9"/>
            </a:solidFill>
            <a:round/>
          </a:ln>
        </p:spPr>
        <p:style>
          <a:lnRef idx="0"/>
          <a:fillRef idx="0"/>
          <a:effectRef idx="0"/>
          <a:fontRef idx="minor"/>
        </p:style>
      </p:sp>
      <p:sp>
        <p:nvSpPr>
          <p:cNvPr id="4393" name="CustomShape 4250"/>
          <p:cNvSpPr/>
          <p:nvPr/>
        </p:nvSpPr>
        <p:spPr>
          <a:xfrm>
            <a:off x="5774400" y="4453200"/>
            <a:ext cx="1800" cy="17280"/>
          </a:xfrm>
          <a:custGeom>
            <a:avLst/>
            <a:gdLst/>
            <a:ahLst/>
            <a:rect l="l" t="t" r="r" b="b"/>
            <a:pathLst>
              <a:path w="2286" h="17525">
                <a:moveTo>
                  <a:pt x="2286" y="17525"/>
                </a:moveTo>
                <a:lnTo>
                  <a:pt x="0" y="0"/>
                </a:lnTo>
              </a:path>
            </a:pathLst>
          </a:custGeom>
          <a:noFill/>
          <a:ln w="12954">
            <a:solidFill>
              <a:srgbClr val="46a2ba"/>
            </a:solidFill>
            <a:round/>
          </a:ln>
        </p:spPr>
        <p:style>
          <a:lnRef idx="0"/>
          <a:fillRef idx="0"/>
          <a:effectRef idx="0"/>
          <a:fontRef idx="minor"/>
        </p:style>
      </p:sp>
      <p:sp>
        <p:nvSpPr>
          <p:cNvPr id="4394" name="CustomShape 4251"/>
          <p:cNvSpPr/>
          <p:nvPr/>
        </p:nvSpPr>
        <p:spPr>
          <a:xfrm>
            <a:off x="5772960" y="3940200"/>
            <a:ext cx="1080" cy="512640"/>
          </a:xfrm>
          <a:custGeom>
            <a:avLst/>
            <a:gdLst/>
            <a:ahLst/>
            <a:rect l="l" t="t" r="r" b="b"/>
            <a:pathLst>
              <a:path w="1524" h="512825">
                <a:moveTo>
                  <a:pt x="1524" y="512825"/>
                </a:moveTo>
                <a:lnTo>
                  <a:pt x="0" y="488441"/>
                </a:lnTo>
                <a:lnTo>
                  <a:pt x="0" y="458723"/>
                </a:lnTo>
                <a:lnTo>
                  <a:pt x="0" y="0"/>
                </a:lnTo>
              </a:path>
            </a:pathLst>
          </a:custGeom>
          <a:noFill/>
          <a:ln w="12953">
            <a:solidFill>
              <a:srgbClr val="46a3ba"/>
            </a:solidFill>
            <a:round/>
          </a:ln>
        </p:spPr>
        <p:style>
          <a:lnRef idx="0"/>
          <a:fillRef idx="0"/>
          <a:effectRef idx="0"/>
          <a:fontRef idx="minor"/>
        </p:style>
      </p:sp>
      <p:sp>
        <p:nvSpPr>
          <p:cNvPr id="4395" name="CustomShape 4252"/>
          <p:cNvSpPr/>
          <p:nvPr/>
        </p:nvSpPr>
        <p:spPr>
          <a:xfrm>
            <a:off x="5861160" y="3515040"/>
            <a:ext cx="306000" cy="161280"/>
          </a:xfrm>
          <a:custGeom>
            <a:avLst/>
            <a:gdLst/>
            <a:ahLst/>
            <a:rect l="l" t="t" r="r" b="b"/>
            <a:pathLst>
              <a:path w="306324" h="161544">
                <a:moveTo>
                  <a:pt x="144779" y="161544"/>
                </a:moveTo>
                <a:lnTo>
                  <a:pt x="306323" y="0"/>
                </a:lnTo>
                <a:lnTo>
                  <a:pt x="162305" y="0"/>
                </a:lnTo>
                <a:lnTo>
                  <a:pt x="0" y="161544"/>
                </a:lnTo>
                <a:lnTo>
                  <a:pt x="144779" y="161544"/>
                </a:lnTo>
                <a:close/>
              </a:path>
            </a:pathLst>
          </a:custGeom>
          <a:solidFill>
            <a:srgbClr val="3b9797"/>
          </a:solidFill>
          <a:ln w="0">
            <a:noFill/>
          </a:ln>
        </p:spPr>
        <p:style>
          <a:lnRef idx="0"/>
          <a:fillRef idx="0"/>
          <a:effectRef idx="0"/>
          <a:fontRef idx="minor"/>
        </p:style>
      </p:sp>
      <p:sp>
        <p:nvSpPr>
          <p:cNvPr id="4396" name="CustomShape 4253"/>
          <p:cNvSpPr/>
          <p:nvPr/>
        </p:nvSpPr>
        <p:spPr>
          <a:xfrm>
            <a:off x="6006240" y="351504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4397" name="CustomShape 4254"/>
          <p:cNvSpPr/>
          <p:nvPr/>
        </p:nvSpPr>
        <p:spPr>
          <a:xfrm>
            <a:off x="5880240" y="4330440"/>
            <a:ext cx="165600" cy="164160"/>
          </a:xfrm>
          <a:custGeom>
            <a:avLst/>
            <a:gdLst/>
            <a:ahLst/>
            <a:rect l="l" t="t" r="r" b="b"/>
            <a:pathLst>
              <a:path w="166115" h="164591">
                <a:moveTo>
                  <a:pt x="3810" y="161543"/>
                </a:moveTo>
                <a:lnTo>
                  <a:pt x="166116" y="0"/>
                </a:lnTo>
                <a:lnTo>
                  <a:pt x="162306" y="3047"/>
                </a:lnTo>
                <a:lnTo>
                  <a:pt x="0" y="164591"/>
                </a:lnTo>
                <a:lnTo>
                  <a:pt x="3810" y="161543"/>
                </a:lnTo>
                <a:close/>
              </a:path>
            </a:pathLst>
          </a:custGeom>
          <a:solidFill>
            <a:srgbClr val="51cbcb"/>
          </a:solidFill>
          <a:ln w="0">
            <a:noFill/>
          </a:ln>
        </p:spPr>
        <p:style>
          <a:lnRef idx="0"/>
          <a:fillRef idx="0"/>
          <a:effectRef idx="0"/>
          <a:fontRef idx="minor"/>
        </p:style>
      </p:sp>
      <p:sp>
        <p:nvSpPr>
          <p:cNvPr id="4398" name="CustomShape 4255"/>
          <p:cNvSpPr/>
          <p:nvPr/>
        </p:nvSpPr>
        <p:spPr>
          <a:xfrm>
            <a:off x="5884200" y="4330440"/>
            <a:ext cx="162000" cy="161280"/>
          </a:xfrm>
          <a:custGeom>
            <a:avLst/>
            <a:gdLst/>
            <a:ahLst/>
            <a:rect l="l" t="t" r="r" b="b"/>
            <a:pathLst>
              <a:path w="162305" h="161544">
                <a:moveTo>
                  <a:pt x="0" y="161543"/>
                </a:moveTo>
                <a:lnTo>
                  <a:pt x="162306" y="0"/>
                </a:lnTo>
              </a:path>
            </a:pathLst>
          </a:custGeom>
          <a:noFill/>
          <a:ln w="762">
            <a:solidFill>
              <a:srgbClr val="51cbcb"/>
            </a:solidFill>
            <a:round/>
          </a:ln>
        </p:spPr>
        <p:style>
          <a:lnRef idx="0"/>
          <a:fillRef idx="0"/>
          <a:effectRef idx="0"/>
          <a:fontRef idx="minor"/>
        </p:style>
      </p:sp>
      <p:sp>
        <p:nvSpPr>
          <p:cNvPr id="4399" name="CustomShape 4256"/>
          <p:cNvSpPr/>
          <p:nvPr/>
        </p:nvSpPr>
        <p:spPr>
          <a:xfrm>
            <a:off x="5876640" y="4333320"/>
            <a:ext cx="165600" cy="164160"/>
          </a:xfrm>
          <a:custGeom>
            <a:avLst/>
            <a:gdLst/>
            <a:ahLst/>
            <a:rect l="l" t="t" r="r" b="b"/>
            <a:pathLst>
              <a:path w="166115" h="164591">
                <a:moveTo>
                  <a:pt x="3810" y="161543"/>
                </a:moveTo>
                <a:lnTo>
                  <a:pt x="166116" y="0"/>
                </a:lnTo>
                <a:lnTo>
                  <a:pt x="161544" y="3047"/>
                </a:lnTo>
                <a:lnTo>
                  <a:pt x="0" y="164591"/>
                </a:lnTo>
                <a:lnTo>
                  <a:pt x="3810" y="161543"/>
                </a:lnTo>
                <a:close/>
              </a:path>
            </a:pathLst>
          </a:custGeom>
          <a:solidFill>
            <a:srgbClr val="4ec4c4"/>
          </a:solidFill>
          <a:ln w="0">
            <a:noFill/>
          </a:ln>
        </p:spPr>
        <p:style>
          <a:lnRef idx="0"/>
          <a:fillRef idx="0"/>
          <a:effectRef idx="0"/>
          <a:fontRef idx="minor"/>
        </p:style>
      </p:sp>
      <p:sp>
        <p:nvSpPr>
          <p:cNvPr id="4400" name="CustomShape 4257"/>
          <p:cNvSpPr/>
          <p:nvPr/>
        </p:nvSpPr>
        <p:spPr>
          <a:xfrm>
            <a:off x="5880240" y="4333320"/>
            <a:ext cx="162000" cy="161280"/>
          </a:xfrm>
          <a:custGeom>
            <a:avLst/>
            <a:gdLst/>
            <a:ahLst/>
            <a:rect l="l" t="t" r="r" b="b"/>
            <a:pathLst>
              <a:path w="162305" h="161544">
                <a:moveTo>
                  <a:pt x="0" y="161543"/>
                </a:moveTo>
                <a:lnTo>
                  <a:pt x="162306" y="0"/>
                </a:lnTo>
              </a:path>
            </a:pathLst>
          </a:custGeom>
          <a:noFill/>
          <a:ln w="762">
            <a:solidFill>
              <a:srgbClr val="4ec4c4"/>
            </a:solidFill>
            <a:round/>
          </a:ln>
        </p:spPr>
        <p:style>
          <a:lnRef idx="0"/>
          <a:fillRef idx="0"/>
          <a:effectRef idx="0"/>
          <a:fontRef idx="minor"/>
        </p:style>
      </p:sp>
      <p:sp>
        <p:nvSpPr>
          <p:cNvPr id="4401" name="CustomShape 4258"/>
          <p:cNvSpPr/>
          <p:nvPr/>
        </p:nvSpPr>
        <p:spPr>
          <a:xfrm>
            <a:off x="5871960" y="4336560"/>
            <a:ext cx="165600" cy="163440"/>
          </a:xfrm>
          <a:custGeom>
            <a:avLst/>
            <a:gdLst/>
            <a:ahLst/>
            <a:rect l="l" t="t" r="r" b="b"/>
            <a:pathLst>
              <a:path w="166115" h="163829">
                <a:moveTo>
                  <a:pt x="4572" y="161544"/>
                </a:moveTo>
                <a:lnTo>
                  <a:pt x="166116" y="0"/>
                </a:lnTo>
                <a:lnTo>
                  <a:pt x="161544" y="2286"/>
                </a:lnTo>
                <a:lnTo>
                  <a:pt x="0" y="163830"/>
                </a:lnTo>
                <a:lnTo>
                  <a:pt x="4572" y="161544"/>
                </a:lnTo>
                <a:close/>
              </a:path>
            </a:pathLst>
          </a:custGeom>
          <a:solidFill>
            <a:srgbClr val="4abbbb"/>
          </a:solidFill>
          <a:ln w="0">
            <a:noFill/>
          </a:ln>
        </p:spPr>
        <p:style>
          <a:lnRef idx="0"/>
          <a:fillRef idx="0"/>
          <a:effectRef idx="0"/>
          <a:fontRef idx="minor"/>
        </p:style>
      </p:sp>
      <p:sp>
        <p:nvSpPr>
          <p:cNvPr id="4402" name="CustomShape 4259"/>
          <p:cNvSpPr/>
          <p:nvPr/>
        </p:nvSpPr>
        <p:spPr>
          <a:xfrm>
            <a:off x="5876640" y="4336560"/>
            <a:ext cx="161280" cy="161280"/>
          </a:xfrm>
          <a:custGeom>
            <a:avLst/>
            <a:gdLst/>
            <a:ahLst/>
            <a:rect l="l" t="t" r="r" b="b"/>
            <a:pathLst>
              <a:path w="161544" h="161544">
                <a:moveTo>
                  <a:pt x="0" y="161544"/>
                </a:moveTo>
                <a:lnTo>
                  <a:pt x="161544" y="0"/>
                </a:lnTo>
              </a:path>
            </a:pathLst>
          </a:custGeom>
          <a:noFill/>
          <a:ln w="762">
            <a:solidFill>
              <a:srgbClr val="4abbbb"/>
            </a:solidFill>
            <a:round/>
          </a:ln>
        </p:spPr>
        <p:style>
          <a:lnRef idx="0"/>
          <a:fillRef idx="0"/>
          <a:effectRef idx="0"/>
          <a:fontRef idx="minor"/>
        </p:style>
      </p:sp>
      <p:sp>
        <p:nvSpPr>
          <p:cNvPr id="4403" name="CustomShape 4260"/>
          <p:cNvSpPr/>
          <p:nvPr/>
        </p:nvSpPr>
        <p:spPr>
          <a:xfrm>
            <a:off x="5866560" y="4338720"/>
            <a:ext cx="166680" cy="162720"/>
          </a:xfrm>
          <a:custGeom>
            <a:avLst/>
            <a:gdLst/>
            <a:ahLst/>
            <a:rect l="l" t="t" r="r" b="b"/>
            <a:pathLst>
              <a:path w="166877" h="163067">
                <a:moveTo>
                  <a:pt x="5334" y="161544"/>
                </a:moveTo>
                <a:lnTo>
                  <a:pt x="166878" y="0"/>
                </a:lnTo>
                <a:lnTo>
                  <a:pt x="162306" y="1524"/>
                </a:lnTo>
                <a:lnTo>
                  <a:pt x="0" y="163068"/>
                </a:lnTo>
                <a:lnTo>
                  <a:pt x="5334" y="161544"/>
                </a:lnTo>
                <a:close/>
              </a:path>
            </a:pathLst>
          </a:custGeom>
          <a:solidFill>
            <a:srgbClr val="47b4b4"/>
          </a:solidFill>
          <a:ln w="0">
            <a:noFill/>
          </a:ln>
        </p:spPr>
        <p:style>
          <a:lnRef idx="0"/>
          <a:fillRef idx="0"/>
          <a:effectRef idx="0"/>
          <a:fontRef idx="minor"/>
        </p:style>
      </p:sp>
      <p:sp>
        <p:nvSpPr>
          <p:cNvPr id="4404" name="CustomShape 4261"/>
          <p:cNvSpPr/>
          <p:nvPr/>
        </p:nvSpPr>
        <p:spPr>
          <a:xfrm>
            <a:off x="5871960" y="4338720"/>
            <a:ext cx="161280" cy="161280"/>
          </a:xfrm>
          <a:custGeom>
            <a:avLst/>
            <a:gdLst/>
            <a:ahLst/>
            <a:rect l="l" t="t" r="r" b="b"/>
            <a:pathLst>
              <a:path w="161544" h="161544">
                <a:moveTo>
                  <a:pt x="0" y="161544"/>
                </a:moveTo>
                <a:lnTo>
                  <a:pt x="161544" y="0"/>
                </a:lnTo>
              </a:path>
            </a:pathLst>
          </a:custGeom>
          <a:noFill/>
          <a:ln w="762">
            <a:solidFill>
              <a:srgbClr val="47b4b4"/>
            </a:solidFill>
            <a:round/>
          </a:ln>
        </p:spPr>
        <p:style>
          <a:lnRef idx="0"/>
          <a:fillRef idx="0"/>
          <a:effectRef idx="0"/>
          <a:fontRef idx="minor"/>
        </p:style>
      </p:sp>
      <p:sp>
        <p:nvSpPr>
          <p:cNvPr id="4405" name="CustomShape 4262"/>
          <p:cNvSpPr/>
          <p:nvPr/>
        </p:nvSpPr>
        <p:spPr>
          <a:xfrm>
            <a:off x="5869800" y="4338720"/>
            <a:ext cx="163440" cy="162000"/>
          </a:xfrm>
          <a:custGeom>
            <a:avLst/>
            <a:gdLst/>
            <a:ahLst/>
            <a:rect l="l" t="t" r="r" b="b"/>
            <a:pathLst>
              <a:path w="163829" h="162305">
                <a:moveTo>
                  <a:pt x="2286" y="161544"/>
                </a:moveTo>
                <a:lnTo>
                  <a:pt x="163830" y="0"/>
                </a:lnTo>
                <a:lnTo>
                  <a:pt x="161544" y="762"/>
                </a:lnTo>
                <a:lnTo>
                  <a:pt x="0" y="162306"/>
                </a:lnTo>
                <a:lnTo>
                  <a:pt x="2286" y="161544"/>
                </a:lnTo>
                <a:close/>
              </a:path>
            </a:pathLst>
          </a:custGeom>
          <a:solidFill>
            <a:srgbClr val="47b4b4"/>
          </a:solidFill>
          <a:ln w="0">
            <a:noFill/>
          </a:ln>
        </p:spPr>
        <p:style>
          <a:lnRef idx="0"/>
          <a:fillRef idx="0"/>
          <a:effectRef idx="0"/>
          <a:fontRef idx="minor"/>
        </p:style>
      </p:sp>
      <p:sp>
        <p:nvSpPr>
          <p:cNvPr id="4406" name="CustomShape 4263"/>
          <p:cNvSpPr/>
          <p:nvPr/>
        </p:nvSpPr>
        <p:spPr>
          <a:xfrm>
            <a:off x="5866560" y="4339440"/>
            <a:ext cx="164160" cy="162000"/>
          </a:xfrm>
          <a:custGeom>
            <a:avLst/>
            <a:gdLst/>
            <a:ahLst/>
            <a:rect l="l" t="t" r="r" b="b"/>
            <a:pathLst>
              <a:path w="164591" h="162305">
                <a:moveTo>
                  <a:pt x="3048" y="161543"/>
                </a:moveTo>
                <a:lnTo>
                  <a:pt x="164592" y="0"/>
                </a:lnTo>
                <a:lnTo>
                  <a:pt x="162306" y="761"/>
                </a:lnTo>
                <a:lnTo>
                  <a:pt x="0" y="162305"/>
                </a:lnTo>
                <a:lnTo>
                  <a:pt x="3048" y="161543"/>
                </a:lnTo>
                <a:close/>
              </a:path>
            </a:pathLst>
          </a:custGeom>
          <a:solidFill>
            <a:srgbClr val="46afaf"/>
          </a:solidFill>
          <a:ln w="0">
            <a:noFill/>
          </a:ln>
        </p:spPr>
        <p:style>
          <a:lnRef idx="0"/>
          <a:fillRef idx="0"/>
          <a:effectRef idx="0"/>
          <a:fontRef idx="minor"/>
        </p:style>
      </p:sp>
      <p:sp>
        <p:nvSpPr>
          <p:cNvPr id="4407" name="CustomShape 4264"/>
          <p:cNvSpPr/>
          <p:nvPr/>
        </p:nvSpPr>
        <p:spPr>
          <a:xfrm>
            <a:off x="5861160" y="4340520"/>
            <a:ext cx="167400" cy="162720"/>
          </a:xfrm>
          <a:custGeom>
            <a:avLst/>
            <a:gdLst/>
            <a:ahLst/>
            <a:rect l="l" t="t" r="r" b="b"/>
            <a:pathLst>
              <a:path w="167639" h="163067">
                <a:moveTo>
                  <a:pt x="5334" y="161543"/>
                </a:moveTo>
                <a:lnTo>
                  <a:pt x="167640" y="0"/>
                </a:lnTo>
                <a:lnTo>
                  <a:pt x="162306" y="1523"/>
                </a:lnTo>
                <a:lnTo>
                  <a:pt x="0" y="163067"/>
                </a:lnTo>
                <a:lnTo>
                  <a:pt x="5334" y="161543"/>
                </a:lnTo>
                <a:close/>
              </a:path>
            </a:pathLst>
          </a:custGeom>
          <a:solidFill>
            <a:srgbClr val="44acac"/>
          </a:solidFill>
          <a:ln w="0">
            <a:noFill/>
          </a:ln>
        </p:spPr>
        <p:style>
          <a:lnRef idx="0"/>
          <a:fillRef idx="0"/>
          <a:effectRef idx="0"/>
          <a:fontRef idx="minor"/>
        </p:style>
      </p:sp>
      <p:sp>
        <p:nvSpPr>
          <p:cNvPr id="4408" name="CustomShape 4265"/>
          <p:cNvSpPr/>
          <p:nvPr/>
        </p:nvSpPr>
        <p:spPr>
          <a:xfrm>
            <a:off x="5866560" y="4340520"/>
            <a:ext cx="162000" cy="161280"/>
          </a:xfrm>
          <a:custGeom>
            <a:avLst/>
            <a:gdLst/>
            <a:ahLst/>
            <a:rect l="l" t="t" r="r" b="b"/>
            <a:pathLst>
              <a:path w="162305" h="161544">
                <a:moveTo>
                  <a:pt x="0" y="161543"/>
                </a:moveTo>
                <a:lnTo>
                  <a:pt x="162306" y="0"/>
                </a:lnTo>
              </a:path>
            </a:pathLst>
          </a:custGeom>
          <a:noFill/>
          <a:ln w="762">
            <a:solidFill>
              <a:srgbClr val="44acac"/>
            </a:solidFill>
            <a:round/>
          </a:ln>
        </p:spPr>
        <p:style>
          <a:lnRef idx="0"/>
          <a:fillRef idx="0"/>
          <a:effectRef idx="0"/>
          <a:fontRef idx="minor"/>
        </p:style>
      </p:sp>
      <p:sp>
        <p:nvSpPr>
          <p:cNvPr id="4409" name="CustomShape 4266"/>
          <p:cNvSpPr/>
          <p:nvPr/>
        </p:nvSpPr>
        <p:spPr>
          <a:xfrm>
            <a:off x="5864400" y="4340520"/>
            <a:ext cx="164160" cy="162000"/>
          </a:xfrm>
          <a:custGeom>
            <a:avLst/>
            <a:gdLst/>
            <a:ahLst/>
            <a:rect l="l" t="t" r="r" b="b"/>
            <a:pathLst>
              <a:path w="164591" h="162305">
                <a:moveTo>
                  <a:pt x="2286" y="161543"/>
                </a:moveTo>
                <a:lnTo>
                  <a:pt x="164592" y="0"/>
                </a:lnTo>
                <a:lnTo>
                  <a:pt x="161544" y="761"/>
                </a:lnTo>
                <a:lnTo>
                  <a:pt x="0" y="162305"/>
                </a:lnTo>
                <a:lnTo>
                  <a:pt x="2286" y="161543"/>
                </a:lnTo>
                <a:close/>
              </a:path>
            </a:pathLst>
          </a:custGeom>
          <a:solidFill>
            <a:srgbClr val="44acac"/>
          </a:solidFill>
          <a:ln w="0">
            <a:noFill/>
          </a:ln>
        </p:spPr>
        <p:style>
          <a:lnRef idx="0"/>
          <a:fillRef idx="0"/>
          <a:effectRef idx="0"/>
          <a:fontRef idx="minor"/>
        </p:style>
      </p:sp>
      <p:sp>
        <p:nvSpPr>
          <p:cNvPr id="4410" name="CustomShape 4267"/>
          <p:cNvSpPr/>
          <p:nvPr/>
        </p:nvSpPr>
        <p:spPr>
          <a:xfrm>
            <a:off x="5861160" y="4341240"/>
            <a:ext cx="164160" cy="162000"/>
          </a:xfrm>
          <a:custGeom>
            <a:avLst/>
            <a:gdLst/>
            <a:ahLst/>
            <a:rect l="l" t="t" r="r" b="b"/>
            <a:pathLst>
              <a:path w="164591" h="162305">
                <a:moveTo>
                  <a:pt x="3048" y="161543"/>
                </a:moveTo>
                <a:lnTo>
                  <a:pt x="164592" y="0"/>
                </a:lnTo>
                <a:lnTo>
                  <a:pt x="162306" y="761"/>
                </a:lnTo>
                <a:lnTo>
                  <a:pt x="0" y="162305"/>
                </a:lnTo>
                <a:lnTo>
                  <a:pt x="3048" y="161543"/>
                </a:lnTo>
                <a:close/>
              </a:path>
            </a:pathLst>
          </a:custGeom>
          <a:solidFill>
            <a:srgbClr val="43aaaa"/>
          </a:solidFill>
          <a:ln w="0">
            <a:noFill/>
          </a:ln>
        </p:spPr>
        <p:style>
          <a:lnRef idx="0"/>
          <a:fillRef idx="0"/>
          <a:effectRef idx="0"/>
          <a:fontRef idx="minor"/>
        </p:style>
      </p:sp>
      <p:sp>
        <p:nvSpPr>
          <p:cNvPr id="4411" name="CustomShape 4268"/>
          <p:cNvSpPr/>
          <p:nvPr/>
        </p:nvSpPr>
        <p:spPr>
          <a:xfrm>
            <a:off x="6045120" y="4341960"/>
            <a:ext cx="161280" cy="183240"/>
          </a:xfrm>
          <a:custGeom>
            <a:avLst/>
            <a:gdLst/>
            <a:ahLst/>
            <a:rect l="l" t="t" r="r" b="b"/>
            <a:pathLst>
              <a:path w="161544" h="183641">
                <a:moveTo>
                  <a:pt x="0" y="183642"/>
                </a:moveTo>
                <a:lnTo>
                  <a:pt x="161544" y="22098"/>
                </a:lnTo>
                <a:lnTo>
                  <a:pt x="161544" y="0"/>
                </a:lnTo>
                <a:lnTo>
                  <a:pt x="0" y="161544"/>
                </a:lnTo>
                <a:lnTo>
                  <a:pt x="0" y="183642"/>
                </a:lnTo>
                <a:close/>
              </a:path>
            </a:pathLst>
          </a:custGeom>
          <a:solidFill>
            <a:srgbClr val="59e0e0"/>
          </a:solidFill>
          <a:ln w="0">
            <a:noFill/>
          </a:ln>
        </p:spPr>
        <p:style>
          <a:lnRef idx="0"/>
          <a:fillRef idx="0"/>
          <a:effectRef idx="0"/>
          <a:fontRef idx="minor"/>
        </p:style>
      </p:sp>
      <p:sp>
        <p:nvSpPr>
          <p:cNvPr id="4412" name="CustomShape 4269"/>
          <p:cNvSpPr/>
          <p:nvPr/>
        </p:nvSpPr>
        <p:spPr>
          <a:xfrm>
            <a:off x="6045120" y="43639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413" name="CustomShape 4270"/>
          <p:cNvSpPr/>
          <p:nvPr/>
        </p:nvSpPr>
        <p:spPr>
          <a:xfrm>
            <a:off x="6034320" y="4338720"/>
            <a:ext cx="171720" cy="164160"/>
          </a:xfrm>
          <a:custGeom>
            <a:avLst/>
            <a:gdLst/>
            <a:ahLst/>
            <a:rect l="l" t="t" r="r" b="b"/>
            <a:pathLst>
              <a:path w="172212" h="164591">
                <a:moveTo>
                  <a:pt x="10667" y="164591"/>
                </a:moveTo>
                <a:lnTo>
                  <a:pt x="172211" y="3047"/>
                </a:lnTo>
                <a:lnTo>
                  <a:pt x="161543" y="0"/>
                </a:lnTo>
                <a:lnTo>
                  <a:pt x="0" y="161543"/>
                </a:lnTo>
                <a:lnTo>
                  <a:pt x="10667" y="164591"/>
                </a:lnTo>
                <a:close/>
              </a:path>
            </a:pathLst>
          </a:custGeom>
          <a:solidFill>
            <a:srgbClr val="44acac"/>
          </a:solidFill>
          <a:ln w="0">
            <a:noFill/>
          </a:ln>
        </p:spPr>
        <p:style>
          <a:lnRef idx="0"/>
          <a:fillRef idx="0"/>
          <a:effectRef idx="0"/>
          <a:fontRef idx="minor"/>
        </p:style>
      </p:sp>
      <p:sp>
        <p:nvSpPr>
          <p:cNvPr id="4414" name="CustomShape 4271"/>
          <p:cNvSpPr/>
          <p:nvPr/>
        </p:nvSpPr>
        <p:spPr>
          <a:xfrm>
            <a:off x="6045120" y="4341960"/>
            <a:ext cx="161280" cy="161280"/>
          </a:xfrm>
          <a:custGeom>
            <a:avLst/>
            <a:gdLst/>
            <a:ahLst/>
            <a:rect l="l" t="t" r="r" b="b"/>
            <a:pathLst>
              <a:path w="161544" h="161544">
                <a:moveTo>
                  <a:pt x="0" y="161543"/>
                </a:moveTo>
                <a:lnTo>
                  <a:pt x="161544" y="0"/>
                </a:lnTo>
              </a:path>
            </a:pathLst>
          </a:custGeom>
          <a:noFill/>
          <a:ln w="762">
            <a:solidFill>
              <a:srgbClr val="44acac"/>
            </a:solidFill>
            <a:round/>
          </a:ln>
        </p:spPr>
        <p:style>
          <a:lnRef idx="0"/>
          <a:fillRef idx="0"/>
          <a:effectRef idx="0"/>
          <a:fontRef idx="minor"/>
        </p:style>
      </p:sp>
      <p:sp>
        <p:nvSpPr>
          <p:cNvPr id="4415" name="CustomShape 4272"/>
          <p:cNvSpPr/>
          <p:nvPr/>
        </p:nvSpPr>
        <p:spPr>
          <a:xfrm>
            <a:off x="6042600" y="4341240"/>
            <a:ext cx="163440" cy="162000"/>
          </a:xfrm>
          <a:custGeom>
            <a:avLst/>
            <a:gdLst/>
            <a:ahLst/>
            <a:rect l="l" t="t" r="r" b="b"/>
            <a:pathLst>
              <a:path w="163829" h="162305">
                <a:moveTo>
                  <a:pt x="2286" y="162306"/>
                </a:moveTo>
                <a:lnTo>
                  <a:pt x="163830" y="762"/>
                </a:lnTo>
                <a:lnTo>
                  <a:pt x="161544" y="0"/>
                </a:lnTo>
                <a:lnTo>
                  <a:pt x="0" y="161544"/>
                </a:lnTo>
                <a:lnTo>
                  <a:pt x="2286" y="162306"/>
                </a:lnTo>
                <a:close/>
              </a:path>
            </a:pathLst>
          </a:custGeom>
          <a:solidFill>
            <a:srgbClr val="44acac"/>
          </a:solidFill>
          <a:ln w="0">
            <a:noFill/>
          </a:ln>
        </p:spPr>
        <p:style>
          <a:lnRef idx="0"/>
          <a:fillRef idx="0"/>
          <a:effectRef idx="0"/>
          <a:fontRef idx="minor"/>
        </p:style>
      </p:sp>
      <p:sp>
        <p:nvSpPr>
          <p:cNvPr id="4416" name="CustomShape 4273"/>
          <p:cNvSpPr/>
          <p:nvPr/>
        </p:nvSpPr>
        <p:spPr>
          <a:xfrm>
            <a:off x="6040440" y="4340520"/>
            <a:ext cx="163440" cy="162000"/>
          </a:xfrm>
          <a:custGeom>
            <a:avLst/>
            <a:gdLst/>
            <a:ahLst/>
            <a:rect l="l" t="t" r="r" b="b"/>
            <a:pathLst>
              <a:path w="163829" h="162305">
                <a:moveTo>
                  <a:pt x="2286" y="162306"/>
                </a:moveTo>
                <a:lnTo>
                  <a:pt x="163830" y="762"/>
                </a:lnTo>
                <a:lnTo>
                  <a:pt x="161544" y="0"/>
                </a:lnTo>
                <a:lnTo>
                  <a:pt x="0" y="161544"/>
                </a:lnTo>
                <a:lnTo>
                  <a:pt x="2286" y="162306"/>
                </a:lnTo>
                <a:close/>
              </a:path>
            </a:pathLst>
          </a:custGeom>
          <a:solidFill>
            <a:srgbClr val="44acac"/>
          </a:solidFill>
          <a:ln w="0">
            <a:noFill/>
          </a:ln>
        </p:spPr>
        <p:style>
          <a:lnRef idx="0"/>
          <a:fillRef idx="0"/>
          <a:effectRef idx="0"/>
          <a:fontRef idx="minor"/>
        </p:style>
      </p:sp>
      <p:sp>
        <p:nvSpPr>
          <p:cNvPr id="4417" name="CustomShape 4274"/>
          <p:cNvSpPr/>
          <p:nvPr/>
        </p:nvSpPr>
        <p:spPr>
          <a:xfrm>
            <a:off x="6037920" y="4339440"/>
            <a:ext cx="163440" cy="162000"/>
          </a:xfrm>
          <a:custGeom>
            <a:avLst/>
            <a:gdLst/>
            <a:ahLst/>
            <a:rect l="l" t="t" r="r" b="b"/>
            <a:pathLst>
              <a:path w="163829" h="162305">
                <a:moveTo>
                  <a:pt x="2286" y="162306"/>
                </a:moveTo>
                <a:lnTo>
                  <a:pt x="163830" y="762"/>
                </a:lnTo>
                <a:lnTo>
                  <a:pt x="161544" y="0"/>
                </a:lnTo>
                <a:lnTo>
                  <a:pt x="0" y="161544"/>
                </a:lnTo>
                <a:lnTo>
                  <a:pt x="2286" y="162306"/>
                </a:lnTo>
                <a:close/>
              </a:path>
            </a:pathLst>
          </a:custGeom>
          <a:solidFill>
            <a:srgbClr val="44adad"/>
          </a:solidFill>
          <a:ln w="0">
            <a:noFill/>
          </a:ln>
        </p:spPr>
        <p:style>
          <a:lnRef idx="0"/>
          <a:fillRef idx="0"/>
          <a:effectRef idx="0"/>
          <a:fontRef idx="minor"/>
        </p:style>
      </p:sp>
      <p:sp>
        <p:nvSpPr>
          <p:cNvPr id="4418" name="CustomShape 4275"/>
          <p:cNvSpPr/>
          <p:nvPr/>
        </p:nvSpPr>
        <p:spPr>
          <a:xfrm>
            <a:off x="6035760" y="4338720"/>
            <a:ext cx="163440" cy="162000"/>
          </a:xfrm>
          <a:custGeom>
            <a:avLst/>
            <a:gdLst/>
            <a:ahLst/>
            <a:rect l="l" t="t" r="r" b="b"/>
            <a:pathLst>
              <a:path w="163829" h="162305">
                <a:moveTo>
                  <a:pt x="2286" y="162306"/>
                </a:moveTo>
                <a:lnTo>
                  <a:pt x="163830" y="762"/>
                </a:lnTo>
                <a:lnTo>
                  <a:pt x="161544" y="0"/>
                </a:lnTo>
                <a:lnTo>
                  <a:pt x="0" y="161544"/>
                </a:lnTo>
                <a:lnTo>
                  <a:pt x="2286" y="162306"/>
                </a:lnTo>
                <a:close/>
              </a:path>
            </a:pathLst>
          </a:custGeom>
          <a:solidFill>
            <a:srgbClr val="45aeae"/>
          </a:solidFill>
          <a:ln w="0">
            <a:noFill/>
          </a:ln>
        </p:spPr>
        <p:style>
          <a:lnRef idx="0"/>
          <a:fillRef idx="0"/>
          <a:effectRef idx="0"/>
          <a:fontRef idx="minor"/>
        </p:style>
      </p:sp>
      <p:sp>
        <p:nvSpPr>
          <p:cNvPr id="4419" name="CustomShape 4276"/>
          <p:cNvSpPr/>
          <p:nvPr/>
        </p:nvSpPr>
        <p:spPr>
          <a:xfrm>
            <a:off x="6034320" y="433872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5afaf"/>
          </a:solidFill>
          <a:ln w="0">
            <a:noFill/>
          </a:ln>
        </p:spPr>
        <p:style>
          <a:lnRef idx="0"/>
          <a:fillRef idx="0"/>
          <a:effectRef idx="0"/>
          <a:fontRef idx="minor"/>
        </p:style>
      </p:sp>
      <p:sp>
        <p:nvSpPr>
          <p:cNvPr id="4420" name="CustomShape 4277"/>
          <p:cNvSpPr/>
          <p:nvPr/>
        </p:nvSpPr>
        <p:spPr>
          <a:xfrm>
            <a:off x="6028920" y="4336560"/>
            <a:ext cx="166680" cy="163440"/>
          </a:xfrm>
          <a:custGeom>
            <a:avLst/>
            <a:gdLst/>
            <a:ahLst/>
            <a:rect l="l" t="t" r="r" b="b"/>
            <a:pathLst>
              <a:path w="166877" h="163829">
                <a:moveTo>
                  <a:pt x="5334" y="163829"/>
                </a:moveTo>
                <a:lnTo>
                  <a:pt x="166878" y="2285"/>
                </a:lnTo>
                <a:lnTo>
                  <a:pt x="162306" y="0"/>
                </a:lnTo>
                <a:lnTo>
                  <a:pt x="0" y="161543"/>
                </a:lnTo>
                <a:lnTo>
                  <a:pt x="5334" y="163829"/>
                </a:lnTo>
                <a:close/>
              </a:path>
            </a:pathLst>
          </a:custGeom>
          <a:solidFill>
            <a:srgbClr val="46b0b0"/>
          </a:solidFill>
          <a:ln w="0">
            <a:noFill/>
          </a:ln>
        </p:spPr>
        <p:style>
          <a:lnRef idx="0"/>
          <a:fillRef idx="0"/>
          <a:effectRef idx="0"/>
          <a:fontRef idx="minor"/>
        </p:style>
      </p:sp>
      <p:sp>
        <p:nvSpPr>
          <p:cNvPr id="4421" name="CustomShape 4278"/>
          <p:cNvSpPr/>
          <p:nvPr/>
        </p:nvSpPr>
        <p:spPr>
          <a:xfrm>
            <a:off x="6034320" y="4338720"/>
            <a:ext cx="161280" cy="161280"/>
          </a:xfrm>
          <a:custGeom>
            <a:avLst/>
            <a:gdLst/>
            <a:ahLst/>
            <a:rect l="l" t="t" r="r" b="b"/>
            <a:pathLst>
              <a:path w="161544" h="161544">
                <a:moveTo>
                  <a:pt x="0" y="161544"/>
                </a:moveTo>
                <a:lnTo>
                  <a:pt x="161544" y="0"/>
                </a:lnTo>
              </a:path>
            </a:pathLst>
          </a:custGeom>
          <a:noFill/>
          <a:ln w="762">
            <a:solidFill>
              <a:srgbClr val="46b0b0"/>
            </a:solidFill>
            <a:round/>
          </a:ln>
        </p:spPr>
        <p:style>
          <a:lnRef idx="0"/>
          <a:fillRef idx="0"/>
          <a:effectRef idx="0"/>
          <a:fontRef idx="minor"/>
        </p:style>
      </p:sp>
      <p:sp>
        <p:nvSpPr>
          <p:cNvPr id="4422" name="CustomShape 4279"/>
          <p:cNvSpPr/>
          <p:nvPr/>
        </p:nvSpPr>
        <p:spPr>
          <a:xfrm>
            <a:off x="6032880" y="43380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6b0b0"/>
          </a:solidFill>
          <a:ln w="0">
            <a:noFill/>
          </a:ln>
        </p:spPr>
        <p:style>
          <a:lnRef idx="0"/>
          <a:fillRef idx="0"/>
          <a:effectRef idx="0"/>
          <a:fontRef idx="minor"/>
        </p:style>
      </p:sp>
      <p:sp>
        <p:nvSpPr>
          <p:cNvPr id="4423" name="CustomShape 4280"/>
          <p:cNvSpPr/>
          <p:nvPr/>
        </p:nvSpPr>
        <p:spPr>
          <a:xfrm>
            <a:off x="6031080" y="433728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46b2b2"/>
          </a:solidFill>
          <a:ln w="0">
            <a:noFill/>
          </a:ln>
        </p:spPr>
        <p:style>
          <a:lnRef idx="0"/>
          <a:fillRef idx="0"/>
          <a:effectRef idx="0"/>
          <a:fontRef idx="minor"/>
        </p:style>
      </p:sp>
      <p:sp>
        <p:nvSpPr>
          <p:cNvPr id="4424" name="CustomShape 4281"/>
          <p:cNvSpPr/>
          <p:nvPr/>
        </p:nvSpPr>
        <p:spPr>
          <a:xfrm>
            <a:off x="6030360" y="4337280"/>
            <a:ext cx="162720" cy="161280"/>
          </a:xfrm>
          <a:custGeom>
            <a:avLst/>
            <a:gdLst/>
            <a:ahLst/>
            <a:rect l="l" t="t" r="r" b="b"/>
            <a:pathLst>
              <a:path w="163067" h="161544">
                <a:moveTo>
                  <a:pt x="762" y="161544"/>
                </a:moveTo>
                <a:lnTo>
                  <a:pt x="163068" y="0"/>
                </a:lnTo>
                <a:lnTo>
                  <a:pt x="161544" y="0"/>
                </a:lnTo>
                <a:lnTo>
                  <a:pt x="0" y="161544"/>
                </a:lnTo>
                <a:lnTo>
                  <a:pt x="762" y="161544"/>
                </a:lnTo>
                <a:close/>
              </a:path>
            </a:pathLst>
          </a:custGeom>
          <a:solidFill>
            <a:srgbClr val="47b5b5"/>
          </a:solidFill>
          <a:ln w="0">
            <a:noFill/>
          </a:ln>
        </p:spPr>
        <p:style>
          <a:lnRef idx="0"/>
          <a:fillRef idx="0"/>
          <a:effectRef idx="0"/>
          <a:fontRef idx="minor"/>
        </p:style>
      </p:sp>
      <p:sp>
        <p:nvSpPr>
          <p:cNvPr id="4425" name="CustomShape 4282"/>
          <p:cNvSpPr/>
          <p:nvPr/>
        </p:nvSpPr>
        <p:spPr>
          <a:xfrm>
            <a:off x="6028920" y="433656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8b7b7"/>
          </a:solidFill>
          <a:ln w="0">
            <a:noFill/>
          </a:ln>
        </p:spPr>
        <p:style>
          <a:lnRef idx="0"/>
          <a:fillRef idx="0"/>
          <a:effectRef idx="0"/>
          <a:fontRef idx="minor"/>
        </p:style>
      </p:sp>
      <p:sp>
        <p:nvSpPr>
          <p:cNvPr id="4426" name="CustomShape 4283"/>
          <p:cNvSpPr/>
          <p:nvPr/>
        </p:nvSpPr>
        <p:spPr>
          <a:xfrm>
            <a:off x="6024960" y="4334400"/>
            <a:ext cx="165600" cy="163440"/>
          </a:xfrm>
          <a:custGeom>
            <a:avLst/>
            <a:gdLst/>
            <a:ahLst/>
            <a:rect l="l" t="t" r="r" b="b"/>
            <a:pathLst>
              <a:path w="166115" h="163829">
                <a:moveTo>
                  <a:pt x="3810" y="163829"/>
                </a:moveTo>
                <a:lnTo>
                  <a:pt x="166116" y="2285"/>
                </a:lnTo>
                <a:lnTo>
                  <a:pt x="161544" y="0"/>
                </a:lnTo>
                <a:lnTo>
                  <a:pt x="0" y="161543"/>
                </a:lnTo>
                <a:lnTo>
                  <a:pt x="3810" y="163829"/>
                </a:lnTo>
                <a:close/>
              </a:path>
            </a:pathLst>
          </a:custGeom>
          <a:solidFill>
            <a:srgbClr val="49b8b8"/>
          </a:solidFill>
          <a:ln w="0">
            <a:noFill/>
          </a:ln>
        </p:spPr>
        <p:style>
          <a:lnRef idx="0"/>
          <a:fillRef idx="0"/>
          <a:effectRef idx="0"/>
          <a:fontRef idx="minor"/>
        </p:style>
      </p:sp>
      <p:sp>
        <p:nvSpPr>
          <p:cNvPr id="4427" name="CustomShape 4284"/>
          <p:cNvSpPr/>
          <p:nvPr/>
        </p:nvSpPr>
        <p:spPr>
          <a:xfrm>
            <a:off x="6028920" y="4336560"/>
            <a:ext cx="162000" cy="161280"/>
          </a:xfrm>
          <a:custGeom>
            <a:avLst/>
            <a:gdLst/>
            <a:ahLst/>
            <a:rect l="l" t="t" r="r" b="b"/>
            <a:pathLst>
              <a:path w="162305" h="161544">
                <a:moveTo>
                  <a:pt x="0" y="161544"/>
                </a:moveTo>
                <a:lnTo>
                  <a:pt x="162306" y="0"/>
                </a:lnTo>
              </a:path>
            </a:pathLst>
          </a:custGeom>
          <a:noFill/>
          <a:ln w="762">
            <a:solidFill>
              <a:srgbClr val="49b8b8"/>
            </a:solidFill>
            <a:round/>
          </a:ln>
        </p:spPr>
        <p:style>
          <a:lnRef idx="0"/>
          <a:fillRef idx="0"/>
          <a:effectRef idx="0"/>
          <a:fontRef idx="minor"/>
        </p:style>
      </p:sp>
      <p:sp>
        <p:nvSpPr>
          <p:cNvPr id="4428" name="CustomShape 4285"/>
          <p:cNvSpPr/>
          <p:nvPr/>
        </p:nvSpPr>
        <p:spPr>
          <a:xfrm>
            <a:off x="6028200" y="4335840"/>
            <a:ext cx="162720" cy="162000"/>
          </a:xfrm>
          <a:custGeom>
            <a:avLst/>
            <a:gdLst/>
            <a:ahLst/>
            <a:rect l="l" t="t" r="r" b="b"/>
            <a:pathLst>
              <a:path w="163067" h="162305">
                <a:moveTo>
                  <a:pt x="762" y="162305"/>
                </a:moveTo>
                <a:lnTo>
                  <a:pt x="163068" y="761"/>
                </a:lnTo>
                <a:lnTo>
                  <a:pt x="161544" y="0"/>
                </a:lnTo>
                <a:lnTo>
                  <a:pt x="0" y="161543"/>
                </a:lnTo>
                <a:lnTo>
                  <a:pt x="762" y="162305"/>
                </a:lnTo>
                <a:close/>
              </a:path>
            </a:pathLst>
          </a:custGeom>
          <a:solidFill>
            <a:srgbClr val="49b8b8"/>
          </a:solidFill>
          <a:ln w="0">
            <a:noFill/>
          </a:ln>
        </p:spPr>
        <p:style>
          <a:lnRef idx="0"/>
          <a:fillRef idx="0"/>
          <a:effectRef idx="0"/>
          <a:fontRef idx="minor"/>
        </p:style>
      </p:sp>
      <p:sp>
        <p:nvSpPr>
          <p:cNvPr id="4429" name="CustomShape 4286"/>
          <p:cNvSpPr/>
          <p:nvPr/>
        </p:nvSpPr>
        <p:spPr>
          <a:xfrm>
            <a:off x="6027480" y="433512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49baba"/>
          </a:solidFill>
          <a:ln w="0">
            <a:noFill/>
          </a:ln>
        </p:spPr>
        <p:style>
          <a:lnRef idx="0"/>
          <a:fillRef idx="0"/>
          <a:effectRef idx="0"/>
          <a:fontRef idx="minor"/>
        </p:style>
      </p:sp>
      <p:sp>
        <p:nvSpPr>
          <p:cNvPr id="4430" name="CustomShape 4287"/>
          <p:cNvSpPr/>
          <p:nvPr/>
        </p:nvSpPr>
        <p:spPr>
          <a:xfrm>
            <a:off x="6026040" y="4334400"/>
            <a:ext cx="162720" cy="162000"/>
          </a:xfrm>
          <a:custGeom>
            <a:avLst/>
            <a:gdLst/>
            <a:ahLst/>
            <a:rect l="l" t="t" r="r" b="b"/>
            <a:pathLst>
              <a:path w="163067" h="162305">
                <a:moveTo>
                  <a:pt x="1524" y="162306"/>
                </a:moveTo>
                <a:lnTo>
                  <a:pt x="163068" y="762"/>
                </a:lnTo>
                <a:lnTo>
                  <a:pt x="161544" y="0"/>
                </a:lnTo>
                <a:lnTo>
                  <a:pt x="0" y="162306"/>
                </a:lnTo>
                <a:lnTo>
                  <a:pt x="1524" y="162306"/>
                </a:lnTo>
                <a:close/>
              </a:path>
            </a:pathLst>
          </a:custGeom>
          <a:solidFill>
            <a:srgbClr val="4abcbc"/>
          </a:solidFill>
          <a:ln w="0">
            <a:noFill/>
          </a:ln>
        </p:spPr>
        <p:style>
          <a:lnRef idx="0"/>
          <a:fillRef idx="0"/>
          <a:effectRef idx="0"/>
          <a:fontRef idx="minor"/>
        </p:style>
      </p:sp>
      <p:sp>
        <p:nvSpPr>
          <p:cNvPr id="4431" name="CustomShape 4288"/>
          <p:cNvSpPr/>
          <p:nvPr/>
        </p:nvSpPr>
        <p:spPr>
          <a:xfrm>
            <a:off x="6024960" y="4334400"/>
            <a:ext cx="162000" cy="162000"/>
          </a:xfrm>
          <a:custGeom>
            <a:avLst/>
            <a:gdLst/>
            <a:ahLst/>
            <a:rect l="l" t="t" r="r" b="b"/>
            <a:pathLst>
              <a:path w="162306" h="162305">
                <a:moveTo>
                  <a:pt x="762" y="162306"/>
                </a:moveTo>
                <a:lnTo>
                  <a:pt x="162306" y="0"/>
                </a:lnTo>
                <a:lnTo>
                  <a:pt x="161544" y="0"/>
                </a:lnTo>
                <a:lnTo>
                  <a:pt x="0" y="161544"/>
                </a:lnTo>
                <a:lnTo>
                  <a:pt x="762" y="162306"/>
                </a:lnTo>
                <a:close/>
              </a:path>
            </a:pathLst>
          </a:custGeom>
          <a:solidFill>
            <a:srgbClr val="4cbebe"/>
          </a:solidFill>
          <a:ln w="0">
            <a:noFill/>
          </a:ln>
        </p:spPr>
        <p:style>
          <a:lnRef idx="0"/>
          <a:fillRef idx="0"/>
          <a:effectRef idx="0"/>
          <a:fontRef idx="minor"/>
        </p:style>
      </p:sp>
      <p:sp>
        <p:nvSpPr>
          <p:cNvPr id="4432" name="CustomShape 4289"/>
          <p:cNvSpPr/>
          <p:nvPr/>
        </p:nvSpPr>
        <p:spPr>
          <a:xfrm>
            <a:off x="6021360" y="4331160"/>
            <a:ext cx="164880" cy="164160"/>
          </a:xfrm>
          <a:custGeom>
            <a:avLst/>
            <a:gdLst/>
            <a:ahLst/>
            <a:rect l="l" t="t" r="r" b="b"/>
            <a:pathLst>
              <a:path w="165353" h="164591">
                <a:moveTo>
                  <a:pt x="3810" y="164591"/>
                </a:moveTo>
                <a:lnTo>
                  <a:pt x="165354" y="3047"/>
                </a:lnTo>
                <a:lnTo>
                  <a:pt x="161544" y="0"/>
                </a:lnTo>
                <a:lnTo>
                  <a:pt x="0" y="161543"/>
                </a:lnTo>
                <a:lnTo>
                  <a:pt x="3810" y="164591"/>
                </a:lnTo>
                <a:close/>
              </a:path>
            </a:pathLst>
          </a:custGeom>
          <a:solidFill>
            <a:srgbClr val="4dc1c1"/>
          </a:solidFill>
          <a:ln w="0">
            <a:noFill/>
          </a:ln>
        </p:spPr>
        <p:style>
          <a:lnRef idx="0"/>
          <a:fillRef idx="0"/>
          <a:effectRef idx="0"/>
          <a:fontRef idx="minor"/>
        </p:style>
      </p:sp>
      <p:sp>
        <p:nvSpPr>
          <p:cNvPr id="4433" name="CustomShape 4290"/>
          <p:cNvSpPr/>
          <p:nvPr/>
        </p:nvSpPr>
        <p:spPr>
          <a:xfrm>
            <a:off x="6024960" y="4334400"/>
            <a:ext cx="161280" cy="161280"/>
          </a:xfrm>
          <a:custGeom>
            <a:avLst/>
            <a:gdLst/>
            <a:ahLst/>
            <a:rect l="l" t="t" r="r" b="b"/>
            <a:pathLst>
              <a:path w="161544" h="161544">
                <a:moveTo>
                  <a:pt x="0" y="161543"/>
                </a:moveTo>
                <a:lnTo>
                  <a:pt x="161544" y="0"/>
                </a:lnTo>
              </a:path>
            </a:pathLst>
          </a:custGeom>
          <a:noFill/>
          <a:ln w="762">
            <a:solidFill>
              <a:srgbClr val="4dc1c1"/>
            </a:solidFill>
            <a:round/>
          </a:ln>
        </p:spPr>
        <p:style>
          <a:lnRef idx="0"/>
          <a:fillRef idx="0"/>
          <a:effectRef idx="0"/>
          <a:fontRef idx="minor"/>
        </p:style>
      </p:sp>
      <p:sp>
        <p:nvSpPr>
          <p:cNvPr id="4434" name="CustomShape 4291"/>
          <p:cNvSpPr/>
          <p:nvPr/>
        </p:nvSpPr>
        <p:spPr>
          <a:xfrm>
            <a:off x="6024240" y="43333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dc1c1"/>
          </a:solidFill>
          <a:ln w="0">
            <a:noFill/>
          </a:ln>
        </p:spPr>
        <p:style>
          <a:lnRef idx="0"/>
          <a:fillRef idx="0"/>
          <a:effectRef idx="0"/>
          <a:fontRef idx="minor"/>
        </p:style>
      </p:sp>
      <p:sp>
        <p:nvSpPr>
          <p:cNvPr id="4435" name="CustomShape 4292"/>
          <p:cNvSpPr/>
          <p:nvPr/>
        </p:nvSpPr>
        <p:spPr>
          <a:xfrm>
            <a:off x="6023520" y="4332600"/>
            <a:ext cx="162000" cy="162000"/>
          </a:xfrm>
          <a:custGeom>
            <a:avLst/>
            <a:gdLst/>
            <a:ahLst/>
            <a:rect l="l" t="t" r="r" b="b"/>
            <a:pathLst>
              <a:path w="162305" h="162305">
                <a:moveTo>
                  <a:pt x="762" y="162306"/>
                </a:moveTo>
                <a:lnTo>
                  <a:pt x="162306" y="762"/>
                </a:lnTo>
                <a:lnTo>
                  <a:pt x="161544" y="0"/>
                </a:lnTo>
                <a:lnTo>
                  <a:pt x="0" y="161544"/>
                </a:lnTo>
                <a:lnTo>
                  <a:pt x="762" y="162306"/>
                </a:lnTo>
                <a:close/>
              </a:path>
            </a:pathLst>
          </a:custGeom>
          <a:solidFill>
            <a:srgbClr val="4dc2c2"/>
          </a:solidFill>
          <a:ln w="0">
            <a:noFill/>
          </a:ln>
        </p:spPr>
        <p:style>
          <a:lnRef idx="0"/>
          <a:fillRef idx="0"/>
          <a:effectRef idx="0"/>
          <a:fontRef idx="minor"/>
        </p:style>
      </p:sp>
      <p:sp>
        <p:nvSpPr>
          <p:cNvPr id="4436" name="CustomShape 4293"/>
          <p:cNvSpPr/>
          <p:nvPr/>
        </p:nvSpPr>
        <p:spPr>
          <a:xfrm>
            <a:off x="6022080" y="433188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ec4c4"/>
          </a:solidFill>
          <a:ln w="0">
            <a:noFill/>
          </a:ln>
        </p:spPr>
        <p:style>
          <a:lnRef idx="0"/>
          <a:fillRef idx="0"/>
          <a:effectRef idx="0"/>
          <a:fontRef idx="minor"/>
        </p:style>
      </p:sp>
      <p:sp>
        <p:nvSpPr>
          <p:cNvPr id="4437" name="CustomShape 4294"/>
          <p:cNvSpPr/>
          <p:nvPr/>
        </p:nvSpPr>
        <p:spPr>
          <a:xfrm>
            <a:off x="6021360" y="4331160"/>
            <a:ext cx="162000" cy="162000"/>
          </a:xfrm>
          <a:custGeom>
            <a:avLst/>
            <a:gdLst/>
            <a:ahLst/>
            <a:rect l="l" t="t" r="r" b="b"/>
            <a:pathLst>
              <a:path w="162305" h="162305">
                <a:moveTo>
                  <a:pt x="762" y="162305"/>
                </a:moveTo>
                <a:lnTo>
                  <a:pt x="162306" y="761"/>
                </a:lnTo>
                <a:lnTo>
                  <a:pt x="161544" y="0"/>
                </a:lnTo>
                <a:lnTo>
                  <a:pt x="0" y="161543"/>
                </a:lnTo>
                <a:lnTo>
                  <a:pt x="762" y="162305"/>
                </a:lnTo>
                <a:close/>
              </a:path>
            </a:pathLst>
          </a:custGeom>
          <a:solidFill>
            <a:srgbClr val="4fc5c5"/>
          </a:solidFill>
          <a:ln w="0">
            <a:noFill/>
          </a:ln>
        </p:spPr>
        <p:style>
          <a:lnRef idx="0"/>
          <a:fillRef idx="0"/>
          <a:effectRef idx="0"/>
          <a:fontRef idx="minor"/>
        </p:style>
      </p:sp>
      <p:sp>
        <p:nvSpPr>
          <p:cNvPr id="4438" name="CustomShape 4295"/>
          <p:cNvSpPr/>
          <p:nvPr/>
        </p:nvSpPr>
        <p:spPr>
          <a:xfrm>
            <a:off x="6018120" y="4328280"/>
            <a:ext cx="164160" cy="164160"/>
          </a:xfrm>
          <a:custGeom>
            <a:avLst/>
            <a:gdLst/>
            <a:ahLst/>
            <a:rect l="l" t="t" r="r" b="b"/>
            <a:pathLst>
              <a:path w="164591" h="164591">
                <a:moveTo>
                  <a:pt x="3048" y="164592"/>
                </a:moveTo>
                <a:lnTo>
                  <a:pt x="164592" y="3048"/>
                </a:lnTo>
                <a:lnTo>
                  <a:pt x="161544" y="0"/>
                </a:lnTo>
                <a:lnTo>
                  <a:pt x="0" y="161544"/>
                </a:lnTo>
                <a:lnTo>
                  <a:pt x="3048" y="164592"/>
                </a:lnTo>
                <a:close/>
              </a:path>
            </a:pathLst>
          </a:custGeom>
          <a:solidFill>
            <a:srgbClr val="50c7c7"/>
          </a:solidFill>
          <a:ln w="0">
            <a:noFill/>
          </a:ln>
        </p:spPr>
        <p:style>
          <a:lnRef idx="0"/>
          <a:fillRef idx="0"/>
          <a:effectRef idx="0"/>
          <a:fontRef idx="minor"/>
        </p:style>
      </p:sp>
      <p:sp>
        <p:nvSpPr>
          <p:cNvPr id="4439" name="CustomShape 4296"/>
          <p:cNvSpPr/>
          <p:nvPr/>
        </p:nvSpPr>
        <p:spPr>
          <a:xfrm>
            <a:off x="6021360" y="4331160"/>
            <a:ext cx="161280" cy="161280"/>
          </a:xfrm>
          <a:custGeom>
            <a:avLst/>
            <a:gdLst/>
            <a:ahLst/>
            <a:rect l="l" t="t" r="r" b="b"/>
            <a:pathLst>
              <a:path w="161544" h="161544">
                <a:moveTo>
                  <a:pt x="0" y="161544"/>
                </a:moveTo>
                <a:lnTo>
                  <a:pt x="161544" y="0"/>
                </a:lnTo>
              </a:path>
            </a:pathLst>
          </a:custGeom>
          <a:noFill/>
          <a:ln w="762">
            <a:solidFill>
              <a:srgbClr val="50c7c7"/>
            </a:solidFill>
            <a:round/>
          </a:ln>
        </p:spPr>
        <p:style>
          <a:lnRef idx="0"/>
          <a:fillRef idx="0"/>
          <a:effectRef idx="0"/>
          <a:fontRef idx="minor"/>
        </p:style>
      </p:sp>
      <p:sp>
        <p:nvSpPr>
          <p:cNvPr id="4440" name="CustomShape 4297"/>
          <p:cNvSpPr/>
          <p:nvPr/>
        </p:nvSpPr>
        <p:spPr>
          <a:xfrm>
            <a:off x="6020640" y="43304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0c7c7"/>
          </a:solidFill>
          <a:ln w="0">
            <a:noFill/>
          </a:ln>
        </p:spPr>
        <p:style>
          <a:lnRef idx="0"/>
          <a:fillRef idx="0"/>
          <a:effectRef idx="0"/>
          <a:fontRef idx="minor"/>
        </p:style>
      </p:sp>
      <p:sp>
        <p:nvSpPr>
          <p:cNvPr id="4441" name="CustomShape 4298"/>
          <p:cNvSpPr/>
          <p:nvPr/>
        </p:nvSpPr>
        <p:spPr>
          <a:xfrm>
            <a:off x="6019920" y="43297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9c9"/>
          </a:solidFill>
          <a:ln w="0">
            <a:noFill/>
          </a:ln>
        </p:spPr>
        <p:style>
          <a:lnRef idx="0"/>
          <a:fillRef idx="0"/>
          <a:effectRef idx="0"/>
          <a:fontRef idx="minor"/>
        </p:style>
      </p:sp>
      <p:sp>
        <p:nvSpPr>
          <p:cNvPr id="4442" name="CustomShape 4299"/>
          <p:cNvSpPr/>
          <p:nvPr/>
        </p:nvSpPr>
        <p:spPr>
          <a:xfrm>
            <a:off x="6019200" y="432900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1cbcb"/>
          </a:solidFill>
          <a:ln w="0">
            <a:noFill/>
          </a:ln>
        </p:spPr>
        <p:style>
          <a:lnRef idx="0"/>
          <a:fillRef idx="0"/>
          <a:effectRef idx="0"/>
          <a:fontRef idx="minor"/>
        </p:style>
      </p:sp>
      <p:sp>
        <p:nvSpPr>
          <p:cNvPr id="4443" name="CustomShape 4300"/>
          <p:cNvSpPr/>
          <p:nvPr/>
        </p:nvSpPr>
        <p:spPr>
          <a:xfrm>
            <a:off x="6018120" y="43282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cece"/>
          </a:solidFill>
          <a:ln w="0">
            <a:noFill/>
          </a:ln>
        </p:spPr>
        <p:style>
          <a:lnRef idx="0"/>
          <a:fillRef idx="0"/>
          <a:effectRef idx="0"/>
          <a:fontRef idx="minor"/>
        </p:style>
      </p:sp>
      <p:sp>
        <p:nvSpPr>
          <p:cNvPr id="4444" name="CustomShape 4301"/>
          <p:cNvSpPr/>
          <p:nvPr/>
        </p:nvSpPr>
        <p:spPr>
          <a:xfrm>
            <a:off x="6015960" y="4324320"/>
            <a:ext cx="163440" cy="164880"/>
          </a:xfrm>
          <a:custGeom>
            <a:avLst/>
            <a:gdLst/>
            <a:ahLst/>
            <a:rect l="l" t="t" r="r" b="b"/>
            <a:pathLst>
              <a:path w="163829" h="165353">
                <a:moveTo>
                  <a:pt x="2286" y="165354"/>
                </a:moveTo>
                <a:lnTo>
                  <a:pt x="163830" y="3810"/>
                </a:lnTo>
                <a:lnTo>
                  <a:pt x="161544" y="0"/>
                </a:lnTo>
                <a:lnTo>
                  <a:pt x="0" y="161544"/>
                </a:lnTo>
                <a:lnTo>
                  <a:pt x="2286" y="165354"/>
                </a:lnTo>
                <a:close/>
              </a:path>
            </a:pathLst>
          </a:custGeom>
          <a:solidFill>
            <a:srgbClr val="52d0d0"/>
          </a:solidFill>
          <a:ln w="0">
            <a:noFill/>
          </a:ln>
        </p:spPr>
        <p:style>
          <a:lnRef idx="0"/>
          <a:fillRef idx="0"/>
          <a:effectRef idx="0"/>
          <a:fontRef idx="minor"/>
        </p:style>
      </p:sp>
      <p:sp>
        <p:nvSpPr>
          <p:cNvPr id="4445" name="CustomShape 4302"/>
          <p:cNvSpPr/>
          <p:nvPr/>
        </p:nvSpPr>
        <p:spPr>
          <a:xfrm>
            <a:off x="6018120" y="432828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4446" name="CustomShape 4303"/>
          <p:cNvSpPr/>
          <p:nvPr/>
        </p:nvSpPr>
        <p:spPr>
          <a:xfrm>
            <a:off x="6017400" y="432648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2d0d0"/>
          </a:solidFill>
          <a:ln w="0">
            <a:noFill/>
          </a:ln>
        </p:spPr>
        <p:style>
          <a:lnRef idx="0"/>
          <a:fillRef idx="0"/>
          <a:effectRef idx="0"/>
          <a:fontRef idx="minor"/>
        </p:style>
      </p:sp>
      <p:sp>
        <p:nvSpPr>
          <p:cNvPr id="4447" name="CustomShape 4304"/>
          <p:cNvSpPr/>
          <p:nvPr/>
        </p:nvSpPr>
        <p:spPr>
          <a:xfrm>
            <a:off x="6016680" y="4325760"/>
            <a:ext cx="162000" cy="162720"/>
          </a:xfrm>
          <a:custGeom>
            <a:avLst/>
            <a:gdLst/>
            <a:ahLst/>
            <a:rect l="l" t="t" r="r" b="b"/>
            <a:pathLst>
              <a:path w="162305" h="163067">
                <a:moveTo>
                  <a:pt x="762" y="163067"/>
                </a:moveTo>
                <a:lnTo>
                  <a:pt x="162306" y="761"/>
                </a:lnTo>
                <a:lnTo>
                  <a:pt x="161544" y="0"/>
                </a:lnTo>
                <a:lnTo>
                  <a:pt x="0" y="161543"/>
                </a:lnTo>
                <a:lnTo>
                  <a:pt x="762" y="163067"/>
                </a:lnTo>
                <a:close/>
              </a:path>
            </a:pathLst>
          </a:custGeom>
          <a:solidFill>
            <a:srgbClr val="52d1d1"/>
          </a:solidFill>
          <a:ln w="0">
            <a:noFill/>
          </a:ln>
        </p:spPr>
        <p:style>
          <a:lnRef idx="0"/>
          <a:fillRef idx="0"/>
          <a:effectRef idx="0"/>
          <a:fontRef idx="minor"/>
        </p:style>
      </p:sp>
      <p:sp>
        <p:nvSpPr>
          <p:cNvPr id="4448" name="CustomShape 4305"/>
          <p:cNvSpPr/>
          <p:nvPr/>
        </p:nvSpPr>
        <p:spPr>
          <a:xfrm>
            <a:off x="6015960" y="4325040"/>
            <a:ext cx="162000" cy="162000"/>
          </a:xfrm>
          <a:custGeom>
            <a:avLst/>
            <a:gdLst/>
            <a:ahLst/>
            <a:rect l="l" t="t" r="r" b="b"/>
            <a:pathLst>
              <a:path w="162305" h="162305">
                <a:moveTo>
                  <a:pt x="762" y="162305"/>
                </a:moveTo>
                <a:lnTo>
                  <a:pt x="162306" y="761"/>
                </a:lnTo>
                <a:lnTo>
                  <a:pt x="162306" y="0"/>
                </a:lnTo>
                <a:lnTo>
                  <a:pt x="0" y="161543"/>
                </a:lnTo>
                <a:lnTo>
                  <a:pt x="762" y="162305"/>
                </a:lnTo>
                <a:close/>
              </a:path>
            </a:pathLst>
          </a:custGeom>
          <a:solidFill>
            <a:srgbClr val="53d2d2"/>
          </a:solidFill>
          <a:ln w="0">
            <a:noFill/>
          </a:ln>
        </p:spPr>
        <p:style>
          <a:lnRef idx="0"/>
          <a:fillRef idx="0"/>
          <a:effectRef idx="0"/>
          <a:fontRef idx="minor"/>
        </p:style>
      </p:sp>
      <p:sp>
        <p:nvSpPr>
          <p:cNvPr id="4449" name="CustomShape 4306"/>
          <p:cNvSpPr/>
          <p:nvPr/>
        </p:nvSpPr>
        <p:spPr>
          <a:xfrm>
            <a:off x="6015960" y="4324320"/>
            <a:ext cx="162000" cy="162000"/>
          </a:xfrm>
          <a:custGeom>
            <a:avLst/>
            <a:gdLst/>
            <a:ahLst/>
            <a:rect l="l" t="t" r="r" b="b"/>
            <a:pathLst>
              <a:path w="162305" h="162305">
                <a:moveTo>
                  <a:pt x="0" y="162305"/>
                </a:moveTo>
                <a:lnTo>
                  <a:pt x="162306" y="761"/>
                </a:lnTo>
                <a:lnTo>
                  <a:pt x="161544" y="0"/>
                </a:lnTo>
                <a:lnTo>
                  <a:pt x="0" y="161543"/>
                </a:lnTo>
                <a:lnTo>
                  <a:pt x="0" y="162305"/>
                </a:lnTo>
                <a:close/>
              </a:path>
            </a:pathLst>
          </a:custGeom>
          <a:solidFill>
            <a:srgbClr val="53d3d3"/>
          </a:solidFill>
          <a:ln w="0">
            <a:noFill/>
          </a:ln>
        </p:spPr>
        <p:style>
          <a:lnRef idx="0"/>
          <a:fillRef idx="0"/>
          <a:effectRef idx="0"/>
          <a:fontRef idx="minor"/>
        </p:style>
      </p:sp>
      <p:sp>
        <p:nvSpPr>
          <p:cNvPr id="4450" name="CustomShape 4307"/>
          <p:cNvSpPr/>
          <p:nvPr/>
        </p:nvSpPr>
        <p:spPr>
          <a:xfrm>
            <a:off x="6013800" y="4320720"/>
            <a:ext cx="163440" cy="164880"/>
          </a:xfrm>
          <a:custGeom>
            <a:avLst/>
            <a:gdLst/>
            <a:ahLst/>
            <a:rect l="l" t="t" r="r" b="b"/>
            <a:pathLst>
              <a:path w="163829" h="165353">
                <a:moveTo>
                  <a:pt x="2286" y="165353"/>
                </a:moveTo>
                <a:lnTo>
                  <a:pt x="163830" y="3809"/>
                </a:lnTo>
                <a:lnTo>
                  <a:pt x="161544" y="0"/>
                </a:lnTo>
                <a:lnTo>
                  <a:pt x="0" y="161543"/>
                </a:lnTo>
                <a:lnTo>
                  <a:pt x="2286" y="165353"/>
                </a:lnTo>
                <a:close/>
              </a:path>
            </a:pathLst>
          </a:custGeom>
          <a:solidFill>
            <a:srgbClr val="54d5d5"/>
          </a:solidFill>
          <a:ln w="0">
            <a:noFill/>
          </a:ln>
        </p:spPr>
        <p:style>
          <a:lnRef idx="0"/>
          <a:fillRef idx="0"/>
          <a:effectRef idx="0"/>
          <a:fontRef idx="minor"/>
        </p:style>
      </p:sp>
      <p:sp>
        <p:nvSpPr>
          <p:cNvPr id="4451" name="CustomShape 4308"/>
          <p:cNvSpPr/>
          <p:nvPr/>
        </p:nvSpPr>
        <p:spPr>
          <a:xfrm>
            <a:off x="6015960" y="43243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4452" name="CustomShape 4309"/>
          <p:cNvSpPr/>
          <p:nvPr/>
        </p:nvSpPr>
        <p:spPr>
          <a:xfrm>
            <a:off x="6015240" y="4322880"/>
            <a:ext cx="162000" cy="162720"/>
          </a:xfrm>
          <a:custGeom>
            <a:avLst/>
            <a:gdLst/>
            <a:ahLst/>
            <a:rect l="l" t="t" r="r" b="b"/>
            <a:pathLst>
              <a:path w="162306" h="163067">
                <a:moveTo>
                  <a:pt x="762" y="163068"/>
                </a:moveTo>
                <a:lnTo>
                  <a:pt x="162306" y="1524"/>
                </a:lnTo>
                <a:lnTo>
                  <a:pt x="161544" y="0"/>
                </a:lnTo>
                <a:lnTo>
                  <a:pt x="0" y="161544"/>
                </a:lnTo>
                <a:lnTo>
                  <a:pt x="762" y="163068"/>
                </a:lnTo>
                <a:close/>
              </a:path>
            </a:pathLst>
          </a:custGeom>
          <a:solidFill>
            <a:srgbClr val="54d5d5"/>
          </a:solidFill>
          <a:ln w="0">
            <a:noFill/>
          </a:ln>
        </p:spPr>
        <p:style>
          <a:lnRef idx="0"/>
          <a:fillRef idx="0"/>
          <a:effectRef idx="0"/>
          <a:fontRef idx="minor"/>
        </p:style>
      </p:sp>
      <p:sp>
        <p:nvSpPr>
          <p:cNvPr id="4453" name="CustomShape 4310"/>
          <p:cNvSpPr/>
          <p:nvPr/>
        </p:nvSpPr>
        <p:spPr>
          <a:xfrm>
            <a:off x="6014520" y="4321440"/>
            <a:ext cx="162000" cy="162720"/>
          </a:xfrm>
          <a:custGeom>
            <a:avLst/>
            <a:gdLst/>
            <a:ahLst/>
            <a:rect l="l" t="t" r="r" b="b"/>
            <a:pathLst>
              <a:path w="162305" h="163067">
                <a:moveTo>
                  <a:pt x="762" y="163067"/>
                </a:moveTo>
                <a:lnTo>
                  <a:pt x="162306" y="1523"/>
                </a:lnTo>
                <a:lnTo>
                  <a:pt x="161544" y="0"/>
                </a:lnTo>
                <a:lnTo>
                  <a:pt x="0" y="162305"/>
                </a:lnTo>
                <a:lnTo>
                  <a:pt x="762" y="163067"/>
                </a:lnTo>
                <a:close/>
              </a:path>
            </a:pathLst>
          </a:custGeom>
          <a:solidFill>
            <a:srgbClr val="54d6d6"/>
          </a:solidFill>
          <a:ln w="0">
            <a:noFill/>
          </a:ln>
        </p:spPr>
        <p:style>
          <a:lnRef idx="0"/>
          <a:fillRef idx="0"/>
          <a:effectRef idx="0"/>
          <a:fontRef idx="minor"/>
        </p:style>
      </p:sp>
      <p:sp>
        <p:nvSpPr>
          <p:cNvPr id="4454" name="CustomShape 4311"/>
          <p:cNvSpPr/>
          <p:nvPr/>
        </p:nvSpPr>
        <p:spPr>
          <a:xfrm>
            <a:off x="6013800" y="4320360"/>
            <a:ext cx="162000" cy="162720"/>
          </a:xfrm>
          <a:custGeom>
            <a:avLst/>
            <a:gdLst/>
            <a:ahLst/>
            <a:rect l="l" t="t" r="r" b="b"/>
            <a:pathLst>
              <a:path w="162306" h="163067">
                <a:moveTo>
                  <a:pt x="762" y="163067"/>
                </a:moveTo>
                <a:lnTo>
                  <a:pt x="162306" y="761"/>
                </a:lnTo>
                <a:lnTo>
                  <a:pt x="161544" y="0"/>
                </a:lnTo>
                <a:lnTo>
                  <a:pt x="0" y="161543"/>
                </a:lnTo>
                <a:lnTo>
                  <a:pt x="762" y="163067"/>
                </a:lnTo>
                <a:close/>
              </a:path>
            </a:pathLst>
          </a:custGeom>
          <a:solidFill>
            <a:srgbClr val="56d8d8"/>
          </a:solidFill>
          <a:ln w="0">
            <a:noFill/>
          </a:ln>
        </p:spPr>
        <p:style>
          <a:lnRef idx="0"/>
          <a:fillRef idx="0"/>
          <a:effectRef idx="0"/>
          <a:fontRef idx="minor"/>
        </p:style>
      </p:sp>
      <p:sp>
        <p:nvSpPr>
          <p:cNvPr id="4455" name="CustomShape 4312"/>
          <p:cNvSpPr/>
          <p:nvPr/>
        </p:nvSpPr>
        <p:spPr>
          <a:xfrm>
            <a:off x="6012360" y="4315320"/>
            <a:ext cx="162720" cy="166680"/>
          </a:xfrm>
          <a:custGeom>
            <a:avLst/>
            <a:gdLst/>
            <a:ahLst/>
            <a:rect l="l" t="t" r="r" b="b"/>
            <a:pathLst>
              <a:path w="163067" h="166877">
                <a:moveTo>
                  <a:pt x="1524" y="166877"/>
                </a:moveTo>
                <a:lnTo>
                  <a:pt x="163068" y="5333"/>
                </a:lnTo>
                <a:lnTo>
                  <a:pt x="161544" y="0"/>
                </a:lnTo>
                <a:lnTo>
                  <a:pt x="0" y="161543"/>
                </a:lnTo>
                <a:lnTo>
                  <a:pt x="1524" y="166877"/>
                </a:lnTo>
                <a:close/>
              </a:path>
            </a:pathLst>
          </a:custGeom>
          <a:solidFill>
            <a:srgbClr val="57dbdb"/>
          </a:solidFill>
          <a:ln w="0">
            <a:noFill/>
          </a:ln>
        </p:spPr>
        <p:style>
          <a:lnRef idx="0"/>
          <a:fillRef idx="0"/>
          <a:effectRef idx="0"/>
          <a:fontRef idx="minor"/>
        </p:style>
      </p:sp>
      <p:sp>
        <p:nvSpPr>
          <p:cNvPr id="4456" name="CustomShape 4313"/>
          <p:cNvSpPr/>
          <p:nvPr/>
        </p:nvSpPr>
        <p:spPr>
          <a:xfrm>
            <a:off x="6013800" y="432036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4457" name="CustomShape 4314"/>
          <p:cNvSpPr/>
          <p:nvPr/>
        </p:nvSpPr>
        <p:spPr>
          <a:xfrm>
            <a:off x="6013080" y="431892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7dbdb"/>
          </a:solidFill>
          <a:ln w="0">
            <a:noFill/>
          </a:ln>
        </p:spPr>
        <p:style>
          <a:lnRef idx="0"/>
          <a:fillRef idx="0"/>
          <a:effectRef idx="0"/>
          <a:fontRef idx="minor"/>
        </p:style>
      </p:sp>
      <p:sp>
        <p:nvSpPr>
          <p:cNvPr id="4458" name="CustomShape 4315"/>
          <p:cNvSpPr/>
          <p:nvPr/>
        </p:nvSpPr>
        <p:spPr>
          <a:xfrm>
            <a:off x="6012360" y="4316760"/>
            <a:ext cx="162000" cy="163440"/>
          </a:xfrm>
          <a:custGeom>
            <a:avLst/>
            <a:gdLst/>
            <a:ahLst/>
            <a:rect l="l" t="t" r="r" b="b"/>
            <a:pathLst>
              <a:path w="162306" h="163829">
                <a:moveTo>
                  <a:pt x="762" y="163830"/>
                </a:moveTo>
                <a:lnTo>
                  <a:pt x="162306" y="2286"/>
                </a:lnTo>
                <a:lnTo>
                  <a:pt x="161544" y="0"/>
                </a:lnTo>
                <a:lnTo>
                  <a:pt x="0" y="162306"/>
                </a:lnTo>
                <a:lnTo>
                  <a:pt x="762" y="163830"/>
                </a:lnTo>
                <a:close/>
              </a:path>
            </a:pathLst>
          </a:custGeom>
          <a:solidFill>
            <a:srgbClr val="57dcdc"/>
          </a:solidFill>
          <a:ln w="0">
            <a:noFill/>
          </a:ln>
        </p:spPr>
        <p:style>
          <a:lnRef idx="0"/>
          <a:fillRef idx="0"/>
          <a:effectRef idx="0"/>
          <a:fontRef idx="minor"/>
        </p:style>
      </p:sp>
      <p:sp>
        <p:nvSpPr>
          <p:cNvPr id="4459" name="CustomShape 4316"/>
          <p:cNvSpPr/>
          <p:nvPr/>
        </p:nvSpPr>
        <p:spPr>
          <a:xfrm>
            <a:off x="6012000" y="4315320"/>
            <a:ext cx="161280" cy="163440"/>
          </a:xfrm>
          <a:custGeom>
            <a:avLst/>
            <a:gdLst/>
            <a:ahLst/>
            <a:rect l="l" t="t" r="r" b="b"/>
            <a:pathLst>
              <a:path w="161544" h="163829">
                <a:moveTo>
                  <a:pt x="0" y="163829"/>
                </a:moveTo>
                <a:lnTo>
                  <a:pt x="161544" y="1523"/>
                </a:lnTo>
                <a:lnTo>
                  <a:pt x="161544" y="0"/>
                </a:lnTo>
                <a:lnTo>
                  <a:pt x="0" y="161543"/>
                </a:lnTo>
                <a:lnTo>
                  <a:pt x="0" y="163829"/>
                </a:lnTo>
                <a:close/>
              </a:path>
            </a:pathLst>
          </a:custGeom>
          <a:solidFill>
            <a:srgbClr val="56dddd"/>
          </a:solidFill>
          <a:ln w="0">
            <a:noFill/>
          </a:ln>
        </p:spPr>
        <p:style>
          <a:lnRef idx="0"/>
          <a:fillRef idx="0"/>
          <a:effectRef idx="0"/>
          <a:fontRef idx="minor"/>
        </p:style>
      </p:sp>
      <p:sp>
        <p:nvSpPr>
          <p:cNvPr id="4460" name="CustomShape 4317"/>
          <p:cNvSpPr/>
          <p:nvPr/>
        </p:nvSpPr>
        <p:spPr>
          <a:xfrm>
            <a:off x="6010560" y="4309200"/>
            <a:ext cx="162720" cy="167400"/>
          </a:xfrm>
          <a:custGeom>
            <a:avLst/>
            <a:gdLst/>
            <a:ahLst/>
            <a:rect l="l" t="t" r="r" b="b"/>
            <a:pathLst>
              <a:path w="163067" h="167639">
                <a:moveTo>
                  <a:pt x="1524" y="167639"/>
                </a:moveTo>
                <a:lnTo>
                  <a:pt x="163068" y="6095"/>
                </a:lnTo>
                <a:lnTo>
                  <a:pt x="161544" y="0"/>
                </a:lnTo>
                <a:lnTo>
                  <a:pt x="0" y="161543"/>
                </a:lnTo>
                <a:lnTo>
                  <a:pt x="1524" y="167639"/>
                </a:lnTo>
                <a:close/>
              </a:path>
            </a:pathLst>
          </a:custGeom>
          <a:solidFill>
            <a:srgbClr val="57dede"/>
          </a:solidFill>
          <a:ln w="0">
            <a:noFill/>
          </a:ln>
        </p:spPr>
        <p:style>
          <a:lnRef idx="0"/>
          <a:fillRef idx="0"/>
          <a:effectRef idx="0"/>
          <a:fontRef idx="minor"/>
        </p:style>
      </p:sp>
      <p:sp>
        <p:nvSpPr>
          <p:cNvPr id="4461" name="CustomShape 4318"/>
          <p:cNvSpPr/>
          <p:nvPr/>
        </p:nvSpPr>
        <p:spPr>
          <a:xfrm>
            <a:off x="6012000" y="431532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4462" name="CustomShape 4319"/>
          <p:cNvSpPr/>
          <p:nvPr/>
        </p:nvSpPr>
        <p:spPr>
          <a:xfrm>
            <a:off x="6007680" y="4291560"/>
            <a:ext cx="164160" cy="178560"/>
          </a:xfrm>
          <a:custGeom>
            <a:avLst/>
            <a:gdLst/>
            <a:ahLst/>
            <a:rect l="l" t="t" r="r" b="b"/>
            <a:pathLst>
              <a:path w="164591" h="179070">
                <a:moveTo>
                  <a:pt x="3048" y="179069"/>
                </a:moveTo>
                <a:lnTo>
                  <a:pt x="164592" y="17525"/>
                </a:lnTo>
                <a:lnTo>
                  <a:pt x="162306" y="0"/>
                </a:lnTo>
                <a:lnTo>
                  <a:pt x="0" y="161543"/>
                </a:lnTo>
                <a:lnTo>
                  <a:pt x="3048" y="179069"/>
                </a:lnTo>
                <a:close/>
              </a:path>
            </a:pathLst>
          </a:custGeom>
          <a:solidFill>
            <a:srgbClr val="58dfdf"/>
          </a:solidFill>
          <a:ln w="0">
            <a:noFill/>
          </a:ln>
        </p:spPr>
        <p:style>
          <a:lnRef idx="0"/>
          <a:fillRef idx="0"/>
          <a:effectRef idx="0"/>
          <a:fontRef idx="minor"/>
        </p:style>
      </p:sp>
      <p:sp>
        <p:nvSpPr>
          <p:cNvPr id="4463" name="CustomShape 4320"/>
          <p:cNvSpPr/>
          <p:nvPr/>
        </p:nvSpPr>
        <p:spPr>
          <a:xfrm>
            <a:off x="6010560" y="43092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464" name="CustomShape 4321"/>
          <p:cNvSpPr/>
          <p:nvPr/>
        </p:nvSpPr>
        <p:spPr>
          <a:xfrm>
            <a:off x="6006240" y="4267080"/>
            <a:ext cx="163440" cy="185400"/>
          </a:xfrm>
          <a:custGeom>
            <a:avLst/>
            <a:gdLst/>
            <a:ahLst/>
            <a:rect l="l" t="t" r="r" b="b"/>
            <a:pathLst>
              <a:path w="163829" h="185927">
                <a:moveTo>
                  <a:pt x="1524" y="185927"/>
                </a:moveTo>
                <a:lnTo>
                  <a:pt x="163830" y="24383"/>
                </a:lnTo>
                <a:lnTo>
                  <a:pt x="162306" y="0"/>
                </a:lnTo>
                <a:lnTo>
                  <a:pt x="0" y="161543"/>
                </a:lnTo>
                <a:lnTo>
                  <a:pt x="1524" y="185927"/>
                </a:lnTo>
                <a:close/>
              </a:path>
            </a:pathLst>
          </a:custGeom>
          <a:solidFill>
            <a:srgbClr val="58dfdf"/>
          </a:solidFill>
          <a:ln w="0">
            <a:noFill/>
          </a:ln>
        </p:spPr>
        <p:style>
          <a:lnRef idx="0"/>
          <a:fillRef idx="0"/>
          <a:effectRef idx="0"/>
          <a:fontRef idx="minor"/>
        </p:style>
      </p:sp>
      <p:sp>
        <p:nvSpPr>
          <p:cNvPr id="4465" name="CustomShape 4322"/>
          <p:cNvSpPr/>
          <p:nvPr/>
        </p:nvSpPr>
        <p:spPr>
          <a:xfrm>
            <a:off x="6007680" y="4291560"/>
            <a:ext cx="162000" cy="161280"/>
          </a:xfrm>
          <a:custGeom>
            <a:avLst/>
            <a:gdLst/>
            <a:ahLst/>
            <a:rect l="l" t="t" r="r" b="b"/>
            <a:pathLst>
              <a:path w="162305" h="161544">
                <a:moveTo>
                  <a:pt x="0" y="161544"/>
                </a:moveTo>
                <a:lnTo>
                  <a:pt x="162306" y="0"/>
                </a:lnTo>
              </a:path>
            </a:pathLst>
          </a:custGeom>
          <a:noFill/>
          <a:ln w="762">
            <a:solidFill>
              <a:srgbClr val="58dfdf"/>
            </a:solidFill>
            <a:round/>
          </a:ln>
        </p:spPr>
        <p:style>
          <a:lnRef idx="0"/>
          <a:fillRef idx="0"/>
          <a:effectRef idx="0"/>
          <a:fontRef idx="minor"/>
        </p:style>
      </p:sp>
      <p:sp>
        <p:nvSpPr>
          <p:cNvPr id="4466" name="CustomShape 4323"/>
          <p:cNvSpPr/>
          <p:nvPr/>
        </p:nvSpPr>
        <p:spPr>
          <a:xfrm>
            <a:off x="6006240" y="4236840"/>
            <a:ext cx="162000" cy="191520"/>
          </a:xfrm>
          <a:custGeom>
            <a:avLst/>
            <a:gdLst/>
            <a:ahLst/>
            <a:rect l="l" t="t" r="r" b="b"/>
            <a:pathLst>
              <a:path w="162305" h="192024">
                <a:moveTo>
                  <a:pt x="0" y="192024"/>
                </a:moveTo>
                <a:lnTo>
                  <a:pt x="162306" y="30480"/>
                </a:lnTo>
                <a:lnTo>
                  <a:pt x="161544" y="0"/>
                </a:lnTo>
                <a:lnTo>
                  <a:pt x="0" y="162306"/>
                </a:lnTo>
                <a:lnTo>
                  <a:pt x="0" y="192024"/>
                </a:lnTo>
                <a:close/>
              </a:path>
            </a:pathLst>
          </a:custGeom>
          <a:solidFill>
            <a:srgbClr val="59e0e0"/>
          </a:solidFill>
          <a:ln w="0">
            <a:noFill/>
          </a:ln>
        </p:spPr>
        <p:style>
          <a:lnRef idx="0"/>
          <a:fillRef idx="0"/>
          <a:effectRef idx="0"/>
          <a:fontRef idx="minor"/>
        </p:style>
      </p:sp>
      <p:sp>
        <p:nvSpPr>
          <p:cNvPr id="4467" name="CustomShape 4324"/>
          <p:cNvSpPr/>
          <p:nvPr/>
        </p:nvSpPr>
        <p:spPr>
          <a:xfrm>
            <a:off x="6006240" y="426708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4468" name="CustomShape 4325"/>
          <p:cNvSpPr/>
          <p:nvPr/>
        </p:nvSpPr>
        <p:spPr>
          <a:xfrm>
            <a:off x="6006240" y="4131720"/>
            <a:ext cx="161280" cy="267120"/>
          </a:xfrm>
          <a:custGeom>
            <a:avLst/>
            <a:gdLst/>
            <a:ahLst/>
            <a:rect l="l" t="t" r="r" b="b"/>
            <a:pathLst>
              <a:path w="161544" h="267462">
                <a:moveTo>
                  <a:pt x="0" y="267462"/>
                </a:moveTo>
                <a:lnTo>
                  <a:pt x="161544" y="105156"/>
                </a:lnTo>
                <a:lnTo>
                  <a:pt x="161544" y="0"/>
                </a:lnTo>
                <a:lnTo>
                  <a:pt x="0" y="162306"/>
                </a:lnTo>
                <a:lnTo>
                  <a:pt x="0" y="267462"/>
                </a:lnTo>
                <a:close/>
              </a:path>
            </a:pathLst>
          </a:custGeom>
          <a:solidFill>
            <a:srgbClr val="59e0e0"/>
          </a:solidFill>
          <a:ln w="0">
            <a:noFill/>
          </a:ln>
        </p:spPr>
        <p:style>
          <a:lnRef idx="0"/>
          <a:fillRef idx="0"/>
          <a:effectRef idx="0"/>
          <a:fontRef idx="minor"/>
        </p:style>
      </p:sp>
      <p:sp>
        <p:nvSpPr>
          <p:cNvPr id="4469" name="CustomShape 4326"/>
          <p:cNvSpPr/>
          <p:nvPr/>
        </p:nvSpPr>
        <p:spPr>
          <a:xfrm>
            <a:off x="6006240" y="4236840"/>
            <a:ext cx="161280" cy="162000"/>
          </a:xfrm>
          <a:custGeom>
            <a:avLst/>
            <a:gdLst/>
            <a:ahLst/>
            <a:rect l="l" t="t" r="r" b="b"/>
            <a:pathLst>
              <a:path w="161544" h="162305">
                <a:moveTo>
                  <a:pt x="0" y="162306"/>
                </a:moveTo>
                <a:lnTo>
                  <a:pt x="161544" y="0"/>
                </a:lnTo>
              </a:path>
            </a:pathLst>
          </a:custGeom>
          <a:noFill/>
          <a:ln w="762">
            <a:solidFill>
              <a:srgbClr val="59e0e0"/>
            </a:solidFill>
            <a:round/>
          </a:ln>
        </p:spPr>
        <p:style>
          <a:lnRef idx="0"/>
          <a:fillRef idx="0"/>
          <a:effectRef idx="0"/>
          <a:fontRef idx="minor"/>
        </p:style>
      </p:sp>
      <p:sp>
        <p:nvSpPr>
          <p:cNvPr id="4470" name="CustomShape 4327"/>
          <p:cNvSpPr/>
          <p:nvPr/>
        </p:nvSpPr>
        <p:spPr>
          <a:xfrm>
            <a:off x="6006240" y="4095000"/>
            <a:ext cx="183960" cy="198360"/>
          </a:xfrm>
          <a:custGeom>
            <a:avLst/>
            <a:gdLst/>
            <a:ahLst/>
            <a:rect l="l" t="t" r="r" b="b"/>
            <a:pathLst>
              <a:path w="184403" h="198882">
                <a:moveTo>
                  <a:pt x="0" y="198882"/>
                </a:moveTo>
                <a:lnTo>
                  <a:pt x="161544" y="36576"/>
                </a:lnTo>
                <a:lnTo>
                  <a:pt x="184403" y="0"/>
                </a:lnTo>
                <a:lnTo>
                  <a:pt x="22859" y="161544"/>
                </a:lnTo>
                <a:lnTo>
                  <a:pt x="0" y="198882"/>
                </a:lnTo>
                <a:close/>
              </a:path>
            </a:pathLst>
          </a:custGeom>
          <a:solidFill>
            <a:srgbClr val="54d5d5"/>
          </a:solidFill>
          <a:ln w="0">
            <a:noFill/>
          </a:ln>
        </p:spPr>
        <p:style>
          <a:lnRef idx="0"/>
          <a:fillRef idx="0"/>
          <a:effectRef idx="0"/>
          <a:fontRef idx="minor"/>
        </p:style>
      </p:sp>
      <p:sp>
        <p:nvSpPr>
          <p:cNvPr id="4471" name="CustomShape 4328"/>
          <p:cNvSpPr/>
          <p:nvPr/>
        </p:nvSpPr>
        <p:spPr>
          <a:xfrm>
            <a:off x="6006240" y="4131720"/>
            <a:ext cx="161280" cy="162000"/>
          </a:xfrm>
          <a:custGeom>
            <a:avLst/>
            <a:gdLst/>
            <a:ahLst/>
            <a:rect l="l" t="t" r="r" b="b"/>
            <a:pathLst>
              <a:path w="161544" h="162305">
                <a:moveTo>
                  <a:pt x="0" y="162306"/>
                </a:moveTo>
                <a:lnTo>
                  <a:pt x="161544" y="0"/>
                </a:lnTo>
              </a:path>
            </a:pathLst>
          </a:custGeom>
          <a:noFill/>
          <a:ln w="762">
            <a:solidFill>
              <a:srgbClr val="54d5d5"/>
            </a:solidFill>
            <a:round/>
          </a:ln>
        </p:spPr>
        <p:style>
          <a:lnRef idx="0"/>
          <a:fillRef idx="0"/>
          <a:effectRef idx="0"/>
          <a:fontRef idx="minor"/>
        </p:style>
      </p:sp>
      <p:sp>
        <p:nvSpPr>
          <p:cNvPr id="4472" name="CustomShape 4329"/>
          <p:cNvSpPr/>
          <p:nvPr/>
        </p:nvSpPr>
        <p:spPr>
          <a:xfrm>
            <a:off x="6105960" y="4334400"/>
            <a:ext cx="164880" cy="164160"/>
          </a:xfrm>
          <a:custGeom>
            <a:avLst/>
            <a:gdLst/>
            <a:ahLst/>
            <a:rect l="l" t="t" r="r" b="b"/>
            <a:pathLst>
              <a:path w="165353" h="164591">
                <a:moveTo>
                  <a:pt x="3810" y="161543"/>
                </a:moveTo>
                <a:lnTo>
                  <a:pt x="165354" y="0"/>
                </a:lnTo>
                <a:lnTo>
                  <a:pt x="161544" y="3047"/>
                </a:lnTo>
                <a:lnTo>
                  <a:pt x="0" y="164591"/>
                </a:lnTo>
                <a:lnTo>
                  <a:pt x="3810" y="161543"/>
                </a:lnTo>
                <a:close/>
              </a:path>
            </a:pathLst>
          </a:custGeom>
          <a:solidFill>
            <a:srgbClr val="51cbcb"/>
          </a:solidFill>
          <a:ln w="0">
            <a:noFill/>
          </a:ln>
        </p:spPr>
        <p:style>
          <a:lnRef idx="0"/>
          <a:fillRef idx="0"/>
          <a:effectRef idx="0"/>
          <a:fontRef idx="minor"/>
        </p:style>
      </p:sp>
      <p:sp>
        <p:nvSpPr>
          <p:cNvPr id="4473" name="CustomShape 4330"/>
          <p:cNvSpPr/>
          <p:nvPr/>
        </p:nvSpPr>
        <p:spPr>
          <a:xfrm>
            <a:off x="6109560" y="433440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4474" name="CustomShape 4331"/>
          <p:cNvSpPr/>
          <p:nvPr/>
        </p:nvSpPr>
        <p:spPr>
          <a:xfrm>
            <a:off x="6102000" y="4337280"/>
            <a:ext cx="164880" cy="163440"/>
          </a:xfrm>
          <a:custGeom>
            <a:avLst/>
            <a:gdLst/>
            <a:ahLst/>
            <a:rect l="l" t="t" r="r" b="b"/>
            <a:pathLst>
              <a:path w="165353" h="163829">
                <a:moveTo>
                  <a:pt x="3810" y="161544"/>
                </a:moveTo>
                <a:lnTo>
                  <a:pt x="165354" y="0"/>
                </a:lnTo>
                <a:lnTo>
                  <a:pt x="161544" y="2286"/>
                </a:lnTo>
                <a:lnTo>
                  <a:pt x="0" y="163830"/>
                </a:lnTo>
                <a:lnTo>
                  <a:pt x="3810" y="161544"/>
                </a:lnTo>
                <a:close/>
              </a:path>
            </a:pathLst>
          </a:custGeom>
          <a:solidFill>
            <a:srgbClr val="4ec4c4"/>
          </a:solidFill>
          <a:ln w="0">
            <a:noFill/>
          </a:ln>
        </p:spPr>
        <p:style>
          <a:lnRef idx="0"/>
          <a:fillRef idx="0"/>
          <a:effectRef idx="0"/>
          <a:fontRef idx="minor"/>
        </p:style>
      </p:sp>
      <p:sp>
        <p:nvSpPr>
          <p:cNvPr id="4475" name="CustomShape 4332"/>
          <p:cNvSpPr/>
          <p:nvPr/>
        </p:nvSpPr>
        <p:spPr>
          <a:xfrm>
            <a:off x="6105960" y="4337280"/>
            <a:ext cx="161280" cy="161280"/>
          </a:xfrm>
          <a:custGeom>
            <a:avLst/>
            <a:gdLst/>
            <a:ahLst/>
            <a:rect l="l" t="t" r="r" b="b"/>
            <a:pathLst>
              <a:path w="161544" h="161544">
                <a:moveTo>
                  <a:pt x="0" y="161544"/>
                </a:moveTo>
                <a:lnTo>
                  <a:pt x="161544" y="0"/>
                </a:lnTo>
              </a:path>
            </a:pathLst>
          </a:custGeom>
          <a:noFill/>
          <a:ln w="762">
            <a:solidFill>
              <a:srgbClr val="4ec4c4"/>
            </a:solidFill>
            <a:round/>
          </a:ln>
        </p:spPr>
        <p:style>
          <a:lnRef idx="0"/>
          <a:fillRef idx="0"/>
          <a:effectRef idx="0"/>
          <a:fontRef idx="minor"/>
        </p:style>
      </p:sp>
      <p:sp>
        <p:nvSpPr>
          <p:cNvPr id="4476" name="CustomShape 4333"/>
          <p:cNvSpPr/>
          <p:nvPr/>
        </p:nvSpPr>
        <p:spPr>
          <a:xfrm>
            <a:off x="6097680" y="4339440"/>
            <a:ext cx="165600" cy="162720"/>
          </a:xfrm>
          <a:custGeom>
            <a:avLst/>
            <a:gdLst/>
            <a:ahLst/>
            <a:rect l="l" t="t" r="r" b="b"/>
            <a:pathLst>
              <a:path w="166115" h="163067">
                <a:moveTo>
                  <a:pt x="4572" y="161543"/>
                </a:moveTo>
                <a:lnTo>
                  <a:pt x="166116" y="0"/>
                </a:lnTo>
                <a:lnTo>
                  <a:pt x="161544" y="1523"/>
                </a:lnTo>
                <a:lnTo>
                  <a:pt x="0" y="163067"/>
                </a:lnTo>
                <a:lnTo>
                  <a:pt x="4572" y="161543"/>
                </a:lnTo>
                <a:close/>
              </a:path>
            </a:pathLst>
          </a:custGeom>
          <a:solidFill>
            <a:srgbClr val="47b4b4"/>
          </a:solidFill>
          <a:ln w="0">
            <a:noFill/>
          </a:ln>
        </p:spPr>
        <p:style>
          <a:lnRef idx="0"/>
          <a:fillRef idx="0"/>
          <a:effectRef idx="0"/>
          <a:fontRef idx="minor"/>
        </p:style>
      </p:sp>
      <p:sp>
        <p:nvSpPr>
          <p:cNvPr id="4477" name="CustomShape 4334"/>
          <p:cNvSpPr/>
          <p:nvPr/>
        </p:nvSpPr>
        <p:spPr>
          <a:xfrm>
            <a:off x="6102000" y="4339440"/>
            <a:ext cx="161280" cy="161280"/>
          </a:xfrm>
          <a:custGeom>
            <a:avLst/>
            <a:gdLst/>
            <a:ahLst/>
            <a:rect l="l" t="t" r="r" b="b"/>
            <a:pathLst>
              <a:path w="161544" h="161544">
                <a:moveTo>
                  <a:pt x="0" y="161543"/>
                </a:moveTo>
                <a:lnTo>
                  <a:pt x="161544" y="0"/>
                </a:lnTo>
              </a:path>
            </a:pathLst>
          </a:custGeom>
          <a:noFill/>
          <a:ln w="762">
            <a:solidFill>
              <a:srgbClr val="47b4b4"/>
            </a:solidFill>
            <a:round/>
          </a:ln>
        </p:spPr>
        <p:style>
          <a:lnRef idx="0"/>
          <a:fillRef idx="0"/>
          <a:effectRef idx="0"/>
          <a:fontRef idx="minor"/>
        </p:style>
      </p:sp>
      <p:sp>
        <p:nvSpPr>
          <p:cNvPr id="4478" name="CustomShape 4335"/>
          <p:cNvSpPr/>
          <p:nvPr/>
        </p:nvSpPr>
        <p:spPr>
          <a:xfrm>
            <a:off x="6099840" y="4339440"/>
            <a:ext cx="163440" cy="162000"/>
          </a:xfrm>
          <a:custGeom>
            <a:avLst/>
            <a:gdLst/>
            <a:ahLst/>
            <a:rect l="l" t="t" r="r" b="b"/>
            <a:pathLst>
              <a:path w="163829" h="162305">
                <a:moveTo>
                  <a:pt x="2286" y="161543"/>
                </a:moveTo>
                <a:lnTo>
                  <a:pt x="163830" y="0"/>
                </a:lnTo>
                <a:lnTo>
                  <a:pt x="161544" y="761"/>
                </a:lnTo>
                <a:lnTo>
                  <a:pt x="0" y="162305"/>
                </a:lnTo>
                <a:lnTo>
                  <a:pt x="2286" y="161543"/>
                </a:lnTo>
                <a:close/>
              </a:path>
            </a:pathLst>
          </a:custGeom>
          <a:solidFill>
            <a:srgbClr val="47b4b4"/>
          </a:solidFill>
          <a:ln w="0">
            <a:noFill/>
          </a:ln>
        </p:spPr>
        <p:style>
          <a:lnRef idx="0"/>
          <a:fillRef idx="0"/>
          <a:effectRef idx="0"/>
          <a:fontRef idx="minor"/>
        </p:style>
      </p:sp>
      <p:sp>
        <p:nvSpPr>
          <p:cNvPr id="4479" name="CustomShape 4336"/>
          <p:cNvSpPr/>
          <p:nvPr/>
        </p:nvSpPr>
        <p:spPr>
          <a:xfrm>
            <a:off x="6097680" y="4340520"/>
            <a:ext cx="163440" cy="162000"/>
          </a:xfrm>
          <a:custGeom>
            <a:avLst/>
            <a:gdLst/>
            <a:ahLst/>
            <a:rect l="l" t="t" r="r" b="b"/>
            <a:pathLst>
              <a:path w="163829" h="162305">
                <a:moveTo>
                  <a:pt x="2286" y="161543"/>
                </a:moveTo>
                <a:lnTo>
                  <a:pt x="163830" y="0"/>
                </a:lnTo>
                <a:lnTo>
                  <a:pt x="161544" y="761"/>
                </a:lnTo>
                <a:lnTo>
                  <a:pt x="0" y="162305"/>
                </a:lnTo>
                <a:lnTo>
                  <a:pt x="2286" y="161543"/>
                </a:lnTo>
                <a:close/>
              </a:path>
            </a:pathLst>
          </a:custGeom>
          <a:solidFill>
            <a:srgbClr val="45acac"/>
          </a:solidFill>
          <a:ln w="0">
            <a:noFill/>
          </a:ln>
        </p:spPr>
        <p:style>
          <a:lnRef idx="0"/>
          <a:fillRef idx="0"/>
          <a:effectRef idx="0"/>
          <a:fontRef idx="minor"/>
        </p:style>
      </p:sp>
      <p:sp>
        <p:nvSpPr>
          <p:cNvPr id="4480" name="CustomShape 4337"/>
          <p:cNvSpPr/>
          <p:nvPr/>
        </p:nvSpPr>
        <p:spPr>
          <a:xfrm>
            <a:off x="6091560" y="4341240"/>
            <a:ext cx="167400" cy="162000"/>
          </a:xfrm>
          <a:custGeom>
            <a:avLst/>
            <a:gdLst/>
            <a:ahLst/>
            <a:rect l="l" t="t" r="r" b="b"/>
            <a:pathLst>
              <a:path w="167639" h="162305">
                <a:moveTo>
                  <a:pt x="6096" y="161543"/>
                </a:moveTo>
                <a:lnTo>
                  <a:pt x="167640" y="0"/>
                </a:lnTo>
                <a:lnTo>
                  <a:pt x="161544" y="761"/>
                </a:lnTo>
                <a:lnTo>
                  <a:pt x="0" y="162305"/>
                </a:lnTo>
                <a:lnTo>
                  <a:pt x="6096" y="161543"/>
                </a:lnTo>
                <a:close/>
              </a:path>
            </a:pathLst>
          </a:custGeom>
          <a:solidFill>
            <a:srgbClr val="41a4a4"/>
          </a:solidFill>
          <a:ln w="0">
            <a:noFill/>
          </a:ln>
        </p:spPr>
        <p:style>
          <a:lnRef idx="0"/>
          <a:fillRef idx="0"/>
          <a:effectRef idx="0"/>
          <a:fontRef idx="minor"/>
        </p:style>
      </p:sp>
      <p:sp>
        <p:nvSpPr>
          <p:cNvPr id="4481" name="CustomShape 4338"/>
          <p:cNvSpPr/>
          <p:nvPr/>
        </p:nvSpPr>
        <p:spPr>
          <a:xfrm>
            <a:off x="6097680" y="4341240"/>
            <a:ext cx="161280" cy="161280"/>
          </a:xfrm>
          <a:custGeom>
            <a:avLst/>
            <a:gdLst/>
            <a:ahLst/>
            <a:rect l="l" t="t" r="r" b="b"/>
            <a:pathLst>
              <a:path w="161544" h="161544">
                <a:moveTo>
                  <a:pt x="0" y="161543"/>
                </a:moveTo>
                <a:lnTo>
                  <a:pt x="161544" y="0"/>
                </a:lnTo>
              </a:path>
            </a:pathLst>
          </a:custGeom>
          <a:noFill/>
          <a:ln w="762">
            <a:solidFill>
              <a:srgbClr val="41a4a4"/>
            </a:solidFill>
            <a:round/>
          </a:ln>
        </p:spPr>
        <p:style>
          <a:lnRef idx="0"/>
          <a:fillRef idx="0"/>
          <a:effectRef idx="0"/>
          <a:fontRef idx="minor"/>
        </p:style>
      </p:sp>
      <p:sp>
        <p:nvSpPr>
          <p:cNvPr id="4482" name="CustomShape 4339"/>
          <p:cNvSpPr/>
          <p:nvPr/>
        </p:nvSpPr>
        <p:spPr>
          <a:xfrm>
            <a:off x="6095160" y="4341240"/>
            <a:ext cx="163440" cy="161280"/>
          </a:xfrm>
          <a:custGeom>
            <a:avLst/>
            <a:gdLst/>
            <a:ahLst/>
            <a:rect l="l" t="t" r="r" b="b"/>
            <a:pathLst>
              <a:path w="163829" h="161544">
                <a:moveTo>
                  <a:pt x="2286" y="161543"/>
                </a:moveTo>
                <a:lnTo>
                  <a:pt x="163830" y="0"/>
                </a:lnTo>
                <a:lnTo>
                  <a:pt x="161544" y="0"/>
                </a:lnTo>
                <a:lnTo>
                  <a:pt x="0" y="161543"/>
                </a:lnTo>
                <a:lnTo>
                  <a:pt x="2286" y="161543"/>
                </a:lnTo>
                <a:close/>
              </a:path>
            </a:pathLst>
          </a:custGeom>
          <a:solidFill>
            <a:srgbClr val="41a4a4"/>
          </a:solidFill>
          <a:ln w="0">
            <a:noFill/>
          </a:ln>
        </p:spPr>
        <p:style>
          <a:lnRef idx="0"/>
          <a:fillRef idx="0"/>
          <a:effectRef idx="0"/>
          <a:fontRef idx="minor"/>
        </p:style>
      </p:sp>
      <p:sp>
        <p:nvSpPr>
          <p:cNvPr id="4483" name="CustomShape 4340"/>
          <p:cNvSpPr/>
          <p:nvPr/>
        </p:nvSpPr>
        <p:spPr>
          <a:xfrm>
            <a:off x="6093720" y="4341240"/>
            <a:ext cx="162720" cy="162000"/>
          </a:xfrm>
          <a:custGeom>
            <a:avLst/>
            <a:gdLst/>
            <a:ahLst/>
            <a:rect l="l" t="t" r="r" b="b"/>
            <a:pathLst>
              <a:path w="163067" h="162305">
                <a:moveTo>
                  <a:pt x="1524" y="161543"/>
                </a:moveTo>
                <a:lnTo>
                  <a:pt x="163068" y="0"/>
                </a:lnTo>
                <a:lnTo>
                  <a:pt x="161544" y="0"/>
                </a:lnTo>
                <a:lnTo>
                  <a:pt x="0" y="162305"/>
                </a:lnTo>
                <a:lnTo>
                  <a:pt x="1524" y="161543"/>
                </a:lnTo>
                <a:close/>
              </a:path>
            </a:pathLst>
          </a:custGeom>
          <a:solidFill>
            <a:srgbClr val="40a1a1"/>
          </a:solidFill>
          <a:ln w="0">
            <a:noFill/>
          </a:ln>
        </p:spPr>
        <p:style>
          <a:lnRef idx="0"/>
          <a:fillRef idx="0"/>
          <a:effectRef idx="0"/>
          <a:fontRef idx="minor"/>
        </p:style>
      </p:sp>
      <p:sp>
        <p:nvSpPr>
          <p:cNvPr id="4484" name="CustomShape 4341"/>
          <p:cNvSpPr/>
          <p:nvPr/>
        </p:nvSpPr>
        <p:spPr>
          <a:xfrm>
            <a:off x="6091560" y="4341240"/>
            <a:ext cx="163440" cy="162000"/>
          </a:xfrm>
          <a:custGeom>
            <a:avLst/>
            <a:gdLst/>
            <a:ahLst/>
            <a:rect l="l" t="t" r="r" b="b"/>
            <a:pathLst>
              <a:path w="163829" h="162305">
                <a:moveTo>
                  <a:pt x="2286" y="162306"/>
                </a:moveTo>
                <a:lnTo>
                  <a:pt x="163830" y="0"/>
                </a:lnTo>
                <a:lnTo>
                  <a:pt x="161544" y="762"/>
                </a:lnTo>
                <a:lnTo>
                  <a:pt x="0" y="162306"/>
                </a:lnTo>
                <a:lnTo>
                  <a:pt x="2286" y="162306"/>
                </a:lnTo>
                <a:close/>
              </a:path>
            </a:pathLst>
          </a:custGeom>
          <a:solidFill>
            <a:srgbClr val="3f9f9f"/>
          </a:solidFill>
          <a:ln w="0">
            <a:noFill/>
          </a:ln>
        </p:spPr>
        <p:style>
          <a:lnRef idx="0"/>
          <a:fillRef idx="0"/>
          <a:effectRef idx="0"/>
          <a:fontRef idx="minor"/>
        </p:style>
      </p:sp>
      <p:sp>
        <p:nvSpPr>
          <p:cNvPr id="4485" name="CustomShape 4342"/>
          <p:cNvSpPr/>
          <p:nvPr/>
        </p:nvSpPr>
        <p:spPr>
          <a:xfrm>
            <a:off x="6006240" y="3515040"/>
            <a:ext cx="161280" cy="719640"/>
          </a:xfrm>
          <a:custGeom>
            <a:avLst/>
            <a:gdLst/>
            <a:ahLst/>
            <a:rect l="l" t="t" r="r" b="b"/>
            <a:pathLst>
              <a:path w="161544" h="720089">
                <a:moveTo>
                  <a:pt x="0" y="720089"/>
                </a:moveTo>
                <a:lnTo>
                  <a:pt x="161544" y="558545"/>
                </a:lnTo>
                <a:lnTo>
                  <a:pt x="161543" y="0"/>
                </a:lnTo>
                <a:lnTo>
                  <a:pt x="0" y="161543"/>
                </a:lnTo>
                <a:lnTo>
                  <a:pt x="0" y="720089"/>
                </a:lnTo>
                <a:close/>
              </a:path>
            </a:pathLst>
          </a:custGeom>
          <a:solidFill>
            <a:srgbClr val="59e0e0"/>
          </a:solidFill>
          <a:ln w="0">
            <a:noFill/>
          </a:ln>
        </p:spPr>
        <p:style>
          <a:lnRef idx="0"/>
          <a:fillRef idx="0"/>
          <a:effectRef idx="0"/>
          <a:fontRef idx="minor"/>
        </p:style>
      </p:sp>
      <p:sp>
        <p:nvSpPr>
          <p:cNvPr id="4486" name="CustomShape 4343"/>
          <p:cNvSpPr/>
          <p:nvPr/>
        </p:nvSpPr>
        <p:spPr>
          <a:xfrm>
            <a:off x="6006240" y="407376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4487" name="CustomShape 4344"/>
          <p:cNvSpPr/>
          <p:nvPr/>
        </p:nvSpPr>
        <p:spPr>
          <a:xfrm>
            <a:off x="6274440" y="4341960"/>
            <a:ext cx="161280" cy="183240"/>
          </a:xfrm>
          <a:custGeom>
            <a:avLst/>
            <a:gdLst/>
            <a:ahLst/>
            <a:rect l="l" t="t" r="r" b="b"/>
            <a:pathLst>
              <a:path w="161544" h="183641">
                <a:moveTo>
                  <a:pt x="0" y="183642"/>
                </a:moveTo>
                <a:lnTo>
                  <a:pt x="161544" y="22098"/>
                </a:lnTo>
                <a:lnTo>
                  <a:pt x="161544" y="0"/>
                </a:lnTo>
                <a:lnTo>
                  <a:pt x="0" y="161544"/>
                </a:lnTo>
                <a:lnTo>
                  <a:pt x="0" y="183642"/>
                </a:lnTo>
                <a:close/>
              </a:path>
            </a:pathLst>
          </a:custGeom>
          <a:solidFill>
            <a:srgbClr val="59e0e0"/>
          </a:solidFill>
          <a:ln w="0">
            <a:noFill/>
          </a:ln>
        </p:spPr>
        <p:style>
          <a:lnRef idx="0"/>
          <a:fillRef idx="0"/>
          <a:effectRef idx="0"/>
          <a:fontRef idx="minor"/>
        </p:style>
      </p:sp>
      <p:sp>
        <p:nvSpPr>
          <p:cNvPr id="4488" name="CustomShape 4345"/>
          <p:cNvSpPr/>
          <p:nvPr/>
        </p:nvSpPr>
        <p:spPr>
          <a:xfrm>
            <a:off x="6274440" y="43639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489" name="CustomShape 4346"/>
          <p:cNvSpPr/>
          <p:nvPr/>
        </p:nvSpPr>
        <p:spPr>
          <a:xfrm>
            <a:off x="6269760" y="4340520"/>
            <a:ext cx="165600" cy="162720"/>
          </a:xfrm>
          <a:custGeom>
            <a:avLst/>
            <a:gdLst/>
            <a:ahLst/>
            <a:rect l="l" t="t" r="r" b="b"/>
            <a:pathLst>
              <a:path w="166115" h="163067">
                <a:moveTo>
                  <a:pt x="4572" y="163067"/>
                </a:moveTo>
                <a:lnTo>
                  <a:pt x="166116" y="1523"/>
                </a:lnTo>
                <a:lnTo>
                  <a:pt x="161544" y="0"/>
                </a:lnTo>
                <a:lnTo>
                  <a:pt x="0" y="161543"/>
                </a:lnTo>
                <a:lnTo>
                  <a:pt x="4572" y="163067"/>
                </a:lnTo>
                <a:close/>
              </a:path>
            </a:pathLst>
          </a:custGeom>
          <a:solidFill>
            <a:srgbClr val="41a5a5"/>
          </a:solidFill>
          <a:ln w="0">
            <a:noFill/>
          </a:ln>
        </p:spPr>
        <p:style>
          <a:lnRef idx="0"/>
          <a:fillRef idx="0"/>
          <a:effectRef idx="0"/>
          <a:fontRef idx="minor"/>
        </p:style>
      </p:sp>
      <p:sp>
        <p:nvSpPr>
          <p:cNvPr id="4490" name="CustomShape 4347"/>
          <p:cNvSpPr/>
          <p:nvPr/>
        </p:nvSpPr>
        <p:spPr>
          <a:xfrm>
            <a:off x="6274440" y="4341960"/>
            <a:ext cx="161280" cy="161280"/>
          </a:xfrm>
          <a:custGeom>
            <a:avLst/>
            <a:gdLst/>
            <a:ahLst/>
            <a:rect l="l" t="t" r="r" b="b"/>
            <a:pathLst>
              <a:path w="161544" h="161544">
                <a:moveTo>
                  <a:pt x="0" y="161543"/>
                </a:moveTo>
                <a:lnTo>
                  <a:pt x="161544" y="0"/>
                </a:lnTo>
              </a:path>
            </a:pathLst>
          </a:custGeom>
          <a:noFill/>
          <a:ln w="762">
            <a:solidFill>
              <a:srgbClr val="41a5a5"/>
            </a:solidFill>
            <a:round/>
          </a:ln>
        </p:spPr>
        <p:style>
          <a:lnRef idx="0"/>
          <a:fillRef idx="0"/>
          <a:effectRef idx="0"/>
          <a:fontRef idx="minor"/>
        </p:style>
      </p:sp>
      <p:sp>
        <p:nvSpPr>
          <p:cNvPr id="4491" name="CustomShape 4348"/>
          <p:cNvSpPr/>
          <p:nvPr/>
        </p:nvSpPr>
        <p:spPr>
          <a:xfrm>
            <a:off x="6272640" y="434124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1a5a5"/>
          </a:solidFill>
          <a:ln w="0">
            <a:noFill/>
          </a:ln>
        </p:spPr>
        <p:style>
          <a:lnRef idx="0"/>
          <a:fillRef idx="0"/>
          <a:effectRef idx="0"/>
          <a:fontRef idx="minor"/>
        </p:style>
      </p:sp>
      <p:sp>
        <p:nvSpPr>
          <p:cNvPr id="4492" name="CustomShape 4349"/>
          <p:cNvSpPr/>
          <p:nvPr/>
        </p:nvSpPr>
        <p:spPr>
          <a:xfrm>
            <a:off x="6271200" y="434124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1a7a6"/>
          </a:solidFill>
          <a:ln w="0">
            <a:noFill/>
          </a:ln>
        </p:spPr>
        <p:style>
          <a:lnRef idx="0"/>
          <a:fillRef idx="0"/>
          <a:effectRef idx="0"/>
          <a:fontRef idx="minor"/>
        </p:style>
      </p:sp>
      <p:sp>
        <p:nvSpPr>
          <p:cNvPr id="4493" name="CustomShape 4350"/>
          <p:cNvSpPr/>
          <p:nvPr/>
        </p:nvSpPr>
        <p:spPr>
          <a:xfrm>
            <a:off x="6269760" y="434052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3a9a9"/>
          </a:solidFill>
          <a:ln w="0">
            <a:noFill/>
          </a:ln>
        </p:spPr>
        <p:style>
          <a:lnRef idx="0"/>
          <a:fillRef idx="0"/>
          <a:effectRef idx="0"/>
          <a:fontRef idx="minor"/>
        </p:style>
      </p:sp>
      <p:sp>
        <p:nvSpPr>
          <p:cNvPr id="4494" name="CustomShape 4351"/>
          <p:cNvSpPr/>
          <p:nvPr/>
        </p:nvSpPr>
        <p:spPr>
          <a:xfrm>
            <a:off x="6265080" y="4338720"/>
            <a:ext cx="165600" cy="162720"/>
          </a:xfrm>
          <a:custGeom>
            <a:avLst/>
            <a:gdLst/>
            <a:ahLst/>
            <a:rect l="l" t="t" r="r" b="b"/>
            <a:pathLst>
              <a:path w="166115" h="163067">
                <a:moveTo>
                  <a:pt x="4572" y="163067"/>
                </a:moveTo>
                <a:lnTo>
                  <a:pt x="166116" y="1523"/>
                </a:lnTo>
                <a:lnTo>
                  <a:pt x="161544" y="0"/>
                </a:lnTo>
                <a:lnTo>
                  <a:pt x="0" y="161543"/>
                </a:lnTo>
                <a:lnTo>
                  <a:pt x="4572" y="163067"/>
                </a:lnTo>
                <a:close/>
              </a:path>
            </a:pathLst>
          </a:custGeom>
          <a:solidFill>
            <a:srgbClr val="44abab"/>
          </a:solidFill>
          <a:ln w="0">
            <a:noFill/>
          </a:ln>
        </p:spPr>
        <p:style>
          <a:lnRef idx="0"/>
          <a:fillRef idx="0"/>
          <a:effectRef idx="0"/>
          <a:fontRef idx="minor"/>
        </p:style>
      </p:sp>
      <p:sp>
        <p:nvSpPr>
          <p:cNvPr id="4495" name="CustomShape 4352"/>
          <p:cNvSpPr/>
          <p:nvPr/>
        </p:nvSpPr>
        <p:spPr>
          <a:xfrm>
            <a:off x="6269760" y="4340520"/>
            <a:ext cx="161280" cy="161280"/>
          </a:xfrm>
          <a:custGeom>
            <a:avLst/>
            <a:gdLst/>
            <a:ahLst/>
            <a:rect l="l" t="t" r="r" b="b"/>
            <a:pathLst>
              <a:path w="161544" h="161544">
                <a:moveTo>
                  <a:pt x="0" y="161543"/>
                </a:moveTo>
                <a:lnTo>
                  <a:pt x="161544" y="0"/>
                </a:lnTo>
              </a:path>
            </a:pathLst>
          </a:custGeom>
          <a:noFill/>
          <a:ln w="762">
            <a:solidFill>
              <a:srgbClr val="44abab"/>
            </a:solidFill>
            <a:round/>
          </a:ln>
        </p:spPr>
        <p:style>
          <a:lnRef idx="0"/>
          <a:fillRef idx="0"/>
          <a:effectRef idx="0"/>
          <a:fontRef idx="minor"/>
        </p:style>
      </p:sp>
      <p:sp>
        <p:nvSpPr>
          <p:cNvPr id="4496" name="CustomShape 4353"/>
          <p:cNvSpPr/>
          <p:nvPr/>
        </p:nvSpPr>
        <p:spPr>
          <a:xfrm>
            <a:off x="6268320" y="4340520"/>
            <a:ext cx="162720" cy="161280"/>
          </a:xfrm>
          <a:custGeom>
            <a:avLst/>
            <a:gdLst/>
            <a:ahLst/>
            <a:rect l="l" t="t" r="r" b="b"/>
            <a:pathLst>
              <a:path w="163067" h="161544">
                <a:moveTo>
                  <a:pt x="1524" y="161543"/>
                </a:moveTo>
                <a:lnTo>
                  <a:pt x="163068" y="0"/>
                </a:lnTo>
                <a:lnTo>
                  <a:pt x="161544" y="0"/>
                </a:lnTo>
                <a:lnTo>
                  <a:pt x="0" y="161543"/>
                </a:lnTo>
                <a:lnTo>
                  <a:pt x="1524" y="161543"/>
                </a:lnTo>
                <a:close/>
              </a:path>
            </a:pathLst>
          </a:custGeom>
          <a:solidFill>
            <a:srgbClr val="44abab"/>
          </a:solidFill>
          <a:ln w="0">
            <a:noFill/>
          </a:ln>
        </p:spPr>
        <p:style>
          <a:lnRef idx="0"/>
          <a:fillRef idx="0"/>
          <a:effectRef idx="0"/>
          <a:fontRef idx="minor"/>
        </p:style>
      </p:sp>
      <p:sp>
        <p:nvSpPr>
          <p:cNvPr id="4497" name="CustomShape 4354"/>
          <p:cNvSpPr/>
          <p:nvPr/>
        </p:nvSpPr>
        <p:spPr>
          <a:xfrm>
            <a:off x="6266520" y="433944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5acac"/>
          </a:solidFill>
          <a:ln w="0">
            <a:noFill/>
          </a:ln>
        </p:spPr>
        <p:style>
          <a:lnRef idx="0"/>
          <a:fillRef idx="0"/>
          <a:effectRef idx="0"/>
          <a:fontRef idx="minor"/>
        </p:style>
      </p:sp>
      <p:sp>
        <p:nvSpPr>
          <p:cNvPr id="4498" name="CustomShape 4355"/>
          <p:cNvSpPr/>
          <p:nvPr/>
        </p:nvSpPr>
        <p:spPr>
          <a:xfrm>
            <a:off x="6265080" y="4338720"/>
            <a:ext cx="162720" cy="162000"/>
          </a:xfrm>
          <a:custGeom>
            <a:avLst/>
            <a:gdLst/>
            <a:ahLst/>
            <a:rect l="l" t="t" r="r" b="b"/>
            <a:pathLst>
              <a:path w="163067" h="162305">
                <a:moveTo>
                  <a:pt x="1524" y="162306"/>
                </a:moveTo>
                <a:lnTo>
                  <a:pt x="163068" y="762"/>
                </a:lnTo>
                <a:lnTo>
                  <a:pt x="161544" y="0"/>
                </a:lnTo>
                <a:lnTo>
                  <a:pt x="0" y="161544"/>
                </a:lnTo>
                <a:lnTo>
                  <a:pt x="1524" y="162306"/>
                </a:lnTo>
                <a:close/>
              </a:path>
            </a:pathLst>
          </a:custGeom>
          <a:solidFill>
            <a:srgbClr val="46afaf"/>
          </a:solidFill>
          <a:ln w="0">
            <a:noFill/>
          </a:ln>
        </p:spPr>
        <p:style>
          <a:lnRef idx="0"/>
          <a:fillRef idx="0"/>
          <a:effectRef idx="0"/>
          <a:fontRef idx="minor"/>
        </p:style>
      </p:sp>
      <p:sp>
        <p:nvSpPr>
          <p:cNvPr id="4499" name="CustomShape 4356"/>
          <p:cNvSpPr/>
          <p:nvPr/>
        </p:nvSpPr>
        <p:spPr>
          <a:xfrm>
            <a:off x="6260760" y="4337280"/>
            <a:ext cx="165600" cy="162720"/>
          </a:xfrm>
          <a:custGeom>
            <a:avLst/>
            <a:gdLst/>
            <a:ahLst/>
            <a:rect l="l" t="t" r="r" b="b"/>
            <a:pathLst>
              <a:path w="166115" h="163067">
                <a:moveTo>
                  <a:pt x="4572" y="163068"/>
                </a:moveTo>
                <a:lnTo>
                  <a:pt x="166116" y="1524"/>
                </a:lnTo>
                <a:lnTo>
                  <a:pt x="161544" y="0"/>
                </a:lnTo>
                <a:lnTo>
                  <a:pt x="0" y="161544"/>
                </a:lnTo>
                <a:lnTo>
                  <a:pt x="4572" y="163068"/>
                </a:lnTo>
                <a:close/>
              </a:path>
            </a:pathLst>
          </a:custGeom>
          <a:solidFill>
            <a:srgbClr val="46b2b2"/>
          </a:solidFill>
          <a:ln w="0">
            <a:noFill/>
          </a:ln>
        </p:spPr>
        <p:style>
          <a:lnRef idx="0"/>
          <a:fillRef idx="0"/>
          <a:effectRef idx="0"/>
          <a:fontRef idx="minor"/>
        </p:style>
      </p:sp>
      <p:sp>
        <p:nvSpPr>
          <p:cNvPr id="4500" name="CustomShape 4357"/>
          <p:cNvSpPr/>
          <p:nvPr/>
        </p:nvSpPr>
        <p:spPr>
          <a:xfrm>
            <a:off x="6265080" y="4338720"/>
            <a:ext cx="161280" cy="161280"/>
          </a:xfrm>
          <a:custGeom>
            <a:avLst/>
            <a:gdLst/>
            <a:ahLst/>
            <a:rect l="l" t="t" r="r" b="b"/>
            <a:pathLst>
              <a:path w="161544" h="161544">
                <a:moveTo>
                  <a:pt x="0" y="161544"/>
                </a:moveTo>
                <a:lnTo>
                  <a:pt x="161544" y="0"/>
                </a:lnTo>
              </a:path>
            </a:pathLst>
          </a:custGeom>
          <a:noFill/>
          <a:ln w="762">
            <a:solidFill>
              <a:srgbClr val="46b2b2"/>
            </a:solidFill>
            <a:round/>
          </a:ln>
        </p:spPr>
        <p:style>
          <a:lnRef idx="0"/>
          <a:fillRef idx="0"/>
          <a:effectRef idx="0"/>
          <a:fontRef idx="minor"/>
        </p:style>
      </p:sp>
      <p:sp>
        <p:nvSpPr>
          <p:cNvPr id="4501" name="CustomShape 4358"/>
          <p:cNvSpPr/>
          <p:nvPr/>
        </p:nvSpPr>
        <p:spPr>
          <a:xfrm>
            <a:off x="6264360" y="4338720"/>
            <a:ext cx="162000" cy="161280"/>
          </a:xfrm>
          <a:custGeom>
            <a:avLst/>
            <a:gdLst/>
            <a:ahLst/>
            <a:rect l="l" t="t" r="r" b="b"/>
            <a:pathLst>
              <a:path w="162306" h="161544">
                <a:moveTo>
                  <a:pt x="762" y="161544"/>
                </a:moveTo>
                <a:lnTo>
                  <a:pt x="162306" y="0"/>
                </a:lnTo>
                <a:lnTo>
                  <a:pt x="161544" y="0"/>
                </a:lnTo>
                <a:lnTo>
                  <a:pt x="0" y="161544"/>
                </a:lnTo>
                <a:lnTo>
                  <a:pt x="762" y="161544"/>
                </a:lnTo>
                <a:close/>
              </a:path>
            </a:pathLst>
          </a:custGeom>
          <a:solidFill>
            <a:srgbClr val="46b2b2"/>
          </a:solidFill>
          <a:ln w="0">
            <a:noFill/>
          </a:ln>
        </p:spPr>
        <p:style>
          <a:lnRef idx="0"/>
          <a:fillRef idx="0"/>
          <a:effectRef idx="0"/>
          <a:fontRef idx="minor"/>
        </p:style>
      </p:sp>
      <p:sp>
        <p:nvSpPr>
          <p:cNvPr id="4502" name="CustomShape 4359"/>
          <p:cNvSpPr/>
          <p:nvPr/>
        </p:nvSpPr>
        <p:spPr>
          <a:xfrm>
            <a:off x="6262920" y="433800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46b5b5"/>
          </a:solidFill>
          <a:ln w="0">
            <a:noFill/>
          </a:ln>
        </p:spPr>
        <p:style>
          <a:lnRef idx="0"/>
          <a:fillRef idx="0"/>
          <a:effectRef idx="0"/>
          <a:fontRef idx="minor"/>
        </p:style>
      </p:sp>
      <p:sp>
        <p:nvSpPr>
          <p:cNvPr id="4503" name="CustomShape 4360"/>
          <p:cNvSpPr/>
          <p:nvPr/>
        </p:nvSpPr>
        <p:spPr>
          <a:xfrm>
            <a:off x="6262200" y="43372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7b7b7"/>
          </a:solidFill>
          <a:ln w="0">
            <a:noFill/>
          </a:ln>
        </p:spPr>
        <p:style>
          <a:lnRef idx="0"/>
          <a:fillRef idx="0"/>
          <a:effectRef idx="0"/>
          <a:fontRef idx="minor"/>
        </p:style>
      </p:sp>
      <p:sp>
        <p:nvSpPr>
          <p:cNvPr id="4504" name="CustomShape 4361"/>
          <p:cNvSpPr/>
          <p:nvPr/>
        </p:nvSpPr>
        <p:spPr>
          <a:xfrm>
            <a:off x="6260760" y="4337280"/>
            <a:ext cx="162720" cy="161280"/>
          </a:xfrm>
          <a:custGeom>
            <a:avLst/>
            <a:gdLst/>
            <a:ahLst/>
            <a:rect l="l" t="t" r="r" b="b"/>
            <a:pathLst>
              <a:path w="163067" h="161544">
                <a:moveTo>
                  <a:pt x="1524" y="161544"/>
                </a:moveTo>
                <a:lnTo>
                  <a:pt x="163068" y="0"/>
                </a:lnTo>
                <a:lnTo>
                  <a:pt x="161544" y="0"/>
                </a:lnTo>
                <a:lnTo>
                  <a:pt x="0" y="161544"/>
                </a:lnTo>
                <a:lnTo>
                  <a:pt x="1524" y="161544"/>
                </a:lnTo>
                <a:close/>
              </a:path>
            </a:pathLst>
          </a:custGeom>
          <a:solidFill>
            <a:srgbClr val="48b8b8"/>
          </a:solidFill>
          <a:ln w="0">
            <a:noFill/>
          </a:ln>
        </p:spPr>
        <p:style>
          <a:lnRef idx="0"/>
          <a:fillRef idx="0"/>
          <a:effectRef idx="0"/>
          <a:fontRef idx="minor"/>
        </p:style>
      </p:sp>
      <p:sp>
        <p:nvSpPr>
          <p:cNvPr id="4505" name="CustomShape 4362"/>
          <p:cNvSpPr/>
          <p:nvPr/>
        </p:nvSpPr>
        <p:spPr>
          <a:xfrm>
            <a:off x="6256800" y="4334400"/>
            <a:ext cx="164880" cy="164160"/>
          </a:xfrm>
          <a:custGeom>
            <a:avLst/>
            <a:gdLst/>
            <a:ahLst/>
            <a:rect l="l" t="t" r="r" b="b"/>
            <a:pathLst>
              <a:path w="165353" h="164591">
                <a:moveTo>
                  <a:pt x="3810" y="164592"/>
                </a:moveTo>
                <a:lnTo>
                  <a:pt x="165354" y="3048"/>
                </a:lnTo>
                <a:lnTo>
                  <a:pt x="161544" y="0"/>
                </a:lnTo>
                <a:lnTo>
                  <a:pt x="0" y="161544"/>
                </a:lnTo>
                <a:lnTo>
                  <a:pt x="3810" y="164592"/>
                </a:lnTo>
                <a:close/>
              </a:path>
            </a:pathLst>
          </a:custGeom>
          <a:solidFill>
            <a:srgbClr val="49baba"/>
          </a:solidFill>
          <a:ln w="0">
            <a:noFill/>
          </a:ln>
        </p:spPr>
        <p:style>
          <a:lnRef idx="0"/>
          <a:fillRef idx="0"/>
          <a:effectRef idx="0"/>
          <a:fontRef idx="minor"/>
        </p:style>
      </p:sp>
      <p:sp>
        <p:nvSpPr>
          <p:cNvPr id="4506" name="CustomShape 4363"/>
          <p:cNvSpPr/>
          <p:nvPr/>
        </p:nvSpPr>
        <p:spPr>
          <a:xfrm>
            <a:off x="6260760" y="4337280"/>
            <a:ext cx="161280" cy="161280"/>
          </a:xfrm>
          <a:custGeom>
            <a:avLst/>
            <a:gdLst/>
            <a:ahLst/>
            <a:rect l="l" t="t" r="r" b="b"/>
            <a:pathLst>
              <a:path w="161544" h="161544">
                <a:moveTo>
                  <a:pt x="0" y="161544"/>
                </a:moveTo>
                <a:lnTo>
                  <a:pt x="161544" y="0"/>
                </a:lnTo>
              </a:path>
            </a:pathLst>
          </a:custGeom>
          <a:noFill/>
          <a:ln w="762">
            <a:solidFill>
              <a:srgbClr val="49baba"/>
            </a:solidFill>
            <a:round/>
          </a:ln>
        </p:spPr>
        <p:style>
          <a:lnRef idx="0"/>
          <a:fillRef idx="0"/>
          <a:effectRef idx="0"/>
          <a:fontRef idx="minor"/>
        </p:style>
      </p:sp>
      <p:sp>
        <p:nvSpPr>
          <p:cNvPr id="4507" name="CustomShape 4364"/>
          <p:cNvSpPr/>
          <p:nvPr/>
        </p:nvSpPr>
        <p:spPr>
          <a:xfrm>
            <a:off x="6259680" y="43365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9baba"/>
          </a:solidFill>
          <a:ln w="0">
            <a:noFill/>
          </a:ln>
        </p:spPr>
        <p:style>
          <a:lnRef idx="0"/>
          <a:fillRef idx="0"/>
          <a:effectRef idx="0"/>
          <a:fontRef idx="minor"/>
        </p:style>
      </p:sp>
      <p:sp>
        <p:nvSpPr>
          <p:cNvPr id="4508" name="CustomShape 4365"/>
          <p:cNvSpPr/>
          <p:nvPr/>
        </p:nvSpPr>
        <p:spPr>
          <a:xfrm>
            <a:off x="6258240" y="4335840"/>
            <a:ext cx="162720" cy="162000"/>
          </a:xfrm>
          <a:custGeom>
            <a:avLst/>
            <a:gdLst/>
            <a:ahLst/>
            <a:rect l="l" t="t" r="r" b="b"/>
            <a:pathLst>
              <a:path w="163067" h="162305">
                <a:moveTo>
                  <a:pt x="1524" y="162305"/>
                </a:moveTo>
                <a:lnTo>
                  <a:pt x="163068" y="761"/>
                </a:lnTo>
                <a:lnTo>
                  <a:pt x="162306" y="0"/>
                </a:lnTo>
                <a:lnTo>
                  <a:pt x="0" y="161543"/>
                </a:lnTo>
                <a:lnTo>
                  <a:pt x="1524" y="162305"/>
                </a:lnTo>
                <a:close/>
              </a:path>
            </a:pathLst>
          </a:custGeom>
          <a:solidFill>
            <a:srgbClr val="49bbbb"/>
          </a:solidFill>
          <a:ln w="0">
            <a:noFill/>
          </a:ln>
        </p:spPr>
        <p:style>
          <a:lnRef idx="0"/>
          <a:fillRef idx="0"/>
          <a:effectRef idx="0"/>
          <a:fontRef idx="minor"/>
        </p:style>
      </p:sp>
      <p:sp>
        <p:nvSpPr>
          <p:cNvPr id="4509" name="CustomShape 4366"/>
          <p:cNvSpPr/>
          <p:nvPr/>
        </p:nvSpPr>
        <p:spPr>
          <a:xfrm>
            <a:off x="6257520" y="433512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abdbd"/>
          </a:solidFill>
          <a:ln w="0">
            <a:noFill/>
          </a:ln>
        </p:spPr>
        <p:style>
          <a:lnRef idx="0"/>
          <a:fillRef idx="0"/>
          <a:effectRef idx="0"/>
          <a:fontRef idx="minor"/>
        </p:style>
      </p:sp>
      <p:sp>
        <p:nvSpPr>
          <p:cNvPr id="4510" name="CustomShape 4367"/>
          <p:cNvSpPr/>
          <p:nvPr/>
        </p:nvSpPr>
        <p:spPr>
          <a:xfrm>
            <a:off x="6256800" y="43344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cbfc0"/>
          </a:solidFill>
          <a:ln w="0">
            <a:noFill/>
          </a:ln>
        </p:spPr>
        <p:style>
          <a:lnRef idx="0"/>
          <a:fillRef idx="0"/>
          <a:effectRef idx="0"/>
          <a:fontRef idx="minor"/>
        </p:style>
      </p:sp>
      <p:sp>
        <p:nvSpPr>
          <p:cNvPr id="4511" name="CustomShape 4368"/>
          <p:cNvSpPr/>
          <p:nvPr/>
        </p:nvSpPr>
        <p:spPr>
          <a:xfrm>
            <a:off x="6252840" y="4331160"/>
            <a:ext cx="164880" cy="164160"/>
          </a:xfrm>
          <a:custGeom>
            <a:avLst/>
            <a:gdLst/>
            <a:ahLst/>
            <a:rect l="l" t="t" r="r" b="b"/>
            <a:pathLst>
              <a:path w="165353" h="164591">
                <a:moveTo>
                  <a:pt x="3810" y="164591"/>
                </a:moveTo>
                <a:lnTo>
                  <a:pt x="165354" y="3047"/>
                </a:lnTo>
                <a:lnTo>
                  <a:pt x="161544" y="0"/>
                </a:lnTo>
                <a:lnTo>
                  <a:pt x="0" y="161543"/>
                </a:lnTo>
                <a:lnTo>
                  <a:pt x="3810" y="164591"/>
                </a:lnTo>
                <a:close/>
              </a:path>
            </a:pathLst>
          </a:custGeom>
          <a:solidFill>
            <a:srgbClr val="4dc2c2"/>
          </a:solidFill>
          <a:ln w="0">
            <a:noFill/>
          </a:ln>
        </p:spPr>
        <p:style>
          <a:lnRef idx="0"/>
          <a:fillRef idx="0"/>
          <a:effectRef idx="0"/>
          <a:fontRef idx="minor"/>
        </p:style>
      </p:sp>
      <p:sp>
        <p:nvSpPr>
          <p:cNvPr id="4512" name="CustomShape 4369"/>
          <p:cNvSpPr/>
          <p:nvPr/>
        </p:nvSpPr>
        <p:spPr>
          <a:xfrm>
            <a:off x="6256800" y="4334400"/>
            <a:ext cx="161280" cy="161280"/>
          </a:xfrm>
          <a:custGeom>
            <a:avLst/>
            <a:gdLst/>
            <a:ahLst/>
            <a:rect l="l" t="t" r="r" b="b"/>
            <a:pathLst>
              <a:path w="161544" h="161544">
                <a:moveTo>
                  <a:pt x="0" y="161543"/>
                </a:moveTo>
                <a:lnTo>
                  <a:pt x="161544" y="0"/>
                </a:lnTo>
              </a:path>
            </a:pathLst>
          </a:custGeom>
          <a:noFill/>
          <a:ln w="762">
            <a:solidFill>
              <a:srgbClr val="4dc2c2"/>
            </a:solidFill>
            <a:round/>
          </a:ln>
        </p:spPr>
        <p:style>
          <a:lnRef idx="0"/>
          <a:fillRef idx="0"/>
          <a:effectRef idx="0"/>
          <a:fontRef idx="minor"/>
        </p:style>
      </p:sp>
      <p:sp>
        <p:nvSpPr>
          <p:cNvPr id="4513" name="CustomShape 4370"/>
          <p:cNvSpPr/>
          <p:nvPr/>
        </p:nvSpPr>
        <p:spPr>
          <a:xfrm>
            <a:off x="6255360" y="4333320"/>
            <a:ext cx="162720" cy="162000"/>
          </a:xfrm>
          <a:custGeom>
            <a:avLst/>
            <a:gdLst/>
            <a:ahLst/>
            <a:rect l="l" t="t" r="r" b="b"/>
            <a:pathLst>
              <a:path w="163067" h="162305">
                <a:moveTo>
                  <a:pt x="1524" y="162306"/>
                </a:moveTo>
                <a:lnTo>
                  <a:pt x="163068" y="762"/>
                </a:lnTo>
                <a:lnTo>
                  <a:pt x="162306" y="0"/>
                </a:lnTo>
                <a:lnTo>
                  <a:pt x="0" y="161544"/>
                </a:lnTo>
                <a:lnTo>
                  <a:pt x="1524" y="162306"/>
                </a:lnTo>
                <a:close/>
              </a:path>
            </a:pathLst>
          </a:custGeom>
          <a:solidFill>
            <a:srgbClr val="4dc2c2"/>
          </a:solidFill>
          <a:ln w="0">
            <a:noFill/>
          </a:ln>
        </p:spPr>
        <p:style>
          <a:lnRef idx="0"/>
          <a:fillRef idx="0"/>
          <a:effectRef idx="0"/>
          <a:fontRef idx="minor"/>
        </p:style>
      </p:sp>
      <p:sp>
        <p:nvSpPr>
          <p:cNvPr id="4514" name="CustomShape 4371"/>
          <p:cNvSpPr/>
          <p:nvPr/>
        </p:nvSpPr>
        <p:spPr>
          <a:xfrm>
            <a:off x="6254640" y="4332600"/>
            <a:ext cx="162720" cy="162000"/>
          </a:xfrm>
          <a:custGeom>
            <a:avLst/>
            <a:gdLst/>
            <a:ahLst/>
            <a:rect l="l" t="t" r="r" b="b"/>
            <a:pathLst>
              <a:path w="163067" h="162305">
                <a:moveTo>
                  <a:pt x="762" y="162306"/>
                </a:moveTo>
                <a:lnTo>
                  <a:pt x="163068" y="762"/>
                </a:lnTo>
                <a:lnTo>
                  <a:pt x="161544" y="0"/>
                </a:lnTo>
                <a:lnTo>
                  <a:pt x="0" y="161544"/>
                </a:lnTo>
                <a:lnTo>
                  <a:pt x="762" y="162306"/>
                </a:lnTo>
                <a:close/>
              </a:path>
            </a:pathLst>
          </a:custGeom>
          <a:solidFill>
            <a:srgbClr val="4dc3c3"/>
          </a:solidFill>
          <a:ln w="0">
            <a:noFill/>
          </a:ln>
        </p:spPr>
        <p:style>
          <a:lnRef idx="0"/>
          <a:fillRef idx="0"/>
          <a:effectRef idx="0"/>
          <a:fontRef idx="minor"/>
        </p:style>
      </p:sp>
      <p:sp>
        <p:nvSpPr>
          <p:cNvPr id="4515" name="CustomShape 4372"/>
          <p:cNvSpPr/>
          <p:nvPr/>
        </p:nvSpPr>
        <p:spPr>
          <a:xfrm>
            <a:off x="6253560" y="43318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ec5c5"/>
          </a:solidFill>
          <a:ln w="0">
            <a:noFill/>
          </a:ln>
        </p:spPr>
        <p:style>
          <a:lnRef idx="0"/>
          <a:fillRef idx="0"/>
          <a:effectRef idx="0"/>
          <a:fontRef idx="minor"/>
        </p:style>
      </p:sp>
      <p:sp>
        <p:nvSpPr>
          <p:cNvPr id="4516" name="CustomShape 4373"/>
          <p:cNvSpPr/>
          <p:nvPr/>
        </p:nvSpPr>
        <p:spPr>
          <a:xfrm>
            <a:off x="6252840" y="433116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fc6c6"/>
          </a:solidFill>
          <a:ln w="0">
            <a:noFill/>
          </a:ln>
        </p:spPr>
        <p:style>
          <a:lnRef idx="0"/>
          <a:fillRef idx="0"/>
          <a:effectRef idx="0"/>
          <a:fontRef idx="minor"/>
        </p:style>
      </p:sp>
      <p:sp>
        <p:nvSpPr>
          <p:cNvPr id="4517" name="CustomShape 4374"/>
          <p:cNvSpPr/>
          <p:nvPr/>
        </p:nvSpPr>
        <p:spPr>
          <a:xfrm>
            <a:off x="6249240" y="4327560"/>
            <a:ext cx="164880" cy="164880"/>
          </a:xfrm>
          <a:custGeom>
            <a:avLst/>
            <a:gdLst/>
            <a:ahLst/>
            <a:rect l="l" t="t" r="r" b="b"/>
            <a:pathLst>
              <a:path w="165353" h="165353">
                <a:moveTo>
                  <a:pt x="3810" y="165353"/>
                </a:moveTo>
                <a:lnTo>
                  <a:pt x="165354" y="3809"/>
                </a:lnTo>
                <a:lnTo>
                  <a:pt x="161544" y="0"/>
                </a:lnTo>
                <a:lnTo>
                  <a:pt x="0" y="161543"/>
                </a:lnTo>
                <a:lnTo>
                  <a:pt x="3810" y="165353"/>
                </a:lnTo>
                <a:close/>
              </a:path>
            </a:pathLst>
          </a:custGeom>
          <a:solidFill>
            <a:srgbClr val="50c8c8"/>
          </a:solidFill>
          <a:ln w="0">
            <a:noFill/>
          </a:ln>
        </p:spPr>
        <p:style>
          <a:lnRef idx="0"/>
          <a:fillRef idx="0"/>
          <a:effectRef idx="0"/>
          <a:fontRef idx="minor"/>
        </p:style>
      </p:sp>
      <p:sp>
        <p:nvSpPr>
          <p:cNvPr id="4518" name="CustomShape 4375"/>
          <p:cNvSpPr/>
          <p:nvPr/>
        </p:nvSpPr>
        <p:spPr>
          <a:xfrm>
            <a:off x="6252840" y="4331160"/>
            <a:ext cx="161280" cy="161280"/>
          </a:xfrm>
          <a:custGeom>
            <a:avLst/>
            <a:gdLst/>
            <a:ahLst/>
            <a:rect l="l" t="t" r="r" b="b"/>
            <a:pathLst>
              <a:path w="161544" h="161544">
                <a:moveTo>
                  <a:pt x="0" y="161544"/>
                </a:moveTo>
                <a:lnTo>
                  <a:pt x="161544" y="0"/>
                </a:lnTo>
              </a:path>
            </a:pathLst>
          </a:custGeom>
          <a:noFill/>
          <a:ln w="762">
            <a:solidFill>
              <a:srgbClr val="50c8c8"/>
            </a:solidFill>
            <a:round/>
          </a:ln>
        </p:spPr>
        <p:style>
          <a:lnRef idx="0"/>
          <a:fillRef idx="0"/>
          <a:effectRef idx="0"/>
          <a:fontRef idx="minor"/>
        </p:style>
      </p:sp>
      <p:sp>
        <p:nvSpPr>
          <p:cNvPr id="4519" name="CustomShape 4376"/>
          <p:cNvSpPr/>
          <p:nvPr/>
        </p:nvSpPr>
        <p:spPr>
          <a:xfrm>
            <a:off x="6251400" y="4330440"/>
            <a:ext cx="162720" cy="162000"/>
          </a:xfrm>
          <a:custGeom>
            <a:avLst/>
            <a:gdLst/>
            <a:ahLst/>
            <a:rect l="l" t="t" r="r" b="b"/>
            <a:pathLst>
              <a:path w="163067" h="162305">
                <a:moveTo>
                  <a:pt x="1524" y="162305"/>
                </a:moveTo>
                <a:lnTo>
                  <a:pt x="163068" y="761"/>
                </a:lnTo>
                <a:lnTo>
                  <a:pt x="161544" y="0"/>
                </a:lnTo>
                <a:lnTo>
                  <a:pt x="0" y="161543"/>
                </a:lnTo>
                <a:lnTo>
                  <a:pt x="1524" y="162305"/>
                </a:lnTo>
                <a:close/>
              </a:path>
            </a:pathLst>
          </a:custGeom>
          <a:solidFill>
            <a:srgbClr val="50c8c8"/>
          </a:solidFill>
          <a:ln w="0">
            <a:noFill/>
          </a:ln>
        </p:spPr>
        <p:style>
          <a:lnRef idx="0"/>
          <a:fillRef idx="0"/>
          <a:effectRef idx="0"/>
          <a:fontRef idx="minor"/>
        </p:style>
      </p:sp>
      <p:sp>
        <p:nvSpPr>
          <p:cNvPr id="4520" name="CustomShape 4377"/>
          <p:cNvSpPr/>
          <p:nvPr/>
        </p:nvSpPr>
        <p:spPr>
          <a:xfrm>
            <a:off x="6250680" y="4329000"/>
            <a:ext cx="162000" cy="162720"/>
          </a:xfrm>
          <a:custGeom>
            <a:avLst/>
            <a:gdLst/>
            <a:ahLst/>
            <a:rect l="l" t="t" r="r" b="b"/>
            <a:pathLst>
              <a:path w="162306" h="163067">
                <a:moveTo>
                  <a:pt x="762" y="163067"/>
                </a:moveTo>
                <a:lnTo>
                  <a:pt x="162306" y="1523"/>
                </a:lnTo>
                <a:lnTo>
                  <a:pt x="161544" y="0"/>
                </a:lnTo>
                <a:lnTo>
                  <a:pt x="0" y="162305"/>
                </a:lnTo>
                <a:lnTo>
                  <a:pt x="762" y="163067"/>
                </a:lnTo>
                <a:close/>
              </a:path>
            </a:pathLst>
          </a:custGeom>
          <a:solidFill>
            <a:srgbClr val="50c9c9"/>
          </a:solidFill>
          <a:ln w="0">
            <a:noFill/>
          </a:ln>
        </p:spPr>
        <p:style>
          <a:lnRef idx="0"/>
          <a:fillRef idx="0"/>
          <a:effectRef idx="0"/>
          <a:fontRef idx="minor"/>
        </p:style>
      </p:sp>
      <p:sp>
        <p:nvSpPr>
          <p:cNvPr id="4521" name="CustomShape 4378"/>
          <p:cNvSpPr/>
          <p:nvPr/>
        </p:nvSpPr>
        <p:spPr>
          <a:xfrm>
            <a:off x="6249960" y="432828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1caca"/>
          </a:solidFill>
          <a:ln w="0">
            <a:noFill/>
          </a:ln>
        </p:spPr>
        <p:style>
          <a:lnRef idx="0"/>
          <a:fillRef idx="0"/>
          <a:effectRef idx="0"/>
          <a:fontRef idx="minor"/>
        </p:style>
      </p:sp>
      <p:sp>
        <p:nvSpPr>
          <p:cNvPr id="4522" name="CustomShape 4379"/>
          <p:cNvSpPr/>
          <p:nvPr/>
        </p:nvSpPr>
        <p:spPr>
          <a:xfrm>
            <a:off x="6249240" y="43275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1cbcb"/>
          </a:solidFill>
          <a:ln w="0">
            <a:noFill/>
          </a:ln>
        </p:spPr>
        <p:style>
          <a:lnRef idx="0"/>
          <a:fillRef idx="0"/>
          <a:effectRef idx="0"/>
          <a:fontRef idx="minor"/>
        </p:style>
      </p:sp>
      <p:sp>
        <p:nvSpPr>
          <p:cNvPr id="4523" name="CustomShape 4380"/>
          <p:cNvSpPr/>
          <p:nvPr/>
        </p:nvSpPr>
        <p:spPr>
          <a:xfrm>
            <a:off x="6245280" y="4322880"/>
            <a:ext cx="164880" cy="165600"/>
          </a:xfrm>
          <a:custGeom>
            <a:avLst/>
            <a:gdLst/>
            <a:ahLst/>
            <a:rect l="l" t="t" r="r" b="b"/>
            <a:pathLst>
              <a:path w="165353" h="166115">
                <a:moveTo>
                  <a:pt x="3810" y="166115"/>
                </a:moveTo>
                <a:lnTo>
                  <a:pt x="165354" y="4571"/>
                </a:lnTo>
                <a:lnTo>
                  <a:pt x="161544" y="0"/>
                </a:lnTo>
                <a:lnTo>
                  <a:pt x="0" y="161543"/>
                </a:lnTo>
                <a:lnTo>
                  <a:pt x="3810" y="166115"/>
                </a:lnTo>
                <a:close/>
              </a:path>
            </a:pathLst>
          </a:custGeom>
          <a:solidFill>
            <a:srgbClr val="52cece"/>
          </a:solidFill>
          <a:ln w="0">
            <a:noFill/>
          </a:ln>
        </p:spPr>
        <p:style>
          <a:lnRef idx="0"/>
          <a:fillRef idx="0"/>
          <a:effectRef idx="0"/>
          <a:fontRef idx="minor"/>
        </p:style>
      </p:sp>
      <p:sp>
        <p:nvSpPr>
          <p:cNvPr id="4524" name="CustomShape 4381"/>
          <p:cNvSpPr/>
          <p:nvPr/>
        </p:nvSpPr>
        <p:spPr>
          <a:xfrm>
            <a:off x="6249240" y="4327560"/>
            <a:ext cx="161280" cy="161280"/>
          </a:xfrm>
          <a:custGeom>
            <a:avLst/>
            <a:gdLst/>
            <a:ahLst/>
            <a:rect l="l" t="t" r="r" b="b"/>
            <a:pathLst>
              <a:path w="161544" h="161544">
                <a:moveTo>
                  <a:pt x="0" y="161543"/>
                </a:moveTo>
                <a:lnTo>
                  <a:pt x="161544" y="0"/>
                </a:lnTo>
              </a:path>
            </a:pathLst>
          </a:custGeom>
          <a:noFill/>
          <a:ln w="762">
            <a:solidFill>
              <a:srgbClr val="52cece"/>
            </a:solidFill>
            <a:round/>
          </a:ln>
        </p:spPr>
        <p:style>
          <a:lnRef idx="0"/>
          <a:fillRef idx="0"/>
          <a:effectRef idx="0"/>
          <a:fontRef idx="minor"/>
        </p:style>
      </p:sp>
      <p:sp>
        <p:nvSpPr>
          <p:cNvPr id="4525" name="CustomShape 4382"/>
          <p:cNvSpPr/>
          <p:nvPr/>
        </p:nvSpPr>
        <p:spPr>
          <a:xfrm>
            <a:off x="6248520" y="43264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cece"/>
          </a:solidFill>
          <a:ln w="0">
            <a:noFill/>
          </a:ln>
        </p:spPr>
        <p:style>
          <a:lnRef idx="0"/>
          <a:fillRef idx="0"/>
          <a:effectRef idx="0"/>
          <a:fontRef idx="minor"/>
        </p:style>
      </p:sp>
      <p:sp>
        <p:nvSpPr>
          <p:cNvPr id="4526" name="CustomShape 4383"/>
          <p:cNvSpPr/>
          <p:nvPr/>
        </p:nvSpPr>
        <p:spPr>
          <a:xfrm>
            <a:off x="6247800" y="43257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2cfcf"/>
          </a:solidFill>
          <a:ln w="0">
            <a:noFill/>
          </a:ln>
        </p:spPr>
        <p:style>
          <a:lnRef idx="0"/>
          <a:fillRef idx="0"/>
          <a:effectRef idx="0"/>
          <a:fontRef idx="minor"/>
        </p:style>
      </p:sp>
      <p:sp>
        <p:nvSpPr>
          <p:cNvPr id="4527" name="CustomShape 4384"/>
          <p:cNvSpPr/>
          <p:nvPr/>
        </p:nvSpPr>
        <p:spPr>
          <a:xfrm>
            <a:off x="6246720" y="4324320"/>
            <a:ext cx="162000" cy="162720"/>
          </a:xfrm>
          <a:custGeom>
            <a:avLst/>
            <a:gdLst/>
            <a:ahLst/>
            <a:rect l="l" t="t" r="r" b="b"/>
            <a:pathLst>
              <a:path w="162306" h="163067">
                <a:moveTo>
                  <a:pt x="762" y="163068"/>
                </a:moveTo>
                <a:lnTo>
                  <a:pt x="162306" y="1524"/>
                </a:lnTo>
                <a:lnTo>
                  <a:pt x="161544" y="0"/>
                </a:lnTo>
                <a:lnTo>
                  <a:pt x="0" y="162306"/>
                </a:lnTo>
                <a:lnTo>
                  <a:pt x="762" y="163068"/>
                </a:lnTo>
                <a:close/>
              </a:path>
            </a:pathLst>
          </a:custGeom>
          <a:solidFill>
            <a:srgbClr val="52d0d0"/>
          </a:solidFill>
          <a:ln w="0">
            <a:noFill/>
          </a:ln>
        </p:spPr>
        <p:style>
          <a:lnRef idx="0"/>
          <a:fillRef idx="0"/>
          <a:effectRef idx="0"/>
          <a:fontRef idx="minor"/>
        </p:style>
      </p:sp>
      <p:sp>
        <p:nvSpPr>
          <p:cNvPr id="4528" name="CustomShape 4385"/>
          <p:cNvSpPr/>
          <p:nvPr/>
        </p:nvSpPr>
        <p:spPr>
          <a:xfrm>
            <a:off x="6246000" y="4323600"/>
            <a:ext cx="162000" cy="162720"/>
          </a:xfrm>
          <a:custGeom>
            <a:avLst/>
            <a:gdLst/>
            <a:ahLst/>
            <a:rect l="l" t="t" r="r" b="b"/>
            <a:pathLst>
              <a:path w="162306" h="163067">
                <a:moveTo>
                  <a:pt x="762" y="163068"/>
                </a:moveTo>
                <a:lnTo>
                  <a:pt x="162306" y="762"/>
                </a:lnTo>
                <a:lnTo>
                  <a:pt x="161544" y="0"/>
                </a:lnTo>
                <a:lnTo>
                  <a:pt x="0" y="161544"/>
                </a:lnTo>
                <a:lnTo>
                  <a:pt x="762" y="163068"/>
                </a:lnTo>
                <a:close/>
              </a:path>
            </a:pathLst>
          </a:custGeom>
          <a:solidFill>
            <a:srgbClr val="52d1d1"/>
          </a:solidFill>
          <a:ln w="0">
            <a:noFill/>
          </a:ln>
        </p:spPr>
        <p:style>
          <a:lnRef idx="0"/>
          <a:fillRef idx="0"/>
          <a:effectRef idx="0"/>
          <a:fontRef idx="minor"/>
        </p:style>
      </p:sp>
      <p:sp>
        <p:nvSpPr>
          <p:cNvPr id="4529" name="CustomShape 4386"/>
          <p:cNvSpPr/>
          <p:nvPr/>
        </p:nvSpPr>
        <p:spPr>
          <a:xfrm>
            <a:off x="6245280" y="432288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d2d2"/>
          </a:solidFill>
          <a:ln w="0">
            <a:noFill/>
          </a:ln>
        </p:spPr>
        <p:style>
          <a:lnRef idx="0"/>
          <a:fillRef idx="0"/>
          <a:effectRef idx="0"/>
          <a:fontRef idx="minor"/>
        </p:style>
      </p:sp>
      <p:sp>
        <p:nvSpPr>
          <p:cNvPr id="4530" name="CustomShape 4387"/>
          <p:cNvSpPr/>
          <p:nvPr/>
        </p:nvSpPr>
        <p:spPr>
          <a:xfrm>
            <a:off x="6242400" y="4317480"/>
            <a:ext cx="164160" cy="166680"/>
          </a:xfrm>
          <a:custGeom>
            <a:avLst/>
            <a:gdLst/>
            <a:ahLst/>
            <a:rect l="l" t="t" r="r" b="b"/>
            <a:pathLst>
              <a:path w="164591" h="166877">
                <a:moveTo>
                  <a:pt x="3048" y="166877"/>
                </a:moveTo>
                <a:lnTo>
                  <a:pt x="164592" y="5333"/>
                </a:lnTo>
                <a:lnTo>
                  <a:pt x="161544" y="0"/>
                </a:lnTo>
                <a:lnTo>
                  <a:pt x="0" y="161543"/>
                </a:lnTo>
                <a:lnTo>
                  <a:pt x="3048" y="166877"/>
                </a:lnTo>
                <a:close/>
              </a:path>
            </a:pathLst>
          </a:custGeom>
          <a:solidFill>
            <a:srgbClr val="53d2d2"/>
          </a:solidFill>
          <a:ln w="0">
            <a:noFill/>
          </a:ln>
        </p:spPr>
        <p:style>
          <a:lnRef idx="0"/>
          <a:fillRef idx="0"/>
          <a:effectRef idx="0"/>
          <a:fontRef idx="minor"/>
        </p:style>
      </p:sp>
      <p:sp>
        <p:nvSpPr>
          <p:cNvPr id="4531" name="CustomShape 4388"/>
          <p:cNvSpPr/>
          <p:nvPr/>
        </p:nvSpPr>
        <p:spPr>
          <a:xfrm>
            <a:off x="6245280" y="432288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4532" name="CustomShape 4389"/>
          <p:cNvSpPr/>
          <p:nvPr/>
        </p:nvSpPr>
        <p:spPr>
          <a:xfrm>
            <a:off x="6244560" y="432144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3d2d2"/>
          </a:solidFill>
          <a:ln w="0">
            <a:noFill/>
          </a:ln>
        </p:spPr>
        <p:style>
          <a:lnRef idx="0"/>
          <a:fillRef idx="0"/>
          <a:effectRef idx="0"/>
          <a:fontRef idx="minor"/>
        </p:style>
      </p:sp>
      <p:sp>
        <p:nvSpPr>
          <p:cNvPr id="4533" name="CustomShape 4390"/>
          <p:cNvSpPr/>
          <p:nvPr/>
        </p:nvSpPr>
        <p:spPr>
          <a:xfrm>
            <a:off x="6243840" y="43203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3d3"/>
          </a:solidFill>
          <a:ln w="0">
            <a:noFill/>
          </a:ln>
        </p:spPr>
        <p:style>
          <a:lnRef idx="0"/>
          <a:fillRef idx="0"/>
          <a:effectRef idx="0"/>
          <a:fontRef idx="minor"/>
        </p:style>
      </p:sp>
      <p:sp>
        <p:nvSpPr>
          <p:cNvPr id="4534" name="CustomShape 4391"/>
          <p:cNvSpPr/>
          <p:nvPr/>
        </p:nvSpPr>
        <p:spPr>
          <a:xfrm>
            <a:off x="6243120" y="431892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4d4d4"/>
          </a:solidFill>
          <a:ln w="0">
            <a:noFill/>
          </a:ln>
        </p:spPr>
        <p:style>
          <a:lnRef idx="0"/>
          <a:fillRef idx="0"/>
          <a:effectRef idx="0"/>
          <a:fontRef idx="minor"/>
        </p:style>
      </p:sp>
      <p:sp>
        <p:nvSpPr>
          <p:cNvPr id="4535" name="CustomShape 4392"/>
          <p:cNvSpPr/>
          <p:nvPr/>
        </p:nvSpPr>
        <p:spPr>
          <a:xfrm>
            <a:off x="6242400" y="431748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4d5d5"/>
          </a:solidFill>
          <a:ln w="0">
            <a:noFill/>
          </a:ln>
        </p:spPr>
        <p:style>
          <a:lnRef idx="0"/>
          <a:fillRef idx="0"/>
          <a:effectRef idx="0"/>
          <a:fontRef idx="minor"/>
        </p:style>
      </p:sp>
      <p:sp>
        <p:nvSpPr>
          <p:cNvPr id="4536" name="CustomShape 4393"/>
          <p:cNvSpPr/>
          <p:nvPr/>
        </p:nvSpPr>
        <p:spPr>
          <a:xfrm>
            <a:off x="6234840" y="4303800"/>
            <a:ext cx="168840" cy="174960"/>
          </a:xfrm>
          <a:custGeom>
            <a:avLst/>
            <a:gdLst/>
            <a:ahLst/>
            <a:rect l="l" t="t" r="r" b="b"/>
            <a:pathLst>
              <a:path w="169163" h="175260">
                <a:moveTo>
                  <a:pt x="7620" y="175260"/>
                </a:moveTo>
                <a:lnTo>
                  <a:pt x="169164" y="13716"/>
                </a:lnTo>
                <a:lnTo>
                  <a:pt x="161544" y="0"/>
                </a:lnTo>
                <a:lnTo>
                  <a:pt x="0" y="161544"/>
                </a:lnTo>
                <a:lnTo>
                  <a:pt x="7620" y="175260"/>
                </a:lnTo>
                <a:close/>
              </a:path>
            </a:pathLst>
          </a:custGeom>
          <a:solidFill>
            <a:srgbClr val="55d6d6"/>
          </a:solidFill>
          <a:ln w="0">
            <a:noFill/>
          </a:ln>
        </p:spPr>
        <p:style>
          <a:lnRef idx="0"/>
          <a:fillRef idx="0"/>
          <a:effectRef idx="0"/>
          <a:fontRef idx="minor"/>
        </p:style>
      </p:sp>
      <p:sp>
        <p:nvSpPr>
          <p:cNvPr id="4537" name="CustomShape 4394"/>
          <p:cNvSpPr/>
          <p:nvPr/>
        </p:nvSpPr>
        <p:spPr>
          <a:xfrm>
            <a:off x="6242400" y="4317480"/>
            <a:ext cx="161280" cy="161280"/>
          </a:xfrm>
          <a:custGeom>
            <a:avLst/>
            <a:gdLst/>
            <a:ahLst/>
            <a:rect l="l" t="t" r="r" b="b"/>
            <a:pathLst>
              <a:path w="161544" h="161544">
                <a:moveTo>
                  <a:pt x="0" y="161544"/>
                </a:moveTo>
                <a:lnTo>
                  <a:pt x="161544" y="0"/>
                </a:lnTo>
              </a:path>
            </a:pathLst>
          </a:custGeom>
          <a:noFill/>
          <a:ln w="762">
            <a:solidFill>
              <a:srgbClr val="55d6d6"/>
            </a:solidFill>
            <a:round/>
          </a:ln>
        </p:spPr>
        <p:style>
          <a:lnRef idx="0"/>
          <a:fillRef idx="0"/>
          <a:effectRef idx="0"/>
          <a:fontRef idx="minor"/>
        </p:style>
      </p:sp>
      <p:sp>
        <p:nvSpPr>
          <p:cNvPr id="4538" name="CustomShape 4395"/>
          <p:cNvSpPr/>
          <p:nvPr/>
        </p:nvSpPr>
        <p:spPr>
          <a:xfrm>
            <a:off x="6238440" y="4310640"/>
            <a:ext cx="164880" cy="168120"/>
          </a:xfrm>
          <a:custGeom>
            <a:avLst/>
            <a:gdLst/>
            <a:ahLst/>
            <a:rect l="l" t="t" r="r" b="b"/>
            <a:pathLst>
              <a:path w="165353" h="168401">
                <a:moveTo>
                  <a:pt x="3810" y="168401"/>
                </a:moveTo>
                <a:lnTo>
                  <a:pt x="165354" y="6857"/>
                </a:lnTo>
                <a:lnTo>
                  <a:pt x="161544" y="0"/>
                </a:lnTo>
                <a:lnTo>
                  <a:pt x="0" y="161543"/>
                </a:lnTo>
                <a:lnTo>
                  <a:pt x="3810" y="168401"/>
                </a:lnTo>
                <a:close/>
              </a:path>
            </a:pathLst>
          </a:custGeom>
          <a:solidFill>
            <a:srgbClr val="55d6d6"/>
          </a:solidFill>
          <a:ln w="0">
            <a:noFill/>
          </a:ln>
        </p:spPr>
        <p:style>
          <a:lnRef idx="0"/>
          <a:fillRef idx="0"/>
          <a:effectRef idx="0"/>
          <a:fontRef idx="minor"/>
        </p:style>
      </p:sp>
      <p:sp>
        <p:nvSpPr>
          <p:cNvPr id="4539" name="CustomShape 4396"/>
          <p:cNvSpPr/>
          <p:nvPr/>
        </p:nvSpPr>
        <p:spPr>
          <a:xfrm>
            <a:off x="6234840" y="4303800"/>
            <a:ext cx="164880" cy="168120"/>
          </a:xfrm>
          <a:custGeom>
            <a:avLst/>
            <a:gdLst/>
            <a:ahLst/>
            <a:rect l="l" t="t" r="r" b="b"/>
            <a:pathLst>
              <a:path w="165353" h="168401">
                <a:moveTo>
                  <a:pt x="3810" y="168401"/>
                </a:moveTo>
                <a:lnTo>
                  <a:pt x="165354" y="6857"/>
                </a:lnTo>
                <a:lnTo>
                  <a:pt x="161544" y="0"/>
                </a:lnTo>
                <a:lnTo>
                  <a:pt x="0" y="161543"/>
                </a:lnTo>
                <a:lnTo>
                  <a:pt x="3810" y="168401"/>
                </a:lnTo>
                <a:close/>
              </a:path>
            </a:pathLst>
          </a:custGeom>
          <a:solidFill>
            <a:srgbClr val="55d7d7"/>
          </a:solidFill>
          <a:ln w="0">
            <a:noFill/>
          </a:ln>
        </p:spPr>
        <p:style>
          <a:lnRef idx="0"/>
          <a:fillRef idx="0"/>
          <a:effectRef idx="0"/>
          <a:fontRef idx="minor"/>
        </p:style>
      </p:sp>
      <p:sp>
        <p:nvSpPr>
          <p:cNvPr id="4540" name="CustomShape 4397"/>
          <p:cNvSpPr/>
          <p:nvPr/>
        </p:nvSpPr>
        <p:spPr>
          <a:xfrm>
            <a:off x="6222600" y="4276440"/>
            <a:ext cx="173520" cy="188640"/>
          </a:xfrm>
          <a:custGeom>
            <a:avLst/>
            <a:gdLst/>
            <a:ahLst/>
            <a:rect l="l" t="t" r="r" b="b"/>
            <a:pathLst>
              <a:path w="173736" h="188975">
                <a:moveTo>
                  <a:pt x="12191" y="188975"/>
                </a:moveTo>
                <a:lnTo>
                  <a:pt x="173735" y="27431"/>
                </a:lnTo>
                <a:lnTo>
                  <a:pt x="161543" y="0"/>
                </a:lnTo>
                <a:lnTo>
                  <a:pt x="0" y="161543"/>
                </a:lnTo>
                <a:lnTo>
                  <a:pt x="12191" y="188975"/>
                </a:lnTo>
                <a:close/>
              </a:path>
            </a:pathLst>
          </a:custGeom>
          <a:solidFill>
            <a:srgbClr val="57d8d8"/>
          </a:solidFill>
          <a:ln w="0">
            <a:noFill/>
          </a:ln>
        </p:spPr>
        <p:style>
          <a:lnRef idx="0"/>
          <a:fillRef idx="0"/>
          <a:effectRef idx="0"/>
          <a:fontRef idx="minor"/>
        </p:style>
      </p:sp>
      <p:sp>
        <p:nvSpPr>
          <p:cNvPr id="4541" name="CustomShape 4398"/>
          <p:cNvSpPr/>
          <p:nvPr/>
        </p:nvSpPr>
        <p:spPr>
          <a:xfrm>
            <a:off x="6234840" y="4303800"/>
            <a:ext cx="161280" cy="161280"/>
          </a:xfrm>
          <a:custGeom>
            <a:avLst/>
            <a:gdLst/>
            <a:ahLst/>
            <a:rect l="l" t="t" r="r" b="b"/>
            <a:pathLst>
              <a:path w="161544" h="161544">
                <a:moveTo>
                  <a:pt x="0" y="161543"/>
                </a:moveTo>
                <a:lnTo>
                  <a:pt x="161544" y="0"/>
                </a:lnTo>
              </a:path>
            </a:pathLst>
          </a:custGeom>
          <a:noFill/>
          <a:ln w="762">
            <a:solidFill>
              <a:srgbClr val="57d8d8"/>
            </a:solidFill>
            <a:round/>
          </a:ln>
        </p:spPr>
        <p:style>
          <a:lnRef idx="0"/>
          <a:fillRef idx="0"/>
          <a:effectRef idx="0"/>
          <a:fontRef idx="minor"/>
        </p:style>
      </p:sp>
      <p:sp>
        <p:nvSpPr>
          <p:cNvPr id="4542" name="CustomShape 4399"/>
          <p:cNvSpPr/>
          <p:nvPr/>
        </p:nvSpPr>
        <p:spPr>
          <a:xfrm>
            <a:off x="6204960" y="4235040"/>
            <a:ext cx="178560" cy="202320"/>
          </a:xfrm>
          <a:custGeom>
            <a:avLst/>
            <a:gdLst/>
            <a:ahLst/>
            <a:rect l="l" t="t" r="r" b="b"/>
            <a:pathLst>
              <a:path w="179070" h="202691">
                <a:moveTo>
                  <a:pt x="17525" y="202691"/>
                </a:moveTo>
                <a:lnTo>
                  <a:pt x="179069" y="41147"/>
                </a:lnTo>
                <a:lnTo>
                  <a:pt x="161543" y="0"/>
                </a:lnTo>
                <a:lnTo>
                  <a:pt x="0" y="161543"/>
                </a:lnTo>
                <a:lnTo>
                  <a:pt x="17525" y="202691"/>
                </a:lnTo>
                <a:close/>
              </a:path>
            </a:pathLst>
          </a:custGeom>
          <a:solidFill>
            <a:srgbClr val="57dada"/>
          </a:solidFill>
          <a:ln w="0">
            <a:noFill/>
          </a:ln>
        </p:spPr>
        <p:style>
          <a:lnRef idx="0"/>
          <a:fillRef idx="0"/>
          <a:effectRef idx="0"/>
          <a:fontRef idx="minor"/>
        </p:style>
      </p:sp>
      <p:sp>
        <p:nvSpPr>
          <p:cNvPr id="4543" name="CustomShape 4400"/>
          <p:cNvSpPr/>
          <p:nvPr/>
        </p:nvSpPr>
        <p:spPr>
          <a:xfrm>
            <a:off x="6222600" y="4276440"/>
            <a:ext cx="161280" cy="161280"/>
          </a:xfrm>
          <a:custGeom>
            <a:avLst/>
            <a:gdLst/>
            <a:ahLst/>
            <a:rect l="l" t="t" r="r" b="b"/>
            <a:pathLst>
              <a:path w="161544" h="161544">
                <a:moveTo>
                  <a:pt x="0" y="161543"/>
                </a:moveTo>
                <a:lnTo>
                  <a:pt x="161544" y="0"/>
                </a:lnTo>
              </a:path>
            </a:pathLst>
          </a:custGeom>
          <a:noFill/>
          <a:ln w="762">
            <a:solidFill>
              <a:srgbClr val="57dada"/>
            </a:solidFill>
            <a:round/>
          </a:ln>
        </p:spPr>
        <p:style>
          <a:lnRef idx="0"/>
          <a:fillRef idx="0"/>
          <a:effectRef idx="0"/>
          <a:fontRef idx="minor"/>
        </p:style>
      </p:sp>
      <p:sp>
        <p:nvSpPr>
          <p:cNvPr id="4544" name="CustomShape 4401"/>
          <p:cNvSpPr/>
          <p:nvPr/>
        </p:nvSpPr>
        <p:spPr>
          <a:xfrm>
            <a:off x="6182280" y="4180320"/>
            <a:ext cx="183960" cy="216000"/>
          </a:xfrm>
          <a:custGeom>
            <a:avLst/>
            <a:gdLst/>
            <a:ahLst/>
            <a:rect l="l" t="t" r="r" b="b"/>
            <a:pathLst>
              <a:path w="184403" h="216408">
                <a:moveTo>
                  <a:pt x="22860" y="216408"/>
                </a:moveTo>
                <a:lnTo>
                  <a:pt x="184404" y="54864"/>
                </a:lnTo>
                <a:lnTo>
                  <a:pt x="161544" y="0"/>
                </a:lnTo>
                <a:lnTo>
                  <a:pt x="0" y="161544"/>
                </a:lnTo>
                <a:lnTo>
                  <a:pt x="22860" y="216408"/>
                </a:lnTo>
                <a:close/>
              </a:path>
            </a:pathLst>
          </a:custGeom>
          <a:solidFill>
            <a:srgbClr val="57dbdb"/>
          </a:solidFill>
          <a:ln w="0">
            <a:noFill/>
          </a:ln>
        </p:spPr>
        <p:style>
          <a:lnRef idx="0"/>
          <a:fillRef idx="0"/>
          <a:effectRef idx="0"/>
          <a:fontRef idx="minor"/>
        </p:style>
      </p:sp>
      <p:sp>
        <p:nvSpPr>
          <p:cNvPr id="4545" name="CustomShape 4402"/>
          <p:cNvSpPr/>
          <p:nvPr/>
        </p:nvSpPr>
        <p:spPr>
          <a:xfrm>
            <a:off x="6204960" y="423504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4546" name="CustomShape 4403"/>
          <p:cNvSpPr/>
          <p:nvPr/>
        </p:nvSpPr>
        <p:spPr>
          <a:xfrm>
            <a:off x="6140160" y="4079160"/>
            <a:ext cx="203040" cy="262440"/>
          </a:xfrm>
          <a:custGeom>
            <a:avLst/>
            <a:gdLst/>
            <a:ahLst/>
            <a:rect l="l" t="t" r="r" b="b"/>
            <a:pathLst>
              <a:path w="203453" h="262889">
                <a:moveTo>
                  <a:pt x="41910" y="262889"/>
                </a:moveTo>
                <a:lnTo>
                  <a:pt x="203454" y="101345"/>
                </a:lnTo>
                <a:lnTo>
                  <a:pt x="162306" y="0"/>
                </a:lnTo>
                <a:lnTo>
                  <a:pt x="0" y="161543"/>
                </a:lnTo>
                <a:lnTo>
                  <a:pt x="41910" y="262889"/>
                </a:lnTo>
                <a:close/>
              </a:path>
            </a:pathLst>
          </a:custGeom>
          <a:solidFill>
            <a:srgbClr val="57dbdb"/>
          </a:solidFill>
          <a:ln w="0">
            <a:noFill/>
          </a:ln>
        </p:spPr>
        <p:style>
          <a:lnRef idx="0"/>
          <a:fillRef idx="0"/>
          <a:effectRef idx="0"/>
          <a:fontRef idx="minor"/>
        </p:style>
      </p:sp>
      <p:sp>
        <p:nvSpPr>
          <p:cNvPr id="4547" name="CustomShape 4404"/>
          <p:cNvSpPr/>
          <p:nvPr/>
        </p:nvSpPr>
        <p:spPr>
          <a:xfrm>
            <a:off x="6182280" y="418032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4548" name="CustomShape 4405"/>
          <p:cNvSpPr/>
          <p:nvPr/>
        </p:nvSpPr>
        <p:spPr>
          <a:xfrm>
            <a:off x="6099120" y="3978360"/>
            <a:ext cx="203040" cy="261720"/>
          </a:xfrm>
          <a:custGeom>
            <a:avLst/>
            <a:gdLst/>
            <a:ahLst/>
            <a:rect l="l" t="t" r="r" b="b"/>
            <a:pathLst>
              <a:path w="203453" h="262127">
                <a:moveTo>
                  <a:pt x="41148" y="262127"/>
                </a:moveTo>
                <a:lnTo>
                  <a:pt x="203454" y="100583"/>
                </a:lnTo>
                <a:lnTo>
                  <a:pt x="161544" y="0"/>
                </a:lnTo>
                <a:lnTo>
                  <a:pt x="0" y="161543"/>
                </a:lnTo>
                <a:lnTo>
                  <a:pt x="41148" y="262127"/>
                </a:lnTo>
                <a:close/>
              </a:path>
            </a:pathLst>
          </a:custGeom>
          <a:solidFill>
            <a:srgbClr val="57dbdb"/>
          </a:solidFill>
          <a:ln w="0">
            <a:noFill/>
          </a:ln>
        </p:spPr>
        <p:style>
          <a:lnRef idx="0"/>
          <a:fillRef idx="0"/>
          <a:effectRef idx="0"/>
          <a:fontRef idx="minor"/>
        </p:style>
      </p:sp>
      <p:sp>
        <p:nvSpPr>
          <p:cNvPr id="4549" name="CustomShape 4406"/>
          <p:cNvSpPr/>
          <p:nvPr/>
        </p:nvSpPr>
        <p:spPr>
          <a:xfrm>
            <a:off x="6140160" y="4079160"/>
            <a:ext cx="162000" cy="161280"/>
          </a:xfrm>
          <a:custGeom>
            <a:avLst/>
            <a:gdLst/>
            <a:ahLst/>
            <a:rect l="l" t="t" r="r" b="b"/>
            <a:pathLst>
              <a:path w="162305" h="161544">
                <a:moveTo>
                  <a:pt x="0" y="161543"/>
                </a:moveTo>
                <a:lnTo>
                  <a:pt x="162306" y="0"/>
                </a:lnTo>
              </a:path>
            </a:pathLst>
          </a:custGeom>
          <a:noFill/>
          <a:ln w="762">
            <a:solidFill>
              <a:srgbClr val="57dbdb"/>
            </a:solidFill>
            <a:round/>
          </a:ln>
        </p:spPr>
        <p:style>
          <a:lnRef idx="0"/>
          <a:fillRef idx="0"/>
          <a:effectRef idx="0"/>
          <a:fontRef idx="minor"/>
        </p:style>
      </p:sp>
      <p:sp>
        <p:nvSpPr>
          <p:cNvPr id="4550" name="CustomShape 4407"/>
          <p:cNvSpPr/>
          <p:nvPr/>
        </p:nvSpPr>
        <p:spPr>
          <a:xfrm>
            <a:off x="6099120" y="3916080"/>
            <a:ext cx="200160" cy="223560"/>
          </a:xfrm>
          <a:custGeom>
            <a:avLst/>
            <a:gdLst/>
            <a:ahLst/>
            <a:rect l="l" t="t" r="r" b="b"/>
            <a:pathLst>
              <a:path w="200405" h="224027">
                <a:moveTo>
                  <a:pt x="0" y="224027"/>
                </a:moveTo>
                <a:lnTo>
                  <a:pt x="161544" y="62483"/>
                </a:lnTo>
                <a:lnTo>
                  <a:pt x="200405" y="0"/>
                </a:lnTo>
                <a:lnTo>
                  <a:pt x="38099" y="161543"/>
                </a:lnTo>
                <a:lnTo>
                  <a:pt x="0" y="224027"/>
                </a:lnTo>
                <a:close/>
              </a:path>
            </a:pathLst>
          </a:custGeom>
          <a:solidFill>
            <a:srgbClr val="54d5d5"/>
          </a:solidFill>
          <a:ln w="0">
            <a:noFill/>
          </a:ln>
        </p:spPr>
        <p:style>
          <a:lnRef idx="0"/>
          <a:fillRef idx="0"/>
          <a:effectRef idx="0"/>
          <a:fontRef idx="minor"/>
        </p:style>
      </p:sp>
      <p:sp>
        <p:nvSpPr>
          <p:cNvPr id="4551" name="CustomShape 4408"/>
          <p:cNvSpPr/>
          <p:nvPr/>
        </p:nvSpPr>
        <p:spPr>
          <a:xfrm>
            <a:off x="6099120" y="397836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4552" name="CustomShape 4409"/>
          <p:cNvSpPr/>
          <p:nvPr/>
        </p:nvSpPr>
        <p:spPr>
          <a:xfrm>
            <a:off x="6137280" y="3880080"/>
            <a:ext cx="183960" cy="196920"/>
          </a:xfrm>
          <a:custGeom>
            <a:avLst/>
            <a:gdLst/>
            <a:ahLst/>
            <a:rect l="l" t="t" r="r" b="b"/>
            <a:pathLst>
              <a:path w="184403" h="197358">
                <a:moveTo>
                  <a:pt x="0" y="197358"/>
                </a:moveTo>
                <a:lnTo>
                  <a:pt x="162306" y="35814"/>
                </a:lnTo>
                <a:lnTo>
                  <a:pt x="184403" y="0"/>
                </a:lnTo>
                <a:lnTo>
                  <a:pt x="22859" y="161544"/>
                </a:lnTo>
                <a:lnTo>
                  <a:pt x="0" y="197358"/>
                </a:lnTo>
                <a:close/>
              </a:path>
            </a:pathLst>
          </a:custGeom>
          <a:solidFill>
            <a:srgbClr val="54d5d5"/>
          </a:solidFill>
          <a:ln w="0">
            <a:noFill/>
          </a:ln>
        </p:spPr>
        <p:style>
          <a:lnRef idx="0"/>
          <a:fillRef idx="0"/>
          <a:effectRef idx="0"/>
          <a:fontRef idx="minor"/>
        </p:style>
      </p:sp>
      <p:sp>
        <p:nvSpPr>
          <p:cNvPr id="4553" name="CustomShape 4410"/>
          <p:cNvSpPr/>
          <p:nvPr/>
        </p:nvSpPr>
        <p:spPr>
          <a:xfrm>
            <a:off x="6137280" y="3916080"/>
            <a:ext cx="162000" cy="161280"/>
          </a:xfrm>
          <a:custGeom>
            <a:avLst/>
            <a:gdLst/>
            <a:ahLst/>
            <a:rect l="l" t="t" r="r" b="b"/>
            <a:pathLst>
              <a:path w="162305" h="161544">
                <a:moveTo>
                  <a:pt x="0" y="161543"/>
                </a:moveTo>
                <a:lnTo>
                  <a:pt x="162306" y="0"/>
                </a:lnTo>
              </a:path>
            </a:pathLst>
          </a:custGeom>
          <a:noFill/>
          <a:ln w="762">
            <a:solidFill>
              <a:srgbClr val="54d5d5"/>
            </a:solidFill>
            <a:round/>
          </a:ln>
        </p:spPr>
        <p:style>
          <a:lnRef idx="0"/>
          <a:fillRef idx="0"/>
          <a:effectRef idx="0"/>
          <a:fontRef idx="minor"/>
        </p:style>
      </p:sp>
      <p:sp>
        <p:nvSpPr>
          <p:cNvPr id="4554" name="CustomShape 4411"/>
          <p:cNvSpPr/>
          <p:nvPr/>
        </p:nvSpPr>
        <p:spPr>
          <a:xfrm>
            <a:off x="6159960" y="3852000"/>
            <a:ext cx="180360" cy="189360"/>
          </a:xfrm>
          <a:custGeom>
            <a:avLst/>
            <a:gdLst/>
            <a:ahLst/>
            <a:rect l="l" t="t" r="r" b="b"/>
            <a:pathLst>
              <a:path w="180594" h="189737">
                <a:moveTo>
                  <a:pt x="0" y="189737"/>
                </a:moveTo>
                <a:lnTo>
                  <a:pt x="161544" y="28193"/>
                </a:lnTo>
                <a:lnTo>
                  <a:pt x="180594" y="0"/>
                </a:lnTo>
                <a:lnTo>
                  <a:pt x="19049" y="161543"/>
                </a:lnTo>
                <a:lnTo>
                  <a:pt x="0" y="189737"/>
                </a:lnTo>
                <a:close/>
              </a:path>
            </a:pathLst>
          </a:custGeom>
          <a:solidFill>
            <a:srgbClr val="54d4d4"/>
          </a:solidFill>
          <a:ln w="0">
            <a:noFill/>
          </a:ln>
        </p:spPr>
        <p:style>
          <a:lnRef idx="0"/>
          <a:fillRef idx="0"/>
          <a:effectRef idx="0"/>
          <a:fontRef idx="minor"/>
        </p:style>
      </p:sp>
      <p:sp>
        <p:nvSpPr>
          <p:cNvPr id="4555" name="CustomShape 4412"/>
          <p:cNvSpPr/>
          <p:nvPr/>
        </p:nvSpPr>
        <p:spPr>
          <a:xfrm>
            <a:off x="6159960" y="388008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4556" name="CustomShape 4413"/>
          <p:cNvSpPr/>
          <p:nvPr/>
        </p:nvSpPr>
        <p:spPr>
          <a:xfrm>
            <a:off x="6159960" y="3865680"/>
            <a:ext cx="170280" cy="175680"/>
          </a:xfrm>
          <a:custGeom>
            <a:avLst/>
            <a:gdLst/>
            <a:ahLst/>
            <a:rect l="l" t="t" r="r" b="b"/>
            <a:pathLst>
              <a:path w="170687" h="176022">
                <a:moveTo>
                  <a:pt x="0" y="176022"/>
                </a:moveTo>
                <a:lnTo>
                  <a:pt x="161544" y="14478"/>
                </a:lnTo>
                <a:lnTo>
                  <a:pt x="170688" y="0"/>
                </a:lnTo>
                <a:lnTo>
                  <a:pt x="9143" y="161544"/>
                </a:lnTo>
                <a:lnTo>
                  <a:pt x="0" y="176022"/>
                </a:lnTo>
                <a:close/>
              </a:path>
            </a:pathLst>
          </a:custGeom>
          <a:solidFill>
            <a:srgbClr val="54d4d4"/>
          </a:solidFill>
          <a:ln w="0">
            <a:noFill/>
          </a:ln>
        </p:spPr>
        <p:style>
          <a:lnRef idx="0"/>
          <a:fillRef idx="0"/>
          <a:effectRef idx="0"/>
          <a:fontRef idx="minor"/>
        </p:style>
      </p:sp>
      <p:sp>
        <p:nvSpPr>
          <p:cNvPr id="4557" name="CustomShape 4414"/>
          <p:cNvSpPr/>
          <p:nvPr/>
        </p:nvSpPr>
        <p:spPr>
          <a:xfrm>
            <a:off x="6169320" y="3852000"/>
            <a:ext cx="171000" cy="174960"/>
          </a:xfrm>
          <a:custGeom>
            <a:avLst/>
            <a:gdLst/>
            <a:ahLst/>
            <a:rect l="l" t="t" r="r" b="b"/>
            <a:pathLst>
              <a:path w="171450" h="175260">
                <a:moveTo>
                  <a:pt x="0" y="175260"/>
                </a:moveTo>
                <a:lnTo>
                  <a:pt x="161544" y="13716"/>
                </a:lnTo>
                <a:lnTo>
                  <a:pt x="171450" y="0"/>
                </a:lnTo>
                <a:lnTo>
                  <a:pt x="9905" y="161544"/>
                </a:lnTo>
                <a:lnTo>
                  <a:pt x="0" y="175260"/>
                </a:lnTo>
                <a:close/>
              </a:path>
            </a:pathLst>
          </a:custGeom>
          <a:solidFill>
            <a:srgbClr val="53d3d3"/>
          </a:solidFill>
          <a:ln w="0">
            <a:noFill/>
          </a:ln>
        </p:spPr>
        <p:style>
          <a:lnRef idx="0"/>
          <a:fillRef idx="0"/>
          <a:effectRef idx="0"/>
          <a:fontRef idx="minor"/>
        </p:style>
      </p:sp>
      <p:sp>
        <p:nvSpPr>
          <p:cNvPr id="4558" name="CustomShape 4415"/>
          <p:cNvSpPr/>
          <p:nvPr/>
        </p:nvSpPr>
        <p:spPr>
          <a:xfrm>
            <a:off x="6179040" y="3831480"/>
            <a:ext cx="175680" cy="181800"/>
          </a:xfrm>
          <a:custGeom>
            <a:avLst/>
            <a:gdLst/>
            <a:ahLst/>
            <a:rect l="l" t="t" r="r" b="b"/>
            <a:pathLst>
              <a:path w="176022" h="182117">
                <a:moveTo>
                  <a:pt x="0" y="182117"/>
                </a:moveTo>
                <a:lnTo>
                  <a:pt x="161544" y="20573"/>
                </a:lnTo>
                <a:lnTo>
                  <a:pt x="176022" y="0"/>
                </a:lnTo>
                <a:lnTo>
                  <a:pt x="14478" y="161543"/>
                </a:lnTo>
                <a:lnTo>
                  <a:pt x="0" y="182117"/>
                </a:lnTo>
                <a:close/>
              </a:path>
            </a:pathLst>
          </a:custGeom>
          <a:solidFill>
            <a:srgbClr val="53d2d2"/>
          </a:solidFill>
          <a:ln w="0">
            <a:noFill/>
          </a:ln>
        </p:spPr>
        <p:style>
          <a:lnRef idx="0"/>
          <a:fillRef idx="0"/>
          <a:effectRef idx="0"/>
          <a:fontRef idx="minor"/>
        </p:style>
      </p:sp>
      <p:sp>
        <p:nvSpPr>
          <p:cNvPr id="4559" name="CustomShape 4416"/>
          <p:cNvSpPr/>
          <p:nvPr/>
        </p:nvSpPr>
        <p:spPr>
          <a:xfrm>
            <a:off x="6179040" y="385200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4560" name="CustomShape 4417"/>
          <p:cNvSpPr/>
          <p:nvPr/>
        </p:nvSpPr>
        <p:spPr>
          <a:xfrm>
            <a:off x="6179040" y="3841920"/>
            <a:ext cx="168120" cy="171000"/>
          </a:xfrm>
          <a:custGeom>
            <a:avLst/>
            <a:gdLst/>
            <a:ahLst/>
            <a:rect l="l" t="t" r="r" b="b"/>
            <a:pathLst>
              <a:path w="168401" h="171450">
                <a:moveTo>
                  <a:pt x="0" y="171450"/>
                </a:moveTo>
                <a:lnTo>
                  <a:pt x="161544" y="9905"/>
                </a:lnTo>
                <a:lnTo>
                  <a:pt x="168402" y="0"/>
                </a:lnTo>
                <a:lnTo>
                  <a:pt x="6858" y="161544"/>
                </a:lnTo>
                <a:lnTo>
                  <a:pt x="0" y="171450"/>
                </a:lnTo>
                <a:close/>
              </a:path>
            </a:pathLst>
          </a:custGeom>
          <a:solidFill>
            <a:srgbClr val="53d2d2"/>
          </a:solidFill>
          <a:ln w="0">
            <a:noFill/>
          </a:ln>
        </p:spPr>
        <p:style>
          <a:lnRef idx="0"/>
          <a:fillRef idx="0"/>
          <a:effectRef idx="0"/>
          <a:fontRef idx="minor"/>
        </p:style>
      </p:sp>
      <p:sp>
        <p:nvSpPr>
          <p:cNvPr id="4561" name="CustomShape 4418"/>
          <p:cNvSpPr/>
          <p:nvPr/>
        </p:nvSpPr>
        <p:spPr>
          <a:xfrm>
            <a:off x="6185880" y="3831480"/>
            <a:ext cx="168840" cy="171720"/>
          </a:xfrm>
          <a:custGeom>
            <a:avLst/>
            <a:gdLst/>
            <a:ahLst/>
            <a:rect l="l" t="t" r="r" b="b"/>
            <a:pathLst>
              <a:path w="169163" h="172212">
                <a:moveTo>
                  <a:pt x="0" y="172212"/>
                </a:moveTo>
                <a:lnTo>
                  <a:pt x="161544" y="10668"/>
                </a:lnTo>
                <a:lnTo>
                  <a:pt x="169164" y="0"/>
                </a:lnTo>
                <a:lnTo>
                  <a:pt x="7620" y="161544"/>
                </a:lnTo>
                <a:lnTo>
                  <a:pt x="0" y="172212"/>
                </a:lnTo>
                <a:close/>
              </a:path>
            </a:pathLst>
          </a:custGeom>
          <a:solidFill>
            <a:srgbClr val="52d2d2"/>
          </a:solidFill>
          <a:ln w="0">
            <a:noFill/>
          </a:ln>
        </p:spPr>
        <p:style>
          <a:lnRef idx="0"/>
          <a:fillRef idx="0"/>
          <a:effectRef idx="0"/>
          <a:fontRef idx="minor"/>
        </p:style>
      </p:sp>
      <p:sp>
        <p:nvSpPr>
          <p:cNvPr id="4562" name="CustomShape 4419"/>
          <p:cNvSpPr/>
          <p:nvPr/>
        </p:nvSpPr>
        <p:spPr>
          <a:xfrm>
            <a:off x="6193440" y="3824640"/>
            <a:ext cx="167400" cy="168120"/>
          </a:xfrm>
          <a:custGeom>
            <a:avLst/>
            <a:gdLst/>
            <a:ahLst/>
            <a:rect l="l" t="t" r="r" b="b"/>
            <a:pathLst>
              <a:path w="167639" h="168401">
                <a:moveTo>
                  <a:pt x="0" y="168401"/>
                </a:moveTo>
                <a:lnTo>
                  <a:pt x="161544" y="6857"/>
                </a:lnTo>
                <a:lnTo>
                  <a:pt x="167640" y="0"/>
                </a:lnTo>
                <a:lnTo>
                  <a:pt x="6095" y="161543"/>
                </a:lnTo>
                <a:lnTo>
                  <a:pt x="0" y="168401"/>
                </a:lnTo>
                <a:close/>
              </a:path>
            </a:pathLst>
          </a:custGeom>
          <a:solidFill>
            <a:srgbClr val="52d1d1"/>
          </a:solidFill>
          <a:ln w="0">
            <a:noFill/>
          </a:ln>
        </p:spPr>
        <p:style>
          <a:lnRef idx="0"/>
          <a:fillRef idx="0"/>
          <a:effectRef idx="0"/>
          <a:fontRef idx="minor"/>
        </p:style>
      </p:sp>
      <p:sp>
        <p:nvSpPr>
          <p:cNvPr id="4563" name="CustomShape 4420"/>
          <p:cNvSpPr/>
          <p:nvPr/>
        </p:nvSpPr>
        <p:spPr>
          <a:xfrm>
            <a:off x="6193440" y="3831480"/>
            <a:ext cx="161280" cy="161280"/>
          </a:xfrm>
          <a:custGeom>
            <a:avLst/>
            <a:gdLst/>
            <a:ahLst/>
            <a:rect l="l" t="t" r="r" b="b"/>
            <a:pathLst>
              <a:path w="161544" h="161544">
                <a:moveTo>
                  <a:pt x="0" y="161543"/>
                </a:moveTo>
                <a:lnTo>
                  <a:pt x="161544" y="0"/>
                </a:lnTo>
              </a:path>
            </a:pathLst>
          </a:custGeom>
          <a:noFill/>
          <a:ln w="762">
            <a:solidFill>
              <a:srgbClr val="52d1d1"/>
            </a:solidFill>
            <a:round/>
          </a:ln>
        </p:spPr>
        <p:style>
          <a:lnRef idx="0"/>
          <a:fillRef idx="0"/>
          <a:effectRef idx="0"/>
          <a:fontRef idx="minor"/>
        </p:style>
      </p:sp>
      <p:sp>
        <p:nvSpPr>
          <p:cNvPr id="4564" name="CustomShape 4421"/>
          <p:cNvSpPr/>
          <p:nvPr/>
        </p:nvSpPr>
        <p:spPr>
          <a:xfrm>
            <a:off x="6199560" y="3819960"/>
            <a:ext cx="165600" cy="165600"/>
          </a:xfrm>
          <a:custGeom>
            <a:avLst/>
            <a:gdLst/>
            <a:ahLst/>
            <a:rect l="l" t="t" r="r" b="b"/>
            <a:pathLst>
              <a:path w="166115" h="166115">
                <a:moveTo>
                  <a:pt x="0" y="166116"/>
                </a:moveTo>
                <a:lnTo>
                  <a:pt x="166116" y="0"/>
                </a:lnTo>
                <a:lnTo>
                  <a:pt x="161544" y="4572"/>
                </a:lnTo>
                <a:lnTo>
                  <a:pt x="0" y="166116"/>
                </a:lnTo>
                <a:close/>
              </a:path>
            </a:pathLst>
          </a:custGeom>
          <a:solidFill>
            <a:srgbClr val="52cece"/>
          </a:solidFill>
          <a:ln w="0">
            <a:noFill/>
          </a:ln>
        </p:spPr>
        <p:style>
          <a:lnRef idx="0"/>
          <a:fillRef idx="0"/>
          <a:effectRef idx="0"/>
          <a:fontRef idx="minor"/>
        </p:style>
      </p:sp>
      <p:sp>
        <p:nvSpPr>
          <p:cNvPr id="4565" name="CustomShape 4422"/>
          <p:cNvSpPr/>
          <p:nvPr/>
        </p:nvSpPr>
        <p:spPr>
          <a:xfrm>
            <a:off x="6199560" y="3824640"/>
            <a:ext cx="161280" cy="161280"/>
          </a:xfrm>
          <a:custGeom>
            <a:avLst/>
            <a:gdLst/>
            <a:ahLst/>
            <a:rect l="l" t="t" r="r" b="b"/>
            <a:pathLst>
              <a:path w="161544" h="161544">
                <a:moveTo>
                  <a:pt x="0" y="161544"/>
                </a:moveTo>
                <a:lnTo>
                  <a:pt x="161544" y="0"/>
                </a:lnTo>
              </a:path>
            </a:pathLst>
          </a:custGeom>
          <a:noFill/>
          <a:ln w="762">
            <a:solidFill>
              <a:srgbClr val="52cece"/>
            </a:solidFill>
            <a:round/>
          </a:ln>
        </p:spPr>
        <p:style>
          <a:lnRef idx="0"/>
          <a:fillRef idx="0"/>
          <a:effectRef idx="0"/>
          <a:fontRef idx="minor"/>
        </p:style>
      </p:sp>
      <p:sp>
        <p:nvSpPr>
          <p:cNvPr id="4566" name="CustomShape 4423"/>
          <p:cNvSpPr/>
          <p:nvPr/>
        </p:nvSpPr>
        <p:spPr>
          <a:xfrm>
            <a:off x="6243840" y="3778920"/>
            <a:ext cx="161280" cy="184680"/>
          </a:xfrm>
          <a:custGeom>
            <a:avLst/>
            <a:gdLst/>
            <a:ahLst/>
            <a:rect l="l" t="t" r="r" b="b"/>
            <a:pathLst>
              <a:path w="161544" h="185165">
                <a:moveTo>
                  <a:pt x="0" y="185165"/>
                </a:moveTo>
                <a:lnTo>
                  <a:pt x="161544" y="22859"/>
                </a:lnTo>
                <a:lnTo>
                  <a:pt x="161544" y="0"/>
                </a:lnTo>
                <a:lnTo>
                  <a:pt x="0" y="161543"/>
                </a:lnTo>
                <a:lnTo>
                  <a:pt x="0" y="185165"/>
                </a:lnTo>
                <a:close/>
              </a:path>
            </a:pathLst>
          </a:custGeom>
          <a:solidFill>
            <a:srgbClr val="59e0e0"/>
          </a:solidFill>
          <a:ln w="0">
            <a:noFill/>
          </a:ln>
        </p:spPr>
        <p:style>
          <a:lnRef idx="0"/>
          <a:fillRef idx="0"/>
          <a:effectRef idx="0"/>
          <a:fontRef idx="minor"/>
        </p:style>
      </p:sp>
      <p:sp>
        <p:nvSpPr>
          <p:cNvPr id="4567" name="CustomShape 4424"/>
          <p:cNvSpPr/>
          <p:nvPr/>
        </p:nvSpPr>
        <p:spPr>
          <a:xfrm>
            <a:off x="6243840" y="3801600"/>
            <a:ext cx="161280" cy="162000"/>
          </a:xfrm>
          <a:custGeom>
            <a:avLst/>
            <a:gdLst/>
            <a:ahLst/>
            <a:rect l="l" t="t" r="r" b="b"/>
            <a:pathLst>
              <a:path w="161544" h="162305">
                <a:moveTo>
                  <a:pt x="0" y="162306"/>
                </a:moveTo>
                <a:lnTo>
                  <a:pt x="161544" y="0"/>
                </a:lnTo>
              </a:path>
            </a:pathLst>
          </a:custGeom>
          <a:noFill/>
          <a:ln w="762">
            <a:solidFill>
              <a:srgbClr val="59e0e0"/>
            </a:solidFill>
            <a:round/>
          </a:ln>
        </p:spPr>
        <p:style>
          <a:lnRef idx="0"/>
          <a:fillRef idx="0"/>
          <a:effectRef idx="0"/>
          <a:fontRef idx="minor"/>
        </p:style>
      </p:sp>
      <p:sp>
        <p:nvSpPr>
          <p:cNvPr id="4568" name="CustomShape 4425"/>
          <p:cNvSpPr/>
          <p:nvPr/>
        </p:nvSpPr>
        <p:spPr>
          <a:xfrm>
            <a:off x="6085440" y="3778920"/>
            <a:ext cx="319680" cy="161280"/>
          </a:xfrm>
          <a:custGeom>
            <a:avLst/>
            <a:gdLst/>
            <a:ahLst/>
            <a:rect l="l" t="t" r="r" b="b"/>
            <a:pathLst>
              <a:path w="320039" h="161544">
                <a:moveTo>
                  <a:pt x="158496" y="161544"/>
                </a:moveTo>
                <a:lnTo>
                  <a:pt x="320040" y="0"/>
                </a:lnTo>
                <a:lnTo>
                  <a:pt x="161544" y="0"/>
                </a:lnTo>
                <a:lnTo>
                  <a:pt x="0" y="161544"/>
                </a:lnTo>
                <a:lnTo>
                  <a:pt x="158496" y="161544"/>
                </a:lnTo>
                <a:close/>
              </a:path>
            </a:pathLst>
          </a:custGeom>
          <a:solidFill>
            <a:srgbClr val="3b9797"/>
          </a:solidFill>
          <a:ln w="0">
            <a:noFill/>
          </a:ln>
        </p:spPr>
        <p:style>
          <a:lnRef idx="0"/>
          <a:fillRef idx="0"/>
          <a:effectRef idx="0"/>
          <a:fontRef idx="minor"/>
        </p:style>
      </p:sp>
      <p:sp>
        <p:nvSpPr>
          <p:cNvPr id="4569" name="CustomShape 4426"/>
          <p:cNvSpPr/>
          <p:nvPr/>
        </p:nvSpPr>
        <p:spPr>
          <a:xfrm>
            <a:off x="6243840" y="3778920"/>
            <a:ext cx="161280" cy="161280"/>
          </a:xfrm>
          <a:custGeom>
            <a:avLst/>
            <a:gdLst/>
            <a:ahLst/>
            <a:rect l="l" t="t" r="r" b="b"/>
            <a:pathLst>
              <a:path w="161544" h="161544">
                <a:moveTo>
                  <a:pt x="0" y="161544"/>
                </a:moveTo>
                <a:lnTo>
                  <a:pt x="161544" y="0"/>
                </a:lnTo>
              </a:path>
            </a:pathLst>
          </a:custGeom>
          <a:noFill/>
          <a:ln w="762">
            <a:solidFill>
              <a:srgbClr val="3b9797"/>
            </a:solidFill>
            <a:round/>
          </a:ln>
        </p:spPr>
        <p:style>
          <a:lnRef idx="0"/>
          <a:fillRef idx="0"/>
          <a:effectRef idx="0"/>
          <a:fontRef idx="minor"/>
        </p:style>
      </p:sp>
      <p:sp>
        <p:nvSpPr>
          <p:cNvPr id="4570" name="CustomShape 4427"/>
          <p:cNvSpPr/>
          <p:nvPr/>
        </p:nvSpPr>
        <p:spPr>
          <a:xfrm>
            <a:off x="5861160" y="3676680"/>
            <a:ext cx="412560" cy="848520"/>
          </a:xfrm>
          <a:custGeom>
            <a:avLst/>
            <a:gdLst/>
            <a:ahLst/>
            <a:rect l="l" t="t" r="r" b="b"/>
            <a:pathLst>
              <a:path w="413003" h="848867">
                <a:moveTo>
                  <a:pt x="382523" y="287274"/>
                </a:moveTo>
                <a:lnTo>
                  <a:pt x="382523" y="263652"/>
                </a:lnTo>
                <a:lnTo>
                  <a:pt x="224027" y="263652"/>
                </a:lnTo>
                <a:lnTo>
                  <a:pt x="224027" y="287274"/>
                </a:lnTo>
                <a:lnTo>
                  <a:pt x="234695" y="289560"/>
                </a:lnTo>
                <a:lnTo>
                  <a:pt x="243839" y="293370"/>
                </a:lnTo>
                <a:lnTo>
                  <a:pt x="251459" y="297942"/>
                </a:lnTo>
                <a:lnTo>
                  <a:pt x="256793" y="303276"/>
                </a:lnTo>
                <a:lnTo>
                  <a:pt x="259841" y="309372"/>
                </a:lnTo>
                <a:lnTo>
                  <a:pt x="262889" y="316230"/>
                </a:lnTo>
                <a:lnTo>
                  <a:pt x="264413" y="323088"/>
                </a:lnTo>
                <a:lnTo>
                  <a:pt x="265175" y="331470"/>
                </a:lnTo>
                <a:lnTo>
                  <a:pt x="264413" y="339852"/>
                </a:lnTo>
                <a:lnTo>
                  <a:pt x="263651" y="348996"/>
                </a:lnTo>
                <a:lnTo>
                  <a:pt x="259969" y="362220"/>
                </a:lnTo>
                <a:lnTo>
                  <a:pt x="255555" y="374064"/>
                </a:lnTo>
                <a:lnTo>
                  <a:pt x="250468" y="385011"/>
                </a:lnTo>
                <a:lnTo>
                  <a:pt x="244765" y="395549"/>
                </a:lnTo>
                <a:lnTo>
                  <a:pt x="238506" y="406162"/>
                </a:lnTo>
                <a:lnTo>
                  <a:pt x="231748" y="417335"/>
                </a:lnTo>
                <a:lnTo>
                  <a:pt x="227075" y="425195"/>
                </a:lnTo>
                <a:lnTo>
                  <a:pt x="185927" y="492252"/>
                </a:lnTo>
                <a:lnTo>
                  <a:pt x="144779" y="558546"/>
                </a:lnTo>
                <a:lnTo>
                  <a:pt x="144779" y="0"/>
                </a:lnTo>
                <a:lnTo>
                  <a:pt x="0" y="0"/>
                </a:lnTo>
                <a:lnTo>
                  <a:pt x="0" y="23622"/>
                </a:lnTo>
                <a:lnTo>
                  <a:pt x="10667" y="26670"/>
                </a:lnTo>
                <a:lnTo>
                  <a:pt x="16001" y="28956"/>
                </a:lnTo>
                <a:lnTo>
                  <a:pt x="25282" y="36586"/>
                </a:lnTo>
                <a:lnTo>
                  <a:pt x="31471" y="46063"/>
                </a:lnTo>
                <a:lnTo>
                  <a:pt x="35174" y="56965"/>
                </a:lnTo>
                <a:lnTo>
                  <a:pt x="36999" y="68875"/>
                </a:lnTo>
                <a:lnTo>
                  <a:pt x="37554" y="81374"/>
                </a:lnTo>
                <a:lnTo>
                  <a:pt x="37445" y="94042"/>
                </a:lnTo>
                <a:lnTo>
                  <a:pt x="37280" y="106460"/>
                </a:lnTo>
                <a:lnTo>
                  <a:pt x="37667" y="118210"/>
                </a:lnTo>
                <a:lnTo>
                  <a:pt x="38861" y="127254"/>
                </a:lnTo>
                <a:lnTo>
                  <a:pt x="38861" y="722376"/>
                </a:lnTo>
                <a:lnTo>
                  <a:pt x="38099" y="752094"/>
                </a:lnTo>
                <a:lnTo>
                  <a:pt x="36977" y="765992"/>
                </a:lnTo>
                <a:lnTo>
                  <a:pt x="36425" y="778768"/>
                </a:lnTo>
                <a:lnTo>
                  <a:pt x="35365" y="790443"/>
                </a:lnTo>
                <a:lnTo>
                  <a:pt x="32720" y="801040"/>
                </a:lnTo>
                <a:lnTo>
                  <a:pt x="27414" y="810581"/>
                </a:lnTo>
                <a:lnTo>
                  <a:pt x="18368" y="819088"/>
                </a:lnTo>
                <a:lnTo>
                  <a:pt x="10667" y="823722"/>
                </a:lnTo>
                <a:lnTo>
                  <a:pt x="0" y="826769"/>
                </a:lnTo>
                <a:lnTo>
                  <a:pt x="0" y="848868"/>
                </a:lnTo>
                <a:lnTo>
                  <a:pt x="183641" y="848868"/>
                </a:lnTo>
                <a:lnTo>
                  <a:pt x="183641" y="826769"/>
                </a:lnTo>
                <a:lnTo>
                  <a:pt x="172973" y="823722"/>
                </a:lnTo>
                <a:lnTo>
                  <a:pt x="162450" y="818368"/>
                </a:lnTo>
                <a:lnTo>
                  <a:pt x="154954" y="809432"/>
                </a:lnTo>
                <a:lnTo>
                  <a:pt x="149977" y="797801"/>
                </a:lnTo>
                <a:lnTo>
                  <a:pt x="147013" y="784364"/>
                </a:lnTo>
                <a:lnTo>
                  <a:pt x="145555" y="770006"/>
                </a:lnTo>
                <a:lnTo>
                  <a:pt x="145096" y="755616"/>
                </a:lnTo>
                <a:lnTo>
                  <a:pt x="145147" y="730288"/>
                </a:lnTo>
                <a:lnTo>
                  <a:pt x="144779" y="722376"/>
                </a:lnTo>
                <a:lnTo>
                  <a:pt x="144779" y="617220"/>
                </a:lnTo>
                <a:lnTo>
                  <a:pt x="167639" y="579882"/>
                </a:lnTo>
                <a:lnTo>
                  <a:pt x="202691" y="664464"/>
                </a:lnTo>
                <a:lnTo>
                  <a:pt x="237743" y="749808"/>
                </a:lnTo>
                <a:lnTo>
                  <a:pt x="244601" y="767334"/>
                </a:lnTo>
                <a:lnTo>
                  <a:pt x="249173" y="782574"/>
                </a:lnTo>
                <a:lnTo>
                  <a:pt x="252221" y="794004"/>
                </a:lnTo>
                <a:lnTo>
                  <a:pt x="253745" y="802386"/>
                </a:lnTo>
                <a:lnTo>
                  <a:pt x="252983" y="806958"/>
                </a:lnTo>
                <a:lnTo>
                  <a:pt x="250697" y="815340"/>
                </a:lnTo>
                <a:lnTo>
                  <a:pt x="244601" y="822197"/>
                </a:lnTo>
                <a:lnTo>
                  <a:pt x="236219" y="826008"/>
                </a:lnTo>
                <a:lnTo>
                  <a:pt x="230123" y="826769"/>
                </a:lnTo>
                <a:lnTo>
                  <a:pt x="230123" y="848868"/>
                </a:lnTo>
                <a:lnTo>
                  <a:pt x="413003" y="848868"/>
                </a:lnTo>
                <a:lnTo>
                  <a:pt x="413003" y="826769"/>
                </a:lnTo>
                <a:lnTo>
                  <a:pt x="408431" y="825246"/>
                </a:lnTo>
                <a:lnTo>
                  <a:pt x="403859" y="823722"/>
                </a:lnTo>
                <a:lnTo>
                  <a:pt x="387857" y="812292"/>
                </a:lnTo>
                <a:lnTo>
                  <a:pt x="373379" y="788670"/>
                </a:lnTo>
                <a:lnTo>
                  <a:pt x="361187" y="761238"/>
                </a:lnTo>
                <a:lnTo>
                  <a:pt x="343661" y="720090"/>
                </a:lnTo>
                <a:lnTo>
                  <a:pt x="320801" y="665226"/>
                </a:lnTo>
                <a:lnTo>
                  <a:pt x="278891" y="563880"/>
                </a:lnTo>
                <a:lnTo>
                  <a:pt x="237743" y="463295"/>
                </a:lnTo>
                <a:lnTo>
                  <a:pt x="275843" y="400812"/>
                </a:lnTo>
                <a:lnTo>
                  <a:pt x="283408" y="391018"/>
                </a:lnTo>
                <a:lnTo>
                  <a:pt x="290502" y="380370"/>
                </a:lnTo>
                <a:lnTo>
                  <a:pt x="297315" y="369145"/>
                </a:lnTo>
                <a:lnTo>
                  <a:pt x="304034" y="357616"/>
                </a:lnTo>
                <a:lnTo>
                  <a:pt x="310846" y="346058"/>
                </a:lnTo>
                <a:lnTo>
                  <a:pt x="317939" y="334748"/>
                </a:lnTo>
                <a:lnTo>
                  <a:pt x="325501" y="323961"/>
                </a:lnTo>
                <a:lnTo>
                  <a:pt x="333719" y="313970"/>
                </a:lnTo>
                <a:lnTo>
                  <a:pt x="342781" y="305053"/>
                </a:lnTo>
                <a:lnTo>
                  <a:pt x="352876" y="297483"/>
                </a:lnTo>
                <a:lnTo>
                  <a:pt x="364190" y="291536"/>
                </a:lnTo>
                <a:lnTo>
                  <a:pt x="371855" y="288798"/>
                </a:lnTo>
                <a:lnTo>
                  <a:pt x="382523" y="287274"/>
                </a:lnTo>
                <a:close/>
              </a:path>
            </a:pathLst>
          </a:custGeom>
          <a:solidFill>
            <a:srgbClr val="274e75"/>
          </a:solidFill>
          <a:ln w="0">
            <a:noFill/>
          </a:ln>
        </p:spPr>
        <p:style>
          <a:lnRef idx="0"/>
          <a:fillRef idx="0"/>
          <a:effectRef idx="0"/>
          <a:fontRef idx="minor"/>
        </p:style>
      </p:sp>
      <p:sp>
        <p:nvSpPr>
          <p:cNvPr id="4571" name="CustomShape 4428"/>
          <p:cNvSpPr/>
          <p:nvPr/>
        </p:nvSpPr>
        <p:spPr>
          <a:xfrm>
            <a:off x="5861160" y="3676680"/>
            <a:ext cx="144360" cy="360"/>
          </a:xfrm>
          <a:custGeom>
            <a:avLst/>
            <a:gdLst/>
            <a:ahLst/>
            <a:rect l="l" t="t" r="r" b="b"/>
            <a:pathLst>
              <a:path w="144779" h="0">
                <a:moveTo>
                  <a:pt x="144779" y="0"/>
                </a:moveTo>
                <a:lnTo>
                  <a:pt x="0" y="0"/>
                </a:lnTo>
              </a:path>
            </a:pathLst>
          </a:custGeom>
          <a:noFill/>
          <a:ln w="12954">
            <a:solidFill>
              <a:srgbClr val="358092"/>
            </a:solidFill>
            <a:round/>
          </a:ln>
        </p:spPr>
        <p:style>
          <a:lnRef idx="0"/>
          <a:fillRef idx="0"/>
          <a:effectRef idx="0"/>
          <a:fontRef idx="minor"/>
        </p:style>
      </p:sp>
      <p:sp>
        <p:nvSpPr>
          <p:cNvPr id="4572" name="CustomShape 4429"/>
          <p:cNvSpPr/>
          <p:nvPr/>
        </p:nvSpPr>
        <p:spPr>
          <a:xfrm>
            <a:off x="5861160" y="367668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4573" name="CustomShape 4430"/>
          <p:cNvSpPr/>
          <p:nvPr/>
        </p:nvSpPr>
        <p:spPr>
          <a:xfrm>
            <a:off x="5861160" y="3700440"/>
            <a:ext cx="10440" cy="2520"/>
          </a:xfrm>
          <a:custGeom>
            <a:avLst/>
            <a:gdLst/>
            <a:ahLst/>
            <a:rect l="l" t="t" r="r" b="b"/>
            <a:pathLst>
              <a:path w="10667" h="3048">
                <a:moveTo>
                  <a:pt x="0" y="0"/>
                </a:moveTo>
                <a:lnTo>
                  <a:pt x="10668" y="3047"/>
                </a:lnTo>
              </a:path>
            </a:pathLst>
          </a:custGeom>
          <a:noFill/>
          <a:ln w="12954">
            <a:solidFill>
              <a:srgbClr val="347b8c"/>
            </a:solidFill>
            <a:round/>
          </a:ln>
        </p:spPr>
        <p:style>
          <a:lnRef idx="0"/>
          <a:fillRef idx="0"/>
          <a:effectRef idx="0"/>
          <a:fontRef idx="minor"/>
        </p:style>
      </p:sp>
      <p:sp>
        <p:nvSpPr>
          <p:cNvPr id="4574" name="CustomShape 4431"/>
          <p:cNvSpPr/>
          <p:nvPr/>
        </p:nvSpPr>
        <p:spPr>
          <a:xfrm>
            <a:off x="5871960" y="3703320"/>
            <a:ext cx="5040" cy="1800"/>
          </a:xfrm>
          <a:custGeom>
            <a:avLst/>
            <a:gdLst/>
            <a:ahLst/>
            <a:rect l="l" t="t" r="r" b="b"/>
            <a:pathLst>
              <a:path w="5334" h="2286">
                <a:moveTo>
                  <a:pt x="0" y="0"/>
                </a:moveTo>
                <a:lnTo>
                  <a:pt x="5334" y="2285"/>
                </a:lnTo>
              </a:path>
            </a:pathLst>
          </a:custGeom>
          <a:noFill/>
          <a:ln w="12954">
            <a:solidFill>
              <a:srgbClr val="368092"/>
            </a:solidFill>
            <a:round/>
          </a:ln>
        </p:spPr>
        <p:style>
          <a:lnRef idx="0"/>
          <a:fillRef idx="0"/>
          <a:effectRef idx="0"/>
          <a:fontRef idx="minor"/>
        </p:style>
      </p:sp>
      <p:sp>
        <p:nvSpPr>
          <p:cNvPr id="4575" name="CustomShape 4432"/>
          <p:cNvSpPr/>
          <p:nvPr/>
        </p:nvSpPr>
        <p:spPr>
          <a:xfrm>
            <a:off x="5877360" y="3705480"/>
            <a:ext cx="3600" cy="1800"/>
          </a:xfrm>
          <a:custGeom>
            <a:avLst/>
            <a:gdLst/>
            <a:ahLst/>
            <a:rect l="l" t="t" r="r" b="b"/>
            <a:pathLst>
              <a:path w="3810" h="2286">
                <a:moveTo>
                  <a:pt x="0" y="0"/>
                </a:moveTo>
                <a:lnTo>
                  <a:pt x="3810" y="2285"/>
                </a:lnTo>
              </a:path>
            </a:pathLst>
          </a:custGeom>
          <a:noFill/>
          <a:ln w="12954">
            <a:solidFill>
              <a:srgbClr val="388496"/>
            </a:solidFill>
            <a:round/>
          </a:ln>
        </p:spPr>
        <p:style>
          <a:lnRef idx="0"/>
          <a:fillRef idx="0"/>
          <a:effectRef idx="0"/>
          <a:fontRef idx="minor"/>
        </p:style>
      </p:sp>
      <p:sp>
        <p:nvSpPr>
          <p:cNvPr id="4576" name="CustomShape 4433"/>
          <p:cNvSpPr/>
          <p:nvPr/>
        </p:nvSpPr>
        <p:spPr>
          <a:xfrm>
            <a:off x="5880960" y="3708000"/>
            <a:ext cx="3600" cy="2520"/>
          </a:xfrm>
          <a:custGeom>
            <a:avLst/>
            <a:gdLst/>
            <a:ahLst/>
            <a:rect l="l" t="t" r="r" b="b"/>
            <a:pathLst>
              <a:path w="3810" h="3048">
                <a:moveTo>
                  <a:pt x="0" y="0"/>
                </a:moveTo>
                <a:lnTo>
                  <a:pt x="3810" y="3047"/>
                </a:lnTo>
              </a:path>
            </a:pathLst>
          </a:custGeom>
          <a:noFill/>
          <a:ln w="12954">
            <a:solidFill>
              <a:srgbClr val="3a879b"/>
            </a:solidFill>
            <a:round/>
          </a:ln>
        </p:spPr>
        <p:style>
          <a:lnRef idx="0"/>
          <a:fillRef idx="0"/>
          <a:effectRef idx="0"/>
          <a:fontRef idx="minor"/>
        </p:style>
      </p:sp>
      <p:sp>
        <p:nvSpPr>
          <p:cNvPr id="4577" name="CustomShape 4434"/>
          <p:cNvSpPr/>
          <p:nvPr/>
        </p:nvSpPr>
        <p:spPr>
          <a:xfrm>
            <a:off x="5884920" y="3710880"/>
            <a:ext cx="2520" cy="2520"/>
          </a:xfrm>
          <a:custGeom>
            <a:avLst/>
            <a:gdLst/>
            <a:ahLst/>
            <a:rect l="l" t="t" r="r" b="b"/>
            <a:pathLst>
              <a:path w="3048" h="3048">
                <a:moveTo>
                  <a:pt x="0" y="0"/>
                </a:moveTo>
                <a:lnTo>
                  <a:pt x="3048" y="3047"/>
                </a:lnTo>
              </a:path>
            </a:pathLst>
          </a:custGeom>
          <a:noFill/>
          <a:ln w="12954">
            <a:solidFill>
              <a:srgbClr val="3a8a9f"/>
            </a:solidFill>
            <a:round/>
          </a:ln>
        </p:spPr>
        <p:style>
          <a:lnRef idx="0"/>
          <a:fillRef idx="0"/>
          <a:effectRef idx="0"/>
          <a:fontRef idx="minor"/>
        </p:style>
      </p:sp>
      <p:sp>
        <p:nvSpPr>
          <p:cNvPr id="4578" name="CustomShape 4435"/>
          <p:cNvSpPr/>
          <p:nvPr/>
        </p:nvSpPr>
        <p:spPr>
          <a:xfrm>
            <a:off x="5887800" y="3714120"/>
            <a:ext cx="1800" cy="3600"/>
          </a:xfrm>
          <a:custGeom>
            <a:avLst/>
            <a:gdLst/>
            <a:ahLst/>
            <a:rect l="l" t="t" r="r" b="b"/>
            <a:pathLst>
              <a:path w="2286" h="3810">
                <a:moveTo>
                  <a:pt x="0" y="0"/>
                </a:moveTo>
                <a:lnTo>
                  <a:pt x="2286" y="3810"/>
                </a:lnTo>
              </a:path>
            </a:pathLst>
          </a:custGeom>
          <a:noFill/>
          <a:ln w="12954">
            <a:solidFill>
              <a:srgbClr val="3c8ea2"/>
            </a:solidFill>
            <a:round/>
          </a:ln>
        </p:spPr>
        <p:style>
          <a:lnRef idx="0"/>
          <a:fillRef idx="0"/>
          <a:effectRef idx="0"/>
          <a:fontRef idx="minor"/>
        </p:style>
      </p:sp>
      <p:sp>
        <p:nvSpPr>
          <p:cNvPr id="4579" name="CustomShape 4436"/>
          <p:cNvSpPr/>
          <p:nvPr/>
        </p:nvSpPr>
        <p:spPr>
          <a:xfrm>
            <a:off x="5890320" y="3717720"/>
            <a:ext cx="1800" cy="3600"/>
          </a:xfrm>
          <a:custGeom>
            <a:avLst/>
            <a:gdLst/>
            <a:ahLst/>
            <a:rect l="l" t="t" r="r" b="b"/>
            <a:pathLst>
              <a:path w="2286" h="3810">
                <a:moveTo>
                  <a:pt x="0" y="0"/>
                </a:moveTo>
                <a:lnTo>
                  <a:pt x="2286" y="3810"/>
                </a:lnTo>
              </a:path>
            </a:pathLst>
          </a:custGeom>
          <a:noFill/>
          <a:ln w="12954">
            <a:solidFill>
              <a:srgbClr val="3d91a5"/>
            </a:solidFill>
            <a:round/>
          </a:ln>
        </p:spPr>
        <p:style>
          <a:lnRef idx="0"/>
          <a:fillRef idx="0"/>
          <a:effectRef idx="0"/>
          <a:fontRef idx="minor"/>
        </p:style>
      </p:sp>
      <p:sp>
        <p:nvSpPr>
          <p:cNvPr id="4580" name="CustomShape 4437"/>
          <p:cNvSpPr/>
          <p:nvPr/>
        </p:nvSpPr>
        <p:spPr>
          <a:xfrm>
            <a:off x="5892480" y="3721680"/>
            <a:ext cx="1080" cy="4320"/>
          </a:xfrm>
          <a:custGeom>
            <a:avLst/>
            <a:gdLst/>
            <a:ahLst/>
            <a:rect l="l" t="t" r="r" b="b"/>
            <a:pathLst>
              <a:path w="1524" h="4572">
                <a:moveTo>
                  <a:pt x="0" y="0"/>
                </a:moveTo>
                <a:lnTo>
                  <a:pt x="1524" y="4572"/>
                </a:lnTo>
              </a:path>
            </a:pathLst>
          </a:custGeom>
          <a:noFill/>
          <a:ln w="12954">
            <a:solidFill>
              <a:srgbClr val="3e92a8"/>
            </a:solidFill>
            <a:round/>
          </a:ln>
        </p:spPr>
        <p:style>
          <a:lnRef idx="0"/>
          <a:fillRef idx="0"/>
          <a:effectRef idx="0"/>
          <a:fontRef idx="minor"/>
        </p:style>
      </p:sp>
      <p:sp>
        <p:nvSpPr>
          <p:cNvPr id="4581" name="CustomShape 4438"/>
          <p:cNvSpPr/>
          <p:nvPr/>
        </p:nvSpPr>
        <p:spPr>
          <a:xfrm>
            <a:off x="5893920" y="3726000"/>
            <a:ext cx="1080" cy="5760"/>
          </a:xfrm>
          <a:custGeom>
            <a:avLst/>
            <a:gdLst/>
            <a:ahLst/>
            <a:rect l="l" t="t" r="r" b="b"/>
            <a:pathLst>
              <a:path w="1524" h="6096">
                <a:moveTo>
                  <a:pt x="0" y="0"/>
                </a:moveTo>
                <a:lnTo>
                  <a:pt x="1524" y="6096"/>
                </a:lnTo>
              </a:path>
            </a:pathLst>
          </a:custGeom>
          <a:noFill/>
          <a:ln w="12954">
            <a:solidFill>
              <a:srgbClr val="3e93aa"/>
            </a:solidFill>
            <a:round/>
          </a:ln>
        </p:spPr>
        <p:style>
          <a:lnRef idx="0"/>
          <a:fillRef idx="0"/>
          <a:effectRef idx="0"/>
          <a:fontRef idx="minor"/>
        </p:style>
      </p:sp>
      <p:sp>
        <p:nvSpPr>
          <p:cNvPr id="4582" name="CustomShape 4439"/>
          <p:cNvSpPr/>
          <p:nvPr/>
        </p:nvSpPr>
        <p:spPr>
          <a:xfrm>
            <a:off x="5895720" y="3732120"/>
            <a:ext cx="1800" cy="17280"/>
          </a:xfrm>
          <a:custGeom>
            <a:avLst/>
            <a:gdLst/>
            <a:ahLst/>
            <a:rect l="l" t="t" r="r" b="b"/>
            <a:pathLst>
              <a:path w="2286" h="17525">
                <a:moveTo>
                  <a:pt x="0" y="0"/>
                </a:moveTo>
                <a:lnTo>
                  <a:pt x="2286" y="17526"/>
                </a:lnTo>
              </a:path>
            </a:pathLst>
          </a:custGeom>
          <a:noFill/>
          <a:ln w="12954">
            <a:solidFill>
              <a:srgbClr val="4094aa"/>
            </a:solidFill>
            <a:round/>
          </a:ln>
        </p:spPr>
        <p:style>
          <a:lnRef idx="0"/>
          <a:fillRef idx="0"/>
          <a:effectRef idx="0"/>
          <a:fontRef idx="minor"/>
        </p:style>
      </p:sp>
      <p:sp>
        <p:nvSpPr>
          <p:cNvPr id="4583" name="CustomShape 4440"/>
          <p:cNvSpPr/>
          <p:nvPr/>
        </p:nvSpPr>
        <p:spPr>
          <a:xfrm>
            <a:off x="5897880" y="3749760"/>
            <a:ext cx="1800" cy="702360"/>
          </a:xfrm>
          <a:custGeom>
            <a:avLst/>
            <a:gdLst/>
            <a:ahLst/>
            <a:rect l="l" t="t" r="r" b="b"/>
            <a:pathLst>
              <a:path w="2286" h="702563">
                <a:moveTo>
                  <a:pt x="0" y="0"/>
                </a:moveTo>
                <a:lnTo>
                  <a:pt x="1524" y="24384"/>
                </a:lnTo>
                <a:lnTo>
                  <a:pt x="2286" y="54102"/>
                </a:lnTo>
                <a:lnTo>
                  <a:pt x="2286" y="649224"/>
                </a:lnTo>
                <a:lnTo>
                  <a:pt x="1524" y="678942"/>
                </a:lnTo>
                <a:lnTo>
                  <a:pt x="0" y="702564"/>
                </a:lnTo>
              </a:path>
            </a:pathLst>
          </a:custGeom>
          <a:noFill/>
          <a:ln w="12954">
            <a:solidFill>
              <a:srgbClr val="4094ab"/>
            </a:solidFill>
            <a:round/>
          </a:ln>
        </p:spPr>
        <p:style>
          <a:lnRef idx="0"/>
          <a:fillRef idx="0"/>
          <a:effectRef idx="0"/>
          <a:fontRef idx="minor"/>
        </p:style>
      </p:sp>
      <p:sp>
        <p:nvSpPr>
          <p:cNvPr id="4584" name="CustomShape 4441"/>
          <p:cNvSpPr/>
          <p:nvPr/>
        </p:nvSpPr>
        <p:spPr>
          <a:xfrm>
            <a:off x="5896440" y="4452480"/>
            <a:ext cx="1080" cy="16560"/>
          </a:xfrm>
          <a:custGeom>
            <a:avLst/>
            <a:gdLst/>
            <a:ahLst/>
            <a:rect l="l" t="t" r="r" b="b"/>
            <a:pathLst>
              <a:path w="1524" h="16763">
                <a:moveTo>
                  <a:pt x="1524" y="0"/>
                </a:moveTo>
                <a:lnTo>
                  <a:pt x="0" y="16764"/>
                </a:lnTo>
              </a:path>
            </a:pathLst>
          </a:custGeom>
          <a:noFill/>
          <a:ln w="12954">
            <a:solidFill>
              <a:srgbClr val="4094aa"/>
            </a:solidFill>
            <a:round/>
          </a:ln>
        </p:spPr>
        <p:style>
          <a:lnRef idx="0"/>
          <a:fillRef idx="0"/>
          <a:effectRef idx="0"/>
          <a:fontRef idx="minor"/>
        </p:style>
      </p:sp>
      <p:sp>
        <p:nvSpPr>
          <p:cNvPr id="4585" name="CustomShape 4442"/>
          <p:cNvSpPr/>
          <p:nvPr/>
        </p:nvSpPr>
        <p:spPr>
          <a:xfrm>
            <a:off x="5895000" y="4469040"/>
            <a:ext cx="1080" cy="5760"/>
          </a:xfrm>
          <a:custGeom>
            <a:avLst/>
            <a:gdLst/>
            <a:ahLst/>
            <a:rect l="l" t="t" r="r" b="b"/>
            <a:pathLst>
              <a:path w="1524" h="6096">
                <a:moveTo>
                  <a:pt x="1524" y="0"/>
                </a:moveTo>
                <a:lnTo>
                  <a:pt x="0" y="6096"/>
                </a:lnTo>
              </a:path>
            </a:pathLst>
          </a:custGeom>
          <a:noFill/>
          <a:ln w="12954">
            <a:solidFill>
              <a:srgbClr val="3f94aa"/>
            </a:solidFill>
            <a:round/>
          </a:ln>
        </p:spPr>
        <p:style>
          <a:lnRef idx="0"/>
          <a:fillRef idx="0"/>
          <a:effectRef idx="0"/>
          <a:fontRef idx="minor"/>
        </p:style>
      </p:sp>
      <p:sp>
        <p:nvSpPr>
          <p:cNvPr id="4586" name="CustomShape 4443"/>
          <p:cNvSpPr/>
          <p:nvPr/>
        </p:nvSpPr>
        <p:spPr>
          <a:xfrm>
            <a:off x="5893200" y="4475160"/>
            <a:ext cx="1080" cy="3600"/>
          </a:xfrm>
          <a:custGeom>
            <a:avLst/>
            <a:gdLst/>
            <a:ahLst/>
            <a:rect l="l" t="t" r="r" b="b"/>
            <a:pathLst>
              <a:path w="1524" h="3810">
                <a:moveTo>
                  <a:pt x="1524" y="0"/>
                </a:moveTo>
                <a:lnTo>
                  <a:pt x="0" y="3810"/>
                </a:lnTo>
              </a:path>
            </a:pathLst>
          </a:custGeom>
          <a:noFill/>
          <a:ln w="12954">
            <a:solidFill>
              <a:srgbClr val="3e93a9"/>
            </a:solidFill>
            <a:round/>
          </a:ln>
        </p:spPr>
        <p:style>
          <a:lnRef idx="0"/>
          <a:fillRef idx="0"/>
          <a:effectRef idx="0"/>
          <a:fontRef idx="minor"/>
        </p:style>
      </p:sp>
      <p:sp>
        <p:nvSpPr>
          <p:cNvPr id="4587" name="CustomShape 4444"/>
          <p:cNvSpPr/>
          <p:nvPr/>
        </p:nvSpPr>
        <p:spPr>
          <a:xfrm>
            <a:off x="5891040" y="4479120"/>
            <a:ext cx="1800" cy="5040"/>
          </a:xfrm>
          <a:custGeom>
            <a:avLst/>
            <a:gdLst/>
            <a:ahLst/>
            <a:rect l="l" t="t" r="r" b="b"/>
            <a:pathLst>
              <a:path w="2286" h="5334">
                <a:moveTo>
                  <a:pt x="2286" y="0"/>
                </a:moveTo>
                <a:lnTo>
                  <a:pt x="0" y="5334"/>
                </a:lnTo>
              </a:path>
            </a:pathLst>
          </a:custGeom>
          <a:noFill/>
          <a:ln w="12954">
            <a:solidFill>
              <a:srgbClr val="3d91a5"/>
            </a:solidFill>
            <a:round/>
          </a:ln>
        </p:spPr>
        <p:style>
          <a:lnRef idx="0"/>
          <a:fillRef idx="0"/>
          <a:effectRef idx="0"/>
          <a:fontRef idx="minor"/>
        </p:style>
      </p:sp>
      <p:sp>
        <p:nvSpPr>
          <p:cNvPr id="4588" name="CustomShape 4445"/>
          <p:cNvSpPr/>
          <p:nvPr/>
        </p:nvSpPr>
        <p:spPr>
          <a:xfrm>
            <a:off x="5887800" y="4484520"/>
            <a:ext cx="2520" cy="3600"/>
          </a:xfrm>
          <a:custGeom>
            <a:avLst/>
            <a:gdLst/>
            <a:ahLst/>
            <a:rect l="l" t="t" r="r" b="b"/>
            <a:pathLst>
              <a:path w="3048" h="3810">
                <a:moveTo>
                  <a:pt x="3048" y="0"/>
                </a:moveTo>
                <a:lnTo>
                  <a:pt x="0" y="3810"/>
                </a:lnTo>
              </a:path>
            </a:pathLst>
          </a:custGeom>
          <a:noFill/>
          <a:ln w="12954">
            <a:solidFill>
              <a:srgbClr val="3c8fa2"/>
            </a:solidFill>
            <a:round/>
          </a:ln>
        </p:spPr>
        <p:style>
          <a:lnRef idx="0"/>
          <a:fillRef idx="0"/>
          <a:effectRef idx="0"/>
          <a:fontRef idx="minor"/>
        </p:style>
      </p:sp>
      <p:sp>
        <p:nvSpPr>
          <p:cNvPr id="4589" name="CustomShape 4446"/>
          <p:cNvSpPr/>
          <p:nvPr/>
        </p:nvSpPr>
        <p:spPr>
          <a:xfrm>
            <a:off x="5884200" y="4488120"/>
            <a:ext cx="3600" cy="3600"/>
          </a:xfrm>
          <a:custGeom>
            <a:avLst/>
            <a:gdLst/>
            <a:ahLst/>
            <a:rect l="l" t="t" r="r" b="b"/>
            <a:pathLst>
              <a:path w="3810" h="3810">
                <a:moveTo>
                  <a:pt x="3810" y="0"/>
                </a:moveTo>
                <a:lnTo>
                  <a:pt x="0" y="3810"/>
                </a:lnTo>
              </a:path>
            </a:pathLst>
          </a:custGeom>
          <a:noFill/>
          <a:ln w="12954">
            <a:solidFill>
              <a:srgbClr val="3b8b9f"/>
            </a:solidFill>
            <a:round/>
          </a:ln>
        </p:spPr>
        <p:style>
          <a:lnRef idx="0"/>
          <a:fillRef idx="0"/>
          <a:effectRef idx="0"/>
          <a:fontRef idx="minor"/>
        </p:style>
      </p:sp>
      <p:sp>
        <p:nvSpPr>
          <p:cNvPr id="4590" name="CustomShape 4447"/>
          <p:cNvSpPr/>
          <p:nvPr/>
        </p:nvSpPr>
        <p:spPr>
          <a:xfrm>
            <a:off x="5880240" y="4492080"/>
            <a:ext cx="3600" cy="2520"/>
          </a:xfrm>
          <a:custGeom>
            <a:avLst/>
            <a:gdLst/>
            <a:ahLst/>
            <a:rect l="l" t="t" r="r" b="b"/>
            <a:pathLst>
              <a:path w="3810" h="3048">
                <a:moveTo>
                  <a:pt x="3810" y="0"/>
                </a:moveTo>
                <a:lnTo>
                  <a:pt x="0" y="3048"/>
                </a:lnTo>
              </a:path>
            </a:pathLst>
          </a:custGeom>
          <a:noFill/>
          <a:ln w="12954">
            <a:solidFill>
              <a:srgbClr val="3a889c"/>
            </a:solidFill>
            <a:round/>
          </a:ln>
        </p:spPr>
        <p:style>
          <a:lnRef idx="0"/>
          <a:fillRef idx="0"/>
          <a:effectRef idx="0"/>
          <a:fontRef idx="minor"/>
        </p:style>
      </p:sp>
      <p:sp>
        <p:nvSpPr>
          <p:cNvPr id="4591" name="CustomShape 4448"/>
          <p:cNvSpPr/>
          <p:nvPr/>
        </p:nvSpPr>
        <p:spPr>
          <a:xfrm>
            <a:off x="5876640" y="4494960"/>
            <a:ext cx="3600" cy="2520"/>
          </a:xfrm>
          <a:custGeom>
            <a:avLst/>
            <a:gdLst/>
            <a:ahLst/>
            <a:rect l="l" t="t" r="r" b="b"/>
            <a:pathLst>
              <a:path w="3810" h="3048">
                <a:moveTo>
                  <a:pt x="3810" y="0"/>
                </a:moveTo>
                <a:lnTo>
                  <a:pt x="0" y="3048"/>
                </a:lnTo>
              </a:path>
            </a:pathLst>
          </a:custGeom>
          <a:noFill/>
          <a:ln w="12954">
            <a:solidFill>
              <a:srgbClr val="398597"/>
            </a:solidFill>
            <a:round/>
          </a:ln>
        </p:spPr>
        <p:style>
          <a:lnRef idx="0"/>
          <a:fillRef idx="0"/>
          <a:effectRef idx="0"/>
          <a:fontRef idx="minor"/>
        </p:style>
      </p:sp>
      <p:sp>
        <p:nvSpPr>
          <p:cNvPr id="4592" name="CustomShape 4449"/>
          <p:cNvSpPr/>
          <p:nvPr/>
        </p:nvSpPr>
        <p:spPr>
          <a:xfrm>
            <a:off x="5871960" y="4498200"/>
            <a:ext cx="4320" cy="1800"/>
          </a:xfrm>
          <a:custGeom>
            <a:avLst/>
            <a:gdLst/>
            <a:ahLst/>
            <a:rect l="l" t="t" r="r" b="b"/>
            <a:pathLst>
              <a:path w="4572" h="2286">
                <a:moveTo>
                  <a:pt x="4572" y="0"/>
                </a:moveTo>
                <a:lnTo>
                  <a:pt x="0" y="2286"/>
                </a:lnTo>
              </a:path>
            </a:pathLst>
          </a:custGeom>
          <a:noFill/>
          <a:ln w="12954">
            <a:solidFill>
              <a:srgbClr val="378193"/>
            </a:solidFill>
            <a:round/>
          </a:ln>
        </p:spPr>
        <p:style>
          <a:lnRef idx="0"/>
          <a:fillRef idx="0"/>
          <a:effectRef idx="0"/>
          <a:fontRef idx="minor"/>
        </p:style>
      </p:sp>
      <p:sp>
        <p:nvSpPr>
          <p:cNvPr id="4593" name="CustomShape 4450"/>
          <p:cNvSpPr/>
          <p:nvPr/>
        </p:nvSpPr>
        <p:spPr>
          <a:xfrm>
            <a:off x="5866560" y="4500360"/>
            <a:ext cx="5040" cy="1080"/>
          </a:xfrm>
          <a:custGeom>
            <a:avLst/>
            <a:gdLst/>
            <a:ahLst/>
            <a:rect l="l" t="t" r="r" b="b"/>
            <a:pathLst>
              <a:path w="5334" h="1524">
                <a:moveTo>
                  <a:pt x="5334" y="0"/>
                </a:moveTo>
                <a:lnTo>
                  <a:pt x="0" y="1524"/>
                </a:lnTo>
              </a:path>
            </a:pathLst>
          </a:custGeom>
          <a:noFill/>
          <a:ln w="12954">
            <a:solidFill>
              <a:srgbClr val="347c8f"/>
            </a:solidFill>
            <a:round/>
          </a:ln>
        </p:spPr>
        <p:style>
          <a:lnRef idx="0"/>
          <a:fillRef idx="0"/>
          <a:effectRef idx="0"/>
          <a:fontRef idx="minor"/>
        </p:style>
      </p:sp>
      <p:sp>
        <p:nvSpPr>
          <p:cNvPr id="4594" name="CustomShape 4451"/>
          <p:cNvSpPr/>
          <p:nvPr/>
        </p:nvSpPr>
        <p:spPr>
          <a:xfrm>
            <a:off x="5861160" y="4501800"/>
            <a:ext cx="5040" cy="1080"/>
          </a:xfrm>
          <a:custGeom>
            <a:avLst/>
            <a:gdLst/>
            <a:ahLst/>
            <a:rect l="l" t="t" r="r" b="b"/>
            <a:pathLst>
              <a:path w="5334" h="1524">
                <a:moveTo>
                  <a:pt x="5334" y="0"/>
                </a:moveTo>
                <a:lnTo>
                  <a:pt x="0" y="1524"/>
                </a:lnTo>
              </a:path>
            </a:pathLst>
          </a:custGeom>
          <a:noFill/>
          <a:ln w="12954">
            <a:solidFill>
              <a:srgbClr val="33798a"/>
            </a:solidFill>
            <a:round/>
          </a:ln>
        </p:spPr>
        <p:style>
          <a:lnRef idx="0"/>
          <a:fillRef idx="0"/>
          <a:effectRef idx="0"/>
          <a:fontRef idx="minor"/>
        </p:style>
      </p:sp>
      <p:sp>
        <p:nvSpPr>
          <p:cNvPr id="4595" name="CustomShape 4452"/>
          <p:cNvSpPr/>
          <p:nvPr/>
        </p:nvSpPr>
        <p:spPr>
          <a:xfrm>
            <a:off x="586116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4596" name="CustomShape 4453"/>
          <p:cNvSpPr/>
          <p:nvPr/>
        </p:nvSpPr>
        <p:spPr>
          <a:xfrm>
            <a:off x="5861160" y="4525560"/>
            <a:ext cx="183240" cy="360"/>
          </a:xfrm>
          <a:custGeom>
            <a:avLst/>
            <a:gdLst/>
            <a:ahLst/>
            <a:rect l="l" t="t" r="r" b="b"/>
            <a:pathLst>
              <a:path w="183641" h="0">
                <a:moveTo>
                  <a:pt x="0" y="0"/>
                </a:moveTo>
                <a:lnTo>
                  <a:pt x="183642" y="0"/>
                </a:lnTo>
              </a:path>
            </a:pathLst>
          </a:custGeom>
          <a:noFill/>
          <a:ln w="12954">
            <a:solidFill>
              <a:srgbClr val="358092"/>
            </a:solidFill>
            <a:round/>
          </a:ln>
        </p:spPr>
        <p:style>
          <a:lnRef idx="0"/>
          <a:fillRef idx="0"/>
          <a:effectRef idx="0"/>
          <a:fontRef idx="minor"/>
        </p:style>
      </p:sp>
      <p:sp>
        <p:nvSpPr>
          <p:cNvPr id="4597" name="CustomShape 4454"/>
          <p:cNvSpPr/>
          <p:nvPr/>
        </p:nvSpPr>
        <p:spPr>
          <a:xfrm>
            <a:off x="604512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4598" name="CustomShape 4455"/>
          <p:cNvSpPr/>
          <p:nvPr/>
        </p:nvSpPr>
        <p:spPr>
          <a:xfrm>
            <a:off x="6034320" y="4500360"/>
            <a:ext cx="10440" cy="2520"/>
          </a:xfrm>
          <a:custGeom>
            <a:avLst/>
            <a:gdLst/>
            <a:ahLst/>
            <a:rect l="l" t="t" r="r" b="b"/>
            <a:pathLst>
              <a:path w="10667" h="3048">
                <a:moveTo>
                  <a:pt x="10667" y="3048"/>
                </a:moveTo>
                <a:lnTo>
                  <a:pt x="0" y="0"/>
                </a:lnTo>
              </a:path>
            </a:pathLst>
          </a:custGeom>
          <a:noFill/>
          <a:ln w="12954">
            <a:solidFill>
              <a:srgbClr val="3b899d"/>
            </a:solidFill>
            <a:round/>
          </a:ln>
        </p:spPr>
        <p:style>
          <a:lnRef idx="0"/>
          <a:fillRef idx="0"/>
          <a:effectRef idx="0"/>
          <a:fontRef idx="minor"/>
        </p:style>
      </p:sp>
      <p:sp>
        <p:nvSpPr>
          <p:cNvPr id="4599" name="CustomShape 4456"/>
          <p:cNvSpPr/>
          <p:nvPr/>
        </p:nvSpPr>
        <p:spPr>
          <a:xfrm>
            <a:off x="6028920" y="4498200"/>
            <a:ext cx="5040" cy="1800"/>
          </a:xfrm>
          <a:custGeom>
            <a:avLst/>
            <a:gdLst/>
            <a:ahLst/>
            <a:rect l="l" t="t" r="r" b="b"/>
            <a:pathLst>
              <a:path w="5334" h="2286">
                <a:moveTo>
                  <a:pt x="5334" y="2286"/>
                </a:moveTo>
                <a:lnTo>
                  <a:pt x="0" y="0"/>
                </a:lnTo>
              </a:path>
            </a:pathLst>
          </a:custGeom>
          <a:noFill/>
          <a:ln w="12954">
            <a:solidFill>
              <a:srgbClr val="3c8ea2"/>
            </a:solidFill>
            <a:round/>
          </a:ln>
        </p:spPr>
        <p:style>
          <a:lnRef idx="0"/>
          <a:fillRef idx="0"/>
          <a:effectRef idx="0"/>
          <a:fontRef idx="minor"/>
        </p:style>
      </p:sp>
      <p:sp>
        <p:nvSpPr>
          <p:cNvPr id="4600" name="CustomShape 4457"/>
          <p:cNvSpPr/>
          <p:nvPr/>
        </p:nvSpPr>
        <p:spPr>
          <a:xfrm>
            <a:off x="6024960" y="4495680"/>
            <a:ext cx="3600" cy="1800"/>
          </a:xfrm>
          <a:custGeom>
            <a:avLst/>
            <a:gdLst/>
            <a:ahLst/>
            <a:rect l="l" t="t" r="r" b="b"/>
            <a:pathLst>
              <a:path w="3810" h="2286">
                <a:moveTo>
                  <a:pt x="3810" y="2286"/>
                </a:moveTo>
                <a:lnTo>
                  <a:pt x="0" y="0"/>
                </a:lnTo>
              </a:path>
            </a:pathLst>
          </a:custGeom>
          <a:noFill/>
          <a:ln w="12954">
            <a:solidFill>
              <a:srgbClr val="3d92a6"/>
            </a:solidFill>
            <a:round/>
          </a:ln>
        </p:spPr>
        <p:style>
          <a:lnRef idx="0"/>
          <a:fillRef idx="0"/>
          <a:effectRef idx="0"/>
          <a:fontRef idx="minor"/>
        </p:style>
      </p:sp>
      <p:sp>
        <p:nvSpPr>
          <p:cNvPr id="4601" name="CustomShape 4458"/>
          <p:cNvSpPr/>
          <p:nvPr/>
        </p:nvSpPr>
        <p:spPr>
          <a:xfrm>
            <a:off x="6021360" y="4492800"/>
            <a:ext cx="3600" cy="2520"/>
          </a:xfrm>
          <a:custGeom>
            <a:avLst/>
            <a:gdLst/>
            <a:ahLst/>
            <a:rect l="l" t="t" r="r" b="b"/>
            <a:pathLst>
              <a:path w="3810" h="3048">
                <a:moveTo>
                  <a:pt x="3810" y="3048"/>
                </a:moveTo>
                <a:lnTo>
                  <a:pt x="0" y="0"/>
                </a:lnTo>
              </a:path>
            </a:pathLst>
          </a:custGeom>
          <a:noFill/>
          <a:ln w="12954">
            <a:solidFill>
              <a:srgbClr val="4095ab"/>
            </a:solidFill>
            <a:round/>
          </a:ln>
        </p:spPr>
        <p:style>
          <a:lnRef idx="0"/>
          <a:fillRef idx="0"/>
          <a:effectRef idx="0"/>
          <a:fontRef idx="minor"/>
        </p:style>
      </p:sp>
      <p:sp>
        <p:nvSpPr>
          <p:cNvPr id="4602" name="CustomShape 4459"/>
          <p:cNvSpPr/>
          <p:nvPr/>
        </p:nvSpPr>
        <p:spPr>
          <a:xfrm>
            <a:off x="6018120" y="4489560"/>
            <a:ext cx="2520" cy="2520"/>
          </a:xfrm>
          <a:custGeom>
            <a:avLst/>
            <a:gdLst/>
            <a:ahLst/>
            <a:rect l="l" t="t" r="r" b="b"/>
            <a:pathLst>
              <a:path w="3048" h="3048">
                <a:moveTo>
                  <a:pt x="3048" y="3048"/>
                </a:moveTo>
                <a:lnTo>
                  <a:pt x="0" y="0"/>
                </a:lnTo>
              </a:path>
            </a:pathLst>
          </a:custGeom>
          <a:noFill/>
          <a:ln w="12954">
            <a:solidFill>
              <a:srgbClr val="4299af"/>
            </a:solidFill>
            <a:round/>
          </a:ln>
        </p:spPr>
        <p:style>
          <a:lnRef idx="0"/>
          <a:fillRef idx="0"/>
          <a:effectRef idx="0"/>
          <a:fontRef idx="minor"/>
        </p:style>
      </p:sp>
      <p:sp>
        <p:nvSpPr>
          <p:cNvPr id="4603" name="CustomShape 4460"/>
          <p:cNvSpPr/>
          <p:nvPr/>
        </p:nvSpPr>
        <p:spPr>
          <a:xfrm>
            <a:off x="6015960" y="4485960"/>
            <a:ext cx="1800" cy="3600"/>
          </a:xfrm>
          <a:custGeom>
            <a:avLst/>
            <a:gdLst/>
            <a:ahLst/>
            <a:rect l="l" t="t" r="r" b="b"/>
            <a:pathLst>
              <a:path w="2286" h="3810">
                <a:moveTo>
                  <a:pt x="2286" y="3810"/>
                </a:moveTo>
                <a:lnTo>
                  <a:pt x="0" y="0"/>
                </a:lnTo>
              </a:path>
            </a:pathLst>
          </a:custGeom>
          <a:noFill/>
          <a:ln w="12954">
            <a:solidFill>
              <a:srgbClr val="439db2"/>
            </a:solidFill>
            <a:round/>
          </a:ln>
        </p:spPr>
        <p:style>
          <a:lnRef idx="0"/>
          <a:fillRef idx="0"/>
          <a:effectRef idx="0"/>
          <a:fontRef idx="minor"/>
        </p:style>
      </p:sp>
      <p:sp>
        <p:nvSpPr>
          <p:cNvPr id="4604" name="CustomShape 4461"/>
          <p:cNvSpPr/>
          <p:nvPr/>
        </p:nvSpPr>
        <p:spPr>
          <a:xfrm>
            <a:off x="6013800" y="4482000"/>
            <a:ext cx="1800" cy="3600"/>
          </a:xfrm>
          <a:custGeom>
            <a:avLst/>
            <a:gdLst/>
            <a:ahLst/>
            <a:rect l="l" t="t" r="r" b="b"/>
            <a:pathLst>
              <a:path w="2286" h="3810">
                <a:moveTo>
                  <a:pt x="2286" y="3810"/>
                </a:moveTo>
                <a:lnTo>
                  <a:pt x="0" y="0"/>
                </a:lnTo>
              </a:path>
            </a:pathLst>
          </a:custGeom>
          <a:noFill/>
          <a:ln w="12954">
            <a:solidFill>
              <a:srgbClr val="449fb7"/>
            </a:solidFill>
            <a:round/>
          </a:ln>
        </p:spPr>
        <p:style>
          <a:lnRef idx="0"/>
          <a:fillRef idx="0"/>
          <a:effectRef idx="0"/>
          <a:fontRef idx="minor"/>
        </p:style>
      </p:sp>
      <p:sp>
        <p:nvSpPr>
          <p:cNvPr id="4605" name="CustomShape 4462"/>
          <p:cNvSpPr/>
          <p:nvPr/>
        </p:nvSpPr>
        <p:spPr>
          <a:xfrm>
            <a:off x="6012360" y="4476600"/>
            <a:ext cx="1080" cy="5040"/>
          </a:xfrm>
          <a:custGeom>
            <a:avLst/>
            <a:gdLst/>
            <a:ahLst/>
            <a:rect l="l" t="t" r="r" b="b"/>
            <a:pathLst>
              <a:path w="1524" h="5334">
                <a:moveTo>
                  <a:pt x="1524" y="5334"/>
                </a:moveTo>
                <a:lnTo>
                  <a:pt x="0" y="0"/>
                </a:lnTo>
              </a:path>
            </a:pathLst>
          </a:custGeom>
          <a:noFill/>
          <a:ln w="12954">
            <a:solidFill>
              <a:srgbClr val="45a1b8"/>
            </a:solidFill>
            <a:round/>
          </a:ln>
        </p:spPr>
        <p:style>
          <a:lnRef idx="0"/>
          <a:fillRef idx="0"/>
          <a:effectRef idx="0"/>
          <a:fontRef idx="minor"/>
        </p:style>
      </p:sp>
      <p:sp>
        <p:nvSpPr>
          <p:cNvPr id="4606" name="CustomShape 4463"/>
          <p:cNvSpPr/>
          <p:nvPr/>
        </p:nvSpPr>
        <p:spPr>
          <a:xfrm>
            <a:off x="6010560" y="4470480"/>
            <a:ext cx="1080" cy="5760"/>
          </a:xfrm>
          <a:custGeom>
            <a:avLst/>
            <a:gdLst/>
            <a:ahLst/>
            <a:rect l="l" t="t" r="r" b="b"/>
            <a:pathLst>
              <a:path w="1524" h="6096">
                <a:moveTo>
                  <a:pt x="1524" y="6095"/>
                </a:moveTo>
                <a:lnTo>
                  <a:pt x="0" y="0"/>
                </a:lnTo>
              </a:path>
            </a:pathLst>
          </a:custGeom>
          <a:noFill/>
          <a:ln w="12954">
            <a:solidFill>
              <a:srgbClr val="45a2b9"/>
            </a:solidFill>
            <a:round/>
          </a:ln>
        </p:spPr>
        <p:style>
          <a:lnRef idx="0"/>
          <a:fillRef idx="0"/>
          <a:effectRef idx="0"/>
          <a:fontRef idx="minor"/>
        </p:style>
      </p:sp>
      <p:sp>
        <p:nvSpPr>
          <p:cNvPr id="4607" name="CustomShape 4464"/>
          <p:cNvSpPr/>
          <p:nvPr/>
        </p:nvSpPr>
        <p:spPr>
          <a:xfrm>
            <a:off x="6007680" y="4453200"/>
            <a:ext cx="2520" cy="17280"/>
          </a:xfrm>
          <a:custGeom>
            <a:avLst/>
            <a:gdLst/>
            <a:ahLst/>
            <a:rect l="l" t="t" r="r" b="b"/>
            <a:pathLst>
              <a:path w="3048" h="17525">
                <a:moveTo>
                  <a:pt x="3048" y="17525"/>
                </a:moveTo>
                <a:lnTo>
                  <a:pt x="0" y="0"/>
                </a:lnTo>
              </a:path>
            </a:pathLst>
          </a:custGeom>
          <a:noFill/>
          <a:ln w="12954">
            <a:solidFill>
              <a:srgbClr val="46a2ba"/>
            </a:solidFill>
            <a:round/>
          </a:ln>
        </p:spPr>
        <p:style>
          <a:lnRef idx="0"/>
          <a:fillRef idx="0"/>
          <a:effectRef idx="0"/>
          <a:fontRef idx="minor"/>
        </p:style>
      </p:sp>
      <p:sp>
        <p:nvSpPr>
          <p:cNvPr id="4608" name="CustomShape 4465"/>
          <p:cNvSpPr/>
          <p:nvPr/>
        </p:nvSpPr>
        <p:spPr>
          <a:xfrm>
            <a:off x="6006240" y="4293720"/>
            <a:ext cx="1080" cy="158760"/>
          </a:xfrm>
          <a:custGeom>
            <a:avLst/>
            <a:gdLst/>
            <a:ahLst/>
            <a:rect l="l" t="t" r="r" b="b"/>
            <a:pathLst>
              <a:path w="1524" h="159258">
                <a:moveTo>
                  <a:pt x="1524" y="159257"/>
                </a:moveTo>
                <a:lnTo>
                  <a:pt x="0" y="134873"/>
                </a:lnTo>
                <a:lnTo>
                  <a:pt x="0" y="105155"/>
                </a:lnTo>
                <a:lnTo>
                  <a:pt x="0" y="0"/>
                </a:lnTo>
              </a:path>
            </a:pathLst>
          </a:custGeom>
          <a:noFill/>
          <a:ln w="12954">
            <a:solidFill>
              <a:srgbClr val="46a3ba"/>
            </a:solidFill>
            <a:round/>
          </a:ln>
        </p:spPr>
        <p:style>
          <a:lnRef idx="0"/>
          <a:fillRef idx="0"/>
          <a:effectRef idx="0"/>
          <a:fontRef idx="minor"/>
        </p:style>
      </p:sp>
      <p:sp>
        <p:nvSpPr>
          <p:cNvPr id="4609" name="CustomShape 4466"/>
          <p:cNvSpPr/>
          <p:nvPr/>
        </p:nvSpPr>
        <p:spPr>
          <a:xfrm>
            <a:off x="6006240" y="4256640"/>
            <a:ext cx="22320" cy="37080"/>
          </a:xfrm>
          <a:custGeom>
            <a:avLst/>
            <a:gdLst/>
            <a:ahLst/>
            <a:rect l="l" t="t" r="r" b="b"/>
            <a:pathLst>
              <a:path w="22860" h="37337">
                <a:moveTo>
                  <a:pt x="0" y="37337"/>
                </a:moveTo>
                <a:lnTo>
                  <a:pt x="22859" y="0"/>
                </a:lnTo>
              </a:path>
            </a:pathLst>
          </a:custGeom>
          <a:noFill/>
          <a:ln w="12954">
            <a:solidFill>
              <a:srgbClr val="449eb5"/>
            </a:solidFill>
            <a:round/>
          </a:ln>
        </p:spPr>
        <p:style>
          <a:lnRef idx="0"/>
          <a:fillRef idx="0"/>
          <a:effectRef idx="0"/>
          <a:fontRef idx="minor"/>
        </p:style>
      </p:sp>
      <p:sp>
        <p:nvSpPr>
          <p:cNvPr id="4610" name="CustomShape 4467"/>
          <p:cNvSpPr/>
          <p:nvPr/>
        </p:nvSpPr>
        <p:spPr>
          <a:xfrm>
            <a:off x="6028920" y="4256640"/>
            <a:ext cx="76680" cy="187200"/>
          </a:xfrm>
          <a:custGeom>
            <a:avLst/>
            <a:gdLst/>
            <a:ahLst/>
            <a:rect l="l" t="t" r="r" b="b"/>
            <a:pathLst>
              <a:path w="76962" h="187451">
                <a:moveTo>
                  <a:pt x="0" y="0"/>
                </a:moveTo>
                <a:lnTo>
                  <a:pt x="35052" y="84582"/>
                </a:lnTo>
                <a:lnTo>
                  <a:pt x="70104" y="169926"/>
                </a:lnTo>
                <a:lnTo>
                  <a:pt x="76962" y="187452"/>
                </a:lnTo>
              </a:path>
            </a:pathLst>
          </a:custGeom>
          <a:noFill/>
          <a:ln w="12954">
            <a:solidFill>
              <a:srgbClr val="3e92a8"/>
            </a:solidFill>
            <a:round/>
          </a:ln>
        </p:spPr>
        <p:style>
          <a:lnRef idx="0"/>
          <a:fillRef idx="0"/>
          <a:effectRef idx="0"/>
          <a:fontRef idx="minor"/>
        </p:style>
      </p:sp>
      <p:sp>
        <p:nvSpPr>
          <p:cNvPr id="4611" name="CustomShape 4468"/>
          <p:cNvSpPr/>
          <p:nvPr/>
        </p:nvSpPr>
        <p:spPr>
          <a:xfrm>
            <a:off x="6105960" y="4443840"/>
            <a:ext cx="7200" cy="26280"/>
          </a:xfrm>
          <a:custGeom>
            <a:avLst/>
            <a:gdLst/>
            <a:ahLst/>
            <a:rect l="l" t="t" r="r" b="b"/>
            <a:pathLst>
              <a:path w="7620" h="26670">
                <a:moveTo>
                  <a:pt x="0" y="0"/>
                </a:moveTo>
                <a:lnTo>
                  <a:pt x="4572" y="15240"/>
                </a:lnTo>
                <a:lnTo>
                  <a:pt x="7620" y="26670"/>
                </a:lnTo>
              </a:path>
            </a:pathLst>
          </a:custGeom>
          <a:noFill/>
          <a:ln w="12953">
            <a:solidFill>
              <a:srgbClr val="3e93a9"/>
            </a:solidFill>
            <a:round/>
          </a:ln>
        </p:spPr>
        <p:style>
          <a:lnRef idx="0"/>
          <a:fillRef idx="0"/>
          <a:effectRef idx="0"/>
          <a:fontRef idx="minor"/>
        </p:style>
      </p:sp>
      <p:sp>
        <p:nvSpPr>
          <p:cNvPr id="4612" name="CustomShape 4469"/>
          <p:cNvSpPr/>
          <p:nvPr/>
        </p:nvSpPr>
        <p:spPr>
          <a:xfrm>
            <a:off x="6113520" y="4470480"/>
            <a:ext cx="1080" cy="7920"/>
          </a:xfrm>
          <a:custGeom>
            <a:avLst/>
            <a:gdLst/>
            <a:ahLst/>
            <a:rect l="l" t="t" r="r" b="b"/>
            <a:pathLst>
              <a:path w="1524" h="8382">
                <a:moveTo>
                  <a:pt x="0" y="0"/>
                </a:moveTo>
                <a:lnTo>
                  <a:pt x="1524" y="8382"/>
                </a:lnTo>
              </a:path>
            </a:pathLst>
          </a:custGeom>
          <a:noFill/>
          <a:ln w="12954">
            <a:solidFill>
              <a:srgbClr val="4094aa"/>
            </a:solidFill>
            <a:round/>
          </a:ln>
        </p:spPr>
        <p:style>
          <a:lnRef idx="0"/>
          <a:fillRef idx="0"/>
          <a:effectRef idx="0"/>
          <a:fontRef idx="minor"/>
        </p:style>
      </p:sp>
      <p:sp>
        <p:nvSpPr>
          <p:cNvPr id="4613" name="CustomShape 4470"/>
          <p:cNvSpPr/>
          <p:nvPr/>
        </p:nvSpPr>
        <p:spPr>
          <a:xfrm>
            <a:off x="6114240" y="4479120"/>
            <a:ext cx="360" cy="4320"/>
          </a:xfrm>
          <a:custGeom>
            <a:avLst/>
            <a:gdLst/>
            <a:ahLst/>
            <a:rect l="l" t="t" r="r" b="b"/>
            <a:pathLst>
              <a:path w="762" h="4572">
                <a:moveTo>
                  <a:pt x="762" y="0"/>
                </a:moveTo>
                <a:lnTo>
                  <a:pt x="0" y="4572"/>
                </a:lnTo>
              </a:path>
            </a:pathLst>
          </a:custGeom>
          <a:noFill/>
          <a:ln w="12954">
            <a:solidFill>
              <a:srgbClr val="4094ab"/>
            </a:solidFill>
            <a:round/>
          </a:ln>
        </p:spPr>
        <p:style>
          <a:lnRef idx="0"/>
          <a:fillRef idx="0"/>
          <a:effectRef idx="0"/>
          <a:fontRef idx="minor"/>
        </p:style>
      </p:sp>
      <p:sp>
        <p:nvSpPr>
          <p:cNvPr id="4614" name="CustomShape 4471"/>
          <p:cNvSpPr/>
          <p:nvPr/>
        </p:nvSpPr>
        <p:spPr>
          <a:xfrm>
            <a:off x="6113520" y="4483440"/>
            <a:ext cx="360" cy="3600"/>
          </a:xfrm>
          <a:custGeom>
            <a:avLst/>
            <a:gdLst/>
            <a:ahLst/>
            <a:rect l="l" t="t" r="r" b="b"/>
            <a:pathLst>
              <a:path w="762" h="3810">
                <a:moveTo>
                  <a:pt x="762" y="0"/>
                </a:moveTo>
                <a:lnTo>
                  <a:pt x="0" y="3810"/>
                </a:lnTo>
              </a:path>
            </a:pathLst>
          </a:custGeom>
          <a:noFill/>
          <a:ln w="12954">
            <a:solidFill>
              <a:srgbClr val="3e93aa"/>
            </a:solidFill>
            <a:round/>
          </a:ln>
        </p:spPr>
        <p:style>
          <a:lnRef idx="0"/>
          <a:fillRef idx="0"/>
          <a:effectRef idx="0"/>
          <a:fontRef idx="minor"/>
        </p:style>
      </p:sp>
      <p:sp>
        <p:nvSpPr>
          <p:cNvPr id="4615" name="CustomShape 4472"/>
          <p:cNvSpPr/>
          <p:nvPr/>
        </p:nvSpPr>
        <p:spPr>
          <a:xfrm>
            <a:off x="6112080" y="4487400"/>
            <a:ext cx="1080" cy="4320"/>
          </a:xfrm>
          <a:custGeom>
            <a:avLst/>
            <a:gdLst/>
            <a:ahLst/>
            <a:rect l="l" t="t" r="r" b="b"/>
            <a:pathLst>
              <a:path w="1524" h="4572">
                <a:moveTo>
                  <a:pt x="1524" y="0"/>
                </a:moveTo>
                <a:lnTo>
                  <a:pt x="0" y="4572"/>
                </a:lnTo>
              </a:path>
            </a:pathLst>
          </a:custGeom>
          <a:noFill/>
          <a:ln w="12954">
            <a:solidFill>
              <a:srgbClr val="3e92a8"/>
            </a:solidFill>
            <a:round/>
          </a:ln>
        </p:spPr>
        <p:style>
          <a:lnRef idx="0"/>
          <a:fillRef idx="0"/>
          <a:effectRef idx="0"/>
          <a:fontRef idx="minor"/>
        </p:style>
      </p:sp>
      <p:sp>
        <p:nvSpPr>
          <p:cNvPr id="4616" name="CustomShape 4473"/>
          <p:cNvSpPr/>
          <p:nvPr/>
        </p:nvSpPr>
        <p:spPr>
          <a:xfrm>
            <a:off x="6109560" y="4492080"/>
            <a:ext cx="1800" cy="3600"/>
          </a:xfrm>
          <a:custGeom>
            <a:avLst/>
            <a:gdLst/>
            <a:ahLst/>
            <a:rect l="l" t="t" r="r" b="b"/>
            <a:pathLst>
              <a:path w="2286" h="3810">
                <a:moveTo>
                  <a:pt x="2286" y="0"/>
                </a:moveTo>
                <a:lnTo>
                  <a:pt x="0" y="3810"/>
                </a:lnTo>
              </a:path>
            </a:pathLst>
          </a:custGeom>
          <a:noFill/>
          <a:ln w="12954">
            <a:solidFill>
              <a:srgbClr val="3d91a4"/>
            </a:solidFill>
            <a:round/>
          </a:ln>
        </p:spPr>
        <p:style>
          <a:lnRef idx="0"/>
          <a:fillRef idx="0"/>
          <a:effectRef idx="0"/>
          <a:fontRef idx="minor"/>
        </p:style>
      </p:sp>
      <p:sp>
        <p:nvSpPr>
          <p:cNvPr id="4617" name="CustomShape 4474"/>
          <p:cNvSpPr/>
          <p:nvPr/>
        </p:nvSpPr>
        <p:spPr>
          <a:xfrm>
            <a:off x="6105960" y="4495680"/>
            <a:ext cx="3600" cy="2520"/>
          </a:xfrm>
          <a:custGeom>
            <a:avLst/>
            <a:gdLst/>
            <a:ahLst/>
            <a:rect l="l" t="t" r="r" b="b"/>
            <a:pathLst>
              <a:path w="3810" h="3048">
                <a:moveTo>
                  <a:pt x="3810" y="0"/>
                </a:moveTo>
                <a:lnTo>
                  <a:pt x="0" y="3048"/>
                </a:lnTo>
              </a:path>
            </a:pathLst>
          </a:custGeom>
          <a:noFill/>
          <a:ln w="12954">
            <a:solidFill>
              <a:srgbClr val="3a8a9f"/>
            </a:solidFill>
            <a:round/>
          </a:ln>
        </p:spPr>
        <p:style>
          <a:lnRef idx="0"/>
          <a:fillRef idx="0"/>
          <a:effectRef idx="0"/>
          <a:fontRef idx="minor"/>
        </p:style>
      </p:sp>
      <p:sp>
        <p:nvSpPr>
          <p:cNvPr id="4618" name="CustomShape 4475"/>
          <p:cNvSpPr/>
          <p:nvPr/>
        </p:nvSpPr>
        <p:spPr>
          <a:xfrm>
            <a:off x="6102000" y="4498920"/>
            <a:ext cx="3600" cy="1800"/>
          </a:xfrm>
          <a:custGeom>
            <a:avLst/>
            <a:gdLst/>
            <a:ahLst/>
            <a:rect l="l" t="t" r="r" b="b"/>
            <a:pathLst>
              <a:path w="3810" h="2286">
                <a:moveTo>
                  <a:pt x="3810" y="0"/>
                </a:moveTo>
                <a:lnTo>
                  <a:pt x="0" y="2286"/>
                </a:lnTo>
              </a:path>
            </a:pathLst>
          </a:custGeom>
          <a:noFill/>
          <a:ln w="12954">
            <a:solidFill>
              <a:srgbClr val="388395"/>
            </a:solidFill>
            <a:round/>
          </a:ln>
        </p:spPr>
        <p:style>
          <a:lnRef idx="0"/>
          <a:fillRef idx="0"/>
          <a:effectRef idx="0"/>
          <a:fontRef idx="minor"/>
        </p:style>
      </p:sp>
      <p:sp>
        <p:nvSpPr>
          <p:cNvPr id="4619" name="CustomShape 4476"/>
          <p:cNvSpPr/>
          <p:nvPr/>
        </p:nvSpPr>
        <p:spPr>
          <a:xfrm>
            <a:off x="6097680" y="4501080"/>
            <a:ext cx="4320" cy="1080"/>
          </a:xfrm>
          <a:custGeom>
            <a:avLst/>
            <a:gdLst/>
            <a:ahLst/>
            <a:rect l="l" t="t" r="r" b="b"/>
            <a:pathLst>
              <a:path w="4572" h="1524">
                <a:moveTo>
                  <a:pt x="4572" y="0"/>
                </a:moveTo>
                <a:lnTo>
                  <a:pt x="0" y="1524"/>
                </a:lnTo>
              </a:path>
            </a:pathLst>
          </a:custGeom>
          <a:noFill/>
          <a:ln w="12954">
            <a:solidFill>
              <a:srgbClr val="347a8c"/>
            </a:solidFill>
            <a:round/>
          </a:ln>
        </p:spPr>
        <p:style>
          <a:lnRef idx="0"/>
          <a:fillRef idx="0"/>
          <a:effectRef idx="0"/>
          <a:fontRef idx="minor"/>
        </p:style>
      </p:sp>
      <p:sp>
        <p:nvSpPr>
          <p:cNvPr id="4620" name="CustomShape 4477"/>
          <p:cNvSpPr/>
          <p:nvPr/>
        </p:nvSpPr>
        <p:spPr>
          <a:xfrm>
            <a:off x="6091560" y="4502520"/>
            <a:ext cx="5760" cy="360"/>
          </a:xfrm>
          <a:custGeom>
            <a:avLst/>
            <a:gdLst/>
            <a:ahLst/>
            <a:rect l="l" t="t" r="r" b="b"/>
            <a:pathLst>
              <a:path w="6096" h="762">
                <a:moveTo>
                  <a:pt x="6096" y="0"/>
                </a:moveTo>
                <a:lnTo>
                  <a:pt x="0" y="762"/>
                </a:lnTo>
              </a:path>
            </a:pathLst>
          </a:custGeom>
          <a:noFill/>
          <a:ln w="12954">
            <a:solidFill>
              <a:srgbClr val="347c8f"/>
            </a:solidFill>
            <a:round/>
          </a:ln>
        </p:spPr>
        <p:style>
          <a:lnRef idx="0"/>
          <a:fillRef idx="0"/>
          <a:effectRef idx="0"/>
          <a:fontRef idx="minor"/>
        </p:style>
      </p:sp>
      <p:sp>
        <p:nvSpPr>
          <p:cNvPr id="4621" name="CustomShape 4478"/>
          <p:cNvSpPr/>
          <p:nvPr/>
        </p:nvSpPr>
        <p:spPr>
          <a:xfrm>
            <a:off x="609156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4622" name="CustomShape 4479"/>
          <p:cNvSpPr/>
          <p:nvPr/>
        </p:nvSpPr>
        <p:spPr>
          <a:xfrm>
            <a:off x="6091560" y="4525560"/>
            <a:ext cx="182520" cy="360"/>
          </a:xfrm>
          <a:custGeom>
            <a:avLst/>
            <a:gdLst/>
            <a:ahLst/>
            <a:rect l="l" t="t" r="r" b="b"/>
            <a:pathLst>
              <a:path w="182879" h="0">
                <a:moveTo>
                  <a:pt x="0" y="0"/>
                </a:moveTo>
                <a:lnTo>
                  <a:pt x="182880" y="0"/>
                </a:lnTo>
              </a:path>
            </a:pathLst>
          </a:custGeom>
          <a:noFill/>
          <a:ln w="12954">
            <a:solidFill>
              <a:srgbClr val="358092"/>
            </a:solidFill>
            <a:round/>
          </a:ln>
        </p:spPr>
        <p:style>
          <a:lnRef idx="0"/>
          <a:fillRef idx="0"/>
          <a:effectRef idx="0"/>
          <a:fontRef idx="minor"/>
        </p:style>
      </p:sp>
      <p:sp>
        <p:nvSpPr>
          <p:cNvPr id="4623" name="CustomShape 4480"/>
          <p:cNvSpPr/>
          <p:nvPr/>
        </p:nvSpPr>
        <p:spPr>
          <a:xfrm>
            <a:off x="627444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4624" name="CustomShape 4481"/>
          <p:cNvSpPr/>
          <p:nvPr/>
        </p:nvSpPr>
        <p:spPr>
          <a:xfrm>
            <a:off x="6269760" y="4501800"/>
            <a:ext cx="4320" cy="1080"/>
          </a:xfrm>
          <a:custGeom>
            <a:avLst/>
            <a:gdLst/>
            <a:ahLst/>
            <a:rect l="l" t="t" r="r" b="b"/>
            <a:pathLst>
              <a:path w="4572" h="1524">
                <a:moveTo>
                  <a:pt x="4572" y="1524"/>
                </a:moveTo>
                <a:lnTo>
                  <a:pt x="0" y="0"/>
                </a:lnTo>
              </a:path>
            </a:pathLst>
          </a:custGeom>
          <a:noFill/>
          <a:ln w="12954">
            <a:solidFill>
              <a:srgbClr val="398699"/>
            </a:solidFill>
            <a:round/>
          </a:ln>
        </p:spPr>
        <p:style>
          <a:lnRef idx="0"/>
          <a:fillRef idx="0"/>
          <a:effectRef idx="0"/>
          <a:fontRef idx="minor"/>
        </p:style>
      </p:sp>
      <p:sp>
        <p:nvSpPr>
          <p:cNvPr id="4625" name="CustomShape 4482"/>
          <p:cNvSpPr/>
          <p:nvPr/>
        </p:nvSpPr>
        <p:spPr>
          <a:xfrm>
            <a:off x="6265080" y="4500360"/>
            <a:ext cx="4320" cy="1080"/>
          </a:xfrm>
          <a:custGeom>
            <a:avLst/>
            <a:gdLst/>
            <a:ahLst/>
            <a:rect l="l" t="t" r="r" b="b"/>
            <a:pathLst>
              <a:path w="4572" h="1524">
                <a:moveTo>
                  <a:pt x="4572" y="1524"/>
                </a:moveTo>
                <a:lnTo>
                  <a:pt x="0" y="0"/>
                </a:lnTo>
              </a:path>
            </a:pathLst>
          </a:custGeom>
          <a:noFill/>
          <a:ln w="12954">
            <a:solidFill>
              <a:srgbClr val="3a8a9f"/>
            </a:solidFill>
            <a:round/>
          </a:ln>
        </p:spPr>
        <p:style>
          <a:lnRef idx="0"/>
          <a:fillRef idx="0"/>
          <a:effectRef idx="0"/>
          <a:fontRef idx="minor"/>
        </p:style>
      </p:sp>
      <p:sp>
        <p:nvSpPr>
          <p:cNvPr id="4626" name="CustomShape 4483"/>
          <p:cNvSpPr/>
          <p:nvPr/>
        </p:nvSpPr>
        <p:spPr>
          <a:xfrm>
            <a:off x="6260760" y="4498920"/>
            <a:ext cx="4320" cy="1080"/>
          </a:xfrm>
          <a:custGeom>
            <a:avLst/>
            <a:gdLst/>
            <a:ahLst/>
            <a:rect l="l" t="t" r="r" b="b"/>
            <a:pathLst>
              <a:path w="4572" h="1524">
                <a:moveTo>
                  <a:pt x="4572" y="1524"/>
                </a:moveTo>
                <a:lnTo>
                  <a:pt x="0" y="0"/>
                </a:lnTo>
              </a:path>
            </a:pathLst>
          </a:custGeom>
          <a:noFill/>
          <a:ln w="12954">
            <a:solidFill>
              <a:srgbClr val="3c8fa3"/>
            </a:solidFill>
            <a:round/>
          </a:ln>
        </p:spPr>
        <p:style>
          <a:lnRef idx="0"/>
          <a:fillRef idx="0"/>
          <a:effectRef idx="0"/>
          <a:fontRef idx="minor"/>
        </p:style>
      </p:sp>
      <p:sp>
        <p:nvSpPr>
          <p:cNvPr id="4627" name="CustomShape 4484"/>
          <p:cNvSpPr/>
          <p:nvPr/>
        </p:nvSpPr>
        <p:spPr>
          <a:xfrm>
            <a:off x="6256800" y="4495680"/>
            <a:ext cx="3600" cy="2520"/>
          </a:xfrm>
          <a:custGeom>
            <a:avLst/>
            <a:gdLst/>
            <a:ahLst/>
            <a:rect l="l" t="t" r="r" b="b"/>
            <a:pathLst>
              <a:path w="3810" h="3048">
                <a:moveTo>
                  <a:pt x="3810" y="3048"/>
                </a:moveTo>
                <a:lnTo>
                  <a:pt x="0" y="0"/>
                </a:lnTo>
              </a:path>
            </a:pathLst>
          </a:custGeom>
          <a:noFill/>
          <a:ln w="12954">
            <a:solidFill>
              <a:srgbClr val="3e92a8"/>
            </a:solidFill>
            <a:round/>
          </a:ln>
        </p:spPr>
        <p:style>
          <a:lnRef idx="0"/>
          <a:fillRef idx="0"/>
          <a:effectRef idx="0"/>
          <a:fontRef idx="minor"/>
        </p:style>
      </p:sp>
      <p:sp>
        <p:nvSpPr>
          <p:cNvPr id="4628" name="CustomShape 4485"/>
          <p:cNvSpPr/>
          <p:nvPr/>
        </p:nvSpPr>
        <p:spPr>
          <a:xfrm>
            <a:off x="6252840" y="4492800"/>
            <a:ext cx="3600" cy="2520"/>
          </a:xfrm>
          <a:custGeom>
            <a:avLst/>
            <a:gdLst/>
            <a:ahLst/>
            <a:rect l="l" t="t" r="r" b="b"/>
            <a:pathLst>
              <a:path w="3810" h="3048">
                <a:moveTo>
                  <a:pt x="3810" y="3048"/>
                </a:moveTo>
                <a:lnTo>
                  <a:pt x="0" y="0"/>
                </a:lnTo>
              </a:path>
            </a:pathLst>
          </a:custGeom>
          <a:noFill/>
          <a:ln w="12954">
            <a:solidFill>
              <a:srgbClr val="4095ac"/>
            </a:solidFill>
            <a:round/>
          </a:ln>
        </p:spPr>
        <p:style>
          <a:lnRef idx="0"/>
          <a:fillRef idx="0"/>
          <a:effectRef idx="0"/>
          <a:fontRef idx="minor"/>
        </p:style>
      </p:sp>
      <p:sp>
        <p:nvSpPr>
          <p:cNvPr id="4629" name="CustomShape 4486"/>
          <p:cNvSpPr/>
          <p:nvPr/>
        </p:nvSpPr>
        <p:spPr>
          <a:xfrm>
            <a:off x="6249240" y="4488840"/>
            <a:ext cx="3600" cy="3600"/>
          </a:xfrm>
          <a:custGeom>
            <a:avLst/>
            <a:gdLst/>
            <a:ahLst/>
            <a:rect l="l" t="t" r="r" b="b"/>
            <a:pathLst>
              <a:path w="3810" h="3810">
                <a:moveTo>
                  <a:pt x="3810" y="3810"/>
                </a:moveTo>
                <a:lnTo>
                  <a:pt x="0" y="0"/>
                </a:lnTo>
              </a:path>
            </a:pathLst>
          </a:custGeom>
          <a:noFill/>
          <a:ln w="12954">
            <a:solidFill>
              <a:srgbClr val="4299af"/>
            </a:solidFill>
            <a:round/>
          </a:ln>
        </p:spPr>
        <p:style>
          <a:lnRef idx="0"/>
          <a:fillRef idx="0"/>
          <a:effectRef idx="0"/>
          <a:fontRef idx="minor"/>
        </p:style>
      </p:sp>
      <p:sp>
        <p:nvSpPr>
          <p:cNvPr id="4630" name="CustomShape 4487"/>
          <p:cNvSpPr/>
          <p:nvPr/>
        </p:nvSpPr>
        <p:spPr>
          <a:xfrm>
            <a:off x="6245280" y="4484520"/>
            <a:ext cx="3600" cy="4320"/>
          </a:xfrm>
          <a:custGeom>
            <a:avLst/>
            <a:gdLst/>
            <a:ahLst/>
            <a:rect l="l" t="t" r="r" b="b"/>
            <a:pathLst>
              <a:path w="3810" h="4572">
                <a:moveTo>
                  <a:pt x="3810" y="4572"/>
                </a:moveTo>
                <a:lnTo>
                  <a:pt x="0" y="0"/>
                </a:lnTo>
              </a:path>
            </a:pathLst>
          </a:custGeom>
          <a:noFill/>
          <a:ln w="12954">
            <a:solidFill>
              <a:srgbClr val="439cb1"/>
            </a:solidFill>
            <a:round/>
          </a:ln>
        </p:spPr>
        <p:style>
          <a:lnRef idx="0"/>
          <a:fillRef idx="0"/>
          <a:effectRef idx="0"/>
          <a:fontRef idx="minor"/>
        </p:style>
      </p:sp>
      <p:sp>
        <p:nvSpPr>
          <p:cNvPr id="4631" name="CustomShape 4488"/>
          <p:cNvSpPr/>
          <p:nvPr/>
        </p:nvSpPr>
        <p:spPr>
          <a:xfrm>
            <a:off x="6242400" y="4479120"/>
            <a:ext cx="2520" cy="5040"/>
          </a:xfrm>
          <a:custGeom>
            <a:avLst/>
            <a:gdLst/>
            <a:ahLst/>
            <a:rect l="l" t="t" r="r" b="b"/>
            <a:pathLst>
              <a:path w="3048" h="5334">
                <a:moveTo>
                  <a:pt x="3048" y="5334"/>
                </a:moveTo>
                <a:lnTo>
                  <a:pt x="0" y="0"/>
                </a:lnTo>
              </a:path>
            </a:pathLst>
          </a:custGeom>
          <a:noFill/>
          <a:ln w="12954">
            <a:solidFill>
              <a:srgbClr val="439eb5"/>
            </a:solidFill>
            <a:round/>
          </a:ln>
        </p:spPr>
        <p:style>
          <a:lnRef idx="0"/>
          <a:fillRef idx="0"/>
          <a:effectRef idx="0"/>
          <a:fontRef idx="minor"/>
        </p:style>
      </p:sp>
      <p:sp>
        <p:nvSpPr>
          <p:cNvPr id="4632" name="CustomShape 4489"/>
          <p:cNvSpPr/>
          <p:nvPr/>
        </p:nvSpPr>
        <p:spPr>
          <a:xfrm>
            <a:off x="6234840" y="4465440"/>
            <a:ext cx="7200" cy="13320"/>
          </a:xfrm>
          <a:custGeom>
            <a:avLst/>
            <a:gdLst/>
            <a:ahLst/>
            <a:rect l="l" t="t" r="r" b="b"/>
            <a:pathLst>
              <a:path w="7620" h="13715">
                <a:moveTo>
                  <a:pt x="7620" y="13716"/>
                </a:moveTo>
                <a:lnTo>
                  <a:pt x="0" y="0"/>
                </a:lnTo>
              </a:path>
            </a:pathLst>
          </a:custGeom>
          <a:noFill/>
          <a:ln w="12954">
            <a:solidFill>
              <a:srgbClr val="449fb7"/>
            </a:solidFill>
            <a:round/>
          </a:ln>
        </p:spPr>
        <p:style>
          <a:lnRef idx="0"/>
          <a:fillRef idx="0"/>
          <a:effectRef idx="0"/>
          <a:fontRef idx="minor"/>
        </p:style>
      </p:sp>
      <p:sp>
        <p:nvSpPr>
          <p:cNvPr id="4633" name="CustomShape 4490"/>
          <p:cNvSpPr/>
          <p:nvPr/>
        </p:nvSpPr>
        <p:spPr>
          <a:xfrm>
            <a:off x="6099120" y="4140000"/>
            <a:ext cx="135360" cy="325080"/>
          </a:xfrm>
          <a:custGeom>
            <a:avLst/>
            <a:gdLst/>
            <a:ahLst/>
            <a:rect l="l" t="t" r="r" b="b"/>
            <a:pathLst>
              <a:path w="135636" h="325374">
                <a:moveTo>
                  <a:pt x="135636" y="325374"/>
                </a:moveTo>
                <a:lnTo>
                  <a:pt x="123444" y="297942"/>
                </a:lnTo>
                <a:lnTo>
                  <a:pt x="105918" y="256794"/>
                </a:lnTo>
                <a:lnTo>
                  <a:pt x="83058" y="201930"/>
                </a:lnTo>
                <a:lnTo>
                  <a:pt x="41148" y="100584"/>
                </a:lnTo>
                <a:lnTo>
                  <a:pt x="0" y="0"/>
                </a:lnTo>
              </a:path>
            </a:pathLst>
          </a:custGeom>
          <a:noFill/>
          <a:ln w="12954">
            <a:solidFill>
              <a:srgbClr val="45a0b8"/>
            </a:solidFill>
            <a:round/>
          </a:ln>
        </p:spPr>
        <p:style>
          <a:lnRef idx="0"/>
          <a:fillRef idx="0"/>
          <a:effectRef idx="0"/>
          <a:fontRef idx="minor"/>
        </p:style>
      </p:sp>
      <p:sp>
        <p:nvSpPr>
          <p:cNvPr id="4634" name="CustomShape 4491"/>
          <p:cNvSpPr/>
          <p:nvPr/>
        </p:nvSpPr>
        <p:spPr>
          <a:xfrm>
            <a:off x="6099120" y="4041720"/>
            <a:ext cx="60480" cy="97920"/>
          </a:xfrm>
          <a:custGeom>
            <a:avLst/>
            <a:gdLst/>
            <a:ahLst/>
            <a:rect l="l" t="t" r="r" b="b"/>
            <a:pathLst>
              <a:path w="60960" h="98298">
                <a:moveTo>
                  <a:pt x="0" y="98298"/>
                </a:moveTo>
                <a:lnTo>
                  <a:pt x="38099" y="35814"/>
                </a:lnTo>
                <a:lnTo>
                  <a:pt x="60959" y="0"/>
                </a:lnTo>
              </a:path>
            </a:pathLst>
          </a:custGeom>
          <a:noFill/>
          <a:ln w="12954">
            <a:solidFill>
              <a:srgbClr val="449eb5"/>
            </a:solidFill>
            <a:round/>
          </a:ln>
        </p:spPr>
        <p:style>
          <a:lnRef idx="0"/>
          <a:fillRef idx="0"/>
          <a:effectRef idx="0"/>
          <a:fontRef idx="minor"/>
        </p:style>
      </p:sp>
      <p:sp>
        <p:nvSpPr>
          <p:cNvPr id="4635" name="CustomShape 4492"/>
          <p:cNvSpPr/>
          <p:nvPr/>
        </p:nvSpPr>
        <p:spPr>
          <a:xfrm>
            <a:off x="6159960" y="4013280"/>
            <a:ext cx="18720" cy="27720"/>
          </a:xfrm>
          <a:custGeom>
            <a:avLst/>
            <a:gdLst/>
            <a:ahLst/>
            <a:rect l="l" t="t" r="r" b="b"/>
            <a:pathLst>
              <a:path w="19050" h="28194">
                <a:moveTo>
                  <a:pt x="0" y="28194"/>
                </a:moveTo>
                <a:lnTo>
                  <a:pt x="19049" y="0"/>
                </a:lnTo>
              </a:path>
            </a:pathLst>
          </a:custGeom>
          <a:noFill/>
          <a:ln w="12954">
            <a:solidFill>
              <a:srgbClr val="439eb4"/>
            </a:solidFill>
            <a:round/>
          </a:ln>
        </p:spPr>
        <p:style>
          <a:lnRef idx="0"/>
          <a:fillRef idx="0"/>
          <a:effectRef idx="0"/>
          <a:fontRef idx="minor"/>
        </p:style>
      </p:sp>
      <p:sp>
        <p:nvSpPr>
          <p:cNvPr id="4636" name="CustomShape 4493"/>
          <p:cNvSpPr/>
          <p:nvPr/>
        </p:nvSpPr>
        <p:spPr>
          <a:xfrm>
            <a:off x="6179040" y="3992760"/>
            <a:ext cx="14040" cy="20160"/>
          </a:xfrm>
          <a:custGeom>
            <a:avLst/>
            <a:gdLst/>
            <a:ahLst/>
            <a:rect l="l" t="t" r="r" b="b"/>
            <a:pathLst>
              <a:path w="14477" h="20574">
                <a:moveTo>
                  <a:pt x="0" y="20574"/>
                </a:moveTo>
                <a:lnTo>
                  <a:pt x="14478" y="0"/>
                </a:lnTo>
              </a:path>
            </a:pathLst>
          </a:custGeom>
          <a:noFill/>
          <a:ln w="12954">
            <a:solidFill>
              <a:srgbClr val="439db2"/>
            </a:solidFill>
            <a:round/>
          </a:ln>
        </p:spPr>
        <p:style>
          <a:lnRef idx="0"/>
          <a:fillRef idx="0"/>
          <a:effectRef idx="0"/>
          <a:fontRef idx="minor"/>
        </p:style>
      </p:sp>
      <p:sp>
        <p:nvSpPr>
          <p:cNvPr id="4637" name="CustomShape 4494"/>
          <p:cNvSpPr/>
          <p:nvPr/>
        </p:nvSpPr>
        <p:spPr>
          <a:xfrm>
            <a:off x="6193440" y="3985920"/>
            <a:ext cx="5760" cy="6480"/>
          </a:xfrm>
          <a:custGeom>
            <a:avLst/>
            <a:gdLst/>
            <a:ahLst/>
            <a:rect l="l" t="t" r="r" b="b"/>
            <a:pathLst>
              <a:path w="6096" h="6858">
                <a:moveTo>
                  <a:pt x="0" y="6858"/>
                </a:moveTo>
                <a:lnTo>
                  <a:pt x="6095" y="0"/>
                </a:lnTo>
              </a:path>
            </a:pathLst>
          </a:custGeom>
          <a:noFill/>
          <a:ln w="12953">
            <a:solidFill>
              <a:srgbClr val="429bb1"/>
            </a:solidFill>
            <a:round/>
          </a:ln>
        </p:spPr>
        <p:style>
          <a:lnRef idx="0"/>
          <a:fillRef idx="0"/>
          <a:effectRef idx="0"/>
          <a:fontRef idx="minor"/>
        </p:style>
      </p:sp>
      <p:sp>
        <p:nvSpPr>
          <p:cNvPr id="4638" name="CustomShape 4495"/>
          <p:cNvSpPr/>
          <p:nvPr/>
        </p:nvSpPr>
        <p:spPr>
          <a:xfrm>
            <a:off x="6199560" y="3981600"/>
            <a:ext cx="4320" cy="4320"/>
          </a:xfrm>
          <a:custGeom>
            <a:avLst/>
            <a:gdLst/>
            <a:ahLst/>
            <a:rect l="l" t="t" r="r" b="b"/>
            <a:pathLst>
              <a:path w="4572" h="4572">
                <a:moveTo>
                  <a:pt x="0" y="4572"/>
                </a:moveTo>
                <a:lnTo>
                  <a:pt x="4572" y="0"/>
                </a:lnTo>
              </a:path>
            </a:pathLst>
          </a:custGeom>
          <a:noFill/>
          <a:ln w="12954">
            <a:solidFill>
              <a:srgbClr val="4299af"/>
            </a:solidFill>
            <a:round/>
          </a:ln>
        </p:spPr>
        <p:style>
          <a:lnRef idx="0"/>
          <a:fillRef idx="0"/>
          <a:effectRef idx="0"/>
          <a:fontRef idx="minor"/>
        </p:style>
      </p:sp>
      <p:sp>
        <p:nvSpPr>
          <p:cNvPr id="4639" name="CustomShape 4496"/>
          <p:cNvSpPr/>
          <p:nvPr/>
        </p:nvSpPr>
        <p:spPr>
          <a:xfrm>
            <a:off x="6204240" y="3973680"/>
            <a:ext cx="8640" cy="7200"/>
          </a:xfrm>
          <a:custGeom>
            <a:avLst/>
            <a:gdLst/>
            <a:ahLst/>
            <a:rect l="l" t="t" r="r" b="b"/>
            <a:pathLst>
              <a:path w="9144" h="7620">
                <a:moveTo>
                  <a:pt x="0" y="7619"/>
                </a:moveTo>
                <a:lnTo>
                  <a:pt x="9144" y="0"/>
                </a:lnTo>
              </a:path>
            </a:pathLst>
          </a:custGeom>
          <a:noFill/>
          <a:ln w="12954">
            <a:solidFill>
              <a:srgbClr val="4095ac"/>
            </a:solidFill>
            <a:round/>
          </a:ln>
        </p:spPr>
        <p:style>
          <a:lnRef idx="0"/>
          <a:fillRef idx="0"/>
          <a:effectRef idx="0"/>
          <a:fontRef idx="minor"/>
        </p:style>
      </p:sp>
      <p:sp>
        <p:nvSpPr>
          <p:cNvPr id="4640" name="CustomShape 4497"/>
          <p:cNvSpPr/>
          <p:nvPr/>
        </p:nvSpPr>
        <p:spPr>
          <a:xfrm>
            <a:off x="6213240" y="3968640"/>
            <a:ext cx="8640" cy="5040"/>
          </a:xfrm>
          <a:custGeom>
            <a:avLst/>
            <a:gdLst/>
            <a:ahLst/>
            <a:rect l="l" t="t" r="r" b="b"/>
            <a:pathLst>
              <a:path w="9144" h="5334">
                <a:moveTo>
                  <a:pt x="0" y="5334"/>
                </a:moveTo>
                <a:lnTo>
                  <a:pt x="9144" y="0"/>
                </a:lnTo>
              </a:path>
            </a:pathLst>
          </a:custGeom>
          <a:noFill/>
          <a:ln w="12954">
            <a:solidFill>
              <a:srgbClr val="3d91a5"/>
            </a:solidFill>
            <a:round/>
          </a:ln>
        </p:spPr>
        <p:style>
          <a:lnRef idx="0"/>
          <a:fillRef idx="0"/>
          <a:effectRef idx="0"/>
          <a:fontRef idx="minor"/>
        </p:style>
      </p:sp>
      <p:sp>
        <p:nvSpPr>
          <p:cNvPr id="4641" name="CustomShape 4498"/>
          <p:cNvSpPr/>
          <p:nvPr/>
        </p:nvSpPr>
        <p:spPr>
          <a:xfrm>
            <a:off x="6222600" y="3965400"/>
            <a:ext cx="10440" cy="2520"/>
          </a:xfrm>
          <a:custGeom>
            <a:avLst/>
            <a:gdLst/>
            <a:ahLst/>
            <a:rect l="l" t="t" r="r" b="b"/>
            <a:pathLst>
              <a:path w="10667" h="3048">
                <a:moveTo>
                  <a:pt x="0" y="3048"/>
                </a:moveTo>
                <a:lnTo>
                  <a:pt x="10668" y="0"/>
                </a:lnTo>
              </a:path>
            </a:pathLst>
          </a:custGeom>
          <a:noFill/>
          <a:ln w="12954">
            <a:solidFill>
              <a:srgbClr val="3a8a9f"/>
            </a:solidFill>
            <a:round/>
          </a:ln>
        </p:spPr>
        <p:style>
          <a:lnRef idx="0"/>
          <a:fillRef idx="0"/>
          <a:effectRef idx="0"/>
          <a:fontRef idx="minor"/>
        </p:style>
      </p:sp>
      <p:sp>
        <p:nvSpPr>
          <p:cNvPr id="4642" name="CustomShape 4499"/>
          <p:cNvSpPr/>
          <p:nvPr/>
        </p:nvSpPr>
        <p:spPr>
          <a:xfrm>
            <a:off x="6233040" y="3963960"/>
            <a:ext cx="10440" cy="1080"/>
          </a:xfrm>
          <a:custGeom>
            <a:avLst/>
            <a:gdLst/>
            <a:ahLst/>
            <a:rect l="l" t="t" r="r" b="b"/>
            <a:pathLst>
              <a:path w="10667" h="1524">
                <a:moveTo>
                  <a:pt x="0" y="1524"/>
                </a:moveTo>
                <a:lnTo>
                  <a:pt x="10668" y="0"/>
                </a:lnTo>
              </a:path>
            </a:pathLst>
          </a:custGeom>
          <a:noFill/>
          <a:ln w="12954">
            <a:solidFill>
              <a:srgbClr val="398598"/>
            </a:solidFill>
            <a:round/>
          </a:ln>
        </p:spPr>
        <p:style>
          <a:lnRef idx="0"/>
          <a:fillRef idx="0"/>
          <a:effectRef idx="0"/>
          <a:fontRef idx="minor"/>
        </p:style>
      </p:sp>
      <p:sp>
        <p:nvSpPr>
          <p:cNvPr id="4643" name="CustomShape 4500"/>
          <p:cNvSpPr/>
          <p:nvPr/>
        </p:nvSpPr>
        <p:spPr>
          <a:xfrm>
            <a:off x="6243840" y="3940200"/>
            <a:ext cx="360" cy="23400"/>
          </a:xfrm>
          <a:custGeom>
            <a:avLst/>
            <a:gdLst/>
            <a:ahLst/>
            <a:rect l="l" t="t" r="r" b="b"/>
            <a:pathLst>
              <a:path w="0" h="23622">
                <a:moveTo>
                  <a:pt x="0" y="23622"/>
                </a:moveTo>
                <a:lnTo>
                  <a:pt x="0" y="0"/>
                </a:lnTo>
              </a:path>
            </a:pathLst>
          </a:custGeom>
          <a:noFill/>
          <a:ln w="12954">
            <a:solidFill>
              <a:srgbClr val="46a3ba"/>
            </a:solidFill>
            <a:round/>
          </a:ln>
        </p:spPr>
        <p:style>
          <a:lnRef idx="0"/>
          <a:fillRef idx="0"/>
          <a:effectRef idx="0"/>
          <a:fontRef idx="minor"/>
        </p:style>
      </p:sp>
      <p:sp>
        <p:nvSpPr>
          <p:cNvPr id="4644" name="CustomShape 4501"/>
          <p:cNvSpPr/>
          <p:nvPr/>
        </p:nvSpPr>
        <p:spPr>
          <a:xfrm>
            <a:off x="6085440" y="3940200"/>
            <a:ext cx="158040" cy="360"/>
          </a:xfrm>
          <a:custGeom>
            <a:avLst/>
            <a:gdLst/>
            <a:ahLst/>
            <a:rect l="l" t="t" r="r" b="b"/>
            <a:pathLst>
              <a:path w="158496" h="0">
                <a:moveTo>
                  <a:pt x="158496" y="0"/>
                </a:moveTo>
                <a:lnTo>
                  <a:pt x="0" y="0"/>
                </a:lnTo>
              </a:path>
            </a:pathLst>
          </a:custGeom>
          <a:noFill/>
          <a:ln w="12954">
            <a:solidFill>
              <a:srgbClr val="358092"/>
            </a:solidFill>
            <a:round/>
          </a:ln>
        </p:spPr>
        <p:style>
          <a:lnRef idx="0"/>
          <a:fillRef idx="0"/>
          <a:effectRef idx="0"/>
          <a:fontRef idx="minor"/>
        </p:style>
      </p:sp>
      <p:sp>
        <p:nvSpPr>
          <p:cNvPr id="4645" name="CustomShape 4502"/>
          <p:cNvSpPr/>
          <p:nvPr/>
        </p:nvSpPr>
        <p:spPr>
          <a:xfrm>
            <a:off x="608544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4646" name="CustomShape 4503"/>
          <p:cNvSpPr/>
          <p:nvPr/>
        </p:nvSpPr>
        <p:spPr>
          <a:xfrm>
            <a:off x="6085440" y="3963960"/>
            <a:ext cx="10440" cy="1800"/>
          </a:xfrm>
          <a:custGeom>
            <a:avLst/>
            <a:gdLst/>
            <a:ahLst/>
            <a:rect l="l" t="t" r="r" b="b"/>
            <a:pathLst>
              <a:path w="10667" h="2286">
                <a:moveTo>
                  <a:pt x="0" y="0"/>
                </a:moveTo>
                <a:lnTo>
                  <a:pt x="10668" y="2285"/>
                </a:lnTo>
              </a:path>
            </a:pathLst>
          </a:custGeom>
          <a:noFill/>
          <a:ln w="12953">
            <a:solidFill>
              <a:srgbClr val="33798b"/>
            </a:solidFill>
            <a:round/>
          </a:ln>
        </p:spPr>
        <p:style>
          <a:lnRef idx="0"/>
          <a:fillRef idx="0"/>
          <a:effectRef idx="0"/>
          <a:fontRef idx="minor"/>
        </p:style>
      </p:sp>
      <p:sp>
        <p:nvSpPr>
          <p:cNvPr id="4647" name="CustomShape 4504"/>
          <p:cNvSpPr/>
          <p:nvPr/>
        </p:nvSpPr>
        <p:spPr>
          <a:xfrm>
            <a:off x="6095880" y="3966120"/>
            <a:ext cx="8640" cy="3600"/>
          </a:xfrm>
          <a:custGeom>
            <a:avLst/>
            <a:gdLst/>
            <a:ahLst/>
            <a:rect l="l" t="t" r="r" b="b"/>
            <a:pathLst>
              <a:path w="9144" h="3810">
                <a:moveTo>
                  <a:pt x="0" y="0"/>
                </a:moveTo>
                <a:lnTo>
                  <a:pt x="9144" y="3809"/>
                </a:lnTo>
              </a:path>
            </a:pathLst>
          </a:custGeom>
          <a:noFill/>
          <a:ln w="12954">
            <a:solidFill>
              <a:srgbClr val="357e91"/>
            </a:solidFill>
            <a:round/>
          </a:ln>
        </p:spPr>
        <p:style>
          <a:lnRef idx="0"/>
          <a:fillRef idx="0"/>
          <a:effectRef idx="0"/>
          <a:fontRef idx="minor"/>
        </p:style>
      </p:sp>
      <p:sp>
        <p:nvSpPr>
          <p:cNvPr id="4648" name="CustomShape 4505"/>
          <p:cNvSpPr/>
          <p:nvPr/>
        </p:nvSpPr>
        <p:spPr>
          <a:xfrm>
            <a:off x="6105240" y="3970080"/>
            <a:ext cx="7200" cy="4320"/>
          </a:xfrm>
          <a:custGeom>
            <a:avLst/>
            <a:gdLst/>
            <a:ahLst/>
            <a:rect l="l" t="t" r="r" b="b"/>
            <a:pathLst>
              <a:path w="7620" h="4572">
                <a:moveTo>
                  <a:pt x="0" y="0"/>
                </a:moveTo>
                <a:lnTo>
                  <a:pt x="7620" y="4571"/>
                </a:lnTo>
              </a:path>
            </a:pathLst>
          </a:custGeom>
          <a:noFill/>
          <a:ln w="12954">
            <a:solidFill>
              <a:srgbClr val="398597"/>
            </a:solidFill>
            <a:round/>
          </a:ln>
        </p:spPr>
        <p:style>
          <a:lnRef idx="0"/>
          <a:fillRef idx="0"/>
          <a:effectRef idx="0"/>
          <a:fontRef idx="minor"/>
        </p:style>
      </p:sp>
      <p:sp>
        <p:nvSpPr>
          <p:cNvPr id="4649" name="CustomShape 4506"/>
          <p:cNvSpPr/>
          <p:nvPr/>
        </p:nvSpPr>
        <p:spPr>
          <a:xfrm>
            <a:off x="6112800" y="3974760"/>
            <a:ext cx="5040" cy="5040"/>
          </a:xfrm>
          <a:custGeom>
            <a:avLst/>
            <a:gdLst/>
            <a:ahLst/>
            <a:rect l="l" t="t" r="r" b="b"/>
            <a:pathLst>
              <a:path w="5334" h="5334">
                <a:moveTo>
                  <a:pt x="0" y="0"/>
                </a:moveTo>
                <a:lnTo>
                  <a:pt x="5334" y="5334"/>
                </a:lnTo>
              </a:path>
            </a:pathLst>
          </a:custGeom>
          <a:noFill/>
          <a:ln w="12954">
            <a:solidFill>
              <a:srgbClr val="3a8a9f"/>
            </a:solidFill>
            <a:round/>
          </a:ln>
        </p:spPr>
        <p:style>
          <a:lnRef idx="0"/>
          <a:fillRef idx="0"/>
          <a:effectRef idx="0"/>
          <a:fontRef idx="minor"/>
        </p:style>
      </p:sp>
      <p:sp>
        <p:nvSpPr>
          <p:cNvPr id="4650" name="CustomShape 4507"/>
          <p:cNvSpPr/>
          <p:nvPr/>
        </p:nvSpPr>
        <p:spPr>
          <a:xfrm>
            <a:off x="6118200" y="3979800"/>
            <a:ext cx="2520" cy="5760"/>
          </a:xfrm>
          <a:custGeom>
            <a:avLst/>
            <a:gdLst/>
            <a:ahLst/>
            <a:rect l="l" t="t" r="r" b="b"/>
            <a:pathLst>
              <a:path w="3048" h="6096">
                <a:moveTo>
                  <a:pt x="0" y="0"/>
                </a:moveTo>
                <a:lnTo>
                  <a:pt x="3048" y="6096"/>
                </a:lnTo>
              </a:path>
            </a:pathLst>
          </a:custGeom>
          <a:noFill/>
          <a:ln w="12954">
            <a:solidFill>
              <a:srgbClr val="3c90a4"/>
            </a:solidFill>
            <a:round/>
          </a:ln>
        </p:spPr>
        <p:style>
          <a:lnRef idx="0"/>
          <a:fillRef idx="0"/>
          <a:effectRef idx="0"/>
          <a:fontRef idx="minor"/>
        </p:style>
      </p:sp>
      <p:sp>
        <p:nvSpPr>
          <p:cNvPr id="4651" name="CustomShape 4508"/>
          <p:cNvSpPr/>
          <p:nvPr/>
        </p:nvSpPr>
        <p:spPr>
          <a:xfrm>
            <a:off x="6121080" y="3985920"/>
            <a:ext cx="2520" cy="6480"/>
          </a:xfrm>
          <a:custGeom>
            <a:avLst/>
            <a:gdLst/>
            <a:ahLst/>
            <a:rect l="l" t="t" r="r" b="b"/>
            <a:pathLst>
              <a:path w="3048" h="6858">
                <a:moveTo>
                  <a:pt x="0" y="0"/>
                </a:moveTo>
                <a:lnTo>
                  <a:pt x="3048" y="6858"/>
                </a:lnTo>
              </a:path>
            </a:pathLst>
          </a:custGeom>
          <a:noFill/>
          <a:ln w="12953">
            <a:solidFill>
              <a:srgbClr val="3e92a8"/>
            </a:solidFill>
            <a:round/>
          </a:ln>
        </p:spPr>
        <p:style>
          <a:lnRef idx="0"/>
          <a:fillRef idx="0"/>
          <a:effectRef idx="0"/>
          <a:fontRef idx="minor"/>
        </p:style>
      </p:sp>
      <p:sp>
        <p:nvSpPr>
          <p:cNvPr id="4652" name="CustomShape 4509"/>
          <p:cNvSpPr/>
          <p:nvPr/>
        </p:nvSpPr>
        <p:spPr>
          <a:xfrm>
            <a:off x="6124320" y="3992760"/>
            <a:ext cx="1080" cy="6480"/>
          </a:xfrm>
          <a:custGeom>
            <a:avLst/>
            <a:gdLst/>
            <a:ahLst/>
            <a:rect l="l" t="t" r="r" b="b"/>
            <a:pathLst>
              <a:path w="1524" h="6858">
                <a:moveTo>
                  <a:pt x="0" y="0"/>
                </a:moveTo>
                <a:lnTo>
                  <a:pt x="1524" y="6858"/>
                </a:lnTo>
              </a:path>
            </a:pathLst>
          </a:custGeom>
          <a:noFill/>
          <a:ln w="12954">
            <a:solidFill>
              <a:srgbClr val="3f94aa"/>
            </a:solidFill>
            <a:round/>
          </a:ln>
        </p:spPr>
        <p:style>
          <a:lnRef idx="0"/>
          <a:fillRef idx="0"/>
          <a:effectRef idx="0"/>
          <a:fontRef idx="minor"/>
        </p:style>
      </p:sp>
      <p:sp>
        <p:nvSpPr>
          <p:cNvPr id="4653" name="CustomShape 4510"/>
          <p:cNvSpPr/>
          <p:nvPr/>
        </p:nvSpPr>
        <p:spPr>
          <a:xfrm>
            <a:off x="6125760" y="3999600"/>
            <a:ext cx="360" cy="16560"/>
          </a:xfrm>
          <a:custGeom>
            <a:avLst/>
            <a:gdLst/>
            <a:ahLst/>
            <a:rect l="l" t="t" r="r" b="b"/>
            <a:pathLst>
              <a:path w="762" h="16763">
                <a:moveTo>
                  <a:pt x="0" y="0"/>
                </a:moveTo>
                <a:lnTo>
                  <a:pt x="762" y="8382"/>
                </a:lnTo>
                <a:lnTo>
                  <a:pt x="0" y="16764"/>
                </a:lnTo>
              </a:path>
            </a:pathLst>
          </a:custGeom>
          <a:noFill/>
          <a:ln w="12954">
            <a:solidFill>
              <a:srgbClr val="4094ab"/>
            </a:solidFill>
            <a:round/>
          </a:ln>
        </p:spPr>
        <p:style>
          <a:lnRef idx="0"/>
          <a:fillRef idx="0"/>
          <a:effectRef idx="0"/>
          <a:fontRef idx="minor"/>
        </p:style>
      </p:sp>
      <p:sp>
        <p:nvSpPr>
          <p:cNvPr id="4654" name="CustomShape 4511"/>
          <p:cNvSpPr/>
          <p:nvPr/>
        </p:nvSpPr>
        <p:spPr>
          <a:xfrm>
            <a:off x="6125040" y="4016520"/>
            <a:ext cx="360" cy="8640"/>
          </a:xfrm>
          <a:custGeom>
            <a:avLst/>
            <a:gdLst/>
            <a:ahLst/>
            <a:rect l="l" t="t" r="r" b="b"/>
            <a:pathLst>
              <a:path w="762" h="9144">
                <a:moveTo>
                  <a:pt x="762" y="0"/>
                </a:moveTo>
                <a:lnTo>
                  <a:pt x="0" y="9144"/>
                </a:lnTo>
              </a:path>
            </a:pathLst>
          </a:custGeom>
          <a:noFill/>
          <a:ln w="12953">
            <a:solidFill>
              <a:srgbClr val="4094aa"/>
            </a:solidFill>
            <a:round/>
          </a:ln>
        </p:spPr>
        <p:style>
          <a:lnRef idx="0"/>
          <a:fillRef idx="0"/>
          <a:effectRef idx="0"/>
          <a:fontRef idx="minor"/>
        </p:style>
      </p:sp>
      <p:sp>
        <p:nvSpPr>
          <p:cNvPr id="4655" name="CustomShape 4512"/>
          <p:cNvSpPr/>
          <p:nvPr/>
        </p:nvSpPr>
        <p:spPr>
          <a:xfrm>
            <a:off x="6122520" y="4025520"/>
            <a:ext cx="1800" cy="7920"/>
          </a:xfrm>
          <a:custGeom>
            <a:avLst/>
            <a:gdLst/>
            <a:ahLst/>
            <a:rect l="l" t="t" r="r" b="b"/>
            <a:pathLst>
              <a:path w="2286" h="8382">
                <a:moveTo>
                  <a:pt x="2286" y="0"/>
                </a:moveTo>
                <a:lnTo>
                  <a:pt x="0" y="8382"/>
                </a:lnTo>
              </a:path>
            </a:pathLst>
          </a:custGeom>
          <a:noFill/>
          <a:ln w="12954">
            <a:solidFill>
              <a:srgbClr val="3f94aa"/>
            </a:solidFill>
            <a:round/>
          </a:ln>
        </p:spPr>
        <p:style>
          <a:lnRef idx="0"/>
          <a:fillRef idx="0"/>
          <a:effectRef idx="0"/>
          <a:fontRef idx="minor"/>
        </p:style>
      </p:sp>
      <p:sp>
        <p:nvSpPr>
          <p:cNvPr id="4656" name="CustomShape 4513"/>
          <p:cNvSpPr/>
          <p:nvPr/>
        </p:nvSpPr>
        <p:spPr>
          <a:xfrm>
            <a:off x="6119640" y="4034160"/>
            <a:ext cx="2520" cy="8640"/>
          </a:xfrm>
          <a:custGeom>
            <a:avLst/>
            <a:gdLst/>
            <a:ahLst/>
            <a:rect l="l" t="t" r="r" b="b"/>
            <a:pathLst>
              <a:path w="3048" h="9144">
                <a:moveTo>
                  <a:pt x="3048" y="0"/>
                </a:moveTo>
                <a:lnTo>
                  <a:pt x="0" y="9144"/>
                </a:lnTo>
              </a:path>
            </a:pathLst>
          </a:custGeom>
          <a:noFill/>
          <a:ln w="12954">
            <a:solidFill>
              <a:srgbClr val="3e93a9"/>
            </a:solidFill>
            <a:round/>
          </a:ln>
        </p:spPr>
        <p:style>
          <a:lnRef idx="0"/>
          <a:fillRef idx="0"/>
          <a:effectRef idx="0"/>
          <a:fontRef idx="minor"/>
        </p:style>
      </p:sp>
      <p:sp>
        <p:nvSpPr>
          <p:cNvPr id="4657" name="CustomShape 4514"/>
          <p:cNvSpPr/>
          <p:nvPr/>
        </p:nvSpPr>
        <p:spPr>
          <a:xfrm>
            <a:off x="6115680" y="4043160"/>
            <a:ext cx="3600" cy="10440"/>
          </a:xfrm>
          <a:custGeom>
            <a:avLst/>
            <a:gdLst/>
            <a:ahLst/>
            <a:rect l="l" t="t" r="r" b="b"/>
            <a:pathLst>
              <a:path w="3810" h="10667">
                <a:moveTo>
                  <a:pt x="3810" y="0"/>
                </a:moveTo>
                <a:lnTo>
                  <a:pt x="0" y="10668"/>
                </a:lnTo>
              </a:path>
            </a:pathLst>
          </a:custGeom>
          <a:noFill/>
          <a:ln w="12954">
            <a:solidFill>
              <a:srgbClr val="3e92a8"/>
            </a:solidFill>
            <a:round/>
          </a:ln>
        </p:spPr>
        <p:style>
          <a:lnRef idx="0"/>
          <a:fillRef idx="0"/>
          <a:effectRef idx="0"/>
          <a:fontRef idx="minor"/>
        </p:style>
      </p:sp>
      <p:sp>
        <p:nvSpPr>
          <p:cNvPr id="4658" name="CustomShape 4515"/>
          <p:cNvSpPr/>
          <p:nvPr/>
        </p:nvSpPr>
        <p:spPr>
          <a:xfrm>
            <a:off x="6108840" y="4053960"/>
            <a:ext cx="6480" cy="12600"/>
          </a:xfrm>
          <a:custGeom>
            <a:avLst/>
            <a:gdLst/>
            <a:ahLst/>
            <a:rect l="l" t="t" r="r" b="b"/>
            <a:pathLst>
              <a:path w="6858" h="12953">
                <a:moveTo>
                  <a:pt x="6858" y="0"/>
                </a:moveTo>
                <a:lnTo>
                  <a:pt x="0" y="12954"/>
                </a:lnTo>
              </a:path>
            </a:pathLst>
          </a:custGeom>
          <a:noFill/>
          <a:ln w="12954">
            <a:solidFill>
              <a:srgbClr val="3d91a5"/>
            </a:solidFill>
            <a:round/>
          </a:ln>
        </p:spPr>
        <p:style>
          <a:lnRef idx="0"/>
          <a:fillRef idx="0"/>
          <a:effectRef idx="0"/>
          <a:fontRef idx="minor"/>
        </p:style>
      </p:sp>
      <p:sp>
        <p:nvSpPr>
          <p:cNvPr id="4659" name="CustomShape 4516"/>
          <p:cNvSpPr/>
          <p:nvPr/>
        </p:nvSpPr>
        <p:spPr>
          <a:xfrm>
            <a:off x="6099840" y="4066920"/>
            <a:ext cx="8640" cy="15480"/>
          </a:xfrm>
          <a:custGeom>
            <a:avLst/>
            <a:gdLst/>
            <a:ahLst/>
            <a:rect l="l" t="t" r="r" b="b"/>
            <a:pathLst>
              <a:path w="9144" h="16001">
                <a:moveTo>
                  <a:pt x="9144" y="0"/>
                </a:moveTo>
                <a:lnTo>
                  <a:pt x="0" y="16002"/>
                </a:lnTo>
              </a:path>
            </a:pathLst>
          </a:custGeom>
          <a:noFill/>
          <a:ln w="12954">
            <a:solidFill>
              <a:srgbClr val="3d91a4"/>
            </a:solidFill>
            <a:round/>
          </a:ln>
        </p:spPr>
        <p:style>
          <a:lnRef idx="0"/>
          <a:fillRef idx="0"/>
          <a:effectRef idx="0"/>
          <a:fontRef idx="minor"/>
        </p:style>
      </p:sp>
      <p:sp>
        <p:nvSpPr>
          <p:cNvPr id="4660" name="CustomShape 4517"/>
          <p:cNvSpPr/>
          <p:nvPr/>
        </p:nvSpPr>
        <p:spPr>
          <a:xfrm>
            <a:off x="6006240" y="4082760"/>
            <a:ext cx="93240" cy="151920"/>
          </a:xfrm>
          <a:custGeom>
            <a:avLst/>
            <a:gdLst/>
            <a:ahLst/>
            <a:rect l="l" t="t" r="r" b="b"/>
            <a:pathLst>
              <a:path w="93725" h="152400">
                <a:moveTo>
                  <a:pt x="93725" y="0"/>
                </a:moveTo>
                <a:lnTo>
                  <a:pt x="82295" y="19050"/>
                </a:lnTo>
                <a:lnTo>
                  <a:pt x="41147" y="86106"/>
                </a:lnTo>
                <a:lnTo>
                  <a:pt x="0" y="152400"/>
                </a:lnTo>
              </a:path>
            </a:pathLst>
          </a:custGeom>
          <a:noFill/>
          <a:ln w="12954">
            <a:solidFill>
              <a:srgbClr val="3c90a4"/>
            </a:solidFill>
            <a:round/>
          </a:ln>
        </p:spPr>
        <p:style>
          <a:lnRef idx="0"/>
          <a:fillRef idx="0"/>
          <a:effectRef idx="0"/>
          <a:fontRef idx="minor"/>
        </p:style>
      </p:sp>
      <p:sp>
        <p:nvSpPr>
          <p:cNvPr id="4661" name="CustomShape 4518"/>
          <p:cNvSpPr/>
          <p:nvPr/>
        </p:nvSpPr>
        <p:spPr>
          <a:xfrm>
            <a:off x="6006240" y="3676680"/>
            <a:ext cx="360" cy="558360"/>
          </a:xfrm>
          <a:custGeom>
            <a:avLst/>
            <a:gdLst/>
            <a:ahLst/>
            <a:rect l="l" t="t" r="r" b="b"/>
            <a:pathLst>
              <a:path w="0" h="558546">
                <a:moveTo>
                  <a:pt x="0" y="558545"/>
                </a:moveTo>
                <a:lnTo>
                  <a:pt x="0" y="0"/>
                </a:lnTo>
              </a:path>
            </a:pathLst>
          </a:custGeom>
          <a:noFill/>
          <a:ln w="12954">
            <a:solidFill>
              <a:srgbClr val="46a3ba"/>
            </a:solidFill>
            <a:round/>
          </a:ln>
        </p:spPr>
        <p:style>
          <a:lnRef idx="0"/>
          <a:fillRef idx="0"/>
          <a:effectRef idx="0"/>
          <a:fontRef idx="minor"/>
        </p:style>
      </p:sp>
      <p:sp>
        <p:nvSpPr>
          <p:cNvPr id="4662" name="CustomShape 4519"/>
          <p:cNvSpPr/>
          <p:nvPr/>
        </p:nvSpPr>
        <p:spPr>
          <a:xfrm>
            <a:off x="6442560" y="4318920"/>
            <a:ext cx="176400" cy="177840"/>
          </a:xfrm>
          <a:custGeom>
            <a:avLst/>
            <a:gdLst/>
            <a:ahLst/>
            <a:rect l="l" t="t" r="r" b="b"/>
            <a:pathLst>
              <a:path w="176783" h="178308">
                <a:moveTo>
                  <a:pt x="0" y="178308"/>
                </a:moveTo>
                <a:lnTo>
                  <a:pt x="161544" y="16764"/>
                </a:lnTo>
                <a:lnTo>
                  <a:pt x="176784" y="0"/>
                </a:lnTo>
                <a:lnTo>
                  <a:pt x="15240" y="162306"/>
                </a:lnTo>
                <a:lnTo>
                  <a:pt x="0" y="178308"/>
                </a:lnTo>
                <a:close/>
              </a:path>
            </a:pathLst>
          </a:custGeom>
          <a:solidFill>
            <a:srgbClr val="51cbcb"/>
          </a:solidFill>
          <a:ln w="0">
            <a:noFill/>
          </a:ln>
        </p:spPr>
        <p:style>
          <a:lnRef idx="0"/>
          <a:fillRef idx="0"/>
          <a:effectRef idx="0"/>
          <a:fontRef idx="minor"/>
        </p:style>
      </p:sp>
      <p:sp>
        <p:nvSpPr>
          <p:cNvPr id="4663" name="CustomShape 4520"/>
          <p:cNvSpPr/>
          <p:nvPr/>
        </p:nvSpPr>
        <p:spPr>
          <a:xfrm>
            <a:off x="6442560" y="433584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4664" name="CustomShape 4521"/>
          <p:cNvSpPr/>
          <p:nvPr/>
        </p:nvSpPr>
        <p:spPr>
          <a:xfrm>
            <a:off x="6458040" y="4299840"/>
            <a:ext cx="176400" cy="181080"/>
          </a:xfrm>
          <a:custGeom>
            <a:avLst/>
            <a:gdLst/>
            <a:ahLst/>
            <a:rect l="l" t="t" r="r" b="b"/>
            <a:pathLst>
              <a:path w="176783" h="181355">
                <a:moveTo>
                  <a:pt x="0" y="181355"/>
                </a:moveTo>
                <a:lnTo>
                  <a:pt x="161544" y="19049"/>
                </a:lnTo>
                <a:lnTo>
                  <a:pt x="176784" y="0"/>
                </a:lnTo>
                <a:lnTo>
                  <a:pt x="15240" y="161543"/>
                </a:lnTo>
                <a:lnTo>
                  <a:pt x="0" y="181355"/>
                </a:lnTo>
                <a:close/>
              </a:path>
            </a:pathLst>
          </a:custGeom>
          <a:solidFill>
            <a:srgbClr val="52cfcf"/>
          </a:solidFill>
          <a:ln w="0">
            <a:noFill/>
          </a:ln>
        </p:spPr>
        <p:style>
          <a:lnRef idx="0"/>
          <a:fillRef idx="0"/>
          <a:effectRef idx="0"/>
          <a:fontRef idx="minor"/>
        </p:style>
      </p:sp>
      <p:sp>
        <p:nvSpPr>
          <p:cNvPr id="4665" name="CustomShape 4522"/>
          <p:cNvSpPr/>
          <p:nvPr/>
        </p:nvSpPr>
        <p:spPr>
          <a:xfrm>
            <a:off x="6458040" y="4318920"/>
            <a:ext cx="161280" cy="162000"/>
          </a:xfrm>
          <a:custGeom>
            <a:avLst/>
            <a:gdLst/>
            <a:ahLst/>
            <a:rect l="l" t="t" r="r" b="b"/>
            <a:pathLst>
              <a:path w="161544" h="162305">
                <a:moveTo>
                  <a:pt x="0" y="162305"/>
                </a:moveTo>
                <a:lnTo>
                  <a:pt x="161544" y="0"/>
                </a:lnTo>
              </a:path>
            </a:pathLst>
          </a:custGeom>
          <a:noFill/>
          <a:ln w="762">
            <a:solidFill>
              <a:srgbClr val="52cfcf"/>
            </a:solidFill>
            <a:round/>
          </a:ln>
        </p:spPr>
        <p:style>
          <a:lnRef idx="0"/>
          <a:fillRef idx="0"/>
          <a:effectRef idx="0"/>
          <a:fontRef idx="minor"/>
        </p:style>
      </p:sp>
      <p:sp>
        <p:nvSpPr>
          <p:cNvPr id="4666" name="CustomShape 4523"/>
          <p:cNvSpPr/>
          <p:nvPr/>
        </p:nvSpPr>
        <p:spPr>
          <a:xfrm>
            <a:off x="6458040" y="4309920"/>
            <a:ext cx="168840" cy="171000"/>
          </a:xfrm>
          <a:custGeom>
            <a:avLst/>
            <a:gdLst/>
            <a:ahLst/>
            <a:rect l="l" t="t" r="r" b="b"/>
            <a:pathLst>
              <a:path w="169164" h="171450">
                <a:moveTo>
                  <a:pt x="0" y="171450"/>
                </a:moveTo>
                <a:lnTo>
                  <a:pt x="161544" y="9144"/>
                </a:lnTo>
                <a:lnTo>
                  <a:pt x="169164" y="0"/>
                </a:lnTo>
                <a:lnTo>
                  <a:pt x="7620" y="161544"/>
                </a:lnTo>
                <a:lnTo>
                  <a:pt x="0" y="171450"/>
                </a:lnTo>
                <a:close/>
              </a:path>
            </a:pathLst>
          </a:custGeom>
          <a:solidFill>
            <a:srgbClr val="52cfcf"/>
          </a:solidFill>
          <a:ln w="0">
            <a:noFill/>
          </a:ln>
        </p:spPr>
        <p:style>
          <a:lnRef idx="0"/>
          <a:fillRef idx="0"/>
          <a:effectRef idx="0"/>
          <a:fontRef idx="minor"/>
        </p:style>
      </p:sp>
      <p:sp>
        <p:nvSpPr>
          <p:cNvPr id="4667" name="CustomShape 4524"/>
          <p:cNvSpPr/>
          <p:nvPr/>
        </p:nvSpPr>
        <p:spPr>
          <a:xfrm>
            <a:off x="6465600" y="4299840"/>
            <a:ext cx="168840" cy="171000"/>
          </a:xfrm>
          <a:custGeom>
            <a:avLst/>
            <a:gdLst/>
            <a:ahLst/>
            <a:rect l="l" t="t" r="r" b="b"/>
            <a:pathLst>
              <a:path w="169164" h="171450">
                <a:moveTo>
                  <a:pt x="0" y="171450"/>
                </a:moveTo>
                <a:lnTo>
                  <a:pt x="161544" y="9905"/>
                </a:lnTo>
                <a:lnTo>
                  <a:pt x="169164" y="0"/>
                </a:lnTo>
                <a:lnTo>
                  <a:pt x="7620" y="161544"/>
                </a:lnTo>
                <a:lnTo>
                  <a:pt x="0" y="171450"/>
                </a:lnTo>
                <a:close/>
              </a:path>
            </a:pathLst>
          </a:custGeom>
          <a:solidFill>
            <a:srgbClr val="52d0d0"/>
          </a:solidFill>
          <a:ln w="0">
            <a:noFill/>
          </a:ln>
        </p:spPr>
        <p:style>
          <a:lnRef idx="0"/>
          <a:fillRef idx="0"/>
          <a:effectRef idx="0"/>
          <a:fontRef idx="minor"/>
        </p:style>
      </p:sp>
      <p:sp>
        <p:nvSpPr>
          <p:cNvPr id="4668" name="CustomShape 4525"/>
          <p:cNvSpPr/>
          <p:nvPr/>
        </p:nvSpPr>
        <p:spPr>
          <a:xfrm>
            <a:off x="6473160" y="4277880"/>
            <a:ext cx="177120" cy="183240"/>
          </a:xfrm>
          <a:custGeom>
            <a:avLst/>
            <a:gdLst/>
            <a:ahLst/>
            <a:rect l="l" t="t" r="r" b="b"/>
            <a:pathLst>
              <a:path w="177546" h="183641">
                <a:moveTo>
                  <a:pt x="0" y="183641"/>
                </a:moveTo>
                <a:lnTo>
                  <a:pt x="161544" y="22097"/>
                </a:lnTo>
                <a:lnTo>
                  <a:pt x="177546" y="0"/>
                </a:lnTo>
                <a:lnTo>
                  <a:pt x="16002" y="161543"/>
                </a:lnTo>
                <a:lnTo>
                  <a:pt x="0" y="183641"/>
                </a:lnTo>
                <a:close/>
              </a:path>
            </a:pathLst>
          </a:custGeom>
          <a:solidFill>
            <a:srgbClr val="53d2d2"/>
          </a:solidFill>
          <a:ln w="0">
            <a:noFill/>
          </a:ln>
        </p:spPr>
        <p:style>
          <a:lnRef idx="0"/>
          <a:fillRef idx="0"/>
          <a:effectRef idx="0"/>
          <a:fontRef idx="minor"/>
        </p:style>
      </p:sp>
      <p:sp>
        <p:nvSpPr>
          <p:cNvPr id="4669" name="CustomShape 4526"/>
          <p:cNvSpPr/>
          <p:nvPr/>
        </p:nvSpPr>
        <p:spPr>
          <a:xfrm>
            <a:off x="6473160" y="429984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4670" name="CustomShape 4527"/>
          <p:cNvSpPr/>
          <p:nvPr/>
        </p:nvSpPr>
        <p:spPr>
          <a:xfrm>
            <a:off x="6471000" y="4247280"/>
            <a:ext cx="167400" cy="167400"/>
          </a:xfrm>
          <a:custGeom>
            <a:avLst/>
            <a:gdLst/>
            <a:ahLst/>
            <a:rect l="l" t="t" r="r" b="b"/>
            <a:pathLst>
              <a:path w="167640" h="167639">
                <a:moveTo>
                  <a:pt x="6096" y="161544"/>
                </a:moveTo>
                <a:lnTo>
                  <a:pt x="0" y="167640"/>
                </a:lnTo>
                <a:lnTo>
                  <a:pt x="162306" y="6096"/>
                </a:lnTo>
                <a:lnTo>
                  <a:pt x="167640" y="0"/>
                </a:lnTo>
                <a:lnTo>
                  <a:pt x="6096" y="161544"/>
                </a:lnTo>
                <a:close/>
              </a:path>
            </a:pathLst>
          </a:custGeom>
          <a:solidFill>
            <a:srgbClr val="51cbcb"/>
          </a:solidFill>
          <a:ln w="0">
            <a:noFill/>
          </a:ln>
        </p:spPr>
        <p:style>
          <a:lnRef idx="0"/>
          <a:fillRef idx="0"/>
          <a:effectRef idx="0"/>
          <a:fontRef idx="minor"/>
        </p:style>
      </p:sp>
      <p:sp>
        <p:nvSpPr>
          <p:cNvPr id="4671" name="CustomShape 4528"/>
          <p:cNvSpPr/>
          <p:nvPr/>
        </p:nvSpPr>
        <p:spPr>
          <a:xfrm>
            <a:off x="6477120" y="424728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4672" name="CustomShape 4529"/>
          <p:cNvSpPr/>
          <p:nvPr/>
        </p:nvSpPr>
        <p:spPr>
          <a:xfrm>
            <a:off x="6465600" y="4253400"/>
            <a:ext cx="167400" cy="165600"/>
          </a:xfrm>
          <a:custGeom>
            <a:avLst/>
            <a:gdLst/>
            <a:ahLst/>
            <a:rect l="l" t="t" r="r" b="b"/>
            <a:pathLst>
              <a:path w="167639" h="166115">
                <a:moveTo>
                  <a:pt x="5334" y="161544"/>
                </a:moveTo>
                <a:lnTo>
                  <a:pt x="167640" y="0"/>
                </a:lnTo>
                <a:lnTo>
                  <a:pt x="161544" y="4572"/>
                </a:lnTo>
                <a:lnTo>
                  <a:pt x="0" y="166116"/>
                </a:lnTo>
                <a:lnTo>
                  <a:pt x="5334" y="161544"/>
                </a:lnTo>
                <a:close/>
              </a:path>
            </a:pathLst>
          </a:custGeom>
          <a:solidFill>
            <a:srgbClr val="51c9c9"/>
          </a:solidFill>
          <a:ln w="0">
            <a:noFill/>
          </a:ln>
        </p:spPr>
        <p:style>
          <a:lnRef idx="0"/>
          <a:fillRef idx="0"/>
          <a:effectRef idx="0"/>
          <a:fontRef idx="minor"/>
        </p:style>
      </p:sp>
      <p:sp>
        <p:nvSpPr>
          <p:cNvPr id="4673" name="CustomShape 4530"/>
          <p:cNvSpPr/>
          <p:nvPr/>
        </p:nvSpPr>
        <p:spPr>
          <a:xfrm>
            <a:off x="6471000" y="4253400"/>
            <a:ext cx="162000" cy="161280"/>
          </a:xfrm>
          <a:custGeom>
            <a:avLst/>
            <a:gdLst/>
            <a:ahLst/>
            <a:rect l="l" t="t" r="r" b="b"/>
            <a:pathLst>
              <a:path w="162305" h="161544">
                <a:moveTo>
                  <a:pt x="0" y="161544"/>
                </a:moveTo>
                <a:lnTo>
                  <a:pt x="162306" y="0"/>
                </a:lnTo>
              </a:path>
            </a:pathLst>
          </a:custGeom>
          <a:noFill/>
          <a:ln w="762">
            <a:solidFill>
              <a:srgbClr val="51c9c9"/>
            </a:solidFill>
            <a:round/>
          </a:ln>
        </p:spPr>
        <p:style>
          <a:lnRef idx="0"/>
          <a:fillRef idx="0"/>
          <a:effectRef idx="0"/>
          <a:fontRef idx="minor"/>
        </p:style>
      </p:sp>
      <p:sp>
        <p:nvSpPr>
          <p:cNvPr id="4674" name="CustomShape 4531"/>
          <p:cNvSpPr/>
          <p:nvPr/>
        </p:nvSpPr>
        <p:spPr>
          <a:xfrm>
            <a:off x="6460200" y="4258080"/>
            <a:ext cx="166680" cy="164880"/>
          </a:xfrm>
          <a:custGeom>
            <a:avLst/>
            <a:gdLst/>
            <a:ahLst/>
            <a:rect l="l" t="t" r="r" b="b"/>
            <a:pathLst>
              <a:path w="166878" h="165353">
                <a:moveTo>
                  <a:pt x="5334" y="161543"/>
                </a:moveTo>
                <a:lnTo>
                  <a:pt x="166878" y="0"/>
                </a:lnTo>
                <a:lnTo>
                  <a:pt x="161544" y="3809"/>
                </a:lnTo>
                <a:lnTo>
                  <a:pt x="0" y="165353"/>
                </a:lnTo>
                <a:lnTo>
                  <a:pt x="5334" y="161543"/>
                </a:lnTo>
                <a:close/>
              </a:path>
            </a:pathLst>
          </a:custGeom>
          <a:solidFill>
            <a:srgbClr val="4ec5c5"/>
          </a:solidFill>
          <a:ln w="0">
            <a:noFill/>
          </a:ln>
        </p:spPr>
        <p:style>
          <a:lnRef idx="0"/>
          <a:fillRef idx="0"/>
          <a:effectRef idx="0"/>
          <a:fontRef idx="minor"/>
        </p:style>
      </p:sp>
      <p:sp>
        <p:nvSpPr>
          <p:cNvPr id="4675" name="CustomShape 4532"/>
          <p:cNvSpPr/>
          <p:nvPr/>
        </p:nvSpPr>
        <p:spPr>
          <a:xfrm>
            <a:off x="6465600" y="4258080"/>
            <a:ext cx="161280" cy="161280"/>
          </a:xfrm>
          <a:custGeom>
            <a:avLst/>
            <a:gdLst/>
            <a:ahLst/>
            <a:rect l="l" t="t" r="r" b="b"/>
            <a:pathLst>
              <a:path w="161544" h="161544">
                <a:moveTo>
                  <a:pt x="0" y="161543"/>
                </a:moveTo>
                <a:lnTo>
                  <a:pt x="161544" y="0"/>
                </a:lnTo>
              </a:path>
            </a:pathLst>
          </a:custGeom>
          <a:noFill/>
          <a:ln w="762">
            <a:solidFill>
              <a:srgbClr val="4ec5c5"/>
            </a:solidFill>
            <a:round/>
          </a:ln>
        </p:spPr>
        <p:style>
          <a:lnRef idx="0"/>
          <a:fillRef idx="0"/>
          <a:effectRef idx="0"/>
          <a:fontRef idx="minor"/>
        </p:style>
      </p:sp>
      <p:sp>
        <p:nvSpPr>
          <p:cNvPr id="4676" name="CustomShape 4533"/>
          <p:cNvSpPr/>
          <p:nvPr/>
        </p:nvSpPr>
        <p:spPr>
          <a:xfrm>
            <a:off x="6454800" y="4262040"/>
            <a:ext cx="166680" cy="164160"/>
          </a:xfrm>
          <a:custGeom>
            <a:avLst/>
            <a:gdLst/>
            <a:ahLst/>
            <a:rect l="l" t="t" r="r" b="b"/>
            <a:pathLst>
              <a:path w="166878" h="164591">
                <a:moveTo>
                  <a:pt x="5334" y="161543"/>
                </a:moveTo>
                <a:lnTo>
                  <a:pt x="166878" y="0"/>
                </a:lnTo>
                <a:lnTo>
                  <a:pt x="161544" y="3047"/>
                </a:lnTo>
                <a:lnTo>
                  <a:pt x="0" y="164591"/>
                </a:lnTo>
                <a:lnTo>
                  <a:pt x="5334" y="161543"/>
                </a:lnTo>
                <a:close/>
              </a:path>
            </a:pathLst>
          </a:custGeom>
          <a:solidFill>
            <a:srgbClr val="4cbdbd"/>
          </a:solidFill>
          <a:ln w="0">
            <a:noFill/>
          </a:ln>
        </p:spPr>
        <p:style>
          <a:lnRef idx="0"/>
          <a:fillRef idx="0"/>
          <a:effectRef idx="0"/>
          <a:fontRef idx="minor"/>
        </p:style>
      </p:sp>
      <p:sp>
        <p:nvSpPr>
          <p:cNvPr id="4677" name="CustomShape 4534"/>
          <p:cNvSpPr/>
          <p:nvPr/>
        </p:nvSpPr>
        <p:spPr>
          <a:xfrm>
            <a:off x="6460200" y="4262040"/>
            <a:ext cx="161280" cy="161280"/>
          </a:xfrm>
          <a:custGeom>
            <a:avLst/>
            <a:gdLst/>
            <a:ahLst/>
            <a:rect l="l" t="t" r="r" b="b"/>
            <a:pathLst>
              <a:path w="161544" h="161544">
                <a:moveTo>
                  <a:pt x="0" y="161543"/>
                </a:moveTo>
                <a:lnTo>
                  <a:pt x="161544" y="0"/>
                </a:lnTo>
              </a:path>
            </a:pathLst>
          </a:custGeom>
          <a:noFill/>
          <a:ln w="762">
            <a:solidFill>
              <a:srgbClr val="4cbdbd"/>
            </a:solidFill>
            <a:round/>
          </a:ln>
        </p:spPr>
        <p:style>
          <a:lnRef idx="0"/>
          <a:fillRef idx="0"/>
          <a:effectRef idx="0"/>
          <a:fontRef idx="minor"/>
        </p:style>
      </p:sp>
      <p:sp>
        <p:nvSpPr>
          <p:cNvPr id="4678" name="CustomShape 4535"/>
          <p:cNvSpPr/>
          <p:nvPr/>
        </p:nvSpPr>
        <p:spPr>
          <a:xfrm>
            <a:off x="6450480" y="4264920"/>
            <a:ext cx="165600" cy="162720"/>
          </a:xfrm>
          <a:custGeom>
            <a:avLst/>
            <a:gdLst/>
            <a:ahLst/>
            <a:rect l="l" t="t" r="r" b="b"/>
            <a:pathLst>
              <a:path w="166116" h="163067">
                <a:moveTo>
                  <a:pt x="4572" y="161543"/>
                </a:moveTo>
                <a:lnTo>
                  <a:pt x="166116" y="0"/>
                </a:lnTo>
                <a:lnTo>
                  <a:pt x="161544" y="1523"/>
                </a:lnTo>
                <a:lnTo>
                  <a:pt x="0" y="163067"/>
                </a:lnTo>
                <a:lnTo>
                  <a:pt x="4572" y="161543"/>
                </a:lnTo>
                <a:close/>
              </a:path>
            </a:pathLst>
          </a:custGeom>
          <a:solidFill>
            <a:srgbClr val="47b4b4"/>
          </a:solidFill>
          <a:ln w="0">
            <a:noFill/>
          </a:ln>
        </p:spPr>
        <p:style>
          <a:lnRef idx="0"/>
          <a:fillRef idx="0"/>
          <a:effectRef idx="0"/>
          <a:fontRef idx="minor"/>
        </p:style>
      </p:sp>
      <p:sp>
        <p:nvSpPr>
          <p:cNvPr id="4679" name="CustomShape 4536"/>
          <p:cNvSpPr/>
          <p:nvPr/>
        </p:nvSpPr>
        <p:spPr>
          <a:xfrm>
            <a:off x="6454800" y="4264920"/>
            <a:ext cx="161280" cy="161280"/>
          </a:xfrm>
          <a:custGeom>
            <a:avLst/>
            <a:gdLst/>
            <a:ahLst/>
            <a:rect l="l" t="t" r="r" b="b"/>
            <a:pathLst>
              <a:path w="161544" h="161544">
                <a:moveTo>
                  <a:pt x="0" y="161543"/>
                </a:moveTo>
                <a:lnTo>
                  <a:pt x="161544" y="0"/>
                </a:lnTo>
              </a:path>
            </a:pathLst>
          </a:custGeom>
          <a:noFill/>
          <a:ln w="762">
            <a:solidFill>
              <a:srgbClr val="47b4b4"/>
            </a:solidFill>
            <a:round/>
          </a:ln>
        </p:spPr>
        <p:style>
          <a:lnRef idx="0"/>
          <a:fillRef idx="0"/>
          <a:effectRef idx="0"/>
          <a:fontRef idx="minor"/>
        </p:style>
      </p:sp>
      <p:sp>
        <p:nvSpPr>
          <p:cNvPr id="4680" name="CustomShape 4537"/>
          <p:cNvSpPr/>
          <p:nvPr/>
        </p:nvSpPr>
        <p:spPr>
          <a:xfrm>
            <a:off x="6452640" y="426492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7b4b4"/>
          </a:solidFill>
          <a:ln w="0">
            <a:noFill/>
          </a:ln>
        </p:spPr>
        <p:style>
          <a:lnRef idx="0"/>
          <a:fillRef idx="0"/>
          <a:effectRef idx="0"/>
          <a:fontRef idx="minor"/>
        </p:style>
      </p:sp>
      <p:sp>
        <p:nvSpPr>
          <p:cNvPr id="4681" name="CustomShape 4538"/>
          <p:cNvSpPr/>
          <p:nvPr/>
        </p:nvSpPr>
        <p:spPr>
          <a:xfrm>
            <a:off x="6450480" y="426564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5acac"/>
          </a:solidFill>
          <a:ln w="0">
            <a:noFill/>
          </a:ln>
        </p:spPr>
        <p:style>
          <a:lnRef idx="0"/>
          <a:fillRef idx="0"/>
          <a:effectRef idx="0"/>
          <a:fontRef idx="minor"/>
        </p:style>
      </p:sp>
      <p:sp>
        <p:nvSpPr>
          <p:cNvPr id="4682" name="CustomShape 4539"/>
          <p:cNvSpPr/>
          <p:nvPr/>
        </p:nvSpPr>
        <p:spPr>
          <a:xfrm>
            <a:off x="6445080" y="4266360"/>
            <a:ext cx="166680" cy="162000"/>
          </a:xfrm>
          <a:custGeom>
            <a:avLst/>
            <a:gdLst/>
            <a:ahLst/>
            <a:rect l="l" t="t" r="r" b="b"/>
            <a:pathLst>
              <a:path w="166878" h="162305">
                <a:moveTo>
                  <a:pt x="5334" y="161544"/>
                </a:moveTo>
                <a:lnTo>
                  <a:pt x="166878" y="0"/>
                </a:lnTo>
                <a:lnTo>
                  <a:pt x="161544" y="762"/>
                </a:lnTo>
                <a:lnTo>
                  <a:pt x="0" y="162306"/>
                </a:lnTo>
                <a:lnTo>
                  <a:pt x="5334" y="161544"/>
                </a:lnTo>
                <a:close/>
              </a:path>
            </a:pathLst>
          </a:custGeom>
          <a:solidFill>
            <a:srgbClr val="42a7a6"/>
          </a:solidFill>
          <a:ln w="0">
            <a:noFill/>
          </a:ln>
        </p:spPr>
        <p:style>
          <a:lnRef idx="0"/>
          <a:fillRef idx="0"/>
          <a:effectRef idx="0"/>
          <a:fontRef idx="minor"/>
        </p:style>
      </p:sp>
      <p:sp>
        <p:nvSpPr>
          <p:cNvPr id="4683" name="CustomShape 4540"/>
          <p:cNvSpPr/>
          <p:nvPr/>
        </p:nvSpPr>
        <p:spPr>
          <a:xfrm>
            <a:off x="6450480" y="4266360"/>
            <a:ext cx="161280" cy="161280"/>
          </a:xfrm>
          <a:custGeom>
            <a:avLst/>
            <a:gdLst/>
            <a:ahLst/>
            <a:rect l="l" t="t" r="r" b="b"/>
            <a:pathLst>
              <a:path w="161544" h="161544">
                <a:moveTo>
                  <a:pt x="0" y="161544"/>
                </a:moveTo>
                <a:lnTo>
                  <a:pt x="161544" y="0"/>
                </a:lnTo>
              </a:path>
            </a:pathLst>
          </a:custGeom>
          <a:noFill/>
          <a:ln w="762">
            <a:solidFill>
              <a:srgbClr val="42a7a6"/>
            </a:solidFill>
            <a:round/>
          </a:ln>
        </p:spPr>
        <p:style>
          <a:lnRef idx="0"/>
          <a:fillRef idx="0"/>
          <a:effectRef idx="0"/>
          <a:fontRef idx="minor"/>
        </p:style>
      </p:sp>
      <p:sp>
        <p:nvSpPr>
          <p:cNvPr id="4684" name="CustomShape 4541"/>
          <p:cNvSpPr/>
          <p:nvPr/>
        </p:nvSpPr>
        <p:spPr>
          <a:xfrm>
            <a:off x="6447240" y="4266360"/>
            <a:ext cx="164160" cy="162000"/>
          </a:xfrm>
          <a:custGeom>
            <a:avLst/>
            <a:gdLst/>
            <a:ahLst/>
            <a:rect l="l" t="t" r="r" b="b"/>
            <a:pathLst>
              <a:path w="164592" h="162305">
                <a:moveTo>
                  <a:pt x="3048" y="161544"/>
                </a:moveTo>
                <a:lnTo>
                  <a:pt x="164592" y="0"/>
                </a:lnTo>
                <a:lnTo>
                  <a:pt x="162306" y="0"/>
                </a:lnTo>
                <a:lnTo>
                  <a:pt x="0" y="162306"/>
                </a:lnTo>
                <a:lnTo>
                  <a:pt x="3048" y="161544"/>
                </a:lnTo>
                <a:close/>
              </a:path>
            </a:pathLst>
          </a:custGeom>
          <a:solidFill>
            <a:srgbClr val="42a7a6"/>
          </a:solidFill>
          <a:ln w="0">
            <a:noFill/>
          </a:ln>
        </p:spPr>
        <p:style>
          <a:lnRef idx="0"/>
          <a:fillRef idx="0"/>
          <a:effectRef idx="0"/>
          <a:fontRef idx="minor"/>
        </p:style>
      </p:sp>
      <p:sp>
        <p:nvSpPr>
          <p:cNvPr id="4685" name="CustomShape 4542"/>
          <p:cNvSpPr/>
          <p:nvPr/>
        </p:nvSpPr>
        <p:spPr>
          <a:xfrm>
            <a:off x="6445080" y="4266360"/>
            <a:ext cx="164160" cy="162000"/>
          </a:xfrm>
          <a:custGeom>
            <a:avLst/>
            <a:gdLst/>
            <a:ahLst/>
            <a:rect l="l" t="t" r="r" b="b"/>
            <a:pathLst>
              <a:path w="164591" h="162305">
                <a:moveTo>
                  <a:pt x="2286" y="162305"/>
                </a:moveTo>
                <a:lnTo>
                  <a:pt x="164592" y="0"/>
                </a:lnTo>
                <a:lnTo>
                  <a:pt x="161544" y="761"/>
                </a:lnTo>
                <a:lnTo>
                  <a:pt x="0" y="162305"/>
                </a:lnTo>
                <a:lnTo>
                  <a:pt x="2286" y="162305"/>
                </a:lnTo>
                <a:close/>
              </a:path>
            </a:pathLst>
          </a:custGeom>
          <a:solidFill>
            <a:srgbClr val="3f9f9f"/>
          </a:solidFill>
          <a:ln w="0">
            <a:noFill/>
          </a:ln>
        </p:spPr>
        <p:style>
          <a:lnRef idx="0"/>
          <a:fillRef idx="0"/>
          <a:effectRef idx="0"/>
          <a:fontRef idx="minor"/>
        </p:style>
      </p:sp>
      <p:sp>
        <p:nvSpPr>
          <p:cNvPr id="4686" name="CustomShape 4543"/>
          <p:cNvSpPr/>
          <p:nvPr/>
        </p:nvSpPr>
        <p:spPr>
          <a:xfrm>
            <a:off x="6441120" y="4266360"/>
            <a:ext cx="164880" cy="162000"/>
          </a:xfrm>
          <a:custGeom>
            <a:avLst/>
            <a:gdLst/>
            <a:ahLst/>
            <a:rect l="l" t="t" r="r" b="b"/>
            <a:pathLst>
              <a:path w="165354" h="162305">
                <a:moveTo>
                  <a:pt x="3810" y="162305"/>
                </a:moveTo>
                <a:lnTo>
                  <a:pt x="165354" y="761"/>
                </a:lnTo>
                <a:lnTo>
                  <a:pt x="161544" y="0"/>
                </a:lnTo>
                <a:lnTo>
                  <a:pt x="0" y="162305"/>
                </a:lnTo>
                <a:lnTo>
                  <a:pt x="3810" y="162305"/>
                </a:lnTo>
                <a:close/>
              </a:path>
            </a:pathLst>
          </a:custGeom>
          <a:solidFill>
            <a:srgbClr val="3c999a"/>
          </a:solidFill>
          <a:ln w="0">
            <a:noFill/>
          </a:ln>
        </p:spPr>
        <p:style>
          <a:lnRef idx="0"/>
          <a:fillRef idx="0"/>
          <a:effectRef idx="0"/>
          <a:fontRef idx="minor"/>
        </p:style>
      </p:sp>
      <p:sp>
        <p:nvSpPr>
          <p:cNvPr id="4687" name="CustomShape 4544"/>
          <p:cNvSpPr/>
          <p:nvPr/>
        </p:nvSpPr>
        <p:spPr>
          <a:xfrm>
            <a:off x="6445080" y="4267080"/>
            <a:ext cx="161280" cy="161280"/>
          </a:xfrm>
          <a:custGeom>
            <a:avLst/>
            <a:gdLst/>
            <a:ahLst/>
            <a:rect l="l" t="t" r="r" b="b"/>
            <a:pathLst>
              <a:path w="161544" h="161544">
                <a:moveTo>
                  <a:pt x="0" y="161544"/>
                </a:moveTo>
                <a:lnTo>
                  <a:pt x="161544" y="0"/>
                </a:lnTo>
              </a:path>
            </a:pathLst>
          </a:custGeom>
          <a:noFill/>
          <a:ln w="762">
            <a:solidFill>
              <a:srgbClr val="3c999a"/>
            </a:solidFill>
            <a:round/>
          </a:ln>
        </p:spPr>
        <p:style>
          <a:lnRef idx="0"/>
          <a:fillRef idx="0"/>
          <a:effectRef idx="0"/>
          <a:fontRef idx="minor"/>
        </p:style>
      </p:sp>
      <p:sp>
        <p:nvSpPr>
          <p:cNvPr id="4688" name="CustomShape 4545"/>
          <p:cNvSpPr/>
          <p:nvPr/>
        </p:nvSpPr>
        <p:spPr>
          <a:xfrm>
            <a:off x="6443640" y="42670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3c999a"/>
          </a:solidFill>
          <a:ln w="0">
            <a:noFill/>
          </a:ln>
        </p:spPr>
        <p:style>
          <a:lnRef idx="0"/>
          <a:fillRef idx="0"/>
          <a:effectRef idx="0"/>
          <a:fontRef idx="minor"/>
        </p:style>
      </p:sp>
      <p:sp>
        <p:nvSpPr>
          <p:cNvPr id="4689" name="CustomShape 4546"/>
          <p:cNvSpPr/>
          <p:nvPr/>
        </p:nvSpPr>
        <p:spPr>
          <a:xfrm>
            <a:off x="6441120" y="4266360"/>
            <a:ext cx="163440" cy="162000"/>
          </a:xfrm>
          <a:custGeom>
            <a:avLst/>
            <a:gdLst/>
            <a:ahLst/>
            <a:rect l="l" t="t" r="r" b="b"/>
            <a:pathLst>
              <a:path w="163830" h="162305">
                <a:moveTo>
                  <a:pt x="2286" y="162305"/>
                </a:moveTo>
                <a:lnTo>
                  <a:pt x="163830" y="761"/>
                </a:lnTo>
                <a:lnTo>
                  <a:pt x="161544" y="0"/>
                </a:lnTo>
                <a:lnTo>
                  <a:pt x="0" y="162305"/>
                </a:lnTo>
                <a:lnTo>
                  <a:pt x="2286" y="162305"/>
                </a:lnTo>
                <a:close/>
              </a:path>
            </a:pathLst>
          </a:custGeom>
          <a:solidFill>
            <a:srgbClr val="3d9d9d"/>
          </a:solidFill>
          <a:ln w="0">
            <a:noFill/>
          </a:ln>
        </p:spPr>
        <p:style>
          <a:lnRef idx="0"/>
          <a:fillRef idx="0"/>
          <a:effectRef idx="0"/>
          <a:fontRef idx="minor"/>
        </p:style>
      </p:sp>
      <p:sp>
        <p:nvSpPr>
          <p:cNvPr id="4690" name="CustomShape 4547"/>
          <p:cNvSpPr/>
          <p:nvPr/>
        </p:nvSpPr>
        <p:spPr>
          <a:xfrm>
            <a:off x="6437520" y="4265640"/>
            <a:ext cx="164880" cy="162720"/>
          </a:xfrm>
          <a:custGeom>
            <a:avLst/>
            <a:gdLst/>
            <a:ahLst/>
            <a:rect l="l" t="t" r="r" b="b"/>
            <a:pathLst>
              <a:path w="165354" h="163067">
                <a:moveTo>
                  <a:pt x="3810" y="163068"/>
                </a:moveTo>
                <a:lnTo>
                  <a:pt x="165354" y="762"/>
                </a:lnTo>
                <a:lnTo>
                  <a:pt x="161544" y="0"/>
                </a:lnTo>
                <a:lnTo>
                  <a:pt x="0" y="162306"/>
                </a:lnTo>
                <a:lnTo>
                  <a:pt x="3810" y="163068"/>
                </a:lnTo>
                <a:close/>
              </a:path>
            </a:pathLst>
          </a:custGeom>
          <a:solidFill>
            <a:srgbClr val="3fa0a0"/>
          </a:solidFill>
          <a:ln w="0">
            <a:noFill/>
          </a:ln>
        </p:spPr>
        <p:style>
          <a:lnRef idx="0"/>
          <a:fillRef idx="0"/>
          <a:effectRef idx="0"/>
          <a:fontRef idx="minor"/>
        </p:style>
      </p:sp>
      <p:sp>
        <p:nvSpPr>
          <p:cNvPr id="4691" name="CustomShape 4548"/>
          <p:cNvSpPr/>
          <p:nvPr/>
        </p:nvSpPr>
        <p:spPr>
          <a:xfrm>
            <a:off x="6441120" y="4266360"/>
            <a:ext cx="161280" cy="162000"/>
          </a:xfrm>
          <a:custGeom>
            <a:avLst/>
            <a:gdLst/>
            <a:ahLst/>
            <a:rect l="l" t="t" r="r" b="b"/>
            <a:pathLst>
              <a:path w="161544" h="162305">
                <a:moveTo>
                  <a:pt x="0" y="162305"/>
                </a:moveTo>
                <a:lnTo>
                  <a:pt x="161544" y="0"/>
                </a:lnTo>
              </a:path>
            </a:pathLst>
          </a:custGeom>
          <a:noFill/>
          <a:ln w="762">
            <a:solidFill>
              <a:srgbClr val="3fa0a0"/>
            </a:solidFill>
            <a:round/>
          </a:ln>
        </p:spPr>
        <p:style>
          <a:lnRef idx="0"/>
          <a:fillRef idx="0"/>
          <a:effectRef idx="0"/>
          <a:fontRef idx="minor"/>
        </p:style>
      </p:sp>
      <p:sp>
        <p:nvSpPr>
          <p:cNvPr id="4692" name="CustomShape 4549"/>
          <p:cNvSpPr/>
          <p:nvPr/>
        </p:nvSpPr>
        <p:spPr>
          <a:xfrm>
            <a:off x="6439680" y="426636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3fa0a0"/>
          </a:solidFill>
          <a:ln w="0">
            <a:noFill/>
          </a:ln>
        </p:spPr>
        <p:style>
          <a:lnRef idx="0"/>
          <a:fillRef idx="0"/>
          <a:effectRef idx="0"/>
          <a:fontRef idx="minor"/>
        </p:style>
      </p:sp>
      <p:sp>
        <p:nvSpPr>
          <p:cNvPr id="4693" name="CustomShape 4550"/>
          <p:cNvSpPr/>
          <p:nvPr/>
        </p:nvSpPr>
        <p:spPr>
          <a:xfrm>
            <a:off x="6438240" y="42663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0a3a3"/>
          </a:solidFill>
          <a:ln w="0">
            <a:noFill/>
          </a:ln>
        </p:spPr>
        <p:style>
          <a:lnRef idx="0"/>
          <a:fillRef idx="0"/>
          <a:effectRef idx="0"/>
          <a:fontRef idx="minor"/>
        </p:style>
      </p:sp>
      <p:sp>
        <p:nvSpPr>
          <p:cNvPr id="4694" name="CustomShape 4551"/>
          <p:cNvSpPr/>
          <p:nvPr/>
        </p:nvSpPr>
        <p:spPr>
          <a:xfrm>
            <a:off x="6437520" y="4265640"/>
            <a:ext cx="162000" cy="162000"/>
          </a:xfrm>
          <a:custGeom>
            <a:avLst/>
            <a:gdLst/>
            <a:ahLst/>
            <a:rect l="l" t="t" r="r" b="b"/>
            <a:pathLst>
              <a:path w="162306" h="162305">
                <a:moveTo>
                  <a:pt x="762" y="162305"/>
                </a:moveTo>
                <a:lnTo>
                  <a:pt x="162306" y="761"/>
                </a:lnTo>
                <a:lnTo>
                  <a:pt x="161544" y="0"/>
                </a:lnTo>
                <a:lnTo>
                  <a:pt x="0" y="162305"/>
                </a:lnTo>
                <a:lnTo>
                  <a:pt x="762" y="162305"/>
                </a:lnTo>
                <a:close/>
              </a:path>
            </a:pathLst>
          </a:custGeom>
          <a:solidFill>
            <a:srgbClr val="41a7a6"/>
          </a:solidFill>
          <a:ln w="0">
            <a:noFill/>
          </a:ln>
        </p:spPr>
        <p:style>
          <a:lnRef idx="0"/>
          <a:fillRef idx="0"/>
          <a:effectRef idx="0"/>
          <a:fontRef idx="minor"/>
        </p:style>
      </p:sp>
      <p:sp>
        <p:nvSpPr>
          <p:cNvPr id="4695" name="CustomShape 4552"/>
          <p:cNvSpPr/>
          <p:nvPr/>
        </p:nvSpPr>
        <p:spPr>
          <a:xfrm>
            <a:off x="6433560" y="4264920"/>
            <a:ext cx="164880" cy="162720"/>
          </a:xfrm>
          <a:custGeom>
            <a:avLst/>
            <a:gdLst/>
            <a:ahLst/>
            <a:rect l="l" t="t" r="r" b="b"/>
            <a:pathLst>
              <a:path w="165354" h="163067">
                <a:moveTo>
                  <a:pt x="3810" y="163068"/>
                </a:moveTo>
                <a:lnTo>
                  <a:pt x="165354" y="762"/>
                </a:lnTo>
                <a:lnTo>
                  <a:pt x="161544" y="0"/>
                </a:lnTo>
                <a:lnTo>
                  <a:pt x="0" y="161544"/>
                </a:lnTo>
                <a:lnTo>
                  <a:pt x="3810" y="163068"/>
                </a:lnTo>
                <a:close/>
              </a:path>
            </a:pathLst>
          </a:custGeom>
          <a:solidFill>
            <a:srgbClr val="44abab"/>
          </a:solidFill>
          <a:ln w="0">
            <a:noFill/>
          </a:ln>
        </p:spPr>
        <p:style>
          <a:lnRef idx="0"/>
          <a:fillRef idx="0"/>
          <a:effectRef idx="0"/>
          <a:fontRef idx="minor"/>
        </p:style>
      </p:sp>
      <p:sp>
        <p:nvSpPr>
          <p:cNvPr id="4696" name="CustomShape 4553"/>
          <p:cNvSpPr/>
          <p:nvPr/>
        </p:nvSpPr>
        <p:spPr>
          <a:xfrm>
            <a:off x="6437520" y="4265640"/>
            <a:ext cx="161280" cy="162000"/>
          </a:xfrm>
          <a:custGeom>
            <a:avLst/>
            <a:gdLst/>
            <a:ahLst/>
            <a:rect l="l" t="t" r="r" b="b"/>
            <a:pathLst>
              <a:path w="161544" h="162305">
                <a:moveTo>
                  <a:pt x="0" y="162305"/>
                </a:moveTo>
                <a:lnTo>
                  <a:pt x="161544" y="0"/>
                </a:lnTo>
              </a:path>
            </a:pathLst>
          </a:custGeom>
          <a:noFill/>
          <a:ln w="762">
            <a:solidFill>
              <a:srgbClr val="44abab"/>
            </a:solidFill>
            <a:round/>
          </a:ln>
        </p:spPr>
        <p:style>
          <a:lnRef idx="0"/>
          <a:fillRef idx="0"/>
          <a:effectRef idx="0"/>
          <a:fontRef idx="minor"/>
        </p:style>
      </p:sp>
      <p:sp>
        <p:nvSpPr>
          <p:cNvPr id="4697" name="CustomShape 4554"/>
          <p:cNvSpPr/>
          <p:nvPr/>
        </p:nvSpPr>
        <p:spPr>
          <a:xfrm>
            <a:off x="6435720" y="426564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4abab"/>
          </a:solidFill>
          <a:ln w="0">
            <a:noFill/>
          </a:ln>
        </p:spPr>
        <p:style>
          <a:lnRef idx="0"/>
          <a:fillRef idx="0"/>
          <a:effectRef idx="0"/>
          <a:fontRef idx="minor"/>
        </p:style>
      </p:sp>
      <p:sp>
        <p:nvSpPr>
          <p:cNvPr id="4698" name="CustomShape 4555"/>
          <p:cNvSpPr/>
          <p:nvPr/>
        </p:nvSpPr>
        <p:spPr>
          <a:xfrm>
            <a:off x="6434280" y="426492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5adad"/>
          </a:solidFill>
          <a:ln w="0">
            <a:noFill/>
          </a:ln>
        </p:spPr>
        <p:style>
          <a:lnRef idx="0"/>
          <a:fillRef idx="0"/>
          <a:effectRef idx="0"/>
          <a:fontRef idx="minor"/>
        </p:style>
      </p:sp>
      <p:sp>
        <p:nvSpPr>
          <p:cNvPr id="4699" name="CustomShape 4556"/>
          <p:cNvSpPr/>
          <p:nvPr/>
        </p:nvSpPr>
        <p:spPr>
          <a:xfrm>
            <a:off x="6433560" y="4264920"/>
            <a:ext cx="162720" cy="161280"/>
          </a:xfrm>
          <a:custGeom>
            <a:avLst/>
            <a:gdLst/>
            <a:ahLst/>
            <a:rect l="l" t="t" r="r" b="b"/>
            <a:pathLst>
              <a:path w="163067" h="161544">
                <a:moveTo>
                  <a:pt x="762" y="161543"/>
                </a:moveTo>
                <a:lnTo>
                  <a:pt x="163068" y="0"/>
                </a:lnTo>
                <a:lnTo>
                  <a:pt x="161544" y="0"/>
                </a:lnTo>
                <a:lnTo>
                  <a:pt x="0" y="161543"/>
                </a:lnTo>
                <a:lnTo>
                  <a:pt x="762" y="161543"/>
                </a:lnTo>
                <a:close/>
              </a:path>
            </a:pathLst>
          </a:custGeom>
          <a:solidFill>
            <a:srgbClr val="46b0b0"/>
          </a:solidFill>
          <a:ln w="0">
            <a:noFill/>
          </a:ln>
        </p:spPr>
        <p:style>
          <a:lnRef idx="0"/>
          <a:fillRef idx="0"/>
          <a:effectRef idx="0"/>
          <a:fontRef idx="minor"/>
        </p:style>
      </p:sp>
      <p:sp>
        <p:nvSpPr>
          <p:cNvPr id="4700" name="CustomShape 4557"/>
          <p:cNvSpPr/>
          <p:nvPr/>
        </p:nvSpPr>
        <p:spPr>
          <a:xfrm>
            <a:off x="6429600" y="4262760"/>
            <a:ext cx="164880" cy="163440"/>
          </a:xfrm>
          <a:custGeom>
            <a:avLst/>
            <a:gdLst/>
            <a:ahLst/>
            <a:rect l="l" t="t" r="r" b="b"/>
            <a:pathLst>
              <a:path w="165354" h="163829">
                <a:moveTo>
                  <a:pt x="3810" y="163830"/>
                </a:moveTo>
                <a:lnTo>
                  <a:pt x="165354" y="2286"/>
                </a:lnTo>
                <a:lnTo>
                  <a:pt x="161544" y="0"/>
                </a:lnTo>
                <a:lnTo>
                  <a:pt x="0" y="161544"/>
                </a:lnTo>
                <a:lnTo>
                  <a:pt x="3810" y="163830"/>
                </a:lnTo>
                <a:close/>
              </a:path>
            </a:pathLst>
          </a:custGeom>
          <a:solidFill>
            <a:srgbClr val="47b5b5"/>
          </a:solidFill>
          <a:ln w="0">
            <a:noFill/>
          </a:ln>
        </p:spPr>
        <p:style>
          <a:lnRef idx="0"/>
          <a:fillRef idx="0"/>
          <a:effectRef idx="0"/>
          <a:fontRef idx="minor"/>
        </p:style>
      </p:sp>
      <p:sp>
        <p:nvSpPr>
          <p:cNvPr id="4701" name="CustomShape 4558"/>
          <p:cNvSpPr/>
          <p:nvPr/>
        </p:nvSpPr>
        <p:spPr>
          <a:xfrm>
            <a:off x="6433560" y="4264920"/>
            <a:ext cx="161280" cy="161280"/>
          </a:xfrm>
          <a:custGeom>
            <a:avLst/>
            <a:gdLst/>
            <a:ahLst/>
            <a:rect l="l" t="t" r="r" b="b"/>
            <a:pathLst>
              <a:path w="161544" h="161544">
                <a:moveTo>
                  <a:pt x="0" y="161543"/>
                </a:moveTo>
                <a:lnTo>
                  <a:pt x="161544" y="0"/>
                </a:lnTo>
              </a:path>
            </a:pathLst>
          </a:custGeom>
          <a:noFill/>
          <a:ln w="762">
            <a:solidFill>
              <a:srgbClr val="47b5b5"/>
            </a:solidFill>
            <a:round/>
          </a:ln>
        </p:spPr>
        <p:style>
          <a:lnRef idx="0"/>
          <a:fillRef idx="0"/>
          <a:effectRef idx="0"/>
          <a:fontRef idx="minor"/>
        </p:style>
      </p:sp>
      <p:sp>
        <p:nvSpPr>
          <p:cNvPr id="4702" name="CustomShape 4559"/>
          <p:cNvSpPr/>
          <p:nvPr/>
        </p:nvSpPr>
        <p:spPr>
          <a:xfrm>
            <a:off x="6432120" y="42642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7b5b5"/>
          </a:solidFill>
          <a:ln w="0">
            <a:noFill/>
          </a:ln>
        </p:spPr>
        <p:style>
          <a:lnRef idx="0"/>
          <a:fillRef idx="0"/>
          <a:effectRef idx="0"/>
          <a:fontRef idx="minor"/>
        </p:style>
      </p:sp>
      <p:sp>
        <p:nvSpPr>
          <p:cNvPr id="4703" name="CustomShape 4560"/>
          <p:cNvSpPr/>
          <p:nvPr/>
        </p:nvSpPr>
        <p:spPr>
          <a:xfrm>
            <a:off x="6431400" y="426348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8b8b8"/>
          </a:solidFill>
          <a:ln w="0">
            <a:noFill/>
          </a:ln>
        </p:spPr>
        <p:style>
          <a:lnRef idx="0"/>
          <a:fillRef idx="0"/>
          <a:effectRef idx="0"/>
          <a:fontRef idx="minor"/>
        </p:style>
      </p:sp>
      <p:sp>
        <p:nvSpPr>
          <p:cNvPr id="4704" name="CustomShape 4561"/>
          <p:cNvSpPr/>
          <p:nvPr/>
        </p:nvSpPr>
        <p:spPr>
          <a:xfrm>
            <a:off x="6429600" y="42627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9baba"/>
          </a:solidFill>
          <a:ln w="0">
            <a:noFill/>
          </a:ln>
        </p:spPr>
        <p:style>
          <a:lnRef idx="0"/>
          <a:fillRef idx="0"/>
          <a:effectRef idx="0"/>
          <a:fontRef idx="minor"/>
        </p:style>
      </p:sp>
      <p:sp>
        <p:nvSpPr>
          <p:cNvPr id="4705" name="CustomShape 4562"/>
          <p:cNvSpPr/>
          <p:nvPr/>
        </p:nvSpPr>
        <p:spPr>
          <a:xfrm>
            <a:off x="6426720" y="4260240"/>
            <a:ext cx="164160" cy="163440"/>
          </a:xfrm>
          <a:custGeom>
            <a:avLst/>
            <a:gdLst/>
            <a:ahLst/>
            <a:rect l="l" t="t" r="r" b="b"/>
            <a:pathLst>
              <a:path w="164592" h="163829">
                <a:moveTo>
                  <a:pt x="3048" y="163829"/>
                </a:moveTo>
                <a:lnTo>
                  <a:pt x="164592" y="2285"/>
                </a:lnTo>
                <a:lnTo>
                  <a:pt x="161544" y="0"/>
                </a:lnTo>
                <a:lnTo>
                  <a:pt x="0" y="161543"/>
                </a:lnTo>
                <a:lnTo>
                  <a:pt x="3048" y="163829"/>
                </a:lnTo>
                <a:close/>
              </a:path>
            </a:pathLst>
          </a:custGeom>
          <a:solidFill>
            <a:srgbClr val="4cbebe"/>
          </a:solidFill>
          <a:ln w="0">
            <a:noFill/>
          </a:ln>
        </p:spPr>
        <p:style>
          <a:lnRef idx="0"/>
          <a:fillRef idx="0"/>
          <a:effectRef idx="0"/>
          <a:fontRef idx="minor"/>
        </p:style>
      </p:sp>
      <p:sp>
        <p:nvSpPr>
          <p:cNvPr id="4706" name="CustomShape 4563"/>
          <p:cNvSpPr/>
          <p:nvPr/>
        </p:nvSpPr>
        <p:spPr>
          <a:xfrm>
            <a:off x="6429600" y="4262760"/>
            <a:ext cx="161280" cy="161280"/>
          </a:xfrm>
          <a:custGeom>
            <a:avLst/>
            <a:gdLst/>
            <a:ahLst/>
            <a:rect l="l" t="t" r="r" b="b"/>
            <a:pathLst>
              <a:path w="161544" h="161544">
                <a:moveTo>
                  <a:pt x="0" y="161544"/>
                </a:moveTo>
                <a:lnTo>
                  <a:pt x="161544" y="0"/>
                </a:lnTo>
              </a:path>
            </a:pathLst>
          </a:custGeom>
          <a:noFill/>
          <a:ln w="762">
            <a:solidFill>
              <a:srgbClr val="4cbebe"/>
            </a:solidFill>
            <a:round/>
          </a:ln>
        </p:spPr>
        <p:style>
          <a:lnRef idx="0"/>
          <a:fillRef idx="0"/>
          <a:effectRef idx="0"/>
          <a:fontRef idx="minor"/>
        </p:style>
      </p:sp>
      <p:sp>
        <p:nvSpPr>
          <p:cNvPr id="4707" name="CustomShape 4564"/>
          <p:cNvSpPr/>
          <p:nvPr/>
        </p:nvSpPr>
        <p:spPr>
          <a:xfrm>
            <a:off x="6428880" y="42620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cbebe"/>
          </a:solidFill>
          <a:ln w="0">
            <a:noFill/>
          </a:ln>
        </p:spPr>
        <p:style>
          <a:lnRef idx="0"/>
          <a:fillRef idx="0"/>
          <a:effectRef idx="0"/>
          <a:fontRef idx="minor"/>
        </p:style>
      </p:sp>
      <p:sp>
        <p:nvSpPr>
          <p:cNvPr id="4708" name="CustomShape 4565"/>
          <p:cNvSpPr/>
          <p:nvPr/>
        </p:nvSpPr>
        <p:spPr>
          <a:xfrm>
            <a:off x="6428160" y="42609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4dc1c1"/>
          </a:solidFill>
          <a:ln w="0">
            <a:noFill/>
          </a:ln>
        </p:spPr>
        <p:style>
          <a:lnRef idx="0"/>
          <a:fillRef idx="0"/>
          <a:effectRef idx="0"/>
          <a:fontRef idx="minor"/>
        </p:style>
      </p:sp>
      <p:sp>
        <p:nvSpPr>
          <p:cNvPr id="4709" name="CustomShape 4566"/>
          <p:cNvSpPr/>
          <p:nvPr/>
        </p:nvSpPr>
        <p:spPr>
          <a:xfrm>
            <a:off x="6426720" y="42602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ec4c4"/>
          </a:solidFill>
          <a:ln w="0">
            <a:noFill/>
          </a:ln>
        </p:spPr>
        <p:style>
          <a:lnRef idx="0"/>
          <a:fillRef idx="0"/>
          <a:effectRef idx="0"/>
          <a:fontRef idx="minor"/>
        </p:style>
      </p:sp>
      <p:sp>
        <p:nvSpPr>
          <p:cNvPr id="4710" name="CustomShape 4567"/>
          <p:cNvSpPr/>
          <p:nvPr/>
        </p:nvSpPr>
        <p:spPr>
          <a:xfrm>
            <a:off x="6423480" y="4257360"/>
            <a:ext cx="164160" cy="164160"/>
          </a:xfrm>
          <a:custGeom>
            <a:avLst/>
            <a:gdLst/>
            <a:ahLst/>
            <a:rect l="l" t="t" r="r" b="b"/>
            <a:pathLst>
              <a:path w="164592" h="164591">
                <a:moveTo>
                  <a:pt x="3048" y="164592"/>
                </a:moveTo>
                <a:lnTo>
                  <a:pt x="164592" y="3048"/>
                </a:lnTo>
                <a:lnTo>
                  <a:pt x="161544" y="0"/>
                </a:lnTo>
                <a:lnTo>
                  <a:pt x="0" y="162306"/>
                </a:lnTo>
                <a:lnTo>
                  <a:pt x="3048" y="164592"/>
                </a:lnTo>
                <a:close/>
              </a:path>
            </a:pathLst>
          </a:custGeom>
          <a:solidFill>
            <a:srgbClr val="4fc6c6"/>
          </a:solidFill>
          <a:ln w="0">
            <a:noFill/>
          </a:ln>
        </p:spPr>
        <p:style>
          <a:lnRef idx="0"/>
          <a:fillRef idx="0"/>
          <a:effectRef idx="0"/>
          <a:fontRef idx="minor"/>
        </p:style>
      </p:sp>
      <p:sp>
        <p:nvSpPr>
          <p:cNvPr id="4711" name="CustomShape 4568"/>
          <p:cNvSpPr/>
          <p:nvPr/>
        </p:nvSpPr>
        <p:spPr>
          <a:xfrm>
            <a:off x="6426720" y="4260240"/>
            <a:ext cx="161280" cy="161280"/>
          </a:xfrm>
          <a:custGeom>
            <a:avLst/>
            <a:gdLst/>
            <a:ahLst/>
            <a:rect l="l" t="t" r="r" b="b"/>
            <a:pathLst>
              <a:path w="161544" h="161544">
                <a:moveTo>
                  <a:pt x="0" y="161544"/>
                </a:moveTo>
                <a:lnTo>
                  <a:pt x="161544" y="0"/>
                </a:lnTo>
              </a:path>
            </a:pathLst>
          </a:custGeom>
          <a:noFill/>
          <a:ln w="762">
            <a:solidFill>
              <a:srgbClr val="4fc6c6"/>
            </a:solidFill>
            <a:round/>
          </a:ln>
        </p:spPr>
        <p:style>
          <a:lnRef idx="0"/>
          <a:fillRef idx="0"/>
          <a:effectRef idx="0"/>
          <a:fontRef idx="minor"/>
        </p:style>
      </p:sp>
      <p:sp>
        <p:nvSpPr>
          <p:cNvPr id="4712" name="CustomShape 4569"/>
          <p:cNvSpPr/>
          <p:nvPr/>
        </p:nvSpPr>
        <p:spPr>
          <a:xfrm>
            <a:off x="6426000" y="42595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4fc6c6"/>
          </a:solidFill>
          <a:ln w="0">
            <a:noFill/>
          </a:ln>
        </p:spPr>
        <p:style>
          <a:lnRef idx="0"/>
          <a:fillRef idx="0"/>
          <a:effectRef idx="0"/>
          <a:fontRef idx="minor"/>
        </p:style>
      </p:sp>
      <p:sp>
        <p:nvSpPr>
          <p:cNvPr id="4713" name="CustomShape 4570"/>
          <p:cNvSpPr/>
          <p:nvPr/>
        </p:nvSpPr>
        <p:spPr>
          <a:xfrm>
            <a:off x="6425280" y="425880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0c8c8"/>
          </a:solidFill>
          <a:ln w="0">
            <a:noFill/>
          </a:ln>
        </p:spPr>
        <p:style>
          <a:lnRef idx="0"/>
          <a:fillRef idx="0"/>
          <a:effectRef idx="0"/>
          <a:fontRef idx="minor"/>
        </p:style>
      </p:sp>
      <p:sp>
        <p:nvSpPr>
          <p:cNvPr id="4714" name="CustomShape 4571"/>
          <p:cNvSpPr/>
          <p:nvPr/>
        </p:nvSpPr>
        <p:spPr>
          <a:xfrm>
            <a:off x="6423480" y="4257360"/>
            <a:ext cx="162720" cy="162720"/>
          </a:xfrm>
          <a:custGeom>
            <a:avLst/>
            <a:gdLst/>
            <a:ahLst/>
            <a:rect l="l" t="t" r="r" b="b"/>
            <a:pathLst>
              <a:path w="163068" h="163067">
                <a:moveTo>
                  <a:pt x="1524" y="163067"/>
                </a:moveTo>
                <a:lnTo>
                  <a:pt x="163068" y="1523"/>
                </a:lnTo>
                <a:lnTo>
                  <a:pt x="161544" y="0"/>
                </a:lnTo>
                <a:lnTo>
                  <a:pt x="0" y="162305"/>
                </a:lnTo>
                <a:lnTo>
                  <a:pt x="1524" y="163067"/>
                </a:lnTo>
                <a:close/>
              </a:path>
            </a:pathLst>
          </a:custGeom>
          <a:solidFill>
            <a:srgbClr val="51cbcb"/>
          </a:solidFill>
          <a:ln w="0">
            <a:noFill/>
          </a:ln>
        </p:spPr>
        <p:style>
          <a:lnRef idx="0"/>
          <a:fillRef idx="0"/>
          <a:effectRef idx="0"/>
          <a:fontRef idx="minor"/>
        </p:style>
      </p:sp>
      <p:sp>
        <p:nvSpPr>
          <p:cNvPr id="4715" name="CustomShape 4572"/>
          <p:cNvSpPr/>
          <p:nvPr/>
        </p:nvSpPr>
        <p:spPr>
          <a:xfrm>
            <a:off x="6418440" y="4250520"/>
            <a:ext cx="166680" cy="168840"/>
          </a:xfrm>
          <a:custGeom>
            <a:avLst/>
            <a:gdLst/>
            <a:ahLst/>
            <a:rect l="l" t="t" r="r" b="b"/>
            <a:pathLst>
              <a:path w="166878" h="169163">
                <a:moveTo>
                  <a:pt x="5334" y="169163"/>
                </a:moveTo>
                <a:lnTo>
                  <a:pt x="166878" y="6857"/>
                </a:lnTo>
                <a:lnTo>
                  <a:pt x="161544" y="0"/>
                </a:lnTo>
                <a:lnTo>
                  <a:pt x="0" y="161543"/>
                </a:lnTo>
                <a:lnTo>
                  <a:pt x="5334" y="169163"/>
                </a:lnTo>
                <a:close/>
              </a:path>
            </a:pathLst>
          </a:custGeom>
          <a:solidFill>
            <a:srgbClr val="52cfcf"/>
          </a:solidFill>
          <a:ln w="0">
            <a:noFill/>
          </a:ln>
        </p:spPr>
        <p:style>
          <a:lnRef idx="0"/>
          <a:fillRef idx="0"/>
          <a:effectRef idx="0"/>
          <a:fontRef idx="minor"/>
        </p:style>
      </p:sp>
      <p:sp>
        <p:nvSpPr>
          <p:cNvPr id="4716" name="CustomShape 4573"/>
          <p:cNvSpPr/>
          <p:nvPr/>
        </p:nvSpPr>
        <p:spPr>
          <a:xfrm>
            <a:off x="6423840" y="4257360"/>
            <a:ext cx="161280" cy="162000"/>
          </a:xfrm>
          <a:custGeom>
            <a:avLst/>
            <a:gdLst/>
            <a:ahLst/>
            <a:rect l="l" t="t" r="r" b="b"/>
            <a:pathLst>
              <a:path w="161544" h="162305">
                <a:moveTo>
                  <a:pt x="0" y="162306"/>
                </a:moveTo>
                <a:lnTo>
                  <a:pt x="161544" y="0"/>
                </a:lnTo>
              </a:path>
            </a:pathLst>
          </a:custGeom>
          <a:noFill/>
          <a:ln w="762">
            <a:solidFill>
              <a:srgbClr val="52cfcf"/>
            </a:solidFill>
            <a:round/>
          </a:ln>
        </p:spPr>
        <p:style>
          <a:lnRef idx="0"/>
          <a:fillRef idx="0"/>
          <a:effectRef idx="0"/>
          <a:fontRef idx="minor"/>
        </p:style>
      </p:sp>
      <p:sp>
        <p:nvSpPr>
          <p:cNvPr id="4717" name="CustomShape 4574"/>
          <p:cNvSpPr/>
          <p:nvPr/>
        </p:nvSpPr>
        <p:spPr>
          <a:xfrm>
            <a:off x="6422760" y="4256640"/>
            <a:ext cx="162000" cy="162720"/>
          </a:xfrm>
          <a:custGeom>
            <a:avLst/>
            <a:gdLst/>
            <a:ahLst/>
            <a:rect l="l" t="t" r="r" b="b"/>
            <a:pathLst>
              <a:path w="162306" h="163067">
                <a:moveTo>
                  <a:pt x="762" y="163067"/>
                </a:moveTo>
                <a:lnTo>
                  <a:pt x="162306" y="761"/>
                </a:lnTo>
                <a:lnTo>
                  <a:pt x="161544" y="0"/>
                </a:lnTo>
                <a:lnTo>
                  <a:pt x="0" y="161543"/>
                </a:lnTo>
                <a:lnTo>
                  <a:pt x="762" y="163067"/>
                </a:lnTo>
                <a:close/>
              </a:path>
            </a:pathLst>
          </a:custGeom>
          <a:solidFill>
            <a:srgbClr val="52cfcf"/>
          </a:solidFill>
          <a:ln w="0">
            <a:noFill/>
          </a:ln>
        </p:spPr>
        <p:style>
          <a:lnRef idx="0"/>
          <a:fillRef idx="0"/>
          <a:effectRef idx="0"/>
          <a:fontRef idx="minor"/>
        </p:style>
      </p:sp>
      <p:sp>
        <p:nvSpPr>
          <p:cNvPr id="4718" name="CustomShape 4575"/>
          <p:cNvSpPr/>
          <p:nvPr/>
        </p:nvSpPr>
        <p:spPr>
          <a:xfrm>
            <a:off x="6422760" y="4255920"/>
            <a:ext cx="161280" cy="162000"/>
          </a:xfrm>
          <a:custGeom>
            <a:avLst/>
            <a:gdLst/>
            <a:ahLst/>
            <a:rect l="l" t="t" r="r" b="b"/>
            <a:pathLst>
              <a:path w="161544" h="162305">
                <a:moveTo>
                  <a:pt x="0" y="162306"/>
                </a:moveTo>
                <a:lnTo>
                  <a:pt x="161544" y="762"/>
                </a:lnTo>
                <a:lnTo>
                  <a:pt x="161544" y="0"/>
                </a:lnTo>
                <a:lnTo>
                  <a:pt x="0" y="161544"/>
                </a:lnTo>
                <a:lnTo>
                  <a:pt x="0" y="162306"/>
                </a:lnTo>
                <a:close/>
              </a:path>
            </a:pathLst>
          </a:custGeom>
          <a:solidFill>
            <a:srgbClr val="52d0d0"/>
          </a:solidFill>
          <a:ln w="0">
            <a:noFill/>
          </a:ln>
        </p:spPr>
        <p:style>
          <a:lnRef idx="0"/>
          <a:fillRef idx="0"/>
          <a:effectRef idx="0"/>
          <a:fontRef idx="minor"/>
        </p:style>
      </p:sp>
      <p:sp>
        <p:nvSpPr>
          <p:cNvPr id="4719" name="CustomShape 4576"/>
          <p:cNvSpPr/>
          <p:nvPr/>
        </p:nvSpPr>
        <p:spPr>
          <a:xfrm>
            <a:off x="6422040" y="425484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2d1d1"/>
          </a:solidFill>
          <a:ln w="0">
            <a:noFill/>
          </a:ln>
        </p:spPr>
        <p:style>
          <a:lnRef idx="0"/>
          <a:fillRef idx="0"/>
          <a:effectRef idx="0"/>
          <a:fontRef idx="minor"/>
        </p:style>
      </p:sp>
      <p:sp>
        <p:nvSpPr>
          <p:cNvPr id="4720" name="CustomShape 4577"/>
          <p:cNvSpPr/>
          <p:nvPr/>
        </p:nvSpPr>
        <p:spPr>
          <a:xfrm>
            <a:off x="6421320" y="4254120"/>
            <a:ext cx="162000" cy="162000"/>
          </a:xfrm>
          <a:custGeom>
            <a:avLst/>
            <a:gdLst/>
            <a:ahLst/>
            <a:rect l="l" t="t" r="r" b="b"/>
            <a:pathLst>
              <a:path w="162306" h="162305">
                <a:moveTo>
                  <a:pt x="762" y="162305"/>
                </a:moveTo>
                <a:lnTo>
                  <a:pt x="162306" y="761"/>
                </a:lnTo>
                <a:lnTo>
                  <a:pt x="161544" y="0"/>
                </a:lnTo>
                <a:lnTo>
                  <a:pt x="0" y="161543"/>
                </a:lnTo>
                <a:lnTo>
                  <a:pt x="762" y="162305"/>
                </a:lnTo>
                <a:close/>
              </a:path>
            </a:pathLst>
          </a:custGeom>
          <a:solidFill>
            <a:srgbClr val="53d2d2"/>
          </a:solidFill>
          <a:ln w="0">
            <a:noFill/>
          </a:ln>
        </p:spPr>
        <p:style>
          <a:lnRef idx="0"/>
          <a:fillRef idx="0"/>
          <a:effectRef idx="0"/>
          <a:fontRef idx="minor"/>
        </p:style>
      </p:sp>
      <p:sp>
        <p:nvSpPr>
          <p:cNvPr id="4721" name="CustomShape 4578"/>
          <p:cNvSpPr/>
          <p:nvPr/>
        </p:nvSpPr>
        <p:spPr>
          <a:xfrm>
            <a:off x="6420600" y="4252680"/>
            <a:ext cx="162000" cy="162720"/>
          </a:xfrm>
          <a:custGeom>
            <a:avLst/>
            <a:gdLst/>
            <a:ahLst/>
            <a:rect l="l" t="t" r="r" b="b"/>
            <a:pathLst>
              <a:path w="162306" h="163067">
                <a:moveTo>
                  <a:pt x="762" y="163067"/>
                </a:moveTo>
                <a:lnTo>
                  <a:pt x="162306" y="1523"/>
                </a:lnTo>
                <a:lnTo>
                  <a:pt x="161544" y="0"/>
                </a:lnTo>
                <a:lnTo>
                  <a:pt x="0" y="161543"/>
                </a:lnTo>
                <a:lnTo>
                  <a:pt x="762" y="163067"/>
                </a:lnTo>
                <a:close/>
              </a:path>
            </a:pathLst>
          </a:custGeom>
          <a:solidFill>
            <a:srgbClr val="53d2d2"/>
          </a:solidFill>
          <a:ln w="0">
            <a:noFill/>
          </a:ln>
        </p:spPr>
        <p:style>
          <a:lnRef idx="0"/>
          <a:fillRef idx="0"/>
          <a:effectRef idx="0"/>
          <a:fontRef idx="minor"/>
        </p:style>
      </p:sp>
      <p:sp>
        <p:nvSpPr>
          <p:cNvPr id="4722" name="CustomShape 4579"/>
          <p:cNvSpPr/>
          <p:nvPr/>
        </p:nvSpPr>
        <p:spPr>
          <a:xfrm>
            <a:off x="6419880" y="425196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3d3d3"/>
          </a:solidFill>
          <a:ln w="0">
            <a:noFill/>
          </a:ln>
        </p:spPr>
        <p:style>
          <a:lnRef idx="0"/>
          <a:fillRef idx="0"/>
          <a:effectRef idx="0"/>
          <a:fontRef idx="minor"/>
        </p:style>
      </p:sp>
      <p:sp>
        <p:nvSpPr>
          <p:cNvPr id="4723" name="CustomShape 4580"/>
          <p:cNvSpPr/>
          <p:nvPr/>
        </p:nvSpPr>
        <p:spPr>
          <a:xfrm>
            <a:off x="6419160" y="425124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4d4d4"/>
          </a:solidFill>
          <a:ln w="0">
            <a:noFill/>
          </a:ln>
        </p:spPr>
        <p:style>
          <a:lnRef idx="0"/>
          <a:fillRef idx="0"/>
          <a:effectRef idx="0"/>
          <a:fontRef idx="minor"/>
        </p:style>
      </p:sp>
      <p:sp>
        <p:nvSpPr>
          <p:cNvPr id="4724" name="CustomShape 4581"/>
          <p:cNvSpPr/>
          <p:nvPr/>
        </p:nvSpPr>
        <p:spPr>
          <a:xfrm>
            <a:off x="6418440" y="4250520"/>
            <a:ext cx="162000" cy="162000"/>
          </a:xfrm>
          <a:custGeom>
            <a:avLst/>
            <a:gdLst/>
            <a:ahLst/>
            <a:rect l="l" t="t" r="r" b="b"/>
            <a:pathLst>
              <a:path w="162306" h="162305">
                <a:moveTo>
                  <a:pt x="762" y="162306"/>
                </a:moveTo>
                <a:lnTo>
                  <a:pt x="162306" y="762"/>
                </a:lnTo>
                <a:lnTo>
                  <a:pt x="161544" y="0"/>
                </a:lnTo>
                <a:lnTo>
                  <a:pt x="0" y="161544"/>
                </a:lnTo>
                <a:lnTo>
                  <a:pt x="762" y="162306"/>
                </a:lnTo>
                <a:close/>
              </a:path>
            </a:pathLst>
          </a:custGeom>
          <a:solidFill>
            <a:srgbClr val="54d5d5"/>
          </a:solidFill>
          <a:ln w="0">
            <a:noFill/>
          </a:ln>
        </p:spPr>
        <p:style>
          <a:lnRef idx="0"/>
          <a:fillRef idx="0"/>
          <a:effectRef idx="0"/>
          <a:fontRef idx="minor"/>
        </p:style>
      </p:sp>
      <p:sp>
        <p:nvSpPr>
          <p:cNvPr id="4725" name="CustomShape 4582"/>
          <p:cNvSpPr/>
          <p:nvPr/>
        </p:nvSpPr>
        <p:spPr>
          <a:xfrm>
            <a:off x="6413040" y="4239000"/>
            <a:ext cx="166680" cy="172440"/>
          </a:xfrm>
          <a:custGeom>
            <a:avLst/>
            <a:gdLst/>
            <a:ahLst/>
            <a:rect l="l" t="t" r="r" b="b"/>
            <a:pathLst>
              <a:path w="166878" h="172974">
                <a:moveTo>
                  <a:pt x="5334" y="172974"/>
                </a:moveTo>
                <a:lnTo>
                  <a:pt x="166878" y="11430"/>
                </a:lnTo>
                <a:lnTo>
                  <a:pt x="161544" y="0"/>
                </a:lnTo>
                <a:lnTo>
                  <a:pt x="0" y="161544"/>
                </a:lnTo>
                <a:lnTo>
                  <a:pt x="5334" y="172974"/>
                </a:lnTo>
                <a:close/>
              </a:path>
            </a:pathLst>
          </a:custGeom>
          <a:solidFill>
            <a:srgbClr val="55d6d6"/>
          </a:solidFill>
          <a:ln w="0">
            <a:noFill/>
          </a:ln>
        </p:spPr>
        <p:style>
          <a:lnRef idx="0"/>
          <a:fillRef idx="0"/>
          <a:effectRef idx="0"/>
          <a:fontRef idx="minor"/>
        </p:style>
      </p:sp>
      <p:sp>
        <p:nvSpPr>
          <p:cNvPr id="4726" name="CustomShape 4583"/>
          <p:cNvSpPr/>
          <p:nvPr/>
        </p:nvSpPr>
        <p:spPr>
          <a:xfrm>
            <a:off x="6418440" y="425052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4727" name="CustomShape 4584"/>
          <p:cNvSpPr/>
          <p:nvPr/>
        </p:nvSpPr>
        <p:spPr>
          <a:xfrm>
            <a:off x="6417720" y="4248000"/>
            <a:ext cx="162000" cy="163440"/>
          </a:xfrm>
          <a:custGeom>
            <a:avLst/>
            <a:gdLst/>
            <a:ahLst/>
            <a:rect l="l" t="t" r="r" b="b"/>
            <a:pathLst>
              <a:path w="162306" h="163829">
                <a:moveTo>
                  <a:pt x="762" y="163830"/>
                </a:moveTo>
                <a:lnTo>
                  <a:pt x="162306" y="2286"/>
                </a:lnTo>
                <a:lnTo>
                  <a:pt x="161544" y="0"/>
                </a:lnTo>
                <a:lnTo>
                  <a:pt x="0" y="161544"/>
                </a:lnTo>
                <a:lnTo>
                  <a:pt x="762" y="163830"/>
                </a:lnTo>
                <a:close/>
              </a:path>
            </a:pathLst>
          </a:custGeom>
          <a:solidFill>
            <a:srgbClr val="55d6d6"/>
          </a:solidFill>
          <a:ln w="0">
            <a:noFill/>
          </a:ln>
        </p:spPr>
        <p:style>
          <a:lnRef idx="0"/>
          <a:fillRef idx="0"/>
          <a:effectRef idx="0"/>
          <a:fontRef idx="minor"/>
        </p:style>
      </p:sp>
      <p:sp>
        <p:nvSpPr>
          <p:cNvPr id="4728" name="CustomShape 4585"/>
          <p:cNvSpPr/>
          <p:nvPr/>
        </p:nvSpPr>
        <p:spPr>
          <a:xfrm>
            <a:off x="6415920" y="4245840"/>
            <a:ext cx="162720" cy="163440"/>
          </a:xfrm>
          <a:custGeom>
            <a:avLst/>
            <a:gdLst/>
            <a:ahLst/>
            <a:rect l="l" t="t" r="r" b="b"/>
            <a:pathLst>
              <a:path w="163068" h="163829">
                <a:moveTo>
                  <a:pt x="1524" y="163829"/>
                </a:moveTo>
                <a:lnTo>
                  <a:pt x="163068" y="2285"/>
                </a:lnTo>
                <a:lnTo>
                  <a:pt x="162306" y="0"/>
                </a:lnTo>
                <a:lnTo>
                  <a:pt x="0" y="161543"/>
                </a:lnTo>
                <a:lnTo>
                  <a:pt x="1524" y="163829"/>
                </a:lnTo>
                <a:close/>
              </a:path>
            </a:pathLst>
          </a:custGeom>
          <a:solidFill>
            <a:srgbClr val="55d7d7"/>
          </a:solidFill>
          <a:ln w="0">
            <a:noFill/>
          </a:ln>
        </p:spPr>
        <p:style>
          <a:lnRef idx="0"/>
          <a:fillRef idx="0"/>
          <a:effectRef idx="0"/>
          <a:fontRef idx="minor"/>
        </p:style>
      </p:sp>
      <p:sp>
        <p:nvSpPr>
          <p:cNvPr id="4729" name="CustomShape 4586"/>
          <p:cNvSpPr/>
          <p:nvPr/>
        </p:nvSpPr>
        <p:spPr>
          <a:xfrm>
            <a:off x="6415200" y="4243680"/>
            <a:ext cx="162720" cy="163440"/>
          </a:xfrm>
          <a:custGeom>
            <a:avLst/>
            <a:gdLst/>
            <a:ahLst/>
            <a:rect l="l" t="t" r="r" b="b"/>
            <a:pathLst>
              <a:path w="163067" h="163829">
                <a:moveTo>
                  <a:pt x="762" y="163830"/>
                </a:moveTo>
                <a:lnTo>
                  <a:pt x="163068" y="2286"/>
                </a:lnTo>
                <a:lnTo>
                  <a:pt x="161544" y="0"/>
                </a:lnTo>
                <a:lnTo>
                  <a:pt x="0" y="161544"/>
                </a:lnTo>
                <a:lnTo>
                  <a:pt x="762" y="163830"/>
                </a:lnTo>
                <a:close/>
              </a:path>
            </a:pathLst>
          </a:custGeom>
          <a:solidFill>
            <a:srgbClr val="56d8d8"/>
          </a:solidFill>
          <a:ln w="0">
            <a:noFill/>
          </a:ln>
        </p:spPr>
        <p:style>
          <a:lnRef idx="0"/>
          <a:fillRef idx="0"/>
          <a:effectRef idx="0"/>
          <a:fontRef idx="minor"/>
        </p:style>
      </p:sp>
      <p:sp>
        <p:nvSpPr>
          <p:cNvPr id="4730" name="CustomShape 4587"/>
          <p:cNvSpPr/>
          <p:nvPr/>
        </p:nvSpPr>
        <p:spPr>
          <a:xfrm>
            <a:off x="6414480" y="424116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7dada"/>
          </a:solidFill>
          <a:ln w="0">
            <a:noFill/>
          </a:ln>
        </p:spPr>
        <p:style>
          <a:lnRef idx="0"/>
          <a:fillRef idx="0"/>
          <a:effectRef idx="0"/>
          <a:fontRef idx="minor"/>
        </p:style>
      </p:sp>
      <p:sp>
        <p:nvSpPr>
          <p:cNvPr id="4731" name="CustomShape 4588"/>
          <p:cNvSpPr/>
          <p:nvPr/>
        </p:nvSpPr>
        <p:spPr>
          <a:xfrm>
            <a:off x="6413040" y="4239000"/>
            <a:ext cx="162720" cy="163440"/>
          </a:xfrm>
          <a:custGeom>
            <a:avLst/>
            <a:gdLst/>
            <a:ahLst/>
            <a:rect l="l" t="t" r="r" b="b"/>
            <a:pathLst>
              <a:path w="163068" h="163829">
                <a:moveTo>
                  <a:pt x="1524" y="163829"/>
                </a:moveTo>
                <a:lnTo>
                  <a:pt x="163068" y="2285"/>
                </a:lnTo>
                <a:lnTo>
                  <a:pt x="161544" y="0"/>
                </a:lnTo>
                <a:lnTo>
                  <a:pt x="0" y="161543"/>
                </a:lnTo>
                <a:lnTo>
                  <a:pt x="1524" y="163829"/>
                </a:lnTo>
                <a:close/>
              </a:path>
            </a:pathLst>
          </a:custGeom>
          <a:solidFill>
            <a:srgbClr val="57dbdb"/>
          </a:solidFill>
          <a:ln w="0">
            <a:noFill/>
          </a:ln>
        </p:spPr>
        <p:style>
          <a:lnRef idx="0"/>
          <a:fillRef idx="0"/>
          <a:effectRef idx="0"/>
          <a:fontRef idx="minor"/>
        </p:style>
      </p:sp>
      <p:sp>
        <p:nvSpPr>
          <p:cNvPr id="4732" name="CustomShape 4589"/>
          <p:cNvSpPr/>
          <p:nvPr/>
        </p:nvSpPr>
        <p:spPr>
          <a:xfrm>
            <a:off x="6409080" y="4226760"/>
            <a:ext cx="164880" cy="173520"/>
          </a:xfrm>
          <a:custGeom>
            <a:avLst/>
            <a:gdLst/>
            <a:ahLst/>
            <a:rect l="l" t="t" r="r" b="b"/>
            <a:pathLst>
              <a:path w="165354" h="173736">
                <a:moveTo>
                  <a:pt x="3810" y="173736"/>
                </a:moveTo>
                <a:lnTo>
                  <a:pt x="165354" y="12192"/>
                </a:lnTo>
                <a:lnTo>
                  <a:pt x="161544" y="0"/>
                </a:lnTo>
                <a:lnTo>
                  <a:pt x="0" y="161544"/>
                </a:lnTo>
                <a:lnTo>
                  <a:pt x="3810" y="173736"/>
                </a:lnTo>
                <a:close/>
              </a:path>
            </a:pathLst>
          </a:custGeom>
          <a:solidFill>
            <a:srgbClr val="58dcdc"/>
          </a:solidFill>
          <a:ln w="0">
            <a:noFill/>
          </a:ln>
        </p:spPr>
        <p:style>
          <a:lnRef idx="0"/>
          <a:fillRef idx="0"/>
          <a:effectRef idx="0"/>
          <a:fontRef idx="minor"/>
        </p:style>
      </p:sp>
      <p:sp>
        <p:nvSpPr>
          <p:cNvPr id="4733" name="CustomShape 4590"/>
          <p:cNvSpPr/>
          <p:nvPr/>
        </p:nvSpPr>
        <p:spPr>
          <a:xfrm>
            <a:off x="6413040" y="423900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4734" name="CustomShape 4591"/>
          <p:cNvSpPr/>
          <p:nvPr/>
        </p:nvSpPr>
        <p:spPr>
          <a:xfrm>
            <a:off x="6411600" y="423288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8dcdc"/>
          </a:solidFill>
          <a:ln w="0">
            <a:noFill/>
          </a:ln>
        </p:spPr>
        <p:style>
          <a:lnRef idx="0"/>
          <a:fillRef idx="0"/>
          <a:effectRef idx="0"/>
          <a:fontRef idx="minor"/>
        </p:style>
      </p:sp>
      <p:sp>
        <p:nvSpPr>
          <p:cNvPr id="4735" name="CustomShape 4592"/>
          <p:cNvSpPr/>
          <p:nvPr/>
        </p:nvSpPr>
        <p:spPr>
          <a:xfrm>
            <a:off x="6409080" y="4226760"/>
            <a:ext cx="163440" cy="167400"/>
          </a:xfrm>
          <a:custGeom>
            <a:avLst/>
            <a:gdLst/>
            <a:ahLst/>
            <a:rect l="l" t="t" r="r" b="b"/>
            <a:pathLst>
              <a:path w="163830" h="167639">
                <a:moveTo>
                  <a:pt x="2286" y="167639"/>
                </a:moveTo>
                <a:lnTo>
                  <a:pt x="163830" y="6095"/>
                </a:lnTo>
                <a:lnTo>
                  <a:pt x="161544" y="0"/>
                </a:lnTo>
                <a:lnTo>
                  <a:pt x="0" y="161543"/>
                </a:lnTo>
                <a:lnTo>
                  <a:pt x="2286" y="167639"/>
                </a:lnTo>
                <a:close/>
              </a:path>
            </a:pathLst>
          </a:custGeom>
          <a:solidFill>
            <a:srgbClr val="58dddd"/>
          </a:solidFill>
          <a:ln w="0">
            <a:noFill/>
          </a:ln>
        </p:spPr>
        <p:style>
          <a:lnRef idx="0"/>
          <a:fillRef idx="0"/>
          <a:effectRef idx="0"/>
          <a:fontRef idx="minor"/>
        </p:style>
      </p:sp>
      <p:sp>
        <p:nvSpPr>
          <p:cNvPr id="4736" name="CustomShape 4593"/>
          <p:cNvSpPr/>
          <p:nvPr/>
        </p:nvSpPr>
        <p:spPr>
          <a:xfrm>
            <a:off x="6406920" y="4213800"/>
            <a:ext cx="163440" cy="174240"/>
          </a:xfrm>
          <a:custGeom>
            <a:avLst/>
            <a:gdLst/>
            <a:ahLst/>
            <a:rect l="l" t="t" r="r" b="b"/>
            <a:pathLst>
              <a:path w="163830" h="174498">
                <a:moveTo>
                  <a:pt x="2286" y="174498"/>
                </a:moveTo>
                <a:lnTo>
                  <a:pt x="163830" y="12954"/>
                </a:lnTo>
                <a:lnTo>
                  <a:pt x="161544" y="0"/>
                </a:lnTo>
                <a:lnTo>
                  <a:pt x="0" y="161544"/>
                </a:lnTo>
                <a:lnTo>
                  <a:pt x="2286" y="174498"/>
                </a:lnTo>
                <a:close/>
              </a:path>
            </a:pathLst>
          </a:custGeom>
          <a:solidFill>
            <a:srgbClr val="58dede"/>
          </a:solidFill>
          <a:ln w="0">
            <a:noFill/>
          </a:ln>
        </p:spPr>
        <p:style>
          <a:lnRef idx="0"/>
          <a:fillRef idx="0"/>
          <a:effectRef idx="0"/>
          <a:fontRef idx="minor"/>
        </p:style>
      </p:sp>
      <p:sp>
        <p:nvSpPr>
          <p:cNvPr id="4737" name="CustomShape 4594"/>
          <p:cNvSpPr/>
          <p:nvPr/>
        </p:nvSpPr>
        <p:spPr>
          <a:xfrm>
            <a:off x="6409080" y="422676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4738" name="CustomShape 4595"/>
          <p:cNvSpPr/>
          <p:nvPr/>
        </p:nvSpPr>
        <p:spPr>
          <a:xfrm>
            <a:off x="6408360" y="4219920"/>
            <a:ext cx="162000" cy="168120"/>
          </a:xfrm>
          <a:custGeom>
            <a:avLst/>
            <a:gdLst/>
            <a:ahLst/>
            <a:rect l="l" t="t" r="r" b="b"/>
            <a:pathLst>
              <a:path w="162306" h="168401">
                <a:moveTo>
                  <a:pt x="762" y="168401"/>
                </a:moveTo>
                <a:lnTo>
                  <a:pt x="162306" y="6857"/>
                </a:lnTo>
                <a:lnTo>
                  <a:pt x="161544" y="0"/>
                </a:lnTo>
                <a:lnTo>
                  <a:pt x="0" y="161543"/>
                </a:lnTo>
                <a:lnTo>
                  <a:pt x="762" y="168401"/>
                </a:lnTo>
                <a:close/>
              </a:path>
            </a:pathLst>
          </a:custGeom>
          <a:solidFill>
            <a:srgbClr val="58dede"/>
          </a:solidFill>
          <a:ln w="0">
            <a:noFill/>
          </a:ln>
        </p:spPr>
        <p:style>
          <a:lnRef idx="0"/>
          <a:fillRef idx="0"/>
          <a:effectRef idx="0"/>
          <a:fontRef idx="minor"/>
        </p:style>
      </p:sp>
      <p:sp>
        <p:nvSpPr>
          <p:cNvPr id="4739" name="CustomShape 4596"/>
          <p:cNvSpPr/>
          <p:nvPr/>
        </p:nvSpPr>
        <p:spPr>
          <a:xfrm>
            <a:off x="6406920" y="421380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8dfdf"/>
          </a:solidFill>
          <a:ln w="0">
            <a:noFill/>
          </a:ln>
        </p:spPr>
        <p:style>
          <a:lnRef idx="0"/>
          <a:fillRef idx="0"/>
          <a:effectRef idx="0"/>
          <a:fontRef idx="minor"/>
        </p:style>
      </p:sp>
      <p:sp>
        <p:nvSpPr>
          <p:cNvPr id="4740" name="CustomShape 4597"/>
          <p:cNvSpPr/>
          <p:nvPr/>
        </p:nvSpPr>
        <p:spPr>
          <a:xfrm>
            <a:off x="6406200" y="4199400"/>
            <a:ext cx="162000" cy="175680"/>
          </a:xfrm>
          <a:custGeom>
            <a:avLst/>
            <a:gdLst/>
            <a:ahLst/>
            <a:rect l="l" t="t" r="r" b="b"/>
            <a:pathLst>
              <a:path w="162306" h="176022">
                <a:moveTo>
                  <a:pt x="762" y="176022"/>
                </a:moveTo>
                <a:lnTo>
                  <a:pt x="162306" y="14478"/>
                </a:lnTo>
                <a:lnTo>
                  <a:pt x="161544" y="0"/>
                </a:lnTo>
                <a:lnTo>
                  <a:pt x="0" y="161544"/>
                </a:lnTo>
                <a:lnTo>
                  <a:pt x="762" y="176022"/>
                </a:lnTo>
                <a:close/>
              </a:path>
            </a:pathLst>
          </a:custGeom>
          <a:solidFill>
            <a:srgbClr val="58dfdf"/>
          </a:solidFill>
          <a:ln w="0">
            <a:noFill/>
          </a:ln>
        </p:spPr>
        <p:style>
          <a:lnRef idx="0"/>
          <a:fillRef idx="0"/>
          <a:effectRef idx="0"/>
          <a:fontRef idx="minor"/>
        </p:style>
      </p:sp>
      <p:sp>
        <p:nvSpPr>
          <p:cNvPr id="4741" name="CustomShape 4598"/>
          <p:cNvSpPr/>
          <p:nvPr/>
        </p:nvSpPr>
        <p:spPr>
          <a:xfrm>
            <a:off x="6406920" y="42138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742" name="CustomShape 4599"/>
          <p:cNvSpPr/>
          <p:nvPr/>
        </p:nvSpPr>
        <p:spPr>
          <a:xfrm>
            <a:off x="6406200" y="4181760"/>
            <a:ext cx="162000" cy="178560"/>
          </a:xfrm>
          <a:custGeom>
            <a:avLst/>
            <a:gdLst/>
            <a:ahLst/>
            <a:rect l="l" t="t" r="r" b="b"/>
            <a:pathLst>
              <a:path w="162305" h="179070">
                <a:moveTo>
                  <a:pt x="0" y="179069"/>
                </a:moveTo>
                <a:lnTo>
                  <a:pt x="161544" y="17525"/>
                </a:lnTo>
                <a:lnTo>
                  <a:pt x="162306" y="0"/>
                </a:lnTo>
                <a:lnTo>
                  <a:pt x="761" y="162305"/>
                </a:lnTo>
                <a:lnTo>
                  <a:pt x="0" y="179069"/>
                </a:lnTo>
                <a:close/>
              </a:path>
            </a:pathLst>
          </a:custGeom>
          <a:solidFill>
            <a:srgbClr val="59e0e0"/>
          </a:solidFill>
          <a:ln w="0">
            <a:noFill/>
          </a:ln>
        </p:spPr>
        <p:style>
          <a:lnRef idx="0"/>
          <a:fillRef idx="0"/>
          <a:effectRef idx="0"/>
          <a:fontRef idx="minor"/>
        </p:style>
      </p:sp>
      <p:sp>
        <p:nvSpPr>
          <p:cNvPr id="4743" name="CustomShape 4600"/>
          <p:cNvSpPr/>
          <p:nvPr/>
        </p:nvSpPr>
        <p:spPr>
          <a:xfrm>
            <a:off x="6406200" y="419940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4744" name="CustomShape 4601"/>
          <p:cNvSpPr/>
          <p:nvPr/>
        </p:nvSpPr>
        <p:spPr>
          <a:xfrm>
            <a:off x="6406920" y="4165200"/>
            <a:ext cx="164160" cy="178560"/>
          </a:xfrm>
          <a:custGeom>
            <a:avLst/>
            <a:gdLst/>
            <a:ahLst/>
            <a:rect l="l" t="t" r="r" b="b"/>
            <a:pathLst>
              <a:path w="164592" h="179070">
                <a:moveTo>
                  <a:pt x="0" y="179069"/>
                </a:moveTo>
                <a:lnTo>
                  <a:pt x="161544" y="16763"/>
                </a:lnTo>
                <a:lnTo>
                  <a:pt x="164592" y="0"/>
                </a:lnTo>
                <a:lnTo>
                  <a:pt x="3047" y="161543"/>
                </a:lnTo>
                <a:lnTo>
                  <a:pt x="0" y="179069"/>
                </a:lnTo>
                <a:close/>
              </a:path>
            </a:pathLst>
          </a:custGeom>
          <a:solidFill>
            <a:srgbClr val="58dfdf"/>
          </a:solidFill>
          <a:ln w="0">
            <a:noFill/>
          </a:ln>
        </p:spPr>
        <p:style>
          <a:lnRef idx="0"/>
          <a:fillRef idx="0"/>
          <a:effectRef idx="0"/>
          <a:fontRef idx="minor"/>
        </p:style>
      </p:sp>
      <p:sp>
        <p:nvSpPr>
          <p:cNvPr id="4745" name="CustomShape 4602"/>
          <p:cNvSpPr/>
          <p:nvPr/>
        </p:nvSpPr>
        <p:spPr>
          <a:xfrm>
            <a:off x="6406920" y="4181760"/>
            <a:ext cx="161280" cy="162000"/>
          </a:xfrm>
          <a:custGeom>
            <a:avLst/>
            <a:gdLst/>
            <a:ahLst/>
            <a:rect l="l" t="t" r="r" b="b"/>
            <a:pathLst>
              <a:path w="161544" h="162305">
                <a:moveTo>
                  <a:pt x="0" y="162306"/>
                </a:moveTo>
                <a:lnTo>
                  <a:pt x="161544" y="0"/>
                </a:lnTo>
              </a:path>
            </a:pathLst>
          </a:custGeom>
          <a:noFill/>
          <a:ln w="762">
            <a:solidFill>
              <a:srgbClr val="58dfdf"/>
            </a:solidFill>
            <a:round/>
          </a:ln>
        </p:spPr>
        <p:style>
          <a:lnRef idx="0"/>
          <a:fillRef idx="0"/>
          <a:effectRef idx="0"/>
          <a:fontRef idx="minor"/>
        </p:style>
      </p:sp>
      <p:sp>
        <p:nvSpPr>
          <p:cNvPr id="4746" name="CustomShape 4603"/>
          <p:cNvSpPr/>
          <p:nvPr/>
        </p:nvSpPr>
        <p:spPr>
          <a:xfrm>
            <a:off x="6409800" y="4148280"/>
            <a:ext cx="165600" cy="177840"/>
          </a:xfrm>
          <a:custGeom>
            <a:avLst/>
            <a:gdLst/>
            <a:ahLst/>
            <a:rect l="l" t="t" r="r" b="b"/>
            <a:pathLst>
              <a:path w="166116" h="178308">
                <a:moveTo>
                  <a:pt x="0" y="178307"/>
                </a:moveTo>
                <a:lnTo>
                  <a:pt x="161544" y="16763"/>
                </a:lnTo>
                <a:lnTo>
                  <a:pt x="166116" y="0"/>
                </a:lnTo>
                <a:lnTo>
                  <a:pt x="4571" y="161543"/>
                </a:lnTo>
                <a:lnTo>
                  <a:pt x="0" y="178307"/>
                </a:lnTo>
                <a:close/>
              </a:path>
            </a:pathLst>
          </a:custGeom>
          <a:solidFill>
            <a:srgbClr val="58dfdf"/>
          </a:solidFill>
          <a:ln w="0">
            <a:noFill/>
          </a:ln>
        </p:spPr>
        <p:style>
          <a:lnRef idx="0"/>
          <a:fillRef idx="0"/>
          <a:effectRef idx="0"/>
          <a:fontRef idx="minor"/>
        </p:style>
      </p:sp>
      <p:sp>
        <p:nvSpPr>
          <p:cNvPr id="4747" name="CustomShape 4604"/>
          <p:cNvSpPr/>
          <p:nvPr/>
        </p:nvSpPr>
        <p:spPr>
          <a:xfrm>
            <a:off x="6409800" y="416520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4748" name="CustomShape 4605"/>
          <p:cNvSpPr/>
          <p:nvPr/>
        </p:nvSpPr>
        <p:spPr>
          <a:xfrm>
            <a:off x="6409800" y="4156560"/>
            <a:ext cx="163440" cy="169560"/>
          </a:xfrm>
          <a:custGeom>
            <a:avLst/>
            <a:gdLst/>
            <a:ahLst/>
            <a:rect l="l" t="t" r="r" b="b"/>
            <a:pathLst>
              <a:path w="163829" h="169925">
                <a:moveTo>
                  <a:pt x="0" y="169925"/>
                </a:moveTo>
                <a:lnTo>
                  <a:pt x="161544" y="8381"/>
                </a:lnTo>
                <a:lnTo>
                  <a:pt x="163830" y="0"/>
                </a:lnTo>
                <a:lnTo>
                  <a:pt x="2285" y="161543"/>
                </a:lnTo>
                <a:lnTo>
                  <a:pt x="0" y="169925"/>
                </a:lnTo>
                <a:close/>
              </a:path>
            </a:pathLst>
          </a:custGeom>
          <a:solidFill>
            <a:srgbClr val="58dfdf"/>
          </a:solidFill>
          <a:ln w="0">
            <a:noFill/>
          </a:ln>
        </p:spPr>
        <p:style>
          <a:lnRef idx="0"/>
          <a:fillRef idx="0"/>
          <a:effectRef idx="0"/>
          <a:fontRef idx="minor"/>
        </p:style>
      </p:sp>
      <p:sp>
        <p:nvSpPr>
          <p:cNvPr id="4749" name="CustomShape 4606"/>
          <p:cNvSpPr/>
          <p:nvPr/>
        </p:nvSpPr>
        <p:spPr>
          <a:xfrm>
            <a:off x="6412320" y="4148280"/>
            <a:ext cx="163440" cy="169560"/>
          </a:xfrm>
          <a:custGeom>
            <a:avLst/>
            <a:gdLst/>
            <a:ahLst/>
            <a:rect l="l" t="t" r="r" b="b"/>
            <a:pathLst>
              <a:path w="163829" h="169925">
                <a:moveTo>
                  <a:pt x="0" y="169925"/>
                </a:moveTo>
                <a:lnTo>
                  <a:pt x="161544" y="8381"/>
                </a:lnTo>
                <a:lnTo>
                  <a:pt x="163830" y="0"/>
                </a:lnTo>
                <a:lnTo>
                  <a:pt x="2285" y="161543"/>
                </a:lnTo>
                <a:lnTo>
                  <a:pt x="0" y="169925"/>
                </a:lnTo>
                <a:close/>
              </a:path>
            </a:pathLst>
          </a:custGeom>
          <a:solidFill>
            <a:srgbClr val="57dede"/>
          </a:solidFill>
          <a:ln w="0">
            <a:noFill/>
          </a:ln>
        </p:spPr>
        <p:style>
          <a:lnRef idx="0"/>
          <a:fillRef idx="0"/>
          <a:effectRef idx="0"/>
          <a:fontRef idx="minor"/>
        </p:style>
      </p:sp>
      <p:sp>
        <p:nvSpPr>
          <p:cNvPr id="4750" name="CustomShape 4607"/>
          <p:cNvSpPr/>
          <p:nvPr/>
        </p:nvSpPr>
        <p:spPr>
          <a:xfrm>
            <a:off x="6414480" y="4131720"/>
            <a:ext cx="168120" cy="177840"/>
          </a:xfrm>
          <a:custGeom>
            <a:avLst/>
            <a:gdLst/>
            <a:ahLst/>
            <a:rect l="l" t="t" r="r" b="b"/>
            <a:pathLst>
              <a:path w="168401" h="178308">
                <a:moveTo>
                  <a:pt x="0" y="178307"/>
                </a:moveTo>
                <a:lnTo>
                  <a:pt x="161544" y="16763"/>
                </a:lnTo>
                <a:lnTo>
                  <a:pt x="168402" y="0"/>
                </a:lnTo>
                <a:lnTo>
                  <a:pt x="6095" y="161543"/>
                </a:lnTo>
                <a:lnTo>
                  <a:pt x="0" y="178307"/>
                </a:lnTo>
                <a:close/>
              </a:path>
            </a:pathLst>
          </a:custGeom>
          <a:solidFill>
            <a:srgbClr val="58dddd"/>
          </a:solidFill>
          <a:ln w="0">
            <a:noFill/>
          </a:ln>
        </p:spPr>
        <p:style>
          <a:lnRef idx="0"/>
          <a:fillRef idx="0"/>
          <a:effectRef idx="0"/>
          <a:fontRef idx="minor"/>
        </p:style>
      </p:sp>
      <p:sp>
        <p:nvSpPr>
          <p:cNvPr id="4751" name="CustomShape 4608"/>
          <p:cNvSpPr/>
          <p:nvPr/>
        </p:nvSpPr>
        <p:spPr>
          <a:xfrm>
            <a:off x="6414480" y="414828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4752" name="CustomShape 4609"/>
          <p:cNvSpPr/>
          <p:nvPr/>
        </p:nvSpPr>
        <p:spPr>
          <a:xfrm>
            <a:off x="6414480" y="4140000"/>
            <a:ext cx="164160" cy="169560"/>
          </a:xfrm>
          <a:custGeom>
            <a:avLst/>
            <a:gdLst/>
            <a:ahLst/>
            <a:rect l="l" t="t" r="r" b="b"/>
            <a:pathLst>
              <a:path w="164592" h="169925">
                <a:moveTo>
                  <a:pt x="0" y="169925"/>
                </a:moveTo>
                <a:lnTo>
                  <a:pt x="161544" y="8381"/>
                </a:lnTo>
                <a:lnTo>
                  <a:pt x="164592" y="0"/>
                </a:lnTo>
                <a:lnTo>
                  <a:pt x="3047" y="161543"/>
                </a:lnTo>
                <a:lnTo>
                  <a:pt x="0" y="169925"/>
                </a:lnTo>
                <a:close/>
              </a:path>
            </a:pathLst>
          </a:custGeom>
          <a:solidFill>
            <a:srgbClr val="58dddd"/>
          </a:solidFill>
          <a:ln w="0">
            <a:noFill/>
          </a:ln>
        </p:spPr>
        <p:style>
          <a:lnRef idx="0"/>
          <a:fillRef idx="0"/>
          <a:effectRef idx="0"/>
          <a:fontRef idx="minor"/>
        </p:style>
      </p:sp>
      <p:sp>
        <p:nvSpPr>
          <p:cNvPr id="4753" name="CustomShape 4610"/>
          <p:cNvSpPr/>
          <p:nvPr/>
        </p:nvSpPr>
        <p:spPr>
          <a:xfrm>
            <a:off x="6417720" y="4131720"/>
            <a:ext cx="164880" cy="169560"/>
          </a:xfrm>
          <a:custGeom>
            <a:avLst/>
            <a:gdLst/>
            <a:ahLst/>
            <a:rect l="l" t="t" r="r" b="b"/>
            <a:pathLst>
              <a:path w="165353" h="169925">
                <a:moveTo>
                  <a:pt x="0" y="169925"/>
                </a:moveTo>
                <a:lnTo>
                  <a:pt x="161544" y="8381"/>
                </a:lnTo>
                <a:lnTo>
                  <a:pt x="165354" y="0"/>
                </a:lnTo>
                <a:lnTo>
                  <a:pt x="3047" y="161543"/>
                </a:lnTo>
                <a:lnTo>
                  <a:pt x="0" y="169925"/>
                </a:lnTo>
                <a:close/>
              </a:path>
            </a:pathLst>
          </a:custGeom>
          <a:solidFill>
            <a:srgbClr val="57dcdc"/>
          </a:solidFill>
          <a:ln w="0">
            <a:noFill/>
          </a:ln>
        </p:spPr>
        <p:style>
          <a:lnRef idx="0"/>
          <a:fillRef idx="0"/>
          <a:effectRef idx="0"/>
          <a:fontRef idx="minor"/>
        </p:style>
      </p:sp>
      <p:sp>
        <p:nvSpPr>
          <p:cNvPr id="4754" name="CustomShape 4611"/>
          <p:cNvSpPr/>
          <p:nvPr/>
        </p:nvSpPr>
        <p:spPr>
          <a:xfrm>
            <a:off x="6420600" y="4118760"/>
            <a:ext cx="167400" cy="174240"/>
          </a:xfrm>
          <a:custGeom>
            <a:avLst/>
            <a:gdLst/>
            <a:ahLst/>
            <a:rect l="l" t="t" r="r" b="b"/>
            <a:pathLst>
              <a:path w="167640" h="174498">
                <a:moveTo>
                  <a:pt x="0" y="174498"/>
                </a:moveTo>
                <a:lnTo>
                  <a:pt x="162306" y="12954"/>
                </a:lnTo>
                <a:lnTo>
                  <a:pt x="167640" y="0"/>
                </a:lnTo>
                <a:lnTo>
                  <a:pt x="6095" y="161544"/>
                </a:lnTo>
                <a:lnTo>
                  <a:pt x="0" y="174498"/>
                </a:lnTo>
                <a:close/>
              </a:path>
            </a:pathLst>
          </a:custGeom>
          <a:solidFill>
            <a:srgbClr val="57dbdb"/>
          </a:solidFill>
          <a:ln w="0">
            <a:noFill/>
          </a:ln>
        </p:spPr>
        <p:style>
          <a:lnRef idx="0"/>
          <a:fillRef idx="0"/>
          <a:effectRef idx="0"/>
          <a:fontRef idx="minor"/>
        </p:style>
      </p:sp>
      <p:sp>
        <p:nvSpPr>
          <p:cNvPr id="4755" name="CustomShape 4612"/>
          <p:cNvSpPr/>
          <p:nvPr/>
        </p:nvSpPr>
        <p:spPr>
          <a:xfrm>
            <a:off x="6420600" y="4131720"/>
            <a:ext cx="162000" cy="161280"/>
          </a:xfrm>
          <a:custGeom>
            <a:avLst/>
            <a:gdLst/>
            <a:ahLst/>
            <a:rect l="l" t="t" r="r" b="b"/>
            <a:pathLst>
              <a:path w="162305" h="161544">
                <a:moveTo>
                  <a:pt x="0" y="161543"/>
                </a:moveTo>
                <a:lnTo>
                  <a:pt x="162306" y="0"/>
                </a:lnTo>
              </a:path>
            </a:pathLst>
          </a:custGeom>
          <a:noFill/>
          <a:ln w="762">
            <a:solidFill>
              <a:srgbClr val="57dbdb"/>
            </a:solidFill>
            <a:round/>
          </a:ln>
        </p:spPr>
        <p:style>
          <a:lnRef idx="0"/>
          <a:fillRef idx="0"/>
          <a:effectRef idx="0"/>
          <a:fontRef idx="minor"/>
        </p:style>
      </p:sp>
      <p:sp>
        <p:nvSpPr>
          <p:cNvPr id="4756" name="CustomShape 4613"/>
          <p:cNvSpPr/>
          <p:nvPr/>
        </p:nvSpPr>
        <p:spPr>
          <a:xfrm>
            <a:off x="6420600" y="4124880"/>
            <a:ext cx="164160" cy="168120"/>
          </a:xfrm>
          <a:custGeom>
            <a:avLst/>
            <a:gdLst/>
            <a:ahLst/>
            <a:rect l="l" t="t" r="r" b="b"/>
            <a:pathLst>
              <a:path w="164592" h="168401">
                <a:moveTo>
                  <a:pt x="0" y="168401"/>
                </a:moveTo>
                <a:lnTo>
                  <a:pt x="162306" y="6857"/>
                </a:lnTo>
                <a:lnTo>
                  <a:pt x="164592" y="0"/>
                </a:lnTo>
                <a:lnTo>
                  <a:pt x="3047" y="161543"/>
                </a:lnTo>
                <a:lnTo>
                  <a:pt x="0" y="168401"/>
                </a:lnTo>
                <a:close/>
              </a:path>
            </a:pathLst>
          </a:custGeom>
          <a:solidFill>
            <a:srgbClr val="57dbdb"/>
          </a:solidFill>
          <a:ln w="0">
            <a:noFill/>
          </a:ln>
        </p:spPr>
        <p:style>
          <a:lnRef idx="0"/>
          <a:fillRef idx="0"/>
          <a:effectRef idx="0"/>
          <a:fontRef idx="minor"/>
        </p:style>
      </p:sp>
      <p:sp>
        <p:nvSpPr>
          <p:cNvPr id="4757" name="CustomShape 4614"/>
          <p:cNvSpPr/>
          <p:nvPr/>
        </p:nvSpPr>
        <p:spPr>
          <a:xfrm>
            <a:off x="6423840" y="411876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6dad9"/>
          </a:solidFill>
          <a:ln w="0">
            <a:noFill/>
          </a:ln>
        </p:spPr>
        <p:style>
          <a:lnRef idx="0"/>
          <a:fillRef idx="0"/>
          <a:effectRef idx="0"/>
          <a:fontRef idx="minor"/>
        </p:style>
      </p:sp>
      <p:sp>
        <p:nvSpPr>
          <p:cNvPr id="4758" name="CustomShape 4615"/>
          <p:cNvSpPr/>
          <p:nvPr/>
        </p:nvSpPr>
        <p:spPr>
          <a:xfrm>
            <a:off x="6426720" y="4106520"/>
            <a:ext cx="168120" cy="173520"/>
          </a:xfrm>
          <a:custGeom>
            <a:avLst/>
            <a:gdLst/>
            <a:ahLst/>
            <a:rect l="l" t="t" r="r" b="b"/>
            <a:pathLst>
              <a:path w="168401" h="173736">
                <a:moveTo>
                  <a:pt x="0" y="173736"/>
                </a:moveTo>
                <a:lnTo>
                  <a:pt x="161544" y="12192"/>
                </a:lnTo>
                <a:lnTo>
                  <a:pt x="168402" y="0"/>
                </a:lnTo>
                <a:lnTo>
                  <a:pt x="6857" y="161544"/>
                </a:lnTo>
                <a:lnTo>
                  <a:pt x="0" y="173736"/>
                </a:lnTo>
                <a:close/>
              </a:path>
            </a:pathLst>
          </a:custGeom>
          <a:solidFill>
            <a:srgbClr val="56d8d8"/>
          </a:solidFill>
          <a:ln w="0">
            <a:noFill/>
          </a:ln>
        </p:spPr>
        <p:style>
          <a:lnRef idx="0"/>
          <a:fillRef idx="0"/>
          <a:effectRef idx="0"/>
          <a:fontRef idx="minor"/>
        </p:style>
      </p:sp>
      <p:sp>
        <p:nvSpPr>
          <p:cNvPr id="4759" name="CustomShape 4616"/>
          <p:cNvSpPr/>
          <p:nvPr/>
        </p:nvSpPr>
        <p:spPr>
          <a:xfrm>
            <a:off x="6426720" y="4118760"/>
            <a:ext cx="161280" cy="161280"/>
          </a:xfrm>
          <a:custGeom>
            <a:avLst/>
            <a:gdLst/>
            <a:ahLst/>
            <a:rect l="l" t="t" r="r" b="b"/>
            <a:pathLst>
              <a:path w="161544" h="161544">
                <a:moveTo>
                  <a:pt x="0" y="161543"/>
                </a:moveTo>
                <a:lnTo>
                  <a:pt x="161544" y="0"/>
                </a:lnTo>
              </a:path>
            </a:pathLst>
          </a:custGeom>
          <a:noFill/>
          <a:ln w="762">
            <a:solidFill>
              <a:srgbClr val="56d8d8"/>
            </a:solidFill>
            <a:round/>
          </a:ln>
        </p:spPr>
        <p:style>
          <a:lnRef idx="0"/>
          <a:fillRef idx="0"/>
          <a:effectRef idx="0"/>
          <a:fontRef idx="minor"/>
        </p:style>
      </p:sp>
      <p:sp>
        <p:nvSpPr>
          <p:cNvPr id="4760" name="CustomShape 4617"/>
          <p:cNvSpPr/>
          <p:nvPr/>
        </p:nvSpPr>
        <p:spPr>
          <a:xfrm>
            <a:off x="6426720" y="4112640"/>
            <a:ext cx="164880" cy="167400"/>
          </a:xfrm>
          <a:custGeom>
            <a:avLst/>
            <a:gdLst/>
            <a:ahLst/>
            <a:rect l="l" t="t" r="r" b="b"/>
            <a:pathLst>
              <a:path w="165353" h="167639">
                <a:moveTo>
                  <a:pt x="0" y="167639"/>
                </a:moveTo>
                <a:lnTo>
                  <a:pt x="161544" y="6095"/>
                </a:lnTo>
                <a:lnTo>
                  <a:pt x="165354" y="0"/>
                </a:lnTo>
                <a:lnTo>
                  <a:pt x="3047" y="161543"/>
                </a:lnTo>
                <a:lnTo>
                  <a:pt x="0" y="167639"/>
                </a:lnTo>
                <a:close/>
              </a:path>
            </a:pathLst>
          </a:custGeom>
          <a:solidFill>
            <a:srgbClr val="56d8d8"/>
          </a:solidFill>
          <a:ln w="0">
            <a:noFill/>
          </a:ln>
        </p:spPr>
        <p:style>
          <a:lnRef idx="0"/>
          <a:fillRef idx="0"/>
          <a:effectRef idx="0"/>
          <a:fontRef idx="minor"/>
        </p:style>
      </p:sp>
      <p:sp>
        <p:nvSpPr>
          <p:cNvPr id="4761" name="CustomShape 4618"/>
          <p:cNvSpPr/>
          <p:nvPr/>
        </p:nvSpPr>
        <p:spPr>
          <a:xfrm>
            <a:off x="6429600" y="4106520"/>
            <a:ext cx="164880" cy="167400"/>
          </a:xfrm>
          <a:custGeom>
            <a:avLst/>
            <a:gdLst/>
            <a:ahLst/>
            <a:rect l="l" t="t" r="r" b="b"/>
            <a:pathLst>
              <a:path w="165353" h="167639">
                <a:moveTo>
                  <a:pt x="0" y="167639"/>
                </a:moveTo>
                <a:lnTo>
                  <a:pt x="162306" y="6095"/>
                </a:lnTo>
                <a:lnTo>
                  <a:pt x="165354" y="0"/>
                </a:lnTo>
                <a:lnTo>
                  <a:pt x="3809" y="161543"/>
                </a:lnTo>
                <a:lnTo>
                  <a:pt x="0" y="167639"/>
                </a:lnTo>
                <a:close/>
              </a:path>
            </a:pathLst>
          </a:custGeom>
          <a:solidFill>
            <a:srgbClr val="55d7d7"/>
          </a:solidFill>
          <a:ln w="0">
            <a:noFill/>
          </a:ln>
        </p:spPr>
        <p:style>
          <a:lnRef idx="0"/>
          <a:fillRef idx="0"/>
          <a:effectRef idx="0"/>
          <a:fontRef idx="minor"/>
        </p:style>
      </p:sp>
      <p:sp>
        <p:nvSpPr>
          <p:cNvPr id="4762" name="CustomShape 4619"/>
          <p:cNvSpPr/>
          <p:nvPr/>
        </p:nvSpPr>
        <p:spPr>
          <a:xfrm>
            <a:off x="6433560" y="4094280"/>
            <a:ext cx="168840" cy="173520"/>
          </a:xfrm>
          <a:custGeom>
            <a:avLst/>
            <a:gdLst/>
            <a:ahLst/>
            <a:rect l="l" t="t" r="r" b="b"/>
            <a:pathLst>
              <a:path w="169164" h="173736">
                <a:moveTo>
                  <a:pt x="0" y="173736"/>
                </a:moveTo>
                <a:lnTo>
                  <a:pt x="161544" y="12192"/>
                </a:lnTo>
                <a:lnTo>
                  <a:pt x="169164" y="0"/>
                </a:lnTo>
                <a:lnTo>
                  <a:pt x="7619" y="161544"/>
                </a:lnTo>
                <a:lnTo>
                  <a:pt x="0" y="173736"/>
                </a:lnTo>
                <a:close/>
              </a:path>
            </a:pathLst>
          </a:custGeom>
          <a:solidFill>
            <a:srgbClr val="55d6d6"/>
          </a:solidFill>
          <a:ln w="0">
            <a:noFill/>
          </a:ln>
        </p:spPr>
        <p:style>
          <a:lnRef idx="0"/>
          <a:fillRef idx="0"/>
          <a:effectRef idx="0"/>
          <a:fontRef idx="minor"/>
        </p:style>
      </p:sp>
      <p:sp>
        <p:nvSpPr>
          <p:cNvPr id="4763" name="CustomShape 4620"/>
          <p:cNvSpPr/>
          <p:nvPr/>
        </p:nvSpPr>
        <p:spPr>
          <a:xfrm>
            <a:off x="6433560" y="410652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4764" name="CustomShape 4621"/>
          <p:cNvSpPr/>
          <p:nvPr/>
        </p:nvSpPr>
        <p:spPr>
          <a:xfrm>
            <a:off x="6433560" y="4100400"/>
            <a:ext cx="164880" cy="167400"/>
          </a:xfrm>
          <a:custGeom>
            <a:avLst/>
            <a:gdLst/>
            <a:ahLst/>
            <a:rect l="l" t="t" r="r" b="b"/>
            <a:pathLst>
              <a:path w="165353" h="167639">
                <a:moveTo>
                  <a:pt x="0" y="167639"/>
                </a:moveTo>
                <a:lnTo>
                  <a:pt x="161544" y="6095"/>
                </a:lnTo>
                <a:lnTo>
                  <a:pt x="165354" y="0"/>
                </a:lnTo>
                <a:lnTo>
                  <a:pt x="3809" y="161543"/>
                </a:lnTo>
                <a:lnTo>
                  <a:pt x="0" y="167639"/>
                </a:lnTo>
                <a:close/>
              </a:path>
            </a:pathLst>
          </a:custGeom>
          <a:solidFill>
            <a:srgbClr val="55d6d6"/>
          </a:solidFill>
          <a:ln w="0">
            <a:noFill/>
          </a:ln>
        </p:spPr>
        <p:style>
          <a:lnRef idx="0"/>
          <a:fillRef idx="0"/>
          <a:effectRef idx="0"/>
          <a:fontRef idx="minor"/>
        </p:style>
      </p:sp>
      <p:sp>
        <p:nvSpPr>
          <p:cNvPr id="4765" name="CustomShape 4622"/>
          <p:cNvSpPr/>
          <p:nvPr/>
        </p:nvSpPr>
        <p:spPr>
          <a:xfrm>
            <a:off x="6437520" y="4094280"/>
            <a:ext cx="164880" cy="167400"/>
          </a:xfrm>
          <a:custGeom>
            <a:avLst/>
            <a:gdLst/>
            <a:ahLst/>
            <a:rect l="l" t="t" r="r" b="b"/>
            <a:pathLst>
              <a:path w="165353" h="167639">
                <a:moveTo>
                  <a:pt x="0" y="167639"/>
                </a:moveTo>
                <a:lnTo>
                  <a:pt x="161544" y="6095"/>
                </a:lnTo>
                <a:lnTo>
                  <a:pt x="165354" y="0"/>
                </a:lnTo>
                <a:lnTo>
                  <a:pt x="3809" y="161543"/>
                </a:lnTo>
                <a:lnTo>
                  <a:pt x="0" y="167639"/>
                </a:lnTo>
                <a:close/>
              </a:path>
            </a:pathLst>
          </a:custGeom>
          <a:solidFill>
            <a:srgbClr val="54d5d5"/>
          </a:solidFill>
          <a:ln w="0">
            <a:noFill/>
          </a:ln>
        </p:spPr>
        <p:style>
          <a:lnRef idx="0"/>
          <a:fillRef idx="0"/>
          <a:effectRef idx="0"/>
          <a:fontRef idx="minor"/>
        </p:style>
      </p:sp>
      <p:sp>
        <p:nvSpPr>
          <p:cNvPr id="4766" name="CustomShape 4623"/>
          <p:cNvSpPr/>
          <p:nvPr/>
        </p:nvSpPr>
        <p:spPr>
          <a:xfrm>
            <a:off x="6441120" y="4082040"/>
            <a:ext cx="168840" cy="173520"/>
          </a:xfrm>
          <a:custGeom>
            <a:avLst/>
            <a:gdLst/>
            <a:ahLst/>
            <a:rect l="l" t="t" r="r" b="b"/>
            <a:pathLst>
              <a:path w="169164" h="173736">
                <a:moveTo>
                  <a:pt x="0" y="173736"/>
                </a:moveTo>
                <a:lnTo>
                  <a:pt x="161544" y="12192"/>
                </a:lnTo>
                <a:lnTo>
                  <a:pt x="169164" y="0"/>
                </a:lnTo>
                <a:lnTo>
                  <a:pt x="7619" y="161544"/>
                </a:lnTo>
                <a:lnTo>
                  <a:pt x="0" y="173736"/>
                </a:lnTo>
                <a:close/>
              </a:path>
            </a:pathLst>
          </a:custGeom>
          <a:solidFill>
            <a:srgbClr val="54d4d4"/>
          </a:solidFill>
          <a:ln w="0">
            <a:noFill/>
          </a:ln>
        </p:spPr>
        <p:style>
          <a:lnRef idx="0"/>
          <a:fillRef idx="0"/>
          <a:effectRef idx="0"/>
          <a:fontRef idx="minor"/>
        </p:style>
      </p:sp>
      <p:sp>
        <p:nvSpPr>
          <p:cNvPr id="4767" name="CustomShape 4624"/>
          <p:cNvSpPr/>
          <p:nvPr/>
        </p:nvSpPr>
        <p:spPr>
          <a:xfrm>
            <a:off x="6441120" y="4094280"/>
            <a:ext cx="161280" cy="161280"/>
          </a:xfrm>
          <a:custGeom>
            <a:avLst/>
            <a:gdLst/>
            <a:ahLst/>
            <a:rect l="l" t="t" r="r" b="b"/>
            <a:pathLst>
              <a:path w="161544" h="161544">
                <a:moveTo>
                  <a:pt x="0" y="161543"/>
                </a:moveTo>
                <a:lnTo>
                  <a:pt x="161544" y="0"/>
                </a:lnTo>
              </a:path>
            </a:pathLst>
          </a:custGeom>
          <a:noFill/>
          <a:ln w="762">
            <a:solidFill>
              <a:srgbClr val="54d4d4"/>
            </a:solidFill>
            <a:round/>
          </a:ln>
        </p:spPr>
        <p:style>
          <a:lnRef idx="0"/>
          <a:fillRef idx="0"/>
          <a:effectRef idx="0"/>
          <a:fontRef idx="minor"/>
        </p:style>
      </p:sp>
      <p:sp>
        <p:nvSpPr>
          <p:cNvPr id="4768" name="CustomShape 4625"/>
          <p:cNvSpPr/>
          <p:nvPr/>
        </p:nvSpPr>
        <p:spPr>
          <a:xfrm>
            <a:off x="6441120" y="4088160"/>
            <a:ext cx="164880" cy="167400"/>
          </a:xfrm>
          <a:custGeom>
            <a:avLst/>
            <a:gdLst/>
            <a:ahLst/>
            <a:rect l="l" t="t" r="r" b="b"/>
            <a:pathLst>
              <a:path w="165353" h="167639">
                <a:moveTo>
                  <a:pt x="0" y="167639"/>
                </a:moveTo>
                <a:lnTo>
                  <a:pt x="161544" y="6095"/>
                </a:lnTo>
                <a:lnTo>
                  <a:pt x="165354" y="0"/>
                </a:lnTo>
                <a:lnTo>
                  <a:pt x="3809" y="161543"/>
                </a:lnTo>
                <a:lnTo>
                  <a:pt x="0" y="167639"/>
                </a:lnTo>
                <a:close/>
              </a:path>
            </a:pathLst>
          </a:custGeom>
          <a:solidFill>
            <a:srgbClr val="54d4d4"/>
          </a:solidFill>
          <a:ln w="0">
            <a:noFill/>
          </a:ln>
        </p:spPr>
        <p:style>
          <a:lnRef idx="0"/>
          <a:fillRef idx="0"/>
          <a:effectRef idx="0"/>
          <a:fontRef idx="minor"/>
        </p:style>
      </p:sp>
      <p:sp>
        <p:nvSpPr>
          <p:cNvPr id="4769" name="CustomShape 4626"/>
          <p:cNvSpPr/>
          <p:nvPr/>
        </p:nvSpPr>
        <p:spPr>
          <a:xfrm>
            <a:off x="6445080" y="4082040"/>
            <a:ext cx="164880" cy="167400"/>
          </a:xfrm>
          <a:custGeom>
            <a:avLst/>
            <a:gdLst/>
            <a:ahLst/>
            <a:rect l="l" t="t" r="r" b="b"/>
            <a:pathLst>
              <a:path w="165353" h="167639">
                <a:moveTo>
                  <a:pt x="0" y="167639"/>
                </a:moveTo>
                <a:lnTo>
                  <a:pt x="161544" y="6095"/>
                </a:lnTo>
                <a:lnTo>
                  <a:pt x="165354" y="0"/>
                </a:lnTo>
                <a:lnTo>
                  <a:pt x="3809" y="161543"/>
                </a:lnTo>
                <a:lnTo>
                  <a:pt x="0" y="167639"/>
                </a:lnTo>
                <a:close/>
              </a:path>
            </a:pathLst>
          </a:custGeom>
          <a:solidFill>
            <a:srgbClr val="53d3d3"/>
          </a:solidFill>
          <a:ln w="0">
            <a:noFill/>
          </a:ln>
        </p:spPr>
        <p:style>
          <a:lnRef idx="0"/>
          <a:fillRef idx="0"/>
          <a:effectRef idx="0"/>
          <a:fontRef idx="minor"/>
        </p:style>
      </p:sp>
      <p:sp>
        <p:nvSpPr>
          <p:cNvPr id="4770" name="CustomShape 4627"/>
          <p:cNvSpPr/>
          <p:nvPr/>
        </p:nvSpPr>
        <p:spPr>
          <a:xfrm>
            <a:off x="6448680" y="4070520"/>
            <a:ext cx="170280" cy="172440"/>
          </a:xfrm>
          <a:custGeom>
            <a:avLst/>
            <a:gdLst/>
            <a:ahLst/>
            <a:rect l="l" t="t" r="r" b="b"/>
            <a:pathLst>
              <a:path w="170688" h="172974">
                <a:moveTo>
                  <a:pt x="0" y="172974"/>
                </a:moveTo>
                <a:lnTo>
                  <a:pt x="161544" y="11430"/>
                </a:lnTo>
                <a:lnTo>
                  <a:pt x="170688" y="0"/>
                </a:lnTo>
                <a:lnTo>
                  <a:pt x="9144" y="161544"/>
                </a:lnTo>
                <a:lnTo>
                  <a:pt x="0" y="172974"/>
                </a:lnTo>
                <a:close/>
              </a:path>
            </a:pathLst>
          </a:custGeom>
          <a:solidFill>
            <a:srgbClr val="53d2d2"/>
          </a:solidFill>
          <a:ln w="0">
            <a:noFill/>
          </a:ln>
        </p:spPr>
        <p:style>
          <a:lnRef idx="0"/>
          <a:fillRef idx="0"/>
          <a:effectRef idx="0"/>
          <a:fontRef idx="minor"/>
        </p:style>
      </p:sp>
      <p:sp>
        <p:nvSpPr>
          <p:cNvPr id="4771" name="CustomShape 4628"/>
          <p:cNvSpPr/>
          <p:nvPr/>
        </p:nvSpPr>
        <p:spPr>
          <a:xfrm>
            <a:off x="6448680" y="408204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4772" name="CustomShape 4629"/>
          <p:cNvSpPr/>
          <p:nvPr/>
        </p:nvSpPr>
        <p:spPr>
          <a:xfrm>
            <a:off x="6458040" y="4058280"/>
            <a:ext cx="171000" cy="173520"/>
          </a:xfrm>
          <a:custGeom>
            <a:avLst/>
            <a:gdLst/>
            <a:ahLst/>
            <a:rect l="l" t="t" r="r" b="b"/>
            <a:pathLst>
              <a:path w="171450" h="173736">
                <a:moveTo>
                  <a:pt x="0" y="173736"/>
                </a:moveTo>
                <a:lnTo>
                  <a:pt x="161544" y="12192"/>
                </a:lnTo>
                <a:lnTo>
                  <a:pt x="171450" y="0"/>
                </a:lnTo>
                <a:lnTo>
                  <a:pt x="9906" y="162306"/>
                </a:lnTo>
                <a:lnTo>
                  <a:pt x="0" y="173736"/>
                </a:lnTo>
                <a:close/>
              </a:path>
            </a:pathLst>
          </a:custGeom>
          <a:solidFill>
            <a:srgbClr val="52d1d1"/>
          </a:solidFill>
          <a:ln w="0">
            <a:noFill/>
          </a:ln>
        </p:spPr>
        <p:style>
          <a:lnRef idx="0"/>
          <a:fillRef idx="0"/>
          <a:effectRef idx="0"/>
          <a:fontRef idx="minor"/>
        </p:style>
      </p:sp>
      <p:sp>
        <p:nvSpPr>
          <p:cNvPr id="4773" name="CustomShape 4630"/>
          <p:cNvSpPr/>
          <p:nvPr/>
        </p:nvSpPr>
        <p:spPr>
          <a:xfrm>
            <a:off x="6458040" y="4070520"/>
            <a:ext cx="161280" cy="161280"/>
          </a:xfrm>
          <a:custGeom>
            <a:avLst/>
            <a:gdLst/>
            <a:ahLst/>
            <a:rect l="l" t="t" r="r" b="b"/>
            <a:pathLst>
              <a:path w="161544" h="161544">
                <a:moveTo>
                  <a:pt x="0" y="161544"/>
                </a:moveTo>
                <a:lnTo>
                  <a:pt x="161544" y="0"/>
                </a:lnTo>
              </a:path>
            </a:pathLst>
          </a:custGeom>
          <a:noFill/>
          <a:ln w="762">
            <a:solidFill>
              <a:srgbClr val="52d1d1"/>
            </a:solidFill>
            <a:round/>
          </a:ln>
        </p:spPr>
        <p:style>
          <a:lnRef idx="0"/>
          <a:fillRef idx="0"/>
          <a:effectRef idx="0"/>
          <a:fontRef idx="minor"/>
        </p:style>
      </p:sp>
      <p:sp>
        <p:nvSpPr>
          <p:cNvPr id="4774" name="CustomShape 4631"/>
          <p:cNvSpPr/>
          <p:nvPr/>
        </p:nvSpPr>
        <p:spPr>
          <a:xfrm>
            <a:off x="6467760" y="4047120"/>
            <a:ext cx="171000" cy="173520"/>
          </a:xfrm>
          <a:custGeom>
            <a:avLst/>
            <a:gdLst/>
            <a:ahLst/>
            <a:rect l="l" t="t" r="r" b="b"/>
            <a:pathLst>
              <a:path w="171450" h="173736">
                <a:moveTo>
                  <a:pt x="0" y="173736"/>
                </a:moveTo>
                <a:lnTo>
                  <a:pt x="161544" y="11430"/>
                </a:lnTo>
                <a:lnTo>
                  <a:pt x="171450" y="0"/>
                </a:lnTo>
                <a:lnTo>
                  <a:pt x="9906" y="162306"/>
                </a:lnTo>
                <a:lnTo>
                  <a:pt x="0" y="173736"/>
                </a:lnTo>
                <a:close/>
              </a:path>
            </a:pathLst>
          </a:custGeom>
          <a:solidFill>
            <a:srgbClr val="52cfcf"/>
          </a:solidFill>
          <a:ln w="0">
            <a:noFill/>
          </a:ln>
        </p:spPr>
        <p:style>
          <a:lnRef idx="0"/>
          <a:fillRef idx="0"/>
          <a:effectRef idx="0"/>
          <a:fontRef idx="minor"/>
        </p:style>
      </p:sp>
      <p:sp>
        <p:nvSpPr>
          <p:cNvPr id="4775" name="CustomShape 4632"/>
          <p:cNvSpPr/>
          <p:nvPr/>
        </p:nvSpPr>
        <p:spPr>
          <a:xfrm>
            <a:off x="6467760" y="4058280"/>
            <a:ext cx="161280" cy="162000"/>
          </a:xfrm>
          <a:custGeom>
            <a:avLst/>
            <a:gdLst/>
            <a:ahLst/>
            <a:rect l="l" t="t" r="r" b="b"/>
            <a:pathLst>
              <a:path w="161544" h="162305">
                <a:moveTo>
                  <a:pt x="0" y="162305"/>
                </a:moveTo>
                <a:lnTo>
                  <a:pt x="161544" y="0"/>
                </a:lnTo>
              </a:path>
            </a:pathLst>
          </a:custGeom>
          <a:noFill/>
          <a:ln w="762">
            <a:solidFill>
              <a:srgbClr val="52cfcf"/>
            </a:solidFill>
            <a:round/>
          </a:ln>
        </p:spPr>
        <p:style>
          <a:lnRef idx="0"/>
          <a:fillRef idx="0"/>
          <a:effectRef idx="0"/>
          <a:fontRef idx="minor"/>
        </p:style>
      </p:sp>
      <p:sp>
        <p:nvSpPr>
          <p:cNvPr id="4776" name="CustomShape 4633"/>
          <p:cNvSpPr/>
          <p:nvPr/>
        </p:nvSpPr>
        <p:spPr>
          <a:xfrm>
            <a:off x="6460920" y="3994560"/>
            <a:ext cx="189360" cy="183240"/>
          </a:xfrm>
          <a:custGeom>
            <a:avLst/>
            <a:gdLst/>
            <a:ahLst/>
            <a:rect l="l" t="t" r="r" b="b"/>
            <a:pathLst>
              <a:path w="189738" h="183641">
                <a:moveTo>
                  <a:pt x="28194" y="161544"/>
                </a:moveTo>
                <a:lnTo>
                  <a:pt x="189738" y="0"/>
                </a:lnTo>
                <a:lnTo>
                  <a:pt x="161544" y="21336"/>
                </a:lnTo>
                <a:lnTo>
                  <a:pt x="0" y="183642"/>
                </a:lnTo>
                <a:lnTo>
                  <a:pt x="28194" y="161544"/>
                </a:lnTo>
                <a:close/>
              </a:path>
            </a:pathLst>
          </a:custGeom>
          <a:solidFill>
            <a:srgbClr val="4ec5c5"/>
          </a:solidFill>
          <a:ln w="0">
            <a:noFill/>
          </a:ln>
        </p:spPr>
        <p:style>
          <a:lnRef idx="0"/>
          <a:fillRef idx="0"/>
          <a:effectRef idx="0"/>
          <a:fontRef idx="minor"/>
        </p:style>
      </p:sp>
      <p:sp>
        <p:nvSpPr>
          <p:cNvPr id="4777" name="CustomShape 4634"/>
          <p:cNvSpPr/>
          <p:nvPr/>
        </p:nvSpPr>
        <p:spPr>
          <a:xfrm>
            <a:off x="6489360" y="3994560"/>
            <a:ext cx="161280" cy="161280"/>
          </a:xfrm>
          <a:custGeom>
            <a:avLst/>
            <a:gdLst/>
            <a:ahLst/>
            <a:rect l="l" t="t" r="r" b="b"/>
            <a:pathLst>
              <a:path w="161544" h="161544">
                <a:moveTo>
                  <a:pt x="0" y="161544"/>
                </a:moveTo>
                <a:lnTo>
                  <a:pt x="161544" y="0"/>
                </a:lnTo>
              </a:path>
            </a:pathLst>
          </a:custGeom>
          <a:noFill/>
          <a:ln w="762">
            <a:solidFill>
              <a:srgbClr val="4ec5c5"/>
            </a:solidFill>
            <a:round/>
          </a:ln>
        </p:spPr>
        <p:style>
          <a:lnRef idx="0"/>
          <a:fillRef idx="0"/>
          <a:effectRef idx="0"/>
          <a:fontRef idx="minor"/>
        </p:style>
      </p:sp>
      <p:sp>
        <p:nvSpPr>
          <p:cNvPr id="4778" name="CustomShape 4635"/>
          <p:cNvSpPr/>
          <p:nvPr/>
        </p:nvSpPr>
        <p:spPr>
          <a:xfrm>
            <a:off x="6435720" y="4015800"/>
            <a:ext cx="186480" cy="182520"/>
          </a:xfrm>
          <a:custGeom>
            <a:avLst/>
            <a:gdLst/>
            <a:ahLst/>
            <a:rect l="l" t="t" r="r" b="b"/>
            <a:pathLst>
              <a:path w="186690" h="182879">
                <a:moveTo>
                  <a:pt x="25146" y="162306"/>
                </a:moveTo>
                <a:lnTo>
                  <a:pt x="186690" y="0"/>
                </a:lnTo>
                <a:lnTo>
                  <a:pt x="161544" y="21336"/>
                </a:lnTo>
                <a:lnTo>
                  <a:pt x="0" y="182880"/>
                </a:lnTo>
                <a:lnTo>
                  <a:pt x="25146" y="162306"/>
                </a:lnTo>
                <a:close/>
              </a:path>
            </a:pathLst>
          </a:custGeom>
          <a:solidFill>
            <a:srgbClr val="4fc5c5"/>
          </a:solidFill>
          <a:ln w="0">
            <a:noFill/>
          </a:ln>
        </p:spPr>
        <p:style>
          <a:lnRef idx="0"/>
          <a:fillRef idx="0"/>
          <a:effectRef idx="0"/>
          <a:fontRef idx="minor"/>
        </p:style>
      </p:sp>
      <p:sp>
        <p:nvSpPr>
          <p:cNvPr id="4779" name="CustomShape 4636"/>
          <p:cNvSpPr/>
          <p:nvPr/>
        </p:nvSpPr>
        <p:spPr>
          <a:xfrm>
            <a:off x="6460920" y="4015800"/>
            <a:ext cx="161280" cy="162000"/>
          </a:xfrm>
          <a:custGeom>
            <a:avLst/>
            <a:gdLst/>
            <a:ahLst/>
            <a:rect l="l" t="t" r="r" b="b"/>
            <a:pathLst>
              <a:path w="161544" h="162305">
                <a:moveTo>
                  <a:pt x="0" y="162306"/>
                </a:moveTo>
                <a:lnTo>
                  <a:pt x="161544" y="0"/>
                </a:lnTo>
              </a:path>
            </a:pathLst>
          </a:custGeom>
          <a:noFill/>
          <a:ln w="762">
            <a:solidFill>
              <a:srgbClr val="4fc5c5"/>
            </a:solidFill>
            <a:round/>
          </a:ln>
        </p:spPr>
        <p:style>
          <a:lnRef idx="0"/>
          <a:fillRef idx="0"/>
          <a:effectRef idx="0"/>
          <a:fontRef idx="minor"/>
        </p:style>
      </p:sp>
      <p:sp>
        <p:nvSpPr>
          <p:cNvPr id="4780" name="CustomShape 4637"/>
          <p:cNvSpPr/>
          <p:nvPr/>
        </p:nvSpPr>
        <p:spPr>
          <a:xfrm>
            <a:off x="6413040" y="4037040"/>
            <a:ext cx="183960" cy="180360"/>
          </a:xfrm>
          <a:custGeom>
            <a:avLst/>
            <a:gdLst/>
            <a:ahLst/>
            <a:rect l="l" t="t" r="r" b="b"/>
            <a:pathLst>
              <a:path w="184404" h="180594">
                <a:moveTo>
                  <a:pt x="22860" y="161543"/>
                </a:moveTo>
                <a:lnTo>
                  <a:pt x="184404" y="0"/>
                </a:lnTo>
                <a:lnTo>
                  <a:pt x="161544" y="19049"/>
                </a:lnTo>
                <a:lnTo>
                  <a:pt x="0" y="180593"/>
                </a:lnTo>
                <a:lnTo>
                  <a:pt x="22860" y="161543"/>
                </a:lnTo>
                <a:close/>
              </a:path>
            </a:pathLst>
          </a:custGeom>
          <a:solidFill>
            <a:srgbClr val="4fc5c5"/>
          </a:solidFill>
          <a:ln w="0">
            <a:noFill/>
          </a:ln>
        </p:spPr>
        <p:style>
          <a:lnRef idx="0"/>
          <a:fillRef idx="0"/>
          <a:effectRef idx="0"/>
          <a:fontRef idx="minor"/>
        </p:style>
      </p:sp>
      <p:sp>
        <p:nvSpPr>
          <p:cNvPr id="4781" name="CustomShape 4638"/>
          <p:cNvSpPr/>
          <p:nvPr/>
        </p:nvSpPr>
        <p:spPr>
          <a:xfrm>
            <a:off x="6435720" y="4037040"/>
            <a:ext cx="161280" cy="161280"/>
          </a:xfrm>
          <a:custGeom>
            <a:avLst/>
            <a:gdLst/>
            <a:ahLst/>
            <a:rect l="l" t="t" r="r" b="b"/>
            <a:pathLst>
              <a:path w="161544" h="161544">
                <a:moveTo>
                  <a:pt x="0" y="161543"/>
                </a:moveTo>
                <a:lnTo>
                  <a:pt x="161544" y="0"/>
                </a:lnTo>
              </a:path>
            </a:pathLst>
          </a:custGeom>
          <a:noFill/>
          <a:ln w="762">
            <a:solidFill>
              <a:srgbClr val="4fc5c5"/>
            </a:solidFill>
            <a:round/>
          </a:ln>
        </p:spPr>
        <p:style>
          <a:lnRef idx="0"/>
          <a:fillRef idx="0"/>
          <a:effectRef idx="0"/>
          <a:fontRef idx="minor"/>
        </p:style>
      </p:sp>
      <p:sp>
        <p:nvSpPr>
          <p:cNvPr id="4782" name="CustomShape 4639"/>
          <p:cNvSpPr/>
          <p:nvPr/>
        </p:nvSpPr>
        <p:spPr>
          <a:xfrm>
            <a:off x="6424560" y="4037040"/>
            <a:ext cx="172440" cy="170280"/>
          </a:xfrm>
          <a:custGeom>
            <a:avLst/>
            <a:gdLst/>
            <a:ahLst/>
            <a:rect l="l" t="t" r="r" b="b"/>
            <a:pathLst>
              <a:path w="172974" h="170687">
                <a:moveTo>
                  <a:pt x="11429" y="161543"/>
                </a:moveTo>
                <a:lnTo>
                  <a:pt x="172973" y="0"/>
                </a:lnTo>
                <a:lnTo>
                  <a:pt x="161543" y="9143"/>
                </a:lnTo>
                <a:lnTo>
                  <a:pt x="0" y="170687"/>
                </a:lnTo>
                <a:lnTo>
                  <a:pt x="11429" y="161543"/>
                </a:lnTo>
                <a:close/>
              </a:path>
            </a:pathLst>
          </a:custGeom>
          <a:solidFill>
            <a:srgbClr val="4fc5c5"/>
          </a:solidFill>
          <a:ln w="0">
            <a:noFill/>
          </a:ln>
        </p:spPr>
        <p:style>
          <a:lnRef idx="0"/>
          <a:fillRef idx="0"/>
          <a:effectRef idx="0"/>
          <a:fontRef idx="minor"/>
        </p:style>
      </p:sp>
      <p:sp>
        <p:nvSpPr>
          <p:cNvPr id="4783" name="CustomShape 4640"/>
          <p:cNvSpPr/>
          <p:nvPr/>
        </p:nvSpPr>
        <p:spPr>
          <a:xfrm>
            <a:off x="6413040" y="4046400"/>
            <a:ext cx="172440" cy="171000"/>
          </a:xfrm>
          <a:custGeom>
            <a:avLst/>
            <a:gdLst/>
            <a:ahLst/>
            <a:rect l="l" t="t" r="r" b="b"/>
            <a:pathLst>
              <a:path w="172974" h="171450">
                <a:moveTo>
                  <a:pt x="11429" y="161544"/>
                </a:moveTo>
                <a:lnTo>
                  <a:pt x="172973" y="0"/>
                </a:lnTo>
                <a:lnTo>
                  <a:pt x="161543" y="9906"/>
                </a:lnTo>
                <a:lnTo>
                  <a:pt x="0" y="171450"/>
                </a:lnTo>
                <a:lnTo>
                  <a:pt x="11429" y="161544"/>
                </a:lnTo>
                <a:close/>
              </a:path>
            </a:pathLst>
          </a:custGeom>
          <a:solidFill>
            <a:srgbClr val="4fc6c6"/>
          </a:solidFill>
          <a:ln w="0">
            <a:noFill/>
          </a:ln>
        </p:spPr>
        <p:style>
          <a:lnRef idx="0"/>
          <a:fillRef idx="0"/>
          <a:effectRef idx="0"/>
          <a:fontRef idx="minor"/>
        </p:style>
      </p:sp>
      <p:sp>
        <p:nvSpPr>
          <p:cNvPr id="4784" name="CustomShape 4641"/>
          <p:cNvSpPr/>
          <p:nvPr/>
        </p:nvSpPr>
        <p:spPr>
          <a:xfrm>
            <a:off x="6392520" y="4056120"/>
            <a:ext cx="181800" cy="179640"/>
          </a:xfrm>
          <a:custGeom>
            <a:avLst/>
            <a:gdLst/>
            <a:ahLst/>
            <a:rect l="l" t="t" r="r" b="b"/>
            <a:pathLst>
              <a:path w="182118" h="179832">
                <a:moveTo>
                  <a:pt x="20574" y="161543"/>
                </a:moveTo>
                <a:lnTo>
                  <a:pt x="182118" y="0"/>
                </a:lnTo>
                <a:lnTo>
                  <a:pt x="161544" y="18287"/>
                </a:lnTo>
                <a:lnTo>
                  <a:pt x="0" y="179831"/>
                </a:lnTo>
                <a:lnTo>
                  <a:pt x="20574" y="161543"/>
                </a:lnTo>
                <a:close/>
              </a:path>
            </a:pathLst>
          </a:custGeom>
          <a:solidFill>
            <a:srgbClr val="50c7c7"/>
          </a:solidFill>
          <a:ln w="0">
            <a:noFill/>
          </a:ln>
        </p:spPr>
        <p:style>
          <a:lnRef idx="0"/>
          <a:fillRef idx="0"/>
          <a:effectRef idx="0"/>
          <a:fontRef idx="minor"/>
        </p:style>
      </p:sp>
      <p:sp>
        <p:nvSpPr>
          <p:cNvPr id="4785" name="CustomShape 4642"/>
          <p:cNvSpPr/>
          <p:nvPr/>
        </p:nvSpPr>
        <p:spPr>
          <a:xfrm>
            <a:off x="6413040" y="405612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4786" name="CustomShape 4643"/>
          <p:cNvSpPr/>
          <p:nvPr/>
        </p:nvSpPr>
        <p:spPr>
          <a:xfrm>
            <a:off x="6374880" y="4074480"/>
            <a:ext cx="178560" cy="177840"/>
          </a:xfrm>
          <a:custGeom>
            <a:avLst/>
            <a:gdLst/>
            <a:ahLst/>
            <a:rect l="l" t="t" r="r" b="b"/>
            <a:pathLst>
              <a:path w="179070" h="178308">
                <a:moveTo>
                  <a:pt x="17525" y="161543"/>
                </a:moveTo>
                <a:lnTo>
                  <a:pt x="179069" y="0"/>
                </a:lnTo>
                <a:lnTo>
                  <a:pt x="161543" y="16763"/>
                </a:lnTo>
                <a:lnTo>
                  <a:pt x="0" y="178307"/>
                </a:lnTo>
                <a:lnTo>
                  <a:pt x="17525" y="161543"/>
                </a:lnTo>
                <a:close/>
              </a:path>
            </a:pathLst>
          </a:custGeom>
          <a:solidFill>
            <a:srgbClr val="50c8c8"/>
          </a:solidFill>
          <a:ln w="0">
            <a:noFill/>
          </a:ln>
        </p:spPr>
        <p:style>
          <a:lnRef idx="0"/>
          <a:fillRef idx="0"/>
          <a:effectRef idx="0"/>
          <a:fontRef idx="minor"/>
        </p:style>
      </p:sp>
      <p:sp>
        <p:nvSpPr>
          <p:cNvPr id="4787" name="CustomShape 4644"/>
          <p:cNvSpPr/>
          <p:nvPr/>
        </p:nvSpPr>
        <p:spPr>
          <a:xfrm>
            <a:off x="6392520" y="4074480"/>
            <a:ext cx="161280" cy="161280"/>
          </a:xfrm>
          <a:custGeom>
            <a:avLst/>
            <a:gdLst/>
            <a:ahLst/>
            <a:rect l="l" t="t" r="r" b="b"/>
            <a:pathLst>
              <a:path w="161544" h="161544">
                <a:moveTo>
                  <a:pt x="0" y="161543"/>
                </a:moveTo>
                <a:lnTo>
                  <a:pt x="161544" y="0"/>
                </a:lnTo>
              </a:path>
            </a:pathLst>
          </a:custGeom>
          <a:noFill/>
          <a:ln w="762">
            <a:solidFill>
              <a:srgbClr val="50c8c8"/>
            </a:solidFill>
            <a:round/>
          </a:ln>
        </p:spPr>
        <p:style>
          <a:lnRef idx="0"/>
          <a:fillRef idx="0"/>
          <a:effectRef idx="0"/>
          <a:fontRef idx="minor"/>
        </p:style>
      </p:sp>
      <p:sp>
        <p:nvSpPr>
          <p:cNvPr id="4788" name="CustomShape 4645"/>
          <p:cNvSpPr/>
          <p:nvPr/>
        </p:nvSpPr>
        <p:spPr>
          <a:xfrm>
            <a:off x="6394680" y="3995280"/>
            <a:ext cx="164880" cy="165600"/>
          </a:xfrm>
          <a:custGeom>
            <a:avLst/>
            <a:gdLst/>
            <a:ahLst/>
            <a:rect l="l" t="t" r="r" b="b"/>
            <a:pathLst>
              <a:path w="165353" h="166115">
                <a:moveTo>
                  <a:pt x="161544" y="3810"/>
                </a:moveTo>
                <a:lnTo>
                  <a:pt x="165354" y="0"/>
                </a:lnTo>
                <a:lnTo>
                  <a:pt x="3810" y="161544"/>
                </a:lnTo>
                <a:lnTo>
                  <a:pt x="0" y="166116"/>
                </a:lnTo>
                <a:lnTo>
                  <a:pt x="161544" y="3810"/>
                </a:lnTo>
                <a:close/>
              </a:path>
            </a:pathLst>
          </a:custGeom>
          <a:solidFill>
            <a:srgbClr val="51cbcb"/>
          </a:solidFill>
          <a:ln w="0">
            <a:noFill/>
          </a:ln>
        </p:spPr>
        <p:style>
          <a:lnRef idx="0"/>
          <a:fillRef idx="0"/>
          <a:effectRef idx="0"/>
          <a:fontRef idx="minor"/>
        </p:style>
      </p:sp>
      <p:sp>
        <p:nvSpPr>
          <p:cNvPr id="4789" name="CustomShape 4646"/>
          <p:cNvSpPr/>
          <p:nvPr/>
        </p:nvSpPr>
        <p:spPr>
          <a:xfrm>
            <a:off x="6394680" y="3998880"/>
            <a:ext cx="161280" cy="162000"/>
          </a:xfrm>
          <a:custGeom>
            <a:avLst/>
            <a:gdLst/>
            <a:ahLst/>
            <a:rect l="l" t="t" r="r" b="b"/>
            <a:pathLst>
              <a:path w="161544" h="162305">
                <a:moveTo>
                  <a:pt x="0" y="162305"/>
                </a:moveTo>
                <a:lnTo>
                  <a:pt x="161544" y="0"/>
                </a:lnTo>
              </a:path>
            </a:pathLst>
          </a:custGeom>
          <a:noFill/>
          <a:ln w="762">
            <a:solidFill>
              <a:srgbClr val="51cbcb"/>
            </a:solidFill>
            <a:round/>
          </a:ln>
        </p:spPr>
        <p:style>
          <a:lnRef idx="0"/>
          <a:fillRef idx="0"/>
          <a:effectRef idx="0"/>
          <a:fontRef idx="minor"/>
        </p:style>
      </p:sp>
      <p:sp>
        <p:nvSpPr>
          <p:cNvPr id="4790" name="CustomShape 4647"/>
          <p:cNvSpPr/>
          <p:nvPr/>
        </p:nvSpPr>
        <p:spPr>
          <a:xfrm>
            <a:off x="6398640" y="3989880"/>
            <a:ext cx="164880" cy="166680"/>
          </a:xfrm>
          <a:custGeom>
            <a:avLst/>
            <a:gdLst/>
            <a:ahLst/>
            <a:rect l="l" t="t" r="r" b="b"/>
            <a:pathLst>
              <a:path w="165353" h="166877">
                <a:moveTo>
                  <a:pt x="0" y="166877"/>
                </a:moveTo>
                <a:lnTo>
                  <a:pt x="161544" y="5333"/>
                </a:lnTo>
                <a:lnTo>
                  <a:pt x="165354" y="0"/>
                </a:lnTo>
                <a:lnTo>
                  <a:pt x="3047" y="161543"/>
                </a:lnTo>
                <a:lnTo>
                  <a:pt x="0" y="166877"/>
                </a:lnTo>
                <a:close/>
              </a:path>
            </a:pathLst>
          </a:custGeom>
          <a:solidFill>
            <a:srgbClr val="52d1d1"/>
          </a:solidFill>
          <a:ln w="0">
            <a:noFill/>
          </a:ln>
        </p:spPr>
        <p:style>
          <a:lnRef idx="0"/>
          <a:fillRef idx="0"/>
          <a:effectRef idx="0"/>
          <a:fontRef idx="minor"/>
        </p:style>
      </p:sp>
      <p:sp>
        <p:nvSpPr>
          <p:cNvPr id="4791" name="CustomShape 4648"/>
          <p:cNvSpPr/>
          <p:nvPr/>
        </p:nvSpPr>
        <p:spPr>
          <a:xfrm>
            <a:off x="6398640" y="3995280"/>
            <a:ext cx="161280" cy="161280"/>
          </a:xfrm>
          <a:custGeom>
            <a:avLst/>
            <a:gdLst/>
            <a:ahLst/>
            <a:rect l="l" t="t" r="r" b="b"/>
            <a:pathLst>
              <a:path w="161544" h="161544">
                <a:moveTo>
                  <a:pt x="0" y="161543"/>
                </a:moveTo>
                <a:lnTo>
                  <a:pt x="161544" y="0"/>
                </a:lnTo>
              </a:path>
            </a:pathLst>
          </a:custGeom>
          <a:noFill/>
          <a:ln w="762">
            <a:solidFill>
              <a:srgbClr val="52d1d1"/>
            </a:solidFill>
            <a:round/>
          </a:ln>
        </p:spPr>
        <p:style>
          <a:lnRef idx="0"/>
          <a:fillRef idx="0"/>
          <a:effectRef idx="0"/>
          <a:fontRef idx="minor"/>
        </p:style>
      </p:sp>
      <p:sp>
        <p:nvSpPr>
          <p:cNvPr id="4792" name="CustomShape 4649"/>
          <p:cNvSpPr/>
          <p:nvPr/>
        </p:nvSpPr>
        <p:spPr>
          <a:xfrm>
            <a:off x="6401520" y="3978360"/>
            <a:ext cx="167400" cy="172440"/>
          </a:xfrm>
          <a:custGeom>
            <a:avLst/>
            <a:gdLst/>
            <a:ahLst/>
            <a:rect l="l" t="t" r="r" b="b"/>
            <a:pathLst>
              <a:path w="167640" h="172974">
                <a:moveTo>
                  <a:pt x="0" y="172974"/>
                </a:moveTo>
                <a:lnTo>
                  <a:pt x="162306" y="11430"/>
                </a:lnTo>
                <a:lnTo>
                  <a:pt x="167640" y="0"/>
                </a:lnTo>
                <a:lnTo>
                  <a:pt x="6095" y="161544"/>
                </a:lnTo>
                <a:lnTo>
                  <a:pt x="0" y="172974"/>
                </a:lnTo>
                <a:close/>
              </a:path>
            </a:pathLst>
          </a:custGeom>
          <a:solidFill>
            <a:srgbClr val="54d5d5"/>
          </a:solidFill>
          <a:ln w="0">
            <a:noFill/>
          </a:ln>
        </p:spPr>
        <p:style>
          <a:lnRef idx="0"/>
          <a:fillRef idx="0"/>
          <a:effectRef idx="0"/>
          <a:fontRef idx="minor"/>
        </p:style>
      </p:sp>
      <p:sp>
        <p:nvSpPr>
          <p:cNvPr id="4793" name="CustomShape 4650"/>
          <p:cNvSpPr/>
          <p:nvPr/>
        </p:nvSpPr>
        <p:spPr>
          <a:xfrm>
            <a:off x="6401520" y="3989880"/>
            <a:ext cx="162000" cy="161280"/>
          </a:xfrm>
          <a:custGeom>
            <a:avLst/>
            <a:gdLst/>
            <a:ahLst/>
            <a:rect l="l" t="t" r="r" b="b"/>
            <a:pathLst>
              <a:path w="162305" h="161544">
                <a:moveTo>
                  <a:pt x="0" y="161543"/>
                </a:moveTo>
                <a:lnTo>
                  <a:pt x="162306" y="0"/>
                </a:lnTo>
              </a:path>
            </a:pathLst>
          </a:custGeom>
          <a:noFill/>
          <a:ln w="762">
            <a:solidFill>
              <a:srgbClr val="54d5d5"/>
            </a:solidFill>
            <a:round/>
          </a:ln>
        </p:spPr>
        <p:style>
          <a:lnRef idx="0"/>
          <a:fillRef idx="0"/>
          <a:effectRef idx="0"/>
          <a:fontRef idx="minor"/>
        </p:style>
      </p:sp>
      <p:sp>
        <p:nvSpPr>
          <p:cNvPr id="4794" name="CustomShape 4651"/>
          <p:cNvSpPr/>
          <p:nvPr/>
        </p:nvSpPr>
        <p:spPr>
          <a:xfrm>
            <a:off x="6401520" y="3985920"/>
            <a:ext cx="163440" cy="164880"/>
          </a:xfrm>
          <a:custGeom>
            <a:avLst/>
            <a:gdLst/>
            <a:ahLst/>
            <a:rect l="l" t="t" r="r" b="b"/>
            <a:pathLst>
              <a:path w="163829" h="165353">
                <a:moveTo>
                  <a:pt x="0" y="165354"/>
                </a:moveTo>
                <a:lnTo>
                  <a:pt x="162306" y="3810"/>
                </a:lnTo>
                <a:lnTo>
                  <a:pt x="163830" y="0"/>
                </a:lnTo>
                <a:lnTo>
                  <a:pt x="2285" y="161544"/>
                </a:lnTo>
                <a:lnTo>
                  <a:pt x="0" y="165354"/>
                </a:lnTo>
                <a:close/>
              </a:path>
            </a:pathLst>
          </a:custGeom>
          <a:solidFill>
            <a:srgbClr val="54d5d5"/>
          </a:solidFill>
          <a:ln w="0">
            <a:noFill/>
          </a:ln>
        </p:spPr>
        <p:style>
          <a:lnRef idx="0"/>
          <a:fillRef idx="0"/>
          <a:effectRef idx="0"/>
          <a:fontRef idx="minor"/>
        </p:style>
      </p:sp>
      <p:sp>
        <p:nvSpPr>
          <p:cNvPr id="4795" name="CustomShape 4652"/>
          <p:cNvSpPr/>
          <p:nvPr/>
        </p:nvSpPr>
        <p:spPr>
          <a:xfrm>
            <a:off x="6403680" y="3982320"/>
            <a:ext cx="163440" cy="164880"/>
          </a:xfrm>
          <a:custGeom>
            <a:avLst/>
            <a:gdLst/>
            <a:ahLst/>
            <a:rect l="l" t="t" r="r" b="b"/>
            <a:pathLst>
              <a:path w="163829" h="165353">
                <a:moveTo>
                  <a:pt x="0" y="165354"/>
                </a:moveTo>
                <a:lnTo>
                  <a:pt x="161544" y="3810"/>
                </a:lnTo>
                <a:lnTo>
                  <a:pt x="163830" y="0"/>
                </a:lnTo>
                <a:lnTo>
                  <a:pt x="2285" y="161544"/>
                </a:lnTo>
                <a:lnTo>
                  <a:pt x="0" y="165354"/>
                </a:lnTo>
                <a:close/>
              </a:path>
            </a:pathLst>
          </a:custGeom>
          <a:solidFill>
            <a:srgbClr val="54d6d6"/>
          </a:solidFill>
          <a:ln w="0">
            <a:noFill/>
          </a:ln>
        </p:spPr>
        <p:style>
          <a:lnRef idx="0"/>
          <a:fillRef idx="0"/>
          <a:effectRef idx="0"/>
          <a:fontRef idx="minor"/>
        </p:style>
      </p:sp>
      <p:sp>
        <p:nvSpPr>
          <p:cNvPr id="4796" name="CustomShape 4653"/>
          <p:cNvSpPr/>
          <p:nvPr/>
        </p:nvSpPr>
        <p:spPr>
          <a:xfrm>
            <a:off x="6406200" y="3978360"/>
            <a:ext cx="162720" cy="164880"/>
          </a:xfrm>
          <a:custGeom>
            <a:avLst/>
            <a:gdLst/>
            <a:ahLst/>
            <a:rect l="l" t="t" r="r" b="b"/>
            <a:pathLst>
              <a:path w="163068" h="165353">
                <a:moveTo>
                  <a:pt x="0" y="165353"/>
                </a:moveTo>
                <a:lnTo>
                  <a:pt x="161544" y="3809"/>
                </a:lnTo>
                <a:lnTo>
                  <a:pt x="163068" y="0"/>
                </a:lnTo>
                <a:lnTo>
                  <a:pt x="1523" y="161543"/>
                </a:lnTo>
                <a:lnTo>
                  <a:pt x="0" y="165353"/>
                </a:lnTo>
                <a:close/>
              </a:path>
            </a:pathLst>
          </a:custGeom>
          <a:solidFill>
            <a:srgbClr val="56d8d8"/>
          </a:solidFill>
          <a:ln w="0">
            <a:noFill/>
          </a:ln>
        </p:spPr>
        <p:style>
          <a:lnRef idx="0"/>
          <a:fillRef idx="0"/>
          <a:effectRef idx="0"/>
          <a:fontRef idx="minor"/>
        </p:style>
      </p:sp>
      <p:sp>
        <p:nvSpPr>
          <p:cNvPr id="4797" name="CustomShape 4654"/>
          <p:cNvSpPr/>
          <p:nvPr/>
        </p:nvSpPr>
        <p:spPr>
          <a:xfrm>
            <a:off x="6407640" y="3966120"/>
            <a:ext cx="165600" cy="173520"/>
          </a:xfrm>
          <a:custGeom>
            <a:avLst/>
            <a:gdLst/>
            <a:ahLst/>
            <a:rect l="l" t="t" r="r" b="b"/>
            <a:pathLst>
              <a:path w="166116" h="173736">
                <a:moveTo>
                  <a:pt x="0" y="173736"/>
                </a:moveTo>
                <a:lnTo>
                  <a:pt x="161544" y="12192"/>
                </a:lnTo>
                <a:lnTo>
                  <a:pt x="166116" y="0"/>
                </a:lnTo>
                <a:lnTo>
                  <a:pt x="4571" y="161544"/>
                </a:lnTo>
                <a:lnTo>
                  <a:pt x="0" y="173736"/>
                </a:lnTo>
                <a:close/>
              </a:path>
            </a:pathLst>
          </a:custGeom>
          <a:solidFill>
            <a:srgbClr val="57dbdb"/>
          </a:solidFill>
          <a:ln w="0">
            <a:noFill/>
          </a:ln>
        </p:spPr>
        <p:style>
          <a:lnRef idx="0"/>
          <a:fillRef idx="0"/>
          <a:effectRef idx="0"/>
          <a:fontRef idx="minor"/>
        </p:style>
      </p:sp>
      <p:sp>
        <p:nvSpPr>
          <p:cNvPr id="4798" name="CustomShape 4655"/>
          <p:cNvSpPr/>
          <p:nvPr/>
        </p:nvSpPr>
        <p:spPr>
          <a:xfrm>
            <a:off x="6407640" y="397836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4799" name="CustomShape 4656"/>
          <p:cNvSpPr/>
          <p:nvPr/>
        </p:nvSpPr>
        <p:spPr>
          <a:xfrm>
            <a:off x="6407640" y="3974760"/>
            <a:ext cx="162720" cy="164880"/>
          </a:xfrm>
          <a:custGeom>
            <a:avLst/>
            <a:gdLst/>
            <a:ahLst/>
            <a:rect l="l" t="t" r="r" b="b"/>
            <a:pathLst>
              <a:path w="163068" h="165353">
                <a:moveTo>
                  <a:pt x="0" y="165354"/>
                </a:moveTo>
                <a:lnTo>
                  <a:pt x="161544" y="3810"/>
                </a:lnTo>
                <a:lnTo>
                  <a:pt x="163068" y="0"/>
                </a:lnTo>
                <a:lnTo>
                  <a:pt x="1523" y="161544"/>
                </a:lnTo>
                <a:lnTo>
                  <a:pt x="0" y="165354"/>
                </a:lnTo>
                <a:close/>
              </a:path>
            </a:pathLst>
          </a:custGeom>
          <a:solidFill>
            <a:srgbClr val="57dbdb"/>
          </a:solidFill>
          <a:ln w="0">
            <a:noFill/>
          </a:ln>
        </p:spPr>
        <p:style>
          <a:lnRef idx="0"/>
          <a:fillRef idx="0"/>
          <a:effectRef idx="0"/>
          <a:fontRef idx="minor"/>
        </p:style>
      </p:sp>
      <p:sp>
        <p:nvSpPr>
          <p:cNvPr id="4800" name="CustomShape 4657"/>
          <p:cNvSpPr/>
          <p:nvPr/>
        </p:nvSpPr>
        <p:spPr>
          <a:xfrm>
            <a:off x="6409080" y="3970080"/>
            <a:ext cx="162720" cy="165600"/>
          </a:xfrm>
          <a:custGeom>
            <a:avLst/>
            <a:gdLst/>
            <a:ahLst/>
            <a:rect l="l" t="t" r="r" b="b"/>
            <a:pathLst>
              <a:path w="163068" h="166115">
                <a:moveTo>
                  <a:pt x="0" y="166116"/>
                </a:moveTo>
                <a:lnTo>
                  <a:pt x="161544" y="4572"/>
                </a:lnTo>
                <a:lnTo>
                  <a:pt x="163068" y="0"/>
                </a:lnTo>
                <a:lnTo>
                  <a:pt x="1523" y="161544"/>
                </a:lnTo>
                <a:lnTo>
                  <a:pt x="0" y="166116"/>
                </a:lnTo>
                <a:close/>
              </a:path>
            </a:pathLst>
          </a:custGeom>
          <a:solidFill>
            <a:srgbClr val="57dcdc"/>
          </a:solidFill>
          <a:ln w="0">
            <a:noFill/>
          </a:ln>
        </p:spPr>
        <p:style>
          <a:lnRef idx="0"/>
          <a:fillRef idx="0"/>
          <a:effectRef idx="0"/>
          <a:fontRef idx="minor"/>
        </p:style>
      </p:sp>
      <p:sp>
        <p:nvSpPr>
          <p:cNvPr id="4801" name="CustomShape 4658"/>
          <p:cNvSpPr/>
          <p:nvPr/>
        </p:nvSpPr>
        <p:spPr>
          <a:xfrm>
            <a:off x="6410880" y="3966120"/>
            <a:ext cx="162720" cy="164880"/>
          </a:xfrm>
          <a:custGeom>
            <a:avLst/>
            <a:gdLst/>
            <a:ahLst/>
            <a:rect l="l" t="t" r="r" b="b"/>
            <a:pathLst>
              <a:path w="163068" h="165353">
                <a:moveTo>
                  <a:pt x="0" y="165353"/>
                </a:moveTo>
                <a:lnTo>
                  <a:pt x="161544" y="3809"/>
                </a:lnTo>
                <a:lnTo>
                  <a:pt x="163068" y="0"/>
                </a:lnTo>
                <a:lnTo>
                  <a:pt x="1523" y="161543"/>
                </a:lnTo>
                <a:lnTo>
                  <a:pt x="0" y="165353"/>
                </a:lnTo>
                <a:close/>
              </a:path>
            </a:pathLst>
          </a:custGeom>
          <a:solidFill>
            <a:srgbClr val="58dddd"/>
          </a:solidFill>
          <a:ln w="0">
            <a:noFill/>
          </a:ln>
        </p:spPr>
        <p:style>
          <a:lnRef idx="0"/>
          <a:fillRef idx="0"/>
          <a:effectRef idx="0"/>
          <a:fontRef idx="minor"/>
        </p:style>
      </p:sp>
      <p:sp>
        <p:nvSpPr>
          <p:cNvPr id="4802" name="CustomShape 4659"/>
          <p:cNvSpPr/>
          <p:nvPr/>
        </p:nvSpPr>
        <p:spPr>
          <a:xfrm>
            <a:off x="6412320" y="3952440"/>
            <a:ext cx="163440" cy="174960"/>
          </a:xfrm>
          <a:custGeom>
            <a:avLst/>
            <a:gdLst/>
            <a:ahLst/>
            <a:rect l="l" t="t" r="r" b="b"/>
            <a:pathLst>
              <a:path w="163829" h="175260">
                <a:moveTo>
                  <a:pt x="0" y="175260"/>
                </a:moveTo>
                <a:lnTo>
                  <a:pt x="161544" y="13716"/>
                </a:lnTo>
                <a:lnTo>
                  <a:pt x="163830" y="0"/>
                </a:lnTo>
                <a:lnTo>
                  <a:pt x="2285" y="161544"/>
                </a:lnTo>
                <a:lnTo>
                  <a:pt x="0" y="175260"/>
                </a:lnTo>
                <a:close/>
              </a:path>
            </a:pathLst>
          </a:custGeom>
          <a:solidFill>
            <a:srgbClr val="58dede"/>
          </a:solidFill>
          <a:ln w="0">
            <a:noFill/>
          </a:ln>
        </p:spPr>
        <p:style>
          <a:lnRef idx="0"/>
          <a:fillRef idx="0"/>
          <a:effectRef idx="0"/>
          <a:fontRef idx="minor"/>
        </p:style>
      </p:sp>
      <p:sp>
        <p:nvSpPr>
          <p:cNvPr id="4803" name="CustomShape 4660"/>
          <p:cNvSpPr/>
          <p:nvPr/>
        </p:nvSpPr>
        <p:spPr>
          <a:xfrm>
            <a:off x="6412320" y="3966120"/>
            <a:ext cx="161280" cy="161280"/>
          </a:xfrm>
          <a:custGeom>
            <a:avLst/>
            <a:gdLst/>
            <a:ahLst/>
            <a:rect l="l" t="t" r="r" b="b"/>
            <a:pathLst>
              <a:path w="161544" h="161544">
                <a:moveTo>
                  <a:pt x="0" y="161543"/>
                </a:moveTo>
                <a:lnTo>
                  <a:pt x="161544" y="0"/>
                </a:lnTo>
              </a:path>
            </a:pathLst>
          </a:custGeom>
          <a:noFill/>
          <a:ln w="762">
            <a:solidFill>
              <a:srgbClr val="58dede"/>
            </a:solidFill>
            <a:round/>
          </a:ln>
        </p:spPr>
        <p:style>
          <a:lnRef idx="0"/>
          <a:fillRef idx="0"/>
          <a:effectRef idx="0"/>
          <a:fontRef idx="minor"/>
        </p:style>
      </p:sp>
      <p:sp>
        <p:nvSpPr>
          <p:cNvPr id="4804" name="CustomShape 4661"/>
          <p:cNvSpPr/>
          <p:nvPr/>
        </p:nvSpPr>
        <p:spPr>
          <a:xfrm>
            <a:off x="6412320" y="3959280"/>
            <a:ext cx="162720" cy="168120"/>
          </a:xfrm>
          <a:custGeom>
            <a:avLst/>
            <a:gdLst/>
            <a:ahLst/>
            <a:rect l="l" t="t" r="r" b="b"/>
            <a:pathLst>
              <a:path w="163068" h="168401">
                <a:moveTo>
                  <a:pt x="0" y="168401"/>
                </a:moveTo>
                <a:lnTo>
                  <a:pt x="161544" y="6857"/>
                </a:lnTo>
                <a:lnTo>
                  <a:pt x="163068" y="0"/>
                </a:lnTo>
                <a:lnTo>
                  <a:pt x="1523" y="161543"/>
                </a:lnTo>
                <a:lnTo>
                  <a:pt x="0" y="168401"/>
                </a:lnTo>
                <a:close/>
              </a:path>
            </a:pathLst>
          </a:custGeom>
          <a:solidFill>
            <a:srgbClr val="58dede"/>
          </a:solidFill>
          <a:ln w="0">
            <a:noFill/>
          </a:ln>
        </p:spPr>
        <p:style>
          <a:lnRef idx="0"/>
          <a:fillRef idx="0"/>
          <a:effectRef idx="0"/>
          <a:fontRef idx="minor"/>
        </p:style>
      </p:sp>
      <p:sp>
        <p:nvSpPr>
          <p:cNvPr id="4805" name="CustomShape 4662"/>
          <p:cNvSpPr/>
          <p:nvPr/>
        </p:nvSpPr>
        <p:spPr>
          <a:xfrm>
            <a:off x="6413760" y="3952440"/>
            <a:ext cx="162000" cy="168120"/>
          </a:xfrm>
          <a:custGeom>
            <a:avLst/>
            <a:gdLst/>
            <a:ahLst/>
            <a:rect l="l" t="t" r="r" b="b"/>
            <a:pathLst>
              <a:path w="162305" h="168401">
                <a:moveTo>
                  <a:pt x="0" y="168401"/>
                </a:moveTo>
                <a:lnTo>
                  <a:pt x="161544" y="6857"/>
                </a:lnTo>
                <a:lnTo>
                  <a:pt x="162306" y="0"/>
                </a:lnTo>
                <a:lnTo>
                  <a:pt x="761" y="161543"/>
                </a:lnTo>
                <a:lnTo>
                  <a:pt x="0" y="168401"/>
                </a:lnTo>
                <a:close/>
              </a:path>
            </a:pathLst>
          </a:custGeom>
          <a:solidFill>
            <a:srgbClr val="58dfdf"/>
          </a:solidFill>
          <a:ln w="0">
            <a:noFill/>
          </a:ln>
        </p:spPr>
        <p:style>
          <a:lnRef idx="0"/>
          <a:fillRef idx="0"/>
          <a:effectRef idx="0"/>
          <a:fontRef idx="minor"/>
        </p:style>
      </p:sp>
      <p:sp>
        <p:nvSpPr>
          <p:cNvPr id="4806" name="CustomShape 4663"/>
          <p:cNvSpPr/>
          <p:nvPr/>
        </p:nvSpPr>
        <p:spPr>
          <a:xfrm>
            <a:off x="6414480" y="3938040"/>
            <a:ext cx="162720" cy="175680"/>
          </a:xfrm>
          <a:custGeom>
            <a:avLst/>
            <a:gdLst/>
            <a:ahLst/>
            <a:rect l="l" t="t" r="r" b="b"/>
            <a:pathLst>
              <a:path w="163068" h="176022">
                <a:moveTo>
                  <a:pt x="0" y="176022"/>
                </a:moveTo>
                <a:lnTo>
                  <a:pt x="161544" y="14478"/>
                </a:lnTo>
                <a:lnTo>
                  <a:pt x="163068" y="0"/>
                </a:lnTo>
                <a:lnTo>
                  <a:pt x="761" y="161544"/>
                </a:lnTo>
                <a:lnTo>
                  <a:pt x="0" y="176022"/>
                </a:lnTo>
                <a:close/>
              </a:path>
            </a:pathLst>
          </a:custGeom>
          <a:solidFill>
            <a:srgbClr val="58dfdf"/>
          </a:solidFill>
          <a:ln w="0">
            <a:noFill/>
          </a:ln>
        </p:spPr>
        <p:style>
          <a:lnRef idx="0"/>
          <a:fillRef idx="0"/>
          <a:effectRef idx="0"/>
          <a:fontRef idx="minor"/>
        </p:style>
      </p:sp>
      <p:sp>
        <p:nvSpPr>
          <p:cNvPr id="4807" name="CustomShape 4664"/>
          <p:cNvSpPr/>
          <p:nvPr/>
        </p:nvSpPr>
        <p:spPr>
          <a:xfrm>
            <a:off x="6414480" y="395244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808" name="CustomShape 4665"/>
          <p:cNvSpPr/>
          <p:nvPr/>
        </p:nvSpPr>
        <p:spPr>
          <a:xfrm>
            <a:off x="6414480" y="3925080"/>
            <a:ext cx="162720" cy="174240"/>
          </a:xfrm>
          <a:custGeom>
            <a:avLst/>
            <a:gdLst/>
            <a:ahLst/>
            <a:rect l="l" t="t" r="r" b="b"/>
            <a:pathLst>
              <a:path w="163067" h="174498">
                <a:moveTo>
                  <a:pt x="762" y="174498"/>
                </a:moveTo>
                <a:lnTo>
                  <a:pt x="163068" y="12954"/>
                </a:lnTo>
                <a:lnTo>
                  <a:pt x="161544" y="0"/>
                </a:lnTo>
                <a:lnTo>
                  <a:pt x="0" y="161544"/>
                </a:lnTo>
                <a:lnTo>
                  <a:pt x="762" y="174498"/>
                </a:lnTo>
                <a:close/>
              </a:path>
            </a:pathLst>
          </a:custGeom>
          <a:solidFill>
            <a:srgbClr val="59e0e0"/>
          </a:solidFill>
          <a:ln w="0">
            <a:noFill/>
          </a:ln>
        </p:spPr>
        <p:style>
          <a:lnRef idx="0"/>
          <a:fillRef idx="0"/>
          <a:effectRef idx="0"/>
          <a:fontRef idx="minor"/>
        </p:style>
      </p:sp>
      <p:sp>
        <p:nvSpPr>
          <p:cNvPr id="4809" name="CustomShape 4666"/>
          <p:cNvSpPr/>
          <p:nvPr/>
        </p:nvSpPr>
        <p:spPr>
          <a:xfrm>
            <a:off x="6415200" y="3938040"/>
            <a:ext cx="162000" cy="161280"/>
          </a:xfrm>
          <a:custGeom>
            <a:avLst/>
            <a:gdLst/>
            <a:ahLst/>
            <a:rect l="l" t="t" r="r" b="b"/>
            <a:pathLst>
              <a:path w="162305" h="161544">
                <a:moveTo>
                  <a:pt x="0" y="161543"/>
                </a:moveTo>
                <a:lnTo>
                  <a:pt x="162306" y="0"/>
                </a:lnTo>
              </a:path>
            </a:pathLst>
          </a:custGeom>
          <a:noFill/>
          <a:ln w="762">
            <a:solidFill>
              <a:srgbClr val="59e0e0"/>
            </a:solidFill>
            <a:round/>
          </a:ln>
        </p:spPr>
        <p:style>
          <a:lnRef idx="0"/>
          <a:fillRef idx="0"/>
          <a:effectRef idx="0"/>
          <a:fontRef idx="minor"/>
        </p:style>
      </p:sp>
      <p:sp>
        <p:nvSpPr>
          <p:cNvPr id="4810" name="CustomShape 4667"/>
          <p:cNvSpPr/>
          <p:nvPr/>
        </p:nvSpPr>
        <p:spPr>
          <a:xfrm>
            <a:off x="6412320" y="3912120"/>
            <a:ext cx="163440" cy="174240"/>
          </a:xfrm>
          <a:custGeom>
            <a:avLst/>
            <a:gdLst/>
            <a:ahLst/>
            <a:rect l="l" t="t" r="r" b="b"/>
            <a:pathLst>
              <a:path w="163830" h="174498">
                <a:moveTo>
                  <a:pt x="2286" y="174498"/>
                </a:moveTo>
                <a:lnTo>
                  <a:pt x="163830" y="12954"/>
                </a:lnTo>
                <a:lnTo>
                  <a:pt x="161544" y="0"/>
                </a:lnTo>
                <a:lnTo>
                  <a:pt x="0" y="161544"/>
                </a:lnTo>
                <a:lnTo>
                  <a:pt x="2286" y="174498"/>
                </a:lnTo>
                <a:close/>
              </a:path>
            </a:pathLst>
          </a:custGeom>
          <a:solidFill>
            <a:srgbClr val="58dfdf"/>
          </a:solidFill>
          <a:ln w="0">
            <a:noFill/>
          </a:ln>
        </p:spPr>
        <p:style>
          <a:lnRef idx="0"/>
          <a:fillRef idx="0"/>
          <a:effectRef idx="0"/>
          <a:fontRef idx="minor"/>
        </p:style>
      </p:sp>
      <p:sp>
        <p:nvSpPr>
          <p:cNvPr id="4811" name="CustomShape 4668"/>
          <p:cNvSpPr/>
          <p:nvPr/>
        </p:nvSpPr>
        <p:spPr>
          <a:xfrm>
            <a:off x="6414480" y="39250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4812" name="CustomShape 4669"/>
          <p:cNvSpPr/>
          <p:nvPr/>
        </p:nvSpPr>
        <p:spPr>
          <a:xfrm>
            <a:off x="6413040" y="391896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8dfdf"/>
          </a:solidFill>
          <a:ln w="0">
            <a:noFill/>
          </a:ln>
        </p:spPr>
        <p:style>
          <a:lnRef idx="0"/>
          <a:fillRef idx="0"/>
          <a:effectRef idx="0"/>
          <a:fontRef idx="minor"/>
        </p:style>
      </p:sp>
      <p:sp>
        <p:nvSpPr>
          <p:cNvPr id="4813" name="CustomShape 4670"/>
          <p:cNvSpPr/>
          <p:nvPr/>
        </p:nvSpPr>
        <p:spPr>
          <a:xfrm>
            <a:off x="6412320" y="3912120"/>
            <a:ext cx="162000" cy="168120"/>
          </a:xfrm>
          <a:custGeom>
            <a:avLst/>
            <a:gdLst/>
            <a:ahLst/>
            <a:rect l="l" t="t" r="r" b="b"/>
            <a:pathLst>
              <a:path w="162306" h="168401">
                <a:moveTo>
                  <a:pt x="762" y="168401"/>
                </a:moveTo>
                <a:lnTo>
                  <a:pt x="162306" y="6857"/>
                </a:lnTo>
                <a:lnTo>
                  <a:pt x="161544" y="0"/>
                </a:lnTo>
                <a:lnTo>
                  <a:pt x="0" y="161543"/>
                </a:lnTo>
                <a:lnTo>
                  <a:pt x="762" y="168401"/>
                </a:lnTo>
                <a:close/>
              </a:path>
            </a:pathLst>
          </a:custGeom>
          <a:solidFill>
            <a:srgbClr val="57dfdf"/>
          </a:solidFill>
          <a:ln w="0">
            <a:noFill/>
          </a:ln>
        </p:spPr>
        <p:style>
          <a:lnRef idx="0"/>
          <a:fillRef idx="0"/>
          <a:effectRef idx="0"/>
          <a:fontRef idx="minor"/>
        </p:style>
      </p:sp>
      <p:sp>
        <p:nvSpPr>
          <p:cNvPr id="4814" name="CustomShape 4671"/>
          <p:cNvSpPr/>
          <p:nvPr/>
        </p:nvSpPr>
        <p:spPr>
          <a:xfrm>
            <a:off x="6407640" y="3899160"/>
            <a:ext cx="165600" cy="174240"/>
          </a:xfrm>
          <a:custGeom>
            <a:avLst/>
            <a:gdLst/>
            <a:ahLst/>
            <a:rect l="l" t="t" r="r" b="b"/>
            <a:pathLst>
              <a:path w="166116" h="174498">
                <a:moveTo>
                  <a:pt x="4572" y="174498"/>
                </a:moveTo>
                <a:lnTo>
                  <a:pt x="166116" y="12954"/>
                </a:lnTo>
                <a:lnTo>
                  <a:pt x="161544" y="0"/>
                </a:lnTo>
                <a:lnTo>
                  <a:pt x="0" y="161544"/>
                </a:lnTo>
                <a:lnTo>
                  <a:pt x="4572" y="174498"/>
                </a:lnTo>
                <a:close/>
              </a:path>
            </a:pathLst>
          </a:custGeom>
          <a:solidFill>
            <a:srgbClr val="57dede"/>
          </a:solidFill>
          <a:ln w="0">
            <a:noFill/>
          </a:ln>
        </p:spPr>
        <p:style>
          <a:lnRef idx="0"/>
          <a:fillRef idx="0"/>
          <a:effectRef idx="0"/>
          <a:fontRef idx="minor"/>
        </p:style>
      </p:sp>
      <p:sp>
        <p:nvSpPr>
          <p:cNvPr id="4815" name="CustomShape 4672"/>
          <p:cNvSpPr/>
          <p:nvPr/>
        </p:nvSpPr>
        <p:spPr>
          <a:xfrm>
            <a:off x="6412320" y="3912120"/>
            <a:ext cx="161280" cy="161280"/>
          </a:xfrm>
          <a:custGeom>
            <a:avLst/>
            <a:gdLst/>
            <a:ahLst/>
            <a:rect l="l" t="t" r="r" b="b"/>
            <a:pathLst>
              <a:path w="161544" h="161544">
                <a:moveTo>
                  <a:pt x="0" y="161544"/>
                </a:moveTo>
                <a:lnTo>
                  <a:pt x="161544" y="0"/>
                </a:lnTo>
              </a:path>
            </a:pathLst>
          </a:custGeom>
          <a:noFill/>
          <a:ln w="762">
            <a:solidFill>
              <a:srgbClr val="57dede"/>
            </a:solidFill>
            <a:round/>
          </a:ln>
        </p:spPr>
        <p:style>
          <a:lnRef idx="0"/>
          <a:fillRef idx="0"/>
          <a:effectRef idx="0"/>
          <a:fontRef idx="minor"/>
        </p:style>
      </p:sp>
      <p:sp>
        <p:nvSpPr>
          <p:cNvPr id="4816" name="CustomShape 4673"/>
          <p:cNvSpPr/>
          <p:nvPr/>
        </p:nvSpPr>
        <p:spPr>
          <a:xfrm>
            <a:off x="6410880" y="3908160"/>
            <a:ext cx="162720" cy="164880"/>
          </a:xfrm>
          <a:custGeom>
            <a:avLst/>
            <a:gdLst/>
            <a:ahLst/>
            <a:rect l="l" t="t" r="r" b="b"/>
            <a:pathLst>
              <a:path w="163068" h="165353">
                <a:moveTo>
                  <a:pt x="1524" y="165353"/>
                </a:moveTo>
                <a:lnTo>
                  <a:pt x="163068" y="3809"/>
                </a:lnTo>
                <a:lnTo>
                  <a:pt x="161544" y="0"/>
                </a:lnTo>
                <a:lnTo>
                  <a:pt x="0" y="161543"/>
                </a:lnTo>
                <a:lnTo>
                  <a:pt x="1524" y="165353"/>
                </a:lnTo>
                <a:close/>
              </a:path>
            </a:pathLst>
          </a:custGeom>
          <a:solidFill>
            <a:srgbClr val="57dede"/>
          </a:solidFill>
          <a:ln w="0">
            <a:noFill/>
          </a:ln>
        </p:spPr>
        <p:style>
          <a:lnRef idx="0"/>
          <a:fillRef idx="0"/>
          <a:effectRef idx="0"/>
          <a:fontRef idx="minor"/>
        </p:style>
      </p:sp>
      <p:sp>
        <p:nvSpPr>
          <p:cNvPr id="4817" name="CustomShape 4674"/>
          <p:cNvSpPr/>
          <p:nvPr/>
        </p:nvSpPr>
        <p:spPr>
          <a:xfrm>
            <a:off x="6409080" y="3903840"/>
            <a:ext cx="162720" cy="165600"/>
          </a:xfrm>
          <a:custGeom>
            <a:avLst/>
            <a:gdLst/>
            <a:ahLst/>
            <a:rect l="l" t="t" r="r" b="b"/>
            <a:pathLst>
              <a:path w="163068" h="166115">
                <a:moveTo>
                  <a:pt x="1524" y="166115"/>
                </a:moveTo>
                <a:lnTo>
                  <a:pt x="163068" y="4571"/>
                </a:lnTo>
                <a:lnTo>
                  <a:pt x="161544" y="0"/>
                </a:lnTo>
                <a:lnTo>
                  <a:pt x="0" y="161543"/>
                </a:lnTo>
                <a:lnTo>
                  <a:pt x="1524" y="166115"/>
                </a:lnTo>
                <a:close/>
              </a:path>
            </a:pathLst>
          </a:custGeom>
          <a:solidFill>
            <a:srgbClr val="56dddd"/>
          </a:solidFill>
          <a:ln w="0">
            <a:noFill/>
          </a:ln>
        </p:spPr>
        <p:style>
          <a:lnRef idx="0"/>
          <a:fillRef idx="0"/>
          <a:effectRef idx="0"/>
          <a:fontRef idx="minor"/>
        </p:style>
      </p:sp>
      <p:sp>
        <p:nvSpPr>
          <p:cNvPr id="4818" name="CustomShape 4675"/>
          <p:cNvSpPr/>
          <p:nvPr/>
        </p:nvSpPr>
        <p:spPr>
          <a:xfrm>
            <a:off x="6407640" y="3899160"/>
            <a:ext cx="162720" cy="165600"/>
          </a:xfrm>
          <a:custGeom>
            <a:avLst/>
            <a:gdLst/>
            <a:ahLst/>
            <a:rect l="l" t="t" r="r" b="b"/>
            <a:pathLst>
              <a:path w="163068" h="166115">
                <a:moveTo>
                  <a:pt x="1524" y="166115"/>
                </a:moveTo>
                <a:lnTo>
                  <a:pt x="163068" y="4571"/>
                </a:lnTo>
                <a:lnTo>
                  <a:pt x="161544" y="0"/>
                </a:lnTo>
                <a:lnTo>
                  <a:pt x="0" y="161543"/>
                </a:lnTo>
                <a:lnTo>
                  <a:pt x="1524" y="166115"/>
                </a:lnTo>
                <a:close/>
              </a:path>
            </a:pathLst>
          </a:custGeom>
          <a:solidFill>
            <a:srgbClr val="57dcdc"/>
          </a:solidFill>
          <a:ln w="0">
            <a:noFill/>
          </a:ln>
        </p:spPr>
        <p:style>
          <a:lnRef idx="0"/>
          <a:fillRef idx="0"/>
          <a:effectRef idx="0"/>
          <a:fontRef idx="minor"/>
        </p:style>
      </p:sp>
      <p:sp>
        <p:nvSpPr>
          <p:cNvPr id="4819" name="CustomShape 4676"/>
          <p:cNvSpPr/>
          <p:nvPr/>
        </p:nvSpPr>
        <p:spPr>
          <a:xfrm>
            <a:off x="6401520" y="3886200"/>
            <a:ext cx="167400" cy="174240"/>
          </a:xfrm>
          <a:custGeom>
            <a:avLst/>
            <a:gdLst/>
            <a:ahLst/>
            <a:rect l="l" t="t" r="r" b="b"/>
            <a:pathLst>
              <a:path w="167640" h="174498">
                <a:moveTo>
                  <a:pt x="6096" y="174498"/>
                </a:moveTo>
                <a:lnTo>
                  <a:pt x="167640" y="12954"/>
                </a:lnTo>
                <a:lnTo>
                  <a:pt x="161544" y="0"/>
                </a:lnTo>
                <a:lnTo>
                  <a:pt x="0" y="161544"/>
                </a:lnTo>
                <a:lnTo>
                  <a:pt x="6096" y="174498"/>
                </a:lnTo>
                <a:close/>
              </a:path>
            </a:pathLst>
          </a:custGeom>
          <a:solidFill>
            <a:srgbClr val="57dbdb"/>
          </a:solidFill>
          <a:ln w="0">
            <a:noFill/>
          </a:ln>
        </p:spPr>
        <p:style>
          <a:lnRef idx="0"/>
          <a:fillRef idx="0"/>
          <a:effectRef idx="0"/>
          <a:fontRef idx="minor"/>
        </p:style>
      </p:sp>
      <p:sp>
        <p:nvSpPr>
          <p:cNvPr id="4820" name="CustomShape 4677"/>
          <p:cNvSpPr/>
          <p:nvPr/>
        </p:nvSpPr>
        <p:spPr>
          <a:xfrm>
            <a:off x="6407640" y="38991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4821" name="CustomShape 4678"/>
          <p:cNvSpPr/>
          <p:nvPr/>
        </p:nvSpPr>
        <p:spPr>
          <a:xfrm>
            <a:off x="6396120" y="3876120"/>
            <a:ext cx="166680" cy="171000"/>
          </a:xfrm>
          <a:custGeom>
            <a:avLst/>
            <a:gdLst/>
            <a:ahLst/>
            <a:rect l="l" t="t" r="r" b="b"/>
            <a:pathLst>
              <a:path w="166878" h="171450">
                <a:moveTo>
                  <a:pt x="5334" y="171450"/>
                </a:moveTo>
                <a:lnTo>
                  <a:pt x="166878" y="9905"/>
                </a:lnTo>
                <a:lnTo>
                  <a:pt x="162306" y="0"/>
                </a:lnTo>
                <a:lnTo>
                  <a:pt x="0" y="161544"/>
                </a:lnTo>
                <a:lnTo>
                  <a:pt x="5334" y="171450"/>
                </a:lnTo>
                <a:close/>
              </a:path>
            </a:pathLst>
          </a:custGeom>
          <a:solidFill>
            <a:srgbClr val="57dada"/>
          </a:solidFill>
          <a:ln w="0">
            <a:noFill/>
          </a:ln>
        </p:spPr>
        <p:style>
          <a:lnRef idx="0"/>
          <a:fillRef idx="0"/>
          <a:effectRef idx="0"/>
          <a:fontRef idx="minor"/>
        </p:style>
      </p:sp>
      <p:sp>
        <p:nvSpPr>
          <p:cNvPr id="4822" name="CustomShape 4679"/>
          <p:cNvSpPr/>
          <p:nvPr/>
        </p:nvSpPr>
        <p:spPr>
          <a:xfrm>
            <a:off x="6401520" y="388620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4823" name="CustomShape 4680"/>
          <p:cNvSpPr/>
          <p:nvPr/>
        </p:nvSpPr>
        <p:spPr>
          <a:xfrm>
            <a:off x="6393240" y="3867840"/>
            <a:ext cx="164880" cy="169560"/>
          </a:xfrm>
          <a:custGeom>
            <a:avLst/>
            <a:gdLst/>
            <a:ahLst/>
            <a:rect l="l" t="t" r="r" b="b"/>
            <a:pathLst>
              <a:path w="165353" h="169925">
                <a:moveTo>
                  <a:pt x="3048" y="169925"/>
                </a:moveTo>
                <a:lnTo>
                  <a:pt x="165354" y="8381"/>
                </a:lnTo>
                <a:lnTo>
                  <a:pt x="161544" y="0"/>
                </a:lnTo>
                <a:lnTo>
                  <a:pt x="0" y="161543"/>
                </a:lnTo>
                <a:lnTo>
                  <a:pt x="3048" y="169925"/>
                </a:lnTo>
                <a:close/>
              </a:path>
            </a:pathLst>
          </a:custGeom>
          <a:solidFill>
            <a:srgbClr val="57dada"/>
          </a:solidFill>
          <a:ln w="0">
            <a:noFill/>
          </a:ln>
        </p:spPr>
        <p:style>
          <a:lnRef idx="0"/>
          <a:fillRef idx="0"/>
          <a:effectRef idx="0"/>
          <a:fontRef idx="minor"/>
        </p:style>
      </p:sp>
      <p:sp>
        <p:nvSpPr>
          <p:cNvPr id="4824" name="CustomShape 4681"/>
          <p:cNvSpPr/>
          <p:nvPr/>
        </p:nvSpPr>
        <p:spPr>
          <a:xfrm>
            <a:off x="6396120" y="3876120"/>
            <a:ext cx="162000" cy="161280"/>
          </a:xfrm>
          <a:custGeom>
            <a:avLst/>
            <a:gdLst/>
            <a:ahLst/>
            <a:rect l="l" t="t" r="r" b="b"/>
            <a:pathLst>
              <a:path w="162305" h="161544">
                <a:moveTo>
                  <a:pt x="0" y="161543"/>
                </a:moveTo>
                <a:lnTo>
                  <a:pt x="162306" y="0"/>
                </a:lnTo>
              </a:path>
            </a:pathLst>
          </a:custGeom>
          <a:noFill/>
          <a:ln w="762">
            <a:solidFill>
              <a:srgbClr val="57dada"/>
            </a:solidFill>
            <a:round/>
          </a:ln>
        </p:spPr>
        <p:style>
          <a:lnRef idx="0"/>
          <a:fillRef idx="0"/>
          <a:effectRef idx="0"/>
          <a:fontRef idx="minor"/>
        </p:style>
      </p:sp>
      <p:sp>
        <p:nvSpPr>
          <p:cNvPr id="4825" name="CustomShape 4682"/>
          <p:cNvSpPr/>
          <p:nvPr/>
        </p:nvSpPr>
        <p:spPr>
          <a:xfrm>
            <a:off x="6395400" y="3873240"/>
            <a:ext cx="162720" cy="164160"/>
          </a:xfrm>
          <a:custGeom>
            <a:avLst/>
            <a:gdLst/>
            <a:ahLst/>
            <a:rect l="l" t="t" r="r" b="b"/>
            <a:pathLst>
              <a:path w="163067" h="164591">
                <a:moveTo>
                  <a:pt x="762" y="164591"/>
                </a:moveTo>
                <a:lnTo>
                  <a:pt x="163068" y="3047"/>
                </a:lnTo>
                <a:lnTo>
                  <a:pt x="161544" y="0"/>
                </a:lnTo>
                <a:lnTo>
                  <a:pt x="0" y="162305"/>
                </a:lnTo>
                <a:lnTo>
                  <a:pt x="762" y="164591"/>
                </a:lnTo>
                <a:close/>
              </a:path>
            </a:pathLst>
          </a:custGeom>
          <a:solidFill>
            <a:srgbClr val="57dada"/>
          </a:solidFill>
          <a:ln w="0">
            <a:noFill/>
          </a:ln>
        </p:spPr>
        <p:style>
          <a:lnRef idx="0"/>
          <a:fillRef idx="0"/>
          <a:effectRef idx="0"/>
          <a:fontRef idx="minor"/>
        </p:style>
      </p:sp>
      <p:sp>
        <p:nvSpPr>
          <p:cNvPr id="4826" name="CustomShape 4683"/>
          <p:cNvSpPr/>
          <p:nvPr/>
        </p:nvSpPr>
        <p:spPr>
          <a:xfrm>
            <a:off x="6394680" y="3871080"/>
            <a:ext cx="162000" cy="164160"/>
          </a:xfrm>
          <a:custGeom>
            <a:avLst/>
            <a:gdLst/>
            <a:ahLst/>
            <a:rect l="l" t="t" r="r" b="b"/>
            <a:pathLst>
              <a:path w="162306" h="164591">
                <a:moveTo>
                  <a:pt x="762" y="164592"/>
                </a:moveTo>
                <a:lnTo>
                  <a:pt x="162306" y="2286"/>
                </a:lnTo>
                <a:lnTo>
                  <a:pt x="161544" y="0"/>
                </a:lnTo>
                <a:lnTo>
                  <a:pt x="0" y="161544"/>
                </a:lnTo>
                <a:lnTo>
                  <a:pt x="762" y="164592"/>
                </a:lnTo>
                <a:close/>
              </a:path>
            </a:pathLst>
          </a:custGeom>
          <a:solidFill>
            <a:srgbClr val="57dbdb"/>
          </a:solidFill>
          <a:ln w="0">
            <a:noFill/>
          </a:ln>
        </p:spPr>
        <p:style>
          <a:lnRef idx="0"/>
          <a:fillRef idx="0"/>
          <a:effectRef idx="0"/>
          <a:fontRef idx="minor"/>
        </p:style>
      </p:sp>
      <p:sp>
        <p:nvSpPr>
          <p:cNvPr id="4827" name="CustomShape 4684"/>
          <p:cNvSpPr/>
          <p:nvPr/>
        </p:nvSpPr>
        <p:spPr>
          <a:xfrm>
            <a:off x="6393240" y="3867840"/>
            <a:ext cx="162720" cy="164160"/>
          </a:xfrm>
          <a:custGeom>
            <a:avLst/>
            <a:gdLst/>
            <a:ahLst/>
            <a:rect l="l" t="t" r="r" b="b"/>
            <a:pathLst>
              <a:path w="163068" h="164591">
                <a:moveTo>
                  <a:pt x="1524" y="164591"/>
                </a:moveTo>
                <a:lnTo>
                  <a:pt x="163068" y="3047"/>
                </a:lnTo>
                <a:lnTo>
                  <a:pt x="161544" y="0"/>
                </a:lnTo>
                <a:lnTo>
                  <a:pt x="0" y="161543"/>
                </a:lnTo>
                <a:lnTo>
                  <a:pt x="1524" y="164591"/>
                </a:lnTo>
                <a:close/>
              </a:path>
            </a:pathLst>
          </a:custGeom>
          <a:solidFill>
            <a:srgbClr val="57dcdc"/>
          </a:solidFill>
          <a:ln w="0">
            <a:noFill/>
          </a:ln>
        </p:spPr>
        <p:style>
          <a:lnRef idx="0"/>
          <a:fillRef idx="0"/>
          <a:effectRef idx="0"/>
          <a:fontRef idx="minor"/>
        </p:style>
      </p:sp>
      <p:sp>
        <p:nvSpPr>
          <p:cNvPr id="4828" name="CustomShape 4685"/>
          <p:cNvSpPr/>
          <p:nvPr/>
        </p:nvSpPr>
        <p:spPr>
          <a:xfrm>
            <a:off x="6390720" y="3860280"/>
            <a:ext cx="163440" cy="168840"/>
          </a:xfrm>
          <a:custGeom>
            <a:avLst/>
            <a:gdLst/>
            <a:ahLst/>
            <a:rect l="l" t="t" r="r" b="b"/>
            <a:pathLst>
              <a:path w="163830" h="169163">
                <a:moveTo>
                  <a:pt x="2286" y="169163"/>
                </a:moveTo>
                <a:lnTo>
                  <a:pt x="163830" y="7619"/>
                </a:lnTo>
                <a:lnTo>
                  <a:pt x="162306" y="0"/>
                </a:lnTo>
                <a:lnTo>
                  <a:pt x="0" y="161543"/>
                </a:lnTo>
                <a:lnTo>
                  <a:pt x="2286" y="169163"/>
                </a:lnTo>
                <a:close/>
              </a:path>
            </a:pathLst>
          </a:custGeom>
          <a:solidFill>
            <a:srgbClr val="58dddd"/>
          </a:solidFill>
          <a:ln w="0">
            <a:noFill/>
          </a:ln>
        </p:spPr>
        <p:style>
          <a:lnRef idx="0"/>
          <a:fillRef idx="0"/>
          <a:effectRef idx="0"/>
          <a:fontRef idx="minor"/>
        </p:style>
      </p:sp>
      <p:sp>
        <p:nvSpPr>
          <p:cNvPr id="4829" name="CustomShape 4686"/>
          <p:cNvSpPr/>
          <p:nvPr/>
        </p:nvSpPr>
        <p:spPr>
          <a:xfrm>
            <a:off x="6393240" y="386784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4830" name="CustomShape 4687"/>
          <p:cNvSpPr/>
          <p:nvPr/>
        </p:nvSpPr>
        <p:spPr>
          <a:xfrm>
            <a:off x="6392520" y="3865680"/>
            <a:ext cx="162000" cy="163440"/>
          </a:xfrm>
          <a:custGeom>
            <a:avLst/>
            <a:gdLst/>
            <a:ahLst/>
            <a:rect l="l" t="t" r="r" b="b"/>
            <a:pathLst>
              <a:path w="162306" h="163829">
                <a:moveTo>
                  <a:pt x="762" y="163829"/>
                </a:moveTo>
                <a:lnTo>
                  <a:pt x="162306" y="2285"/>
                </a:lnTo>
                <a:lnTo>
                  <a:pt x="161544" y="0"/>
                </a:lnTo>
                <a:lnTo>
                  <a:pt x="0" y="161543"/>
                </a:lnTo>
                <a:lnTo>
                  <a:pt x="762" y="163829"/>
                </a:lnTo>
                <a:close/>
              </a:path>
            </a:pathLst>
          </a:custGeom>
          <a:solidFill>
            <a:srgbClr val="58dddd"/>
          </a:solidFill>
          <a:ln w="0">
            <a:noFill/>
          </a:ln>
        </p:spPr>
        <p:style>
          <a:lnRef idx="0"/>
          <a:fillRef idx="0"/>
          <a:effectRef idx="0"/>
          <a:fontRef idx="minor"/>
        </p:style>
      </p:sp>
      <p:sp>
        <p:nvSpPr>
          <p:cNvPr id="4831" name="CustomShape 4688"/>
          <p:cNvSpPr/>
          <p:nvPr/>
        </p:nvSpPr>
        <p:spPr>
          <a:xfrm>
            <a:off x="6391800" y="3862440"/>
            <a:ext cx="162000" cy="164160"/>
          </a:xfrm>
          <a:custGeom>
            <a:avLst/>
            <a:gdLst/>
            <a:ahLst/>
            <a:rect l="l" t="t" r="r" b="b"/>
            <a:pathLst>
              <a:path w="162306" h="164591">
                <a:moveTo>
                  <a:pt x="762" y="164591"/>
                </a:moveTo>
                <a:lnTo>
                  <a:pt x="162306" y="3047"/>
                </a:lnTo>
                <a:lnTo>
                  <a:pt x="161544" y="0"/>
                </a:lnTo>
                <a:lnTo>
                  <a:pt x="0" y="161543"/>
                </a:lnTo>
                <a:lnTo>
                  <a:pt x="762" y="164591"/>
                </a:lnTo>
                <a:close/>
              </a:path>
            </a:pathLst>
          </a:custGeom>
          <a:solidFill>
            <a:srgbClr val="57dede"/>
          </a:solidFill>
          <a:ln w="0">
            <a:noFill/>
          </a:ln>
        </p:spPr>
        <p:style>
          <a:lnRef idx="0"/>
          <a:fillRef idx="0"/>
          <a:effectRef idx="0"/>
          <a:fontRef idx="minor"/>
        </p:style>
      </p:sp>
      <p:sp>
        <p:nvSpPr>
          <p:cNvPr id="4832" name="CustomShape 4689"/>
          <p:cNvSpPr/>
          <p:nvPr/>
        </p:nvSpPr>
        <p:spPr>
          <a:xfrm>
            <a:off x="6390720" y="3860280"/>
            <a:ext cx="162000" cy="163440"/>
          </a:xfrm>
          <a:custGeom>
            <a:avLst/>
            <a:gdLst/>
            <a:ahLst/>
            <a:rect l="l" t="t" r="r" b="b"/>
            <a:pathLst>
              <a:path w="162306" h="163829">
                <a:moveTo>
                  <a:pt x="762" y="163829"/>
                </a:moveTo>
                <a:lnTo>
                  <a:pt x="162306" y="2285"/>
                </a:lnTo>
                <a:lnTo>
                  <a:pt x="162306" y="0"/>
                </a:lnTo>
                <a:lnTo>
                  <a:pt x="0" y="161543"/>
                </a:lnTo>
                <a:lnTo>
                  <a:pt x="762" y="163829"/>
                </a:lnTo>
                <a:close/>
              </a:path>
            </a:pathLst>
          </a:custGeom>
          <a:solidFill>
            <a:srgbClr val="57dfdf"/>
          </a:solidFill>
          <a:ln w="0">
            <a:noFill/>
          </a:ln>
        </p:spPr>
        <p:style>
          <a:lnRef idx="0"/>
          <a:fillRef idx="0"/>
          <a:effectRef idx="0"/>
          <a:fontRef idx="minor"/>
        </p:style>
      </p:sp>
      <p:sp>
        <p:nvSpPr>
          <p:cNvPr id="4833" name="CustomShape 4690"/>
          <p:cNvSpPr/>
          <p:nvPr/>
        </p:nvSpPr>
        <p:spPr>
          <a:xfrm>
            <a:off x="6390720" y="3853440"/>
            <a:ext cx="162000" cy="168120"/>
          </a:xfrm>
          <a:custGeom>
            <a:avLst/>
            <a:gdLst/>
            <a:ahLst/>
            <a:rect l="l" t="t" r="r" b="b"/>
            <a:pathLst>
              <a:path w="162305" h="168401">
                <a:moveTo>
                  <a:pt x="0" y="168401"/>
                </a:moveTo>
                <a:lnTo>
                  <a:pt x="162306" y="6857"/>
                </a:lnTo>
                <a:lnTo>
                  <a:pt x="161544" y="0"/>
                </a:lnTo>
                <a:lnTo>
                  <a:pt x="0" y="161543"/>
                </a:lnTo>
                <a:lnTo>
                  <a:pt x="0" y="168401"/>
                </a:lnTo>
                <a:close/>
              </a:path>
            </a:pathLst>
          </a:custGeom>
          <a:solidFill>
            <a:srgbClr val="58dfdf"/>
          </a:solidFill>
          <a:ln w="0">
            <a:noFill/>
          </a:ln>
        </p:spPr>
        <p:style>
          <a:lnRef idx="0"/>
          <a:fillRef idx="0"/>
          <a:effectRef idx="0"/>
          <a:fontRef idx="minor"/>
        </p:style>
      </p:sp>
      <p:sp>
        <p:nvSpPr>
          <p:cNvPr id="4834" name="CustomShape 4691"/>
          <p:cNvSpPr/>
          <p:nvPr/>
        </p:nvSpPr>
        <p:spPr>
          <a:xfrm>
            <a:off x="6390720" y="3860280"/>
            <a:ext cx="162000" cy="161280"/>
          </a:xfrm>
          <a:custGeom>
            <a:avLst/>
            <a:gdLst/>
            <a:ahLst/>
            <a:rect l="l" t="t" r="r" b="b"/>
            <a:pathLst>
              <a:path w="162305" h="161544">
                <a:moveTo>
                  <a:pt x="0" y="161544"/>
                </a:moveTo>
                <a:lnTo>
                  <a:pt x="162306" y="0"/>
                </a:lnTo>
              </a:path>
            </a:pathLst>
          </a:custGeom>
          <a:noFill/>
          <a:ln w="762">
            <a:solidFill>
              <a:srgbClr val="58dfdf"/>
            </a:solidFill>
            <a:round/>
          </a:ln>
        </p:spPr>
        <p:style>
          <a:lnRef idx="0"/>
          <a:fillRef idx="0"/>
          <a:effectRef idx="0"/>
          <a:fontRef idx="minor"/>
        </p:style>
      </p:sp>
      <p:sp>
        <p:nvSpPr>
          <p:cNvPr id="4835" name="CustomShape 4692"/>
          <p:cNvSpPr/>
          <p:nvPr/>
        </p:nvSpPr>
        <p:spPr>
          <a:xfrm>
            <a:off x="6390720" y="3845880"/>
            <a:ext cx="162000" cy="168840"/>
          </a:xfrm>
          <a:custGeom>
            <a:avLst/>
            <a:gdLst/>
            <a:ahLst/>
            <a:rect l="l" t="t" r="r" b="b"/>
            <a:pathLst>
              <a:path w="162305" h="169163">
                <a:moveTo>
                  <a:pt x="0" y="169163"/>
                </a:moveTo>
                <a:lnTo>
                  <a:pt x="161544" y="7619"/>
                </a:lnTo>
                <a:lnTo>
                  <a:pt x="162306" y="0"/>
                </a:lnTo>
                <a:lnTo>
                  <a:pt x="0" y="161543"/>
                </a:lnTo>
                <a:lnTo>
                  <a:pt x="0" y="169163"/>
                </a:lnTo>
                <a:close/>
              </a:path>
            </a:pathLst>
          </a:custGeom>
          <a:solidFill>
            <a:srgbClr val="59e0e0"/>
          </a:solidFill>
          <a:ln w="0">
            <a:noFill/>
          </a:ln>
        </p:spPr>
        <p:style>
          <a:lnRef idx="0"/>
          <a:fillRef idx="0"/>
          <a:effectRef idx="0"/>
          <a:fontRef idx="minor"/>
        </p:style>
      </p:sp>
      <p:sp>
        <p:nvSpPr>
          <p:cNvPr id="4836" name="CustomShape 4693"/>
          <p:cNvSpPr/>
          <p:nvPr/>
        </p:nvSpPr>
        <p:spPr>
          <a:xfrm>
            <a:off x="6390720" y="385344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837" name="CustomShape 4694"/>
          <p:cNvSpPr/>
          <p:nvPr/>
        </p:nvSpPr>
        <p:spPr>
          <a:xfrm>
            <a:off x="6390720" y="3849480"/>
            <a:ext cx="161280" cy="164880"/>
          </a:xfrm>
          <a:custGeom>
            <a:avLst/>
            <a:gdLst/>
            <a:ahLst/>
            <a:rect l="l" t="t" r="r" b="b"/>
            <a:pathLst>
              <a:path w="161544" h="165353">
                <a:moveTo>
                  <a:pt x="0" y="165353"/>
                </a:moveTo>
                <a:lnTo>
                  <a:pt x="161544" y="3809"/>
                </a:lnTo>
                <a:lnTo>
                  <a:pt x="161544" y="0"/>
                </a:lnTo>
                <a:lnTo>
                  <a:pt x="0" y="161543"/>
                </a:lnTo>
                <a:lnTo>
                  <a:pt x="0" y="165353"/>
                </a:lnTo>
                <a:close/>
              </a:path>
            </a:pathLst>
          </a:custGeom>
          <a:solidFill>
            <a:srgbClr val="59e0e0"/>
          </a:solidFill>
          <a:ln w="0">
            <a:noFill/>
          </a:ln>
        </p:spPr>
        <p:style>
          <a:lnRef idx="0"/>
          <a:fillRef idx="0"/>
          <a:effectRef idx="0"/>
          <a:fontRef idx="minor"/>
        </p:style>
      </p:sp>
      <p:sp>
        <p:nvSpPr>
          <p:cNvPr id="4838" name="CustomShape 4695"/>
          <p:cNvSpPr/>
          <p:nvPr/>
        </p:nvSpPr>
        <p:spPr>
          <a:xfrm>
            <a:off x="6390720" y="3845880"/>
            <a:ext cx="162000" cy="164880"/>
          </a:xfrm>
          <a:custGeom>
            <a:avLst/>
            <a:gdLst/>
            <a:ahLst/>
            <a:rect l="l" t="t" r="r" b="b"/>
            <a:pathLst>
              <a:path w="162305" h="165353">
                <a:moveTo>
                  <a:pt x="0" y="165353"/>
                </a:moveTo>
                <a:lnTo>
                  <a:pt x="161544" y="3809"/>
                </a:lnTo>
                <a:lnTo>
                  <a:pt x="162306" y="0"/>
                </a:lnTo>
                <a:lnTo>
                  <a:pt x="0" y="161543"/>
                </a:lnTo>
                <a:lnTo>
                  <a:pt x="0" y="165353"/>
                </a:lnTo>
                <a:close/>
              </a:path>
            </a:pathLst>
          </a:custGeom>
          <a:solidFill>
            <a:srgbClr val="58dfdf"/>
          </a:solidFill>
          <a:ln w="0">
            <a:noFill/>
          </a:ln>
        </p:spPr>
        <p:style>
          <a:lnRef idx="0"/>
          <a:fillRef idx="0"/>
          <a:effectRef idx="0"/>
          <a:fontRef idx="minor"/>
        </p:style>
      </p:sp>
      <p:sp>
        <p:nvSpPr>
          <p:cNvPr id="4839" name="CustomShape 4696"/>
          <p:cNvSpPr/>
          <p:nvPr/>
        </p:nvSpPr>
        <p:spPr>
          <a:xfrm>
            <a:off x="6390720" y="3839040"/>
            <a:ext cx="163440" cy="168120"/>
          </a:xfrm>
          <a:custGeom>
            <a:avLst/>
            <a:gdLst/>
            <a:ahLst/>
            <a:rect l="l" t="t" r="r" b="b"/>
            <a:pathLst>
              <a:path w="163829" h="168401">
                <a:moveTo>
                  <a:pt x="0" y="168401"/>
                </a:moveTo>
                <a:lnTo>
                  <a:pt x="162306" y="6857"/>
                </a:lnTo>
                <a:lnTo>
                  <a:pt x="163830" y="0"/>
                </a:lnTo>
                <a:lnTo>
                  <a:pt x="2285" y="161543"/>
                </a:lnTo>
                <a:lnTo>
                  <a:pt x="0" y="168401"/>
                </a:lnTo>
                <a:close/>
              </a:path>
            </a:pathLst>
          </a:custGeom>
          <a:solidFill>
            <a:srgbClr val="58dfdf"/>
          </a:solidFill>
          <a:ln w="0">
            <a:noFill/>
          </a:ln>
        </p:spPr>
        <p:style>
          <a:lnRef idx="0"/>
          <a:fillRef idx="0"/>
          <a:effectRef idx="0"/>
          <a:fontRef idx="minor"/>
        </p:style>
      </p:sp>
      <p:sp>
        <p:nvSpPr>
          <p:cNvPr id="4840" name="CustomShape 4697"/>
          <p:cNvSpPr/>
          <p:nvPr/>
        </p:nvSpPr>
        <p:spPr>
          <a:xfrm>
            <a:off x="6390720" y="3845880"/>
            <a:ext cx="162000" cy="161280"/>
          </a:xfrm>
          <a:custGeom>
            <a:avLst/>
            <a:gdLst/>
            <a:ahLst/>
            <a:rect l="l" t="t" r="r" b="b"/>
            <a:pathLst>
              <a:path w="162305" h="161544">
                <a:moveTo>
                  <a:pt x="0" y="161543"/>
                </a:moveTo>
                <a:lnTo>
                  <a:pt x="162306" y="0"/>
                </a:lnTo>
              </a:path>
            </a:pathLst>
          </a:custGeom>
          <a:noFill/>
          <a:ln w="762">
            <a:solidFill>
              <a:srgbClr val="58dfdf"/>
            </a:solidFill>
            <a:round/>
          </a:ln>
        </p:spPr>
        <p:style>
          <a:lnRef idx="0"/>
          <a:fillRef idx="0"/>
          <a:effectRef idx="0"/>
          <a:fontRef idx="minor"/>
        </p:style>
      </p:sp>
      <p:sp>
        <p:nvSpPr>
          <p:cNvPr id="4841" name="CustomShape 4698"/>
          <p:cNvSpPr/>
          <p:nvPr/>
        </p:nvSpPr>
        <p:spPr>
          <a:xfrm>
            <a:off x="6390720" y="3843360"/>
            <a:ext cx="162000" cy="163440"/>
          </a:xfrm>
          <a:custGeom>
            <a:avLst/>
            <a:gdLst/>
            <a:ahLst/>
            <a:rect l="l" t="t" r="r" b="b"/>
            <a:pathLst>
              <a:path w="162305" h="163829">
                <a:moveTo>
                  <a:pt x="0" y="163830"/>
                </a:moveTo>
                <a:lnTo>
                  <a:pt x="162306" y="2286"/>
                </a:lnTo>
                <a:lnTo>
                  <a:pt x="162306" y="0"/>
                </a:lnTo>
                <a:lnTo>
                  <a:pt x="761" y="161544"/>
                </a:lnTo>
                <a:lnTo>
                  <a:pt x="0" y="163830"/>
                </a:lnTo>
                <a:close/>
              </a:path>
            </a:pathLst>
          </a:custGeom>
          <a:solidFill>
            <a:srgbClr val="58dfdf"/>
          </a:solidFill>
          <a:ln w="0">
            <a:noFill/>
          </a:ln>
        </p:spPr>
        <p:style>
          <a:lnRef idx="0"/>
          <a:fillRef idx="0"/>
          <a:effectRef idx="0"/>
          <a:fontRef idx="minor"/>
        </p:style>
      </p:sp>
      <p:sp>
        <p:nvSpPr>
          <p:cNvPr id="4842" name="CustomShape 4699"/>
          <p:cNvSpPr/>
          <p:nvPr/>
        </p:nvSpPr>
        <p:spPr>
          <a:xfrm>
            <a:off x="6391800" y="3841200"/>
            <a:ext cx="162000" cy="163440"/>
          </a:xfrm>
          <a:custGeom>
            <a:avLst/>
            <a:gdLst/>
            <a:ahLst/>
            <a:rect l="l" t="t" r="r" b="b"/>
            <a:pathLst>
              <a:path w="162305" h="163829">
                <a:moveTo>
                  <a:pt x="0" y="163829"/>
                </a:moveTo>
                <a:lnTo>
                  <a:pt x="161544" y="2285"/>
                </a:lnTo>
                <a:lnTo>
                  <a:pt x="162306" y="0"/>
                </a:lnTo>
                <a:lnTo>
                  <a:pt x="761" y="161543"/>
                </a:lnTo>
                <a:lnTo>
                  <a:pt x="0" y="163829"/>
                </a:lnTo>
                <a:close/>
              </a:path>
            </a:pathLst>
          </a:custGeom>
          <a:solidFill>
            <a:srgbClr val="57dede"/>
          </a:solidFill>
          <a:ln w="0">
            <a:noFill/>
          </a:ln>
        </p:spPr>
        <p:style>
          <a:lnRef idx="0"/>
          <a:fillRef idx="0"/>
          <a:effectRef idx="0"/>
          <a:fontRef idx="minor"/>
        </p:style>
      </p:sp>
      <p:sp>
        <p:nvSpPr>
          <p:cNvPr id="4843" name="CustomShape 4700"/>
          <p:cNvSpPr/>
          <p:nvPr/>
        </p:nvSpPr>
        <p:spPr>
          <a:xfrm>
            <a:off x="6392520" y="3839040"/>
            <a:ext cx="162000" cy="163440"/>
          </a:xfrm>
          <a:custGeom>
            <a:avLst/>
            <a:gdLst/>
            <a:ahLst/>
            <a:rect l="l" t="t" r="r" b="b"/>
            <a:pathLst>
              <a:path w="162305" h="163829">
                <a:moveTo>
                  <a:pt x="0" y="163829"/>
                </a:moveTo>
                <a:lnTo>
                  <a:pt x="161544" y="2285"/>
                </a:lnTo>
                <a:lnTo>
                  <a:pt x="162306" y="0"/>
                </a:lnTo>
                <a:lnTo>
                  <a:pt x="761" y="161543"/>
                </a:lnTo>
                <a:lnTo>
                  <a:pt x="0" y="163829"/>
                </a:lnTo>
                <a:close/>
              </a:path>
            </a:pathLst>
          </a:custGeom>
          <a:solidFill>
            <a:srgbClr val="58dddd"/>
          </a:solidFill>
          <a:ln w="0">
            <a:noFill/>
          </a:ln>
        </p:spPr>
        <p:style>
          <a:lnRef idx="0"/>
          <a:fillRef idx="0"/>
          <a:effectRef idx="0"/>
          <a:fontRef idx="minor"/>
        </p:style>
      </p:sp>
      <p:sp>
        <p:nvSpPr>
          <p:cNvPr id="4844" name="CustomShape 4701"/>
          <p:cNvSpPr/>
          <p:nvPr/>
        </p:nvSpPr>
        <p:spPr>
          <a:xfrm>
            <a:off x="6393240" y="383292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8dcdc"/>
          </a:solidFill>
          <a:ln w="0">
            <a:noFill/>
          </a:ln>
        </p:spPr>
        <p:style>
          <a:lnRef idx="0"/>
          <a:fillRef idx="0"/>
          <a:effectRef idx="0"/>
          <a:fontRef idx="minor"/>
        </p:style>
      </p:sp>
      <p:sp>
        <p:nvSpPr>
          <p:cNvPr id="4845" name="CustomShape 4702"/>
          <p:cNvSpPr/>
          <p:nvPr/>
        </p:nvSpPr>
        <p:spPr>
          <a:xfrm>
            <a:off x="6393240" y="383904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4846" name="CustomShape 4703"/>
          <p:cNvSpPr/>
          <p:nvPr/>
        </p:nvSpPr>
        <p:spPr>
          <a:xfrm>
            <a:off x="6393240" y="3835800"/>
            <a:ext cx="162720" cy="164160"/>
          </a:xfrm>
          <a:custGeom>
            <a:avLst/>
            <a:gdLst/>
            <a:ahLst/>
            <a:rect l="l" t="t" r="r" b="b"/>
            <a:pathLst>
              <a:path w="163068" h="164591">
                <a:moveTo>
                  <a:pt x="0" y="164591"/>
                </a:moveTo>
                <a:lnTo>
                  <a:pt x="161544" y="3047"/>
                </a:lnTo>
                <a:lnTo>
                  <a:pt x="163068" y="0"/>
                </a:lnTo>
                <a:lnTo>
                  <a:pt x="1523" y="161543"/>
                </a:lnTo>
                <a:lnTo>
                  <a:pt x="0" y="164591"/>
                </a:lnTo>
                <a:close/>
              </a:path>
            </a:pathLst>
          </a:custGeom>
          <a:solidFill>
            <a:srgbClr val="58dcdc"/>
          </a:solidFill>
          <a:ln w="0">
            <a:noFill/>
          </a:ln>
        </p:spPr>
        <p:style>
          <a:lnRef idx="0"/>
          <a:fillRef idx="0"/>
          <a:effectRef idx="0"/>
          <a:fontRef idx="minor"/>
        </p:style>
      </p:sp>
      <p:sp>
        <p:nvSpPr>
          <p:cNvPr id="4847" name="CustomShape 4704"/>
          <p:cNvSpPr/>
          <p:nvPr/>
        </p:nvSpPr>
        <p:spPr>
          <a:xfrm>
            <a:off x="6394680" y="3832920"/>
            <a:ext cx="162720" cy="164160"/>
          </a:xfrm>
          <a:custGeom>
            <a:avLst/>
            <a:gdLst/>
            <a:ahLst/>
            <a:rect l="l" t="t" r="r" b="b"/>
            <a:pathLst>
              <a:path w="163068" h="164591">
                <a:moveTo>
                  <a:pt x="0" y="164592"/>
                </a:moveTo>
                <a:lnTo>
                  <a:pt x="161544" y="3048"/>
                </a:lnTo>
                <a:lnTo>
                  <a:pt x="163068" y="0"/>
                </a:lnTo>
                <a:lnTo>
                  <a:pt x="1523" y="161544"/>
                </a:lnTo>
                <a:lnTo>
                  <a:pt x="0" y="164592"/>
                </a:lnTo>
                <a:close/>
              </a:path>
            </a:pathLst>
          </a:custGeom>
          <a:solidFill>
            <a:srgbClr val="56d8d8"/>
          </a:solidFill>
          <a:ln w="0">
            <a:noFill/>
          </a:ln>
        </p:spPr>
        <p:style>
          <a:lnRef idx="0"/>
          <a:fillRef idx="0"/>
          <a:effectRef idx="0"/>
          <a:fontRef idx="minor"/>
        </p:style>
      </p:sp>
      <p:sp>
        <p:nvSpPr>
          <p:cNvPr id="4848" name="CustomShape 4705"/>
          <p:cNvSpPr/>
          <p:nvPr/>
        </p:nvSpPr>
        <p:spPr>
          <a:xfrm>
            <a:off x="6396120" y="3826800"/>
            <a:ext cx="165600" cy="167400"/>
          </a:xfrm>
          <a:custGeom>
            <a:avLst/>
            <a:gdLst/>
            <a:ahLst/>
            <a:rect l="l" t="t" r="r" b="b"/>
            <a:pathLst>
              <a:path w="166116" h="167639">
                <a:moveTo>
                  <a:pt x="0" y="167639"/>
                </a:moveTo>
                <a:lnTo>
                  <a:pt x="161544" y="6095"/>
                </a:lnTo>
                <a:lnTo>
                  <a:pt x="166116" y="0"/>
                </a:lnTo>
                <a:lnTo>
                  <a:pt x="4571" y="161543"/>
                </a:lnTo>
                <a:lnTo>
                  <a:pt x="0" y="167639"/>
                </a:lnTo>
                <a:close/>
              </a:path>
            </a:pathLst>
          </a:custGeom>
          <a:solidFill>
            <a:srgbClr val="54d5d5"/>
          </a:solidFill>
          <a:ln w="0">
            <a:noFill/>
          </a:ln>
        </p:spPr>
        <p:style>
          <a:lnRef idx="0"/>
          <a:fillRef idx="0"/>
          <a:effectRef idx="0"/>
          <a:fontRef idx="minor"/>
        </p:style>
      </p:sp>
      <p:sp>
        <p:nvSpPr>
          <p:cNvPr id="4849" name="CustomShape 4706"/>
          <p:cNvSpPr/>
          <p:nvPr/>
        </p:nvSpPr>
        <p:spPr>
          <a:xfrm>
            <a:off x="6396120" y="383292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4850" name="CustomShape 4707"/>
          <p:cNvSpPr/>
          <p:nvPr/>
        </p:nvSpPr>
        <p:spPr>
          <a:xfrm>
            <a:off x="6618600" y="4286160"/>
            <a:ext cx="163440" cy="164160"/>
          </a:xfrm>
          <a:custGeom>
            <a:avLst/>
            <a:gdLst/>
            <a:ahLst/>
            <a:rect l="l" t="t" r="r" b="b"/>
            <a:pathLst>
              <a:path w="163829" h="164591">
                <a:moveTo>
                  <a:pt x="2285" y="161544"/>
                </a:moveTo>
                <a:lnTo>
                  <a:pt x="0" y="164592"/>
                </a:lnTo>
                <a:lnTo>
                  <a:pt x="161543" y="2286"/>
                </a:lnTo>
                <a:lnTo>
                  <a:pt x="163829" y="0"/>
                </a:lnTo>
                <a:lnTo>
                  <a:pt x="2285" y="161544"/>
                </a:lnTo>
                <a:close/>
              </a:path>
            </a:pathLst>
          </a:custGeom>
          <a:solidFill>
            <a:srgbClr val="51cbcb"/>
          </a:solidFill>
          <a:ln w="0">
            <a:noFill/>
          </a:ln>
        </p:spPr>
        <p:style>
          <a:lnRef idx="0"/>
          <a:fillRef idx="0"/>
          <a:effectRef idx="0"/>
          <a:fontRef idx="minor"/>
        </p:style>
      </p:sp>
      <p:sp>
        <p:nvSpPr>
          <p:cNvPr id="4851" name="CustomShape 4708"/>
          <p:cNvSpPr/>
          <p:nvPr/>
        </p:nvSpPr>
        <p:spPr>
          <a:xfrm>
            <a:off x="6621120" y="428616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4852" name="CustomShape 4709"/>
          <p:cNvSpPr/>
          <p:nvPr/>
        </p:nvSpPr>
        <p:spPr>
          <a:xfrm>
            <a:off x="6615720" y="4288680"/>
            <a:ext cx="164160" cy="163440"/>
          </a:xfrm>
          <a:custGeom>
            <a:avLst/>
            <a:gdLst/>
            <a:ahLst/>
            <a:rect l="l" t="t" r="r" b="b"/>
            <a:pathLst>
              <a:path w="164592" h="163829">
                <a:moveTo>
                  <a:pt x="3048" y="162306"/>
                </a:moveTo>
                <a:lnTo>
                  <a:pt x="164592" y="0"/>
                </a:lnTo>
                <a:lnTo>
                  <a:pt x="162306" y="2286"/>
                </a:lnTo>
                <a:lnTo>
                  <a:pt x="0" y="163830"/>
                </a:lnTo>
                <a:lnTo>
                  <a:pt x="3048" y="162306"/>
                </a:lnTo>
                <a:close/>
              </a:path>
            </a:pathLst>
          </a:custGeom>
          <a:solidFill>
            <a:srgbClr val="4fc6c6"/>
          </a:solidFill>
          <a:ln w="0">
            <a:noFill/>
          </a:ln>
        </p:spPr>
        <p:style>
          <a:lnRef idx="0"/>
          <a:fillRef idx="0"/>
          <a:effectRef idx="0"/>
          <a:fontRef idx="minor"/>
        </p:style>
      </p:sp>
      <p:sp>
        <p:nvSpPr>
          <p:cNvPr id="4853" name="CustomShape 4710"/>
          <p:cNvSpPr/>
          <p:nvPr/>
        </p:nvSpPr>
        <p:spPr>
          <a:xfrm>
            <a:off x="6618600" y="4288680"/>
            <a:ext cx="161280" cy="162000"/>
          </a:xfrm>
          <a:custGeom>
            <a:avLst/>
            <a:gdLst/>
            <a:ahLst/>
            <a:rect l="l" t="t" r="r" b="b"/>
            <a:pathLst>
              <a:path w="161544" h="162305">
                <a:moveTo>
                  <a:pt x="0" y="162306"/>
                </a:moveTo>
                <a:lnTo>
                  <a:pt x="161544" y="0"/>
                </a:lnTo>
              </a:path>
            </a:pathLst>
          </a:custGeom>
          <a:noFill/>
          <a:ln w="762">
            <a:solidFill>
              <a:srgbClr val="4fc6c6"/>
            </a:solidFill>
            <a:round/>
          </a:ln>
        </p:spPr>
        <p:style>
          <a:lnRef idx="0"/>
          <a:fillRef idx="0"/>
          <a:effectRef idx="0"/>
          <a:fontRef idx="minor"/>
        </p:style>
      </p:sp>
      <p:sp>
        <p:nvSpPr>
          <p:cNvPr id="4854" name="CustomShape 4711"/>
          <p:cNvSpPr/>
          <p:nvPr/>
        </p:nvSpPr>
        <p:spPr>
          <a:xfrm>
            <a:off x="6613560" y="4290840"/>
            <a:ext cx="164160" cy="162000"/>
          </a:xfrm>
          <a:custGeom>
            <a:avLst/>
            <a:gdLst/>
            <a:ahLst/>
            <a:rect l="l" t="t" r="r" b="b"/>
            <a:pathLst>
              <a:path w="164592" h="162305">
                <a:moveTo>
                  <a:pt x="2285" y="161543"/>
                </a:moveTo>
                <a:lnTo>
                  <a:pt x="164591" y="0"/>
                </a:lnTo>
                <a:lnTo>
                  <a:pt x="161543" y="761"/>
                </a:lnTo>
                <a:lnTo>
                  <a:pt x="0" y="162305"/>
                </a:lnTo>
                <a:lnTo>
                  <a:pt x="2285" y="161543"/>
                </a:lnTo>
                <a:close/>
              </a:path>
            </a:pathLst>
          </a:custGeom>
          <a:solidFill>
            <a:srgbClr val="4ababa"/>
          </a:solidFill>
          <a:ln w="0">
            <a:noFill/>
          </a:ln>
        </p:spPr>
        <p:style>
          <a:lnRef idx="0"/>
          <a:fillRef idx="0"/>
          <a:effectRef idx="0"/>
          <a:fontRef idx="minor"/>
        </p:style>
      </p:sp>
      <p:sp>
        <p:nvSpPr>
          <p:cNvPr id="4855" name="CustomShape 4712"/>
          <p:cNvSpPr/>
          <p:nvPr/>
        </p:nvSpPr>
        <p:spPr>
          <a:xfrm>
            <a:off x="6615720" y="4290840"/>
            <a:ext cx="162000" cy="161280"/>
          </a:xfrm>
          <a:custGeom>
            <a:avLst/>
            <a:gdLst/>
            <a:ahLst/>
            <a:rect l="l" t="t" r="r" b="b"/>
            <a:pathLst>
              <a:path w="162305" h="161544">
                <a:moveTo>
                  <a:pt x="0" y="161543"/>
                </a:moveTo>
                <a:lnTo>
                  <a:pt x="162306" y="0"/>
                </a:lnTo>
              </a:path>
            </a:pathLst>
          </a:custGeom>
          <a:noFill/>
          <a:ln w="762">
            <a:solidFill>
              <a:srgbClr val="4ababa"/>
            </a:solidFill>
            <a:round/>
          </a:ln>
        </p:spPr>
        <p:style>
          <a:lnRef idx="0"/>
          <a:fillRef idx="0"/>
          <a:effectRef idx="0"/>
          <a:fontRef idx="minor"/>
        </p:style>
      </p:sp>
      <p:sp>
        <p:nvSpPr>
          <p:cNvPr id="4856" name="CustomShape 4713"/>
          <p:cNvSpPr/>
          <p:nvPr/>
        </p:nvSpPr>
        <p:spPr>
          <a:xfrm>
            <a:off x="6611040" y="4291560"/>
            <a:ext cx="163440" cy="162000"/>
          </a:xfrm>
          <a:custGeom>
            <a:avLst/>
            <a:gdLst/>
            <a:ahLst/>
            <a:rect l="l" t="t" r="r" b="b"/>
            <a:pathLst>
              <a:path w="163829" h="162305">
                <a:moveTo>
                  <a:pt x="2285" y="161544"/>
                </a:moveTo>
                <a:lnTo>
                  <a:pt x="163829" y="0"/>
                </a:lnTo>
                <a:lnTo>
                  <a:pt x="161543" y="762"/>
                </a:lnTo>
                <a:lnTo>
                  <a:pt x="0" y="162306"/>
                </a:lnTo>
                <a:lnTo>
                  <a:pt x="2285" y="161544"/>
                </a:lnTo>
                <a:close/>
              </a:path>
            </a:pathLst>
          </a:custGeom>
          <a:solidFill>
            <a:srgbClr val="44acac"/>
          </a:solidFill>
          <a:ln w="0">
            <a:noFill/>
          </a:ln>
        </p:spPr>
        <p:style>
          <a:lnRef idx="0"/>
          <a:fillRef idx="0"/>
          <a:effectRef idx="0"/>
          <a:fontRef idx="minor"/>
        </p:style>
      </p:sp>
      <p:sp>
        <p:nvSpPr>
          <p:cNvPr id="4857" name="CustomShape 4714"/>
          <p:cNvSpPr/>
          <p:nvPr/>
        </p:nvSpPr>
        <p:spPr>
          <a:xfrm>
            <a:off x="6613560" y="429156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4858" name="CustomShape 4715"/>
          <p:cNvSpPr/>
          <p:nvPr/>
        </p:nvSpPr>
        <p:spPr>
          <a:xfrm>
            <a:off x="6608880" y="4291560"/>
            <a:ext cx="163440" cy="162000"/>
          </a:xfrm>
          <a:custGeom>
            <a:avLst/>
            <a:gdLst/>
            <a:ahLst/>
            <a:rect l="l" t="t" r="r" b="b"/>
            <a:pathLst>
              <a:path w="163829" h="162305">
                <a:moveTo>
                  <a:pt x="2285" y="162306"/>
                </a:moveTo>
                <a:lnTo>
                  <a:pt x="163829" y="762"/>
                </a:lnTo>
                <a:lnTo>
                  <a:pt x="161543" y="0"/>
                </a:lnTo>
                <a:lnTo>
                  <a:pt x="0" y="161544"/>
                </a:lnTo>
                <a:lnTo>
                  <a:pt x="2285" y="162306"/>
                </a:lnTo>
                <a:close/>
              </a:path>
            </a:pathLst>
          </a:custGeom>
          <a:solidFill>
            <a:srgbClr val="3c9797"/>
          </a:solidFill>
          <a:ln w="0">
            <a:noFill/>
          </a:ln>
        </p:spPr>
        <p:style>
          <a:lnRef idx="0"/>
          <a:fillRef idx="0"/>
          <a:effectRef idx="0"/>
          <a:fontRef idx="minor"/>
        </p:style>
      </p:sp>
      <p:sp>
        <p:nvSpPr>
          <p:cNvPr id="4859" name="CustomShape 4716"/>
          <p:cNvSpPr/>
          <p:nvPr/>
        </p:nvSpPr>
        <p:spPr>
          <a:xfrm>
            <a:off x="6611040" y="4292280"/>
            <a:ext cx="161280" cy="161280"/>
          </a:xfrm>
          <a:custGeom>
            <a:avLst/>
            <a:gdLst/>
            <a:ahLst/>
            <a:rect l="l" t="t" r="r" b="b"/>
            <a:pathLst>
              <a:path w="161544" h="161544">
                <a:moveTo>
                  <a:pt x="0" y="161543"/>
                </a:moveTo>
                <a:lnTo>
                  <a:pt x="161544" y="0"/>
                </a:lnTo>
              </a:path>
            </a:pathLst>
          </a:custGeom>
          <a:noFill/>
          <a:ln w="762">
            <a:solidFill>
              <a:srgbClr val="3c9797"/>
            </a:solidFill>
            <a:round/>
          </a:ln>
        </p:spPr>
        <p:style>
          <a:lnRef idx="0"/>
          <a:fillRef idx="0"/>
          <a:effectRef idx="0"/>
          <a:fontRef idx="minor"/>
        </p:style>
      </p:sp>
      <p:sp>
        <p:nvSpPr>
          <p:cNvPr id="4860" name="CustomShape 4717"/>
          <p:cNvSpPr/>
          <p:nvPr/>
        </p:nvSpPr>
        <p:spPr>
          <a:xfrm>
            <a:off x="6606720" y="4290840"/>
            <a:ext cx="163440" cy="162000"/>
          </a:xfrm>
          <a:custGeom>
            <a:avLst/>
            <a:gdLst/>
            <a:ahLst/>
            <a:rect l="l" t="t" r="r" b="b"/>
            <a:pathLst>
              <a:path w="163829" h="162305">
                <a:moveTo>
                  <a:pt x="2285" y="162305"/>
                </a:moveTo>
                <a:lnTo>
                  <a:pt x="163829" y="761"/>
                </a:lnTo>
                <a:lnTo>
                  <a:pt x="161543" y="0"/>
                </a:lnTo>
                <a:lnTo>
                  <a:pt x="0" y="161543"/>
                </a:lnTo>
                <a:lnTo>
                  <a:pt x="2285" y="162305"/>
                </a:lnTo>
                <a:close/>
              </a:path>
            </a:pathLst>
          </a:custGeom>
          <a:solidFill>
            <a:srgbClr val="44acac"/>
          </a:solidFill>
          <a:ln w="0">
            <a:noFill/>
          </a:ln>
        </p:spPr>
        <p:style>
          <a:lnRef idx="0"/>
          <a:fillRef idx="0"/>
          <a:effectRef idx="0"/>
          <a:fontRef idx="minor"/>
        </p:style>
      </p:sp>
      <p:sp>
        <p:nvSpPr>
          <p:cNvPr id="4861" name="CustomShape 4718"/>
          <p:cNvSpPr/>
          <p:nvPr/>
        </p:nvSpPr>
        <p:spPr>
          <a:xfrm>
            <a:off x="6608880" y="4291560"/>
            <a:ext cx="161280" cy="161280"/>
          </a:xfrm>
          <a:custGeom>
            <a:avLst/>
            <a:gdLst/>
            <a:ahLst/>
            <a:rect l="l" t="t" r="r" b="b"/>
            <a:pathLst>
              <a:path w="161544" h="161544">
                <a:moveTo>
                  <a:pt x="0" y="161544"/>
                </a:moveTo>
                <a:lnTo>
                  <a:pt x="161544" y="0"/>
                </a:lnTo>
              </a:path>
            </a:pathLst>
          </a:custGeom>
          <a:noFill/>
          <a:ln w="762">
            <a:solidFill>
              <a:srgbClr val="44acac"/>
            </a:solidFill>
            <a:round/>
          </a:ln>
        </p:spPr>
        <p:style>
          <a:lnRef idx="0"/>
          <a:fillRef idx="0"/>
          <a:effectRef idx="0"/>
          <a:fontRef idx="minor"/>
        </p:style>
      </p:sp>
      <p:sp>
        <p:nvSpPr>
          <p:cNvPr id="4862" name="CustomShape 4719"/>
          <p:cNvSpPr/>
          <p:nvPr/>
        </p:nvSpPr>
        <p:spPr>
          <a:xfrm>
            <a:off x="6607440" y="42915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4acac"/>
          </a:solidFill>
          <a:ln w="0">
            <a:noFill/>
          </a:ln>
        </p:spPr>
        <p:style>
          <a:lnRef idx="0"/>
          <a:fillRef idx="0"/>
          <a:effectRef idx="0"/>
          <a:fontRef idx="minor"/>
        </p:style>
      </p:sp>
      <p:sp>
        <p:nvSpPr>
          <p:cNvPr id="4863" name="CustomShape 4720"/>
          <p:cNvSpPr/>
          <p:nvPr/>
        </p:nvSpPr>
        <p:spPr>
          <a:xfrm>
            <a:off x="6606360" y="429084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7b5b5"/>
          </a:solidFill>
          <a:ln w="0">
            <a:noFill/>
          </a:ln>
        </p:spPr>
        <p:style>
          <a:lnRef idx="0"/>
          <a:fillRef idx="0"/>
          <a:effectRef idx="0"/>
          <a:fontRef idx="minor"/>
        </p:style>
      </p:sp>
      <p:sp>
        <p:nvSpPr>
          <p:cNvPr id="4864" name="CustomShape 4721"/>
          <p:cNvSpPr/>
          <p:nvPr/>
        </p:nvSpPr>
        <p:spPr>
          <a:xfrm>
            <a:off x="6602760" y="4286880"/>
            <a:ext cx="164880" cy="164880"/>
          </a:xfrm>
          <a:custGeom>
            <a:avLst/>
            <a:gdLst/>
            <a:ahLst/>
            <a:rect l="l" t="t" r="r" b="b"/>
            <a:pathLst>
              <a:path w="165353" h="165353">
                <a:moveTo>
                  <a:pt x="3809" y="165354"/>
                </a:moveTo>
                <a:lnTo>
                  <a:pt x="165353" y="3810"/>
                </a:lnTo>
                <a:lnTo>
                  <a:pt x="161543" y="0"/>
                </a:lnTo>
                <a:lnTo>
                  <a:pt x="0" y="161544"/>
                </a:lnTo>
                <a:lnTo>
                  <a:pt x="3809" y="165354"/>
                </a:lnTo>
                <a:close/>
              </a:path>
            </a:pathLst>
          </a:custGeom>
          <a:solidFill>
            <a:srgbClr val="4cbebe"/>
          </a:solidFill>
          <a:ln w="0">
            <a:noFill/>
          </a:ln>
        </p:spPr>
        <p:style>
          <a:lnRef idx="0"/>
          <a:fillRef idx="0"/>
          <a:effectRef idx="0"/>
          <a:fontRef idx="minor"/>
        </p:style>
      </p:sp>
      <p:sp>
        <p:nvSpPr>
          <p:cNvPr id="4865" name="CustomShape 4722"/>
          <p:cNvSpPr/>
          <p:nvPr/>
        </p:nvSpPr>
        <p:spPr>
          <a:xfrm>
            <a:off x="6606360" y="4290840"/>
            <a:ext cx="161280" cy="161280"/>
          </a:xfrm>
          <a:custGeom>
            <a:avLst/>
            <a:gdLst/>
            <a:ahLst/>
            <a:rect l="l" t="t" r="r" b="b"/>
            <a:pathLst>
              <a:path w="161544" h="161544">
                <a:moveTo>
                  <a:pt x="0" y="161543"/>
                </a:moveTo>
                <a:lnTo>
                  <a:pt x="161544" y="0"/>
                </a:lnTo>
              </a:path>
            </a:pathLst>
          </a:custGeom>
          <a:noFill/>
          <a:ln w="762">
            <a:solidFill>
              <a:srgbClr val="4cbebe"/>
            </a:solidFill>
            <a:round/>
          </a:ln>
        </p:spPr>
        <p:style>
          <a:lnRef idx="0"/>
          <a:fillRef idx="0"/>
          <a:effectRef idx="0"/>
          <a:fontRef idx="minor"/>
        </p:style>
      </p:sp>
      <p:sp>
        <p:nvSpPr>
          <p:cNvPr id="4866" name="CustomShape 4723"/>
          <p:cNvSpPr/>
          <p:nvPr/>
        </p:nvSpPr>
        <p:spPr>
          <a:xfrm>
            <a:off x="6605640" y="429012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cbebe"/>
          </a:solidFill>
          <a:ln w="0">
            <a:noFill/>
          </a:ln>
        </p:spPr>
        <p:style>
          <a:lnRef idx="0"/>
          <a:fillRef idx="0"/>
          <a:effectRef idx="0"/>
          <a:fontRef idx="minor"/>
        </p:style>
      </p:sp>
      <p:sp>
        <p:nvSpPr>
          <p:cNvPr id="4867" name="CustomShape 4724"/>
          <p:cNvSpPr/>
          <p:nvPr/>
        </p:nvSpPr>
        <p:spPr>
          <a:xfrm>
            <a:off x="6604200" y="42894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dc3c3"/>
          </a:solidFill>
          <a:ln w="0">
            <a:noFill/>
          </a:ln>
        </p:spPr>
        <p:style>
          <a:lnRef idx="0"/>
          <a:fillRef idx="0"/>
          <a:effectRef idx="0"/>
          <a:fontRef idx="minor"/>
        </p:style>
      </p:sp>
      <p:sp>
        <p:nvSpPr>
          <p:cNvPr id="4868" name="CustomShape 4725"/>
          <p:cNvSpPr/>
          <p:nvPr/>
        </p:nvSpPr>
        <p:spPr>
          <a:xfrm>
            <a:off x="6603480" y="4287600"/>
            <a:ext cx="162000" cy="162720"/>
          </a:xfrm>
          <a:custGeom>
            <a:avLst/>
            <a:gdLst/>
            <a:ahLst/>
            <a:rect l="l" t="t" r="r" b="b"/>
            <a:pathLst>
              <a:path w="162305" h="163067">
                <a:moveTo>
                  <a:pt x="761" y="163067"/>
                </a:moveTo>
                <a:lnTo>
                  <a:pt x="162305" y="1523"/>
                </a:lnTo>
                <a:lnTo>
                  <a:pt x="161543" y="0"/>
                </a:lnTo>
                <a:lnTo>
                  <a:pt x="0" y="161543"/>
                </a:lnTo>
                <a:lnTo>
                  <a:pt x="761" y="163067"/>
                </a:lnTo>
                <a:close/>
              </a:path>
            </a:pathLst>
          </a:custGeom>
          <a:solidFill>
            <a:srgbClr val="4fc6c6"/>
          </a:solidFill>
          <a:ln w="0">
            <a:noFill/>
          </a:ln>
        </p:spPr>
        <p:style>
          <a:lnRef idx="0"/>
          <a:fillRef idx="0"/>
          <a:effectRef idx="0"/>
          <a:fontRef idx="minor"/>
        </p:style>
      </p:sp>
      <p:sp>
        <p:nvSpPr>
          <p:cNvPr id="4869" name="CustomShape 4726"/>
          <p:cNvSpPr/>
          <p:nvPr/>
        </p:nvSpPr>
        <p:spPr>
          <a:xfrm>
            <a:off x="6602760" y="428688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1caca"/>
          </a:solidFill>
          <a:ln w="0">
            <a:noFill/>
          </a:ln>
        </p:spPr>
        <p:style>
          <a:lnRef idx="0"/>
          <a:fillRef idx="0"/>
          <a:effectRef idx="0"/>
          <a:fontRef idx="minor"/>
        </p:style>
      </p:sp>
      <p:sp>
        <p:nvSpPr>
          <p:cNvPr id="4870" name="CustomShape 4727"/>
          <p:cNvSpPr/>
          <p:nvPr/>
        </p:nvSpPr>
        <p:spPr>
          <a:xfrm>
            <a:off x="6600600" y="4284000"/>
            <a:ext cx="163440" cy="164160"/>
          </a:xfrm>
          <a:custGeom>
            <a:avLst/>
            <a:gdLst/>
            <a:ahLst/>
            <a:rect l="l" t="t" r="r" b="b"/>
            <a:pathLst>
              <a:path w="163829" h="164591">
                <a:moveTo>
                  <a:pt x="2285" y="164592"/>
                </a:moveTo>
                <a:lnTo>
                  <a:pt x="163829" y="3048"/>
                </a:lnTo>
                <a:lnTo>
                  <a:pt x="161543" y="0"/>
                </a:lnTo>
                <a:lnTo>
                  <a:pt x="0" y="162306"/>
                </a:lnTo>
                <a:lnTo>
                  <a:pt x="2285" y="164592"/>
                </a:lnTo>
                <a:close/>
              </a:path>
            </a:pathLst>
          </a:custGeom>
          <a:solidFill>
            <a:srgbClr val="52cfcf"/>
          </a:solidFill>
          <a:ln w="0">
            <a:noFill/>
          </a:ln>
        </p:spPr>
        <p:style>
          <a:lnRef idx="0"/>
          <a:fillRef idx="0"/>
          <a:effectRef idx="0"/>
          <a:fontRef idx="minor"/>
        </p:style>
      </p:sp>
      <p:sp>
        <p:nvSpPr>
          <p:cNvPr id="4871" name="CustomShape 4728"/>
          <p:cNvSpPr/>
          <p:nvPr/>
        </p:nvSpPr>
        <p:spPr>
          <a:xfrm>
            <a:off x="6602760" y="4286880"/>
            <a:ext cx="161280" cy="161280"/>
          </a:xfrm>
          <a:custGeom>
            <a:avLst/>
            <a:gdLst/>
            <a:ahLst/>
            <a:rect l="l" t="t" r="r" b="b"/>
            <a:pathLst>
              <a:path w="161544" h="161544">
                <a:moveTo>
                  <a:pt x="0" y="161544"/>
                </a:moveTo>
                <a:lnTo>
                  <a:pt x="161544" y="0"/>
                </a:lnTo>
              </a:path>
            </a:pathLst>
          </a:custGeom>
          <a:noFill/>
          <a:ln w="762">
            <a:solidFill>
              <a:srgbClr val="52cfcf"/>
            </a:solidFill>
            <a:round/>
          </a:ln>
        </p:spPr>
        <p:style>
          <a:lnRef idx="0"/>
          <a:fillRef idx="0"/>
          <a:effectRef idx="0"/>
          <a:fontRef idx="minor"/>
        </p:style>
      </p:sp>
      <p:sp>
        <p:nvSpPr>
          <p:cNvPr id="4872" name="CustomShape 4729"/>
          <p:cNvSpPr/>
          <p:nvPr/>
        </p:nvSpPr>
        <p:spPr>
          <a:xfrm>
            <a:off x="6602040" y="428616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2cfcf"/>
          </a:solidFill>
          <a:ln w="0">
            <a:noFill/>
          </a:ln>
        </p:spPr>
        <p:style>
          <a:lnRef idx="0"/>
          <a:fillRef idx="0"/>
          <a:effectRef idx="0"/>
          <a:fontRef idx="minor"/>
        </p:style>
      </p:sp>
      <p:sp>
        <p:nvSpPr>
          <p:cNvPr id="4873" name="CustomShape 4730"/>
          <p:cNvSpPr/>
          <p:nvPr/>
        </p:nvSpPr>
        <p:spPr>
          <a:xfrm>
            <a:off x="6601320" y="428544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3d2d2"/>
          </a:solidFill>
          <a:ln w="0">
            <a:noFill/>
          </a:ln>
        </p:spPr>
        <p:style>
          <a:lnRef idx="0"/>
          <a:fillRef idx="0"/>
          <a:effectRef idx="0"/>
          <a:fontRef idx="minor"/>
        </p:style>
      </p:sp>
      <p:sp>
        <p:nvSpPr>
          <p:cNvPr id="4874" name="CustomShape 4731"/>
          <p:cNvSpPr/>
          <p:nvPr/>
        </p:nvSpPr>
        <p:spPr>
          <a:xfrm>
            <a:off x="6600600" y="4284000"/>
            <a:ext cx="162000" cy="162720"/>
          </a:xfrm>
          <a:custGeom>
            <a:avLst/>
            <a:gdLst/>
            <a:ahLst/>
            <a:rect l="l" t="t" r="r" b="b"/>
            <a:pathLst>
              <a:path w="162305" h="163067">
                <a:moveTo>
                  <a:pt x="761" y="163068"/>
                </a:moveTo>
                <a:lnTo>
                  <a:pt x="162305" y="1524"/>
                </a:lnTo>
                <a:lnTo>
                  <a:pt x="161543" y="0"/>
                </a:lnTo>
                <a:lnTo>
                  <a:pt x="0" y="162306"/>
                </a:lnTo>
                <a:lnTo>
                  <a:pt x="761" y="163068"/>
                </a:lnTo>
                <a:close/>
              </a:path>
            </a:pathLst>
          </a:custGeom>
          <a:solidFill>
            <a:srgbClr val="54d4d4"/>
          </a:solidFill>
          <a:ln w="0">
            <a:noFill/>
          </a:ln>
        </p:spPr>
        <p:style>
          <a:lnRef idx="0"/>
          <a:fillRef idx="0"/>
          <a:effectRef idx="0"/>
          <a:fontRef idx="minor"/>
        </p:style>
      </p:sp>
      <p:sp>
        <p:nvSpPr>
          <p:cNvPr id="4875" name="CustomShape 4732"/>
          <p:cNvSpPr/>
          <p:nvPr/>
        </p:nvSpPr>
        <p:spPr>
          <a:xfrm>
            <a:off x="6598800" y="4280760"/>
            <a:ext cx="162720" cy="164880"/>
          </a:xfrm>
          <a:custGeom>
            <a:avLst/>
            <a:gdLst/>
            <a:ahLst/>
            <a:rect l="l" t="t" r="r" b="b"/>
            <a:pathLst>
              <a:path w="163068" h="165353">
                <a:moveTo>
                  <a:pt x="1524" y="165354"/>
                </a:moveTo>
                <a:lnTo>
                  <a:pt x="163068" y="3048"/>
                </a:lnTo>
                <a:lnTo>
                  <a:pt x="161544" y="0"/>
                </a:lnTo>
                <a:lnTo>
                  <a:pt x="0" y="161544"/>
                </a:lnTo>
                <a:lnTo>
                  <a:pt x="1524" y="165354"/>
                </a:lnTo>
                <a:close/>
              </a:path>
            </a:pathLst>
          </a:custGeom>
          <a:solidFill>
            <a:srgbClr val="55d7d7"/>
          </a:solidFill>
          <a:ln w="0">
            <a:noFill/>
          </a:ln>
        </p:spPr>
        <p:style>
          <a:lnRef idx="0"/>
          <a:fillRef idx="0"/>
          <a:effectRef idx="0"/>
          <a:fontRef idx="minor"/>
        </p:style>
      </p:sp>
      <p:sp>
        <p:nvSpPr>
          <p:cNvPr id="4876" name="CustomShape 4733"/>
          <p:cNvSpPr/>
          <p:nvPr/>
        </p:nvSpPr>
        <p:spPr>
          <a:xfrm>
            <a:off x="6600600" y="4284000"/>
            <a:ext cx="161280" cy="162000"/>
          </a:xfrm>
          <a:custGeom>
            <a:avLst/>
            <a:gdLst/>
            <a:ahLst/>
            <a:rect l="l" t="t" r="r" b="b"/>
            <a:pathLst>
              <a:path w="161544" h="162305">
                <a:moveTo>
                  <a:pt x="0" y="162306"/>
                </a:moveTo>
                <a:lnTo>
                  <a:pt x="161544" y="0"/>
                </a:lnTo>
              </a:path>
            </a:pathLst>
          </a:custGeom>
          <a:noFill/>
          <a:ln w="762">
            <a:solidFill>
              <a:srgbClr val="55d7d7"/>
            </a:solidFill>
            <a:round/>
          </a:ln>
        </p:spPr>
        <p:style>
          <a:lnRef idx="0"/>
          <a:fillRef idx="0"/>
          <a:effectRef idx="0"/>
          <a:fontRef idx="minor"/>
        </p:style>
      </p:sp>
      <p:sp>
        <p:nvSpPr>
          <p:cNvPr id="4877" name="CustomShape 4734"/>
          <p:cNvSpPr/>
          <p:nvPr/>
        </p:nvSpPr>
        <p:spPr>
          <a:xfrm>
            <a:off x="6599520" y="4283280"/>
            <a:ext cx="162000" cy="162720"/>
          </a:xfrm>
          <a:custGeom>
            <a:avLst/>
            <a:gdLst/>
            <a:ahLst/>
            <a:rect l="l" t="t" r="r" b="b"/>
            <a:pathLst>
              <a:path w="162305" h="163067">
                <a:moveTo>
                  <a:pt x="761" y="163067"/>
                </a:moveTo>
                <a:lnTo>
                  <a:pt x="162305" y="761"/>
                </a:lnTo>
                <a:lnTo>
                  <a:pt x="162305" y="0"/>
                </a:lnTo>
                <a:lnTo>
                  <a:pt x="0" y="161543"/>
                </a:lnTo>
                <a:lnTo>
                  <a:pt x="761" y="163067"/>
                </a:lnTo>
                <a:close/>
              </a:path>
            </a:pathLst>
          </a:custGeom>
          <a:solidFill>
            <a:srgbClr val="55d7d7"/>
          </a:solidFill>
          <a:ln w="0">
            <a:noFill/>
          </a:ln>
        </p:spPr>
        <p:style>
          <a:lnRef idx="0"/>
          <a:fillRef idx="0"/>
          <a:effectRef idx="0"/>
          <a:fontRef idx="minor"/>
        </p:style>
      </p:sp>
      <p:sp>
        <p:nvSpPr>
          <p:cNvPr id="4878" name="CustomShape 4735"/>
          <p:cNvSpPr/>
          <p:nvPr/>
        </p:nvSpPr>
        <p:spPr>
          <a:xfrm>
            <a:off x="6599520" y="4281840"/>
            <a:ext cx="162000" cy="162720"/>
          </a:xfrm>
          <a:custGeom>
            <a:avLst/>
            <a:gdLst/>
            <a:ahLst/>
            <a:rect l="l" t="t" r="r" b="b"/>
            <a:pathLst>
              <a:path w="162305" h="163067">
                <a:moveTo>
                  <a:pt x="0" y="163067"/>
                </a:moveTo>
                <a:lnTo>
                  <a:pt x="162306" y="1523"/>
                </a:lnTo>
                <a:lnTo>
                  <a:pt x="161544" y="0"/>
                </a:lnTo>
                <a:lnTo>
                  <a:pt x="0" y="161543"/>
                </a:lnTo>
                <a:lnTo>
                  <a:pt x="0" y="163067"/>
                </a:lnTo>
                <a:close/>
              </a:path>
            </a:pathLst>
          </a:custGeom>
          <a:solidFill>
            <a:srgbClr val="56d8d8"/>
          </a:solidFill>
          <a:ln w="0">
            <a:noFill/>
          </a:ln>
        </p:spPr>
        <p:style>
          <a:lnRef idx="0"/>
          <a:fillRef idx="0"/>
          <a:effectRef idx="0"/>
          <a:fontRef idx="minor"/>
        </p:style>
      </p:sp>
      <p:sp>
        <p:nvSpPr>
          <p:cNvPr id="4879" name="CustomShape 4736"/>
          <p:cNvSpPr/>
          <p:nvPr/>
        </p:nvSpPr>
        <p:spPr>
          <a:xfrm>
            <a:off x="6598800" y="428076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7dbdb"/>
          </a:solidFill>
          <a:ln w="0">
            <a:noFill/>
          </a:ln>
        </p:spPr>
        <p:style>
          <a:lnRef idx="0"/>
          <a:fillRef idx="0"/>
          <a:effectRef idx="0"/>
          <a:fontRef idx="minor"/>
        </p:style>
      </p:sp>
      <p:sp>
        <p:nvSpPr>
          <p:cNvPr id="4880" name="CustomShape 4737"/>
          <p:cNvSpPr/>
          <p:nvPr/>
        </p:nvSpPr>
        <p:spPr>
          <a:xfrm>
            <a:off x="6596640" y="4271760"/>
            <a:ext cx="163440" cy="170280"/>
          </a:xfrm>
          <a:custGeom>
            <a:avLst/>
            <a:gdLst/>
            <a:ahLst/>
            <a:rect l="l" t="t" r="r" b="b"/>
            <a:pathLst>
              <a:path w="163829" h="170687">
                <a:moveTo>
                  <a:pt x="2285" y="170687"/>
                </a:moveTo>
                <a:lnTo>
                  <a:pt x="163829" y="9143"/>
                </a:lnTo>
                <a:lnTo>
                  <a:pt x="161543" y="0"/>
                </a:lnTo>
                <a:lnTo>
                  <a:pt x="0" y="161543"/>
                </a:lnTo>
                <a:lnTo>
                  <a:pt x="2285" y="170687"/>
                </a:lnTo>
                <a:close/>
              </a:path>
            </a:pathLst>
          </a:custGeom>
          <a:solidFill>
            <a:srgbClr val="58dddd"/>
          </a:solidFill>
          <a:ln w="0">
            <a:noFill/>
          </a:ln>
        </p:spPr>
        <p:style>
          <a:lnRef idx="0"/>
          <a:fillRef idx="0"/>
          <a:effectRef idx="0"/>
          <a:fontRef idx="minor"/>
        </p:style>
      </p:sp>
      <p:sp>
        <p:nvSpPr>
          <p:cNvPr id="4881" name="CustomShape 4738"/>
          <p:cNvSpPr/>
          <p:nvPr/>
        </p:nvSpPr>
        <p:spPr>
          <a:xfrm>
            <a:off x="6598800" y="428076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4882" name="CustomShape 4739"/>
          <p:cNvSpPr/>
          <p:nvPr/>
        </p:nvSpPr>
        <p:spPr>
          <a:xfrm>
            <a:off x="6598080" y="4277880"/>
            <a:ext cx="162000" cy="164160"/>
          </a:xfrm>
          <a:custGeom>
            <a:avLst/>
            <a:gdLst/>
            <a:ahLst/>
            <a:rect l="l" t="t" r="r" b="b"/>
            <a:pathLst>
              <a:path w="162305" h="164591">
                <a:moveTo>
                  <a:pt x="761" y="164591"/>
                </a:moveTo>
                <a:lnTo>
                  <a:pt x="162305" y="3047"/>
                </a:lnTo>
                <a:lnTo>
                  <a:pt x="161543" y="0"/>
                </a:lnTo>
                <a:lnTo>
                  <a:pt x="0" y="161543"/>
                </a:lnTo>
                <a:lnTo>
                  <a:pt x="761" y="164591"/>
                </a:lnTo>
                <a:close/>
              </a:path>
            </a:pathLst>
          </a:custGeom>
          <a:solidFill>
            <a:srgbClr val="58dddd"/>
          </a:solidFill>
          <a:ln w="0">
            <a:noFill/>
          </a:ln>
        </p:spPr>
        <p:style>
          <a:lnRef idx="0"/>
          <a:fillRef idx="0"/>
          <a:effectRef idx="0"/>
          <a:fontRef idx="minor"/>
        </p:style>
      </p:sp>
      <p:sp>
        <p:nvSpPr>
          <p:cNvPr id="4883" name="CustomShape 4740"/>
          <p:cNvSpPr/>
          <p:nvPr/>
        </p:nvSpPr>
        <p:spPr>
          <a:xfrm>
            <a:off x="6597360" y="4274640"/>
            <a:ext cx="162000" cy="164160"/>
          </a:xfrm>
          <a:custGeom>
            <a:avLst/>
            <a:gdLst/>
            <a:ahLst/>
            <a:rect l="l" t="t" r="r" b="b"/>
            <a:pathLst>
              <a:path w="162305" h="164591">
                <a:moveTo>
                  <a:pt x="761" y="164591"/>
                </a:moveTo>
                <a:lnTo>
                  <a:pt x="162305" y="3047"/>
                </a:lnTo>
                <a:lnTo>
                  <a:pt x="161543" y="0"/>
                </a:lnTo>
                <a:lnTo>
                  <a:pt x="0" y="161543"/>
                </a:lnTo>
                <a:lnTo>
                  <a:pt x="761" y="164591"/>
                </a:lnTo>
                <a:close/>
              </a:path>
            </a:pathLst>
          </a:custGeom>
          <a:solidFill>
            <a:srgbClr val="57dede"/>
          </a:solidFill>
          <a:ln w="0">
            <a:noFill/>
          </a:ln>
        </p:spPr>
        <p:style>
          <a:lnRef idx="0"/>
          <a:fillRef idx="0"/>
          <a:effectRef idx="0"/>
          <a:fontRef idx="minor"/>
        </p:style>
      </p:sp>
      <p:sp>
        <p:nvSpPr>
          <p:cNvPr id="4884" name="CustomShape 4741"/>
          <p:cNvSpPr/>
          <p:nvPr/>
        </p:nvSpPr>
        <p:spPr>
          <a:xfrm>
            <a:off x="6596640" y="4271760"/>
            <a:ext cx="162000" cy="164160"/>
          </a:xfrm>
          <a:custGeom>
            <a:avLst/>
            <a:gdLst/>
            <a:ahLst/>
            <a:rect l="l" t="t" r="r" b="b"/>
            <a:pathLst>
              <a:path w="162305" h="164591">
                <a:moveTo>
                  <a:pt x="761" y="164592"/>
                </a:moveTo>
                <a:lnTo>
                  <a:pt x="162305" y="3048"/>
                </a:lnTo>
                <a:lnTo>
                  <a:pt x="161543" y="0"/>
                </a:lnTo>
                <a:lnTo>
                  <a:pt x="0" y="161544"/>
                </a:lnTo>
                <a:lnTo>
                  <a:pt x="761" y="164592"/>
                </a:lnTo>
                <a:close/>
              </a:path>
            </a:pathLst>
          </a:custGeom>
          <a:solidFill>
            <a:srgbClr val="57dfdf"/>
          </a:solidFill>
          <a:ln w="0">
            <a:noFill/>
          </a:ln>
        </p:spPr>
        <p:style>
          <a:lnRef idx="0"/>
          <a:fillRef idx="0"/>
          <a:effectRef idx="0"/>
          <a:fontRef idx="minor"/>
        </p:style>
      </p:sp>
      <p:sp>
        <p:nvSpPr>
          <p:cNvPr id="4885" name="CustomShape 4742"/>
          <p:cNvSpPr/>
          <p:nvPr/>
        </p:nvSpPr>
        <p:spPr>
          <a:xfrm>
            <a:off x="6595200" y="4254120"/>
            <a:ext cx="162720" cy="178560"/>
          </a:xfrm>
          <a:custGeom>
            <a:avLst/>
            <a:gdLst/>
            <a:ahLst/>
            <a:rect l="l" t="t" r="r" b="b"/>
            <a:pathLst>
              <a:path w="163068" h="179070">
                <a:moveTo>
                  <a:pt x="1524" y="179069"/>
                </a:moveTo>
                <a:lnTo>
                  <a:pt x="163068" y="17525"/>
                </a:lnTo>
                <a:lnTo>
                  <a:pt x="161544" y="0"/>
                </a:lnTo>
                <a:lnTo>
                  <a:pt x="0" y="161543"/>
                </a:lnTo>
                <a:lnTo>
                  <a:pt x="1524" y="179069"/>
                </a:lnTo>
                <a:close/>
              </a:path>
            </a:pathLst>
          </a:custGeom>
          <a:solidFill>
            <a:srgbClr val="58dfdf"/>
          </a:solidFill>
          <a:ln w="0">
            <a:noFill/>
          </a:ln>
        </p:spPr>
        <p:style>
          <a:lnRef idx="0"/>
          <a:fillRef idx="0"/>
          <a:effectRef idx="0"/>
          <a:fontRef idx="minor"/>
        </p:style>
      </p:sp>
      <p:sp>
        <p:nvSpPr>
          <p:cNvPr id="4886" name="CustomShape 4743"/>
          <p:cNvSpPr/>
          <p:nvPr/>
        </p:nvSpPr>
        <p:spPr>
          <a:xfrm>
            <a:off x="6596640" y="42717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887" name="CustomShape 4744"/>
          <p:cNvSpPr/>
          <p:nvPr/>
        </p:nvSpPr>
        <p:spPr>
          <a:xfrm>
            <a:off x="6595200" y="4221360"/>
            <a:ext cx="161280" cy="194040"/>
          </a:xfrm>
          <a:custGeom>
            <a:avLst/>
            <a:gdLst/>
            <a:ahLst/>
            <a:rect l="l" t="t" r="r" b="b"/>
            <a:pathLst>
              <a:path w="161544" h="194310">
                <a:moveTo>
                  <a:pt x="0" y="194310"/>
                </a:moveTo>
                <a:lnTo>
                  <a:pt x="161544" y="32766"/>
                </a:lnTo>
                <a:lnTo>
                  <a:pt x="161544" y="0"/>
                </a:lnTo>
                <a:lnTo>
                  <a:pt x="0" y="161544"/>
                </a:lnTo>
                <a:lnTo>
                  <a:pt x="0" y="194310"/>
                </a:lnTo>
                <a:close/>
              </a:path>
            </a:pathLst>
          </a:custGeom>
          <a:solidFill>
            <a:srgbClr val="59e0e0"/>
          </a:solidFill>
          <a:ln w="0">
            <a:noFill/>
          </a:ln>
        </p:spPr>
        <p:style>
          <a:lnRef idx="0"/>
          <a:fillRef idx="0"/>
          <a:effectRef idx="0"/>
          <a:fontRef idx="minor"/>
        </p:style>
      </p:sp>
      <p:sp>
        <p:nvSpPr>
          <p:cNvPr id="4888" name="CustomShape 4745"/>
          <p:cNvSpPr/>
          <p:nvPr/>
        </p:nvSpPr>
        <p:spPr>
          <a:xfrm>
            <a:off x="6595200" y="425412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4889" name="CustomShape 4746"/>
          <p:cNvSpPr/>
          <p:nvPr/>
        </p:nvSpPr>
        <p:spPr>
          <a:xfrm>
            <a:off x="6595200" y="3994560"/>
            <a:ext cx="161280" cy="388440"/>
          </a:xfrm>
          <a:custGeom>
            <a:avLst/>
            <a:gdLst/>
            <a:ahLst/>
            <a:rect l="l" t="t" r="r" b="b"/>
            <a:pathLst>
              <a:path w="161544" h="388620">
                <a:moveTo>
                  <a:pt x="0" y="388619"/>
                </a:moveTo>
                <a:lnTo>
                  <a:pt x="161544" y="227075"/>
                </a:lnTo>
                <a:lnTo>
                  <a:pt x="161544" y="0"/>
                </a:lnTo>
                <a:lnTo>
                  <a:pt x="0" y="161543"/>
                </a:lnTo>
                <a:lnTo>
                  <a:pt x="0" y="388619"/>
                </a:lnTo>
                <a:close/>
              </a:path>
            </a:pathLst>
          </a:custGeom>
          <a:solidFill>
            <a:srgbClr val="59e0e0"/>
          </a:solidFill>
          <a:ln w="0">
            <a:noFill/>
          </a:ln>
        </p:spPr>
        <p:style>
          <a:lnRef idx="0"/>
          <a:fillRef idx="0"/>
          <a:effectRef idx="0"/>
          <a:fontRef idx="minor"/>
        </p:style>
      </p:sp>
      <p:sp>
        <p:nvSpPr>
          <p:cNvPr id="4890" name="CustomShape 4747"/>
          <p:cNvSpPr/>
          <p:nvPr/>
        </p:nvSpPr>
        <p:spPr>
          <a:xfrm>
            <a:off x="6595200" y="422136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4891" name="CustomShape 4748"/>
          <p:cNvSpPr/>
          <p:nvPr/>
        </p:nvSpPr>
        <p:spPr>
          <a:xfrm>
            <a:off x="6594480" y="3951000"/>
            <a:ext cx="162000" cy="204480"/>
          </a:xfrm>
          <a:custGeom>
            <a:avLst/>
            <a:gdLst/>
            <a:ahLst/>
            <a:rect l="l" t="t" r="r" b="b"/>
            <a:pathLst>
              <a:path w="162305" h="204977">
                <a:moveTo>
                  <a:pt x="761" y="204977"/>
                </a:moveTo>
                <a:lnTo>
                  <a:pt x="162305" y="43433"/>
                </a:lnTo>
                <a:lnTo>
                  <a:pt x="161543" y="0"/>
                </a:lnTo>
                <a:lnTo>
                  <a:pt x="0" y="161543"/>
                </a:lnTo>
                <a:lnTo>
                  <a:pt x="761" y="204977"/>
                </a:lnTo>
                <a:close/>
              </a:path>
            </a:pathLst>
          </a:custGeom>
          <a:solidFill>
            <a:srgbClr val="59e0e0"/>
          </a:solidFill>
          <a:ln w="0">
            <a:noFill/>
          </a:ln>
        </p:spPr>
        <p:style>
          <a:lnRef idx="0"/>
          <a:fillRef idx="0"/>
          <a:effectRef idx="0"/>
          <a:fontRef idx="minor"/>
        </p:style>
      </p:sp>
      <p:sp>
        <p:nvSpPr>
          <p:cNvPr id="4892" name="CustomShape 4749"/>
          <p:cNvSpPr/>
          <p:nvPr/>
        </p:nvSpPr>
        <p:spPr>
          <a:xfrm>
            <a:off x="6595200" y="399456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893" name="CustomShape 4750"/>
          <p:cNvSpPr/>
          <p:nvPr/>
        </p:nvSpPr>
        <p:spPr>
          <a:xfrm>
            <a:off x="6593760" y="3916800"/>
            <a:ext cx="162000" cy="195480"/>
          </a:xfrm>
          <a:custGeom>
            <a:avLst/>
            <a:gdLst/>
            <a:ahLst/>
            <a:rect l="l" t="t" r="r" b="b"/>
            <a:pathLst>
              <a:path w="162305" h="195834">
                <a:moveTo>
                  <a:pt x="761" y="195833"/>
                </a:moveTo>
                <a:lnTo>
                  <a:pt x="162305" y="34289"/>
                </a:lnTo>
                <a:lnTo>
                  <a:pt x="161543" y="0"/>
                </a:lnTo>
                <a:lnTo>
                  <a:pt x="0" y="161543"/>
                </a:lnTo>
                <a:lnTo>
                  <a:pt x="761" y="195833"/>
                </a:lnTo>
                <a:close/>
              </a:path>
            </a:pathLst>
          </a:custGeom>
          <a:solidFill>
            <a:srgbClr val="59e0e0"/>
          </a:solidFill>
          <a:ln w="0">
            <a:noFill/>
          </a:ln>
        </p:spPr>
        <p:style>
          <a:lnRef idx="0"/>
          <a:fillRef idx="0"/>
          <a:effectRef idx="0"/>
          <a:fontRef idx="minor"/>
        </p:style>
      </p:sp>
      <p:sp>
        <p:nvSpPr>
          <p:cNvPr id="4894" name="CustomShape 4751"/>
          <p:cNvSpPr/>
          <p:nvPr/>
        </p:nvSpPr>
        <p:spPr>
          <a:xfrm>
            <a:off x="6594480" y="395100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4895" name="CustomShape 4752"/>
          <p:cNvSpPr/>
          <p:nvPr/>
        </p:nvSpPr>
        <p:spPr>
          <a:xfrm>
            <a:off x="6591960" y="3890880"/>
            <a:ext cx="162720" cy="187200"/>
          </a:xfrm>
          <a:custGeom>
            <a:avLst/>
            <a:gdLst/>
            <a:ahLst/>
            <a:rect l="l" t="t" r="r" b="b"/>
            <a:pathLst>
              <a:path w="163068" h="187451">
                <a:moveTo>
                  <a:pt x="1524" y="187451"/>
                </a:moveTo>
                <a:lnTo>
                  <a:pt x="163068" y="25907"/>
                </a:lnTo>
                <a:lnTo>
                  <a:pt x="161544" y="0"/>
                </a:lnTo>
                <a:lnTo>
                  <a:pt x="0" y="161543"/>
                </a:lnTo>
                <a:lnTo>
                  <a:pt x="1524" y="187451"/>
                </a:lnTo>
                <a:close/>
              </a:path>
            </a:pathLst>
          </a:custGeom>
          <a:solidFill>
            <a:srgbClr val="59e0e0"/>
          </a:solidFill>
          <a:ln w="0">
            <a:noFill/>
          </a:ln>
        </p:spPr>
        <p:style>
          <a:lnRef idx="0"/>
          <a:fillRef idx="0"/>
          <a:effectRef idx="0"/>
          <a:fontRef idx="minor"/>
        </p:style>
      </p:sp>
      <p:sp>
        <p:nvSpPr>
          <p:cNvPr id="4896" name="CustomShape 4753"/>
          <p:cNvSpPr/>
          <p:nvPr/>
        </p:nvSpPr>
        <p:spPr>
          <a:xfrm>
            <a:off x="6593760" y="391680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4897" name="CustomShape 4754"/>
          <p:cNvSpPr/>
          <p:nvPr/>
        </p:nvSpPr>
        <p:spPr>
          <a:xfrm>
            <a:off x="6589800" y="3873240"/>
            <a:ext cx="163440" cy="178560"/>
          </a:xfrm>
          <a:custGeom>
            <a:avLst/>
            <a:gdLst/>
            <a:ahLst/>
            <a:rect l="l" t="t" r="r" b="b"/>
            <a:pathLst>
              <a:path w="163829" h="179070">
                <a:moveTo>
                  <a:pt x="2285" y="179069"/>
                </a:moveTo>
                <a:lnTo>
                  <a:pt x="163829" y="17525"/>
                </a:lnTo>
                <a:lnTo>
                  <a:pt x="161543" y="0"/>
                </a:lnTo>
                <a:lnTo>
                  <a:pt x="0" y="161543"/>
                </a:lnTo>
                <a:lnTo>
                  <a:pt x="2285" y="179069"/>
                </a:lnTo>
                <a:close/>
              </a:path>
            </a:pathLst>
          </a:custGeom>
          <a:solidFill>
            <a:srgbClr val="58dfdf"/>
          </a:solidFill>
          <a:ln w="0">
            <a:noFill/>
          </a:ln>
        </p:spPr>
        <p:style>
          <a:lnRef idx="0"/>
          <a:fillRef idx="0"/>
          <a:effectRef idx="0"/>
          <a:fontRef idx="minor"/>
        </p:style>
      </p:sp>
      <p:sp>
        <p:nvSpPr>
          <p:cNvPr id="4898" name="CustomShape 4755"/>
          <p:cNvSpPr/>
          <p:nvPr/>
        </p:nvSpPr>
        <p:spPr>
          <a:xfrm>
            <a:off x="6591960" y="38908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899" name="CustomShape 4756"/>
          <p:cNvSpPr/>
          <p:nvPr/>
        </p:nvSpPr>
        <p:spPr>
          <a:xfrm>
            <a:off x="6586560" y="3863160"/>
            <a:ext cx="164160" cy="171000"/>
          </a:xfrm>
          <a:custGeom>
            <a:avLst/>
            <a:gdLst/>
            <a:ahLst/>
            <a:rect l="l" t="t" r="r" b="b"/>
            <a:pathLst>
              <a:path w="164592" h="171450">
                <a:moveTo>
                  <a:pt x="3048" y="171450"/>
                </a:moveTo>
                <a:lnTo>
                  <a:pt x="164592" y="9905"/>
                </a:lnTo>
                <a:lnTo>
                  <a:pt x="162306" y="0"/>
                </a:lnTo>
                <a:lnTo>
                  <a:pt x="0" y="161544"/>
                </a:lnTo>
                <a:lnTo>
                  <a:pt x="3048" y="171450"/>
                </a:lnTo>
                <a:close/>
              </a:path>
            </a:pathLst>
          </a:custGeom>
          <a:solidFill>
            <a:srgbClr val="58dfdf"/>
          </a:solidFill>
          <a:ln w="0">
            <a:noFill/>
          </a:ln>
        </p:spPr>
        <p:style>
          <a:lnRef idx="0"/>
          <a:fillRef idx="0"/>
          <a:effectRef idx="0"/>
          <a:fontRef idx="minor"/>
        </p:style>
      </p:sp>
      <p:sp>
        <p:nvSpPr>
          <p:cNvPr id="4900" name="CustomShape 4757"/>
          <p:cNvSpPr/>
          <p:nvPr/>
        </p:nvSpPr>
        <p:spPr>
          <a:xfrm>
            <a:off x="6589800" y="387324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4901" name="CustomShape 4758"/>
          <p:cNvSpPr/>
          <p:nvPr/>
        </p:nvSpPr>
        <p:spPr>
          <a:xfrm>
            <a:off x="6583680" y="3852720"/>
            <a:ext cx="164880" cy="171720"/>
          </a:xfrm>
          <a:custGeom>
            <a:avLst/>
            <a:gdLst/>
            <a:ahLst/>
            <a:rect l="l" t="t" r="r" b="b"/>
            <a:pathLst>
              <a:path w="165353" h="172212">
                <a:moveTo>
                  <a:pt x="3048" y="172212"/>
                </a:moveTo>
                <a:lnTo>
                  <a:pt x="165354" y="10668"/>
                </a:lnTo>
                <a:lnTo>
                  <a:pt x="161544" y="0"/>
                </a:lnTo>
                <a:lnTo>
                  <a:pt x="0" y="162306"/>
                </a:lnTo>
                <a:lnTo>
                  <a:pt x="3048" y="172212"/>
                </a:lnTo>
                <a:close/>
              </a:path>
            </a:pathLst>
          </a:custGeom>
          <a:solidFill>
            <a:srgbClr val="57dede"/>
          </a:solidFill>
          <a:ln w="0">
            <a:noFill/>
          </a:ln>
        </p:spPr>
        <p:style>
          <a:lnRef idx="0"/>
          <a:fillRef idx="0"/>
          <a:effectRef idx="0"/>
          <a:fontRef idx="minor"/>
        </p:style>
      </p:sp>
      <p:sp>
        <p:nvSpPr>
          <p:cNvPr id="4902" name="CustomShape 4759"/>
          <p:cNvSpPr/>
          <p:nvPr/>
        </p:nvSpPr>
        <p:spPr>
          <a:xfrm>
            <a:off x="6586560" y="3863160"/>
            <a:ext cx="162000" cy="161280"/>
          </a:xfrm>
          <a:custGeom>
            <a:avLst/>
            <a:gdLst/>
            <a:ahLst/>
            <a:rect l="l" t="t" r="r" b="b"/>
            <a:pathLst>
              <a:path w="162305" h="161544">
                <a:moveTo>
                  <a:pt x="0" y="161543"/>
                </a:moveTo>
                <a:lnTo>
                  <a:pt x="162306" y="0"/>
                </a:lnTo>
              </a:path>
            </a:pathLst>
          </a:custGeom>
          <a:noFill/>
          <a:ln w="762">
            <a:solidFill>
              <a:srgbClr val="57dede"/>
            </a:solidFill>
            <a:round/>
          </a:ln>
        </p:spPr>
        <p:style>
          <a:lnRef idx="0"/>
          <a:fillRef idx="0"/>
          <a:effectRef idx="0"/>
          <a:fontRef idx="minor"/>
        </p:style>
      </p:sp>
      <p:sp>
        <p:nvSpPr>
          <p:cNvPr id="4903" name="CustomShape 4760"/>
          <p:cNvSpPr/>
          <p:nvPr/>
        </p:nvSpPr>
        <p:spPr>
          <a:xfrm>
            <a:off x="6579720" y="3843360"/>
            <a:ext cx="164880" cy="171000"/>
          </a:xfrm>
          <a:custGeom>
            <a:avLst/>
            <a:gdLst/>
            <a:ahLst/>
            <a:rect l="l" t="t" r="r" b="b"/>
            <a:pathLst>
              <a:path w="165353" h="171450">
                <a:moveTo>
                  <a:pt x="3809" y="171450"/>
                </a:moveTo>
                <a:lnTo>
                  <a:pt x="165353" y="9144"/>
                </a:lnTo>
                <a:lnTo>
                  <a:pt x="161543" y="0"/>
                </a:lnTo>
                <a:lnTo>
                  <a:pt x="0" y="161544"/>
                </a:lnTo>
                <a:lnTo>
                  <a:pt x="3809" y="171450"/>
                </a:lnTo>
                <a:close/>
              </a:path>
            </a:pathLst>
          </a:custGeom>
          <a:solidFill>
            <a:srgbClr val="58dddd"/>
          </a:solidFill>
          <a:ln w="0">
            <a:noFill/>
          </a:ln>
        </p:spPr>
        <p:style>
          <a:lnRef idx="0"/>
          <a:fillRef idx="0"/>
          <a:effectRef idx="0"/>
          <a:fontRef idx="minor"/>
        </p:style>
      </p:sp>
      <p:sp>
        <p:nvSpPr>
          <p:cNvPr id="4904" name="CustomShape 4761"/>
          <p:cNvSpPr/>
          <p:nvPr/>
        </p:nvSpPr>
        <p:spPr>
          <a:xfrm>
            <a:off x="6583680" y="3852720"/>
            <a:ext cx="161280" cy="162000"/>
          </a:xfrm>
          <a:custGeom>
            <a:avLst/>
            <a:gdLst/>
            <a:ahLst/>
            <a:rect l="l" t="t" r="r" b="b"/>
            <a:pathLst>
              <a:path w="161544" h="162305">
                <a:moveTo>
                  <a:pt x="0" y="162305"/>
                </a:moveTo>
                <a:lnTo>
                  <a:pt x="161544" y="0"/>
                </a:lnTo>
              </a:path>
            </a:pathLst>
          </a:custGeom>
          <a:noFill/>
          <a:ln w="762">
            <a:solidFill>
              <a:srgbClr val="58dddd"/>
            </a:solidFill>
            <a:round/>
          </a:ln>
        </p:spPr>
        <p:style>
          <a:lnRef idx="0"/>
          <a:fillRef idx="0"/>
          <a:effectRef idx="0"/>
          <a:fontRef idx="minor"/>
        </p:style>
      </p:sp>
      <p:sp>
        <p:nvSpPr>
          <p:cNvPr id="4905" name="CustomShape 4762"/>
          <p:cNvSpPr/>
          <p:nvPr/>
        </p:nvSpPr>
        <p:spPr>
          <a:xfrm>
            <a:off x="6582240" y="3848040"/>
            <a:ext cx="162720" cy="166680"/>
          </a:xfrm>
          <a:custGeom>
            <a:avLst/>
            <a:gdLst/>
            <a:ahLst/>
            <a:rect l="l" t="t" r="r" b="b"/>
            <a:pathLst>
              <a:path w="163068" h="166877">
                <a:moveTo>
                  <a:pt x="1524" y="166877"/>
                </a:moveTo>
                <a:lnTo>
                  <a:pt x="163068" y="4571"/>
                </a:lnTo>
                <a:lnTo>
                  <a:pt x="161544" y="0"/>
                </a:lnTo>
                <a:lnTo>
                  <a:pt x="0" y="161543"/>
                </a:lnTo>
                <a:lnTo>
                  <a:pt x="1524" y="166877"/>
                </a:lnTo>
                <a:close/>
              </a:path>
            </a:pathLst>
          </a:custGeom>
          <a:solidFill>
            <a:srgbClr val="58dddd"/>
          </a:solidFill>
          <a:ln w="0">
            <a:noFill/>
          </a:ln>
        </p:spPr>
        <p:style>
          <a:lnRef idx="0"/>
          <a:fillRef idx="0"/>
          <a:effectRef idx="0"/>
          <a:fontRef idx="minor"/>
        </p:style>
      </p:sp>
      <p:sp>
        <p:nvSpPr>
          <p:cNvPr id="4906" name="CustomShape 4763"/>
          <p:cNvSpPr/>
          <p:nvPr/>
        </p:nvSpPr>
        <p:spPr>
          <a:xfrm>
            <a:off x="6579720" y="3843360"/>
            <a:ext cx="163440" cy="165600"/>
          </a:xfrm>
          <a:custGeom>
            <a:avLst/>
            <a:gdLst/>
            <a:ahLst/>
            <a:rect l="l" t="t" r="r" b="b"/>
            <a:pathLst>
              <a:path w="163829" h="166115">
                <a:moveTo>
                  <a:pt x="2285" y="166116"/>
                </a:moveTo>
                <a:lnTo>
                  <a:pt x="163829" y="4572"/>
                </a:lnTo>
                <a:lnTo>
                  <a:pt x="161543" y="0"/>
                </a:lnTo>
                <a:lnTo>
                  <a:pt x="0" y="161544"/>
                </a:lnTo>
                <a:lnTo>
                  <a:pt x="2285" y="166116"/>
                </a:lnTo>
                <a:close/>
              </a:path>
            </a:pathLst>
          </a:custGeom>
          <a:solidFill>
            <a:srgbClr val="57dcdc"/>
          </a:solidFill>
          <a:ln w="0">
            <a:noFill/>
          </a:ln>
        </p:spPr>
        <p:style>
          <a:lnRef idx="0"/>
          <a:fillRef idx="0"/>
          <a:effectRef idx="0"/>
          <a:fontRef idx="minor"/>
        </p:style>
      </p:sp>
      <p:sp>
        <p:nvSpPr>
          <p:cNvPr id="4907" name="CustomShape 4764"/>
          <p:cNvSpPr/>
          <p:nvPr/>
        </p:nvSpPr>
        <p:spPr>
          <a:xfrm>
            <a:off x="6575400" y="3833640"/>
            <a:ext cx="165600" cy="171000"/>
          </a:xfrm>
          <a:custGeom>
            <a:avLst/>
            <a:gdLst/>
            <a:ahLst/>
            <a:rect l="l" t="t" r="r" b="b"/>
            <a:pathLst>
              <a:path w="166116" h="171450">
                <a:moveTo>
                  <a:pt x="4572" y="171450"/>
                </a:moveTo>
                <a:lnTo>
                  <a:pt x="166116" y="9905"/>
                </a:lnTo>
                <a:lnTo>
                  <a:pt x="162306" y="0"/>
                </a:lnTo>
                <a:lnTo>
                  <a:pt x="0" y="161544"/>
                </a:lnTo>
                <a:lnTo>
                  <a:pt x="4572" y="171450"/>
                </a:lnTo>
                <a:close/>
              </a:path>
            </a:pathLst>
          </a:custGeom>
          <a:solidFill>
            <a:srgbClr val="57dbdb"/>
          </a:solidFill>
          <a:ln w="0">
            <a:noFill/>
          </a:ln>
        </p:spPr>
        <p:style>
          <a:lnRef idx="0"/>
          <a:fillRef idx="0"/>
          <a:effectRef idx="0"/>
          <a:fontRef idx="minor"/>
        </p:style>
      </p:sp>
      <p:sp>
        <p:nvSpPr>
          <p:cNvPr id="4908" name="CustomShape 4765"/>
          <p:cNvSpPr/>
          <p:nvPr/>
        </p:nvSpPr>
        <p:spPr>
          <a:xfrm>
            <a:off x="6579720" y="38433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4909" name="CustomShape 4766"/>
          <p:cNvSpPr/>
          <p:nvPr/>
        </p:nvSpPr>
        <p:spPr>
          <a:xfrm>
            <a:off x="6577560" y="3838320"/>
            <a:ext cx="163440" cy="166680"/>
          </a:xfrm>
          <a:custGeom>
            <a:avLst/>
            <a:gdLst/>
            <a:ahLst/>
            <a:rect l="l" t="t" r="r" b="b"/>
            <a:pathLst>
              <a:path w="163829" h="166877">
                <a:moveTo>
                  <a:pt x="2285" y="166877"/>
                </a:moveTo>
                <a:lnTo>
                  <a:pt x="163829" y="5333"/>
                </a:lnTo>
                <a:lnTo>
                  <a:pt x="162305" y="0"/>
                </a:lnTo>
                <a:lnTo>
                  <a:pt x="0" y="161543"/>
                </a:lnTo>
                <a:lnTo>
                  <a:pt x="2285" y="166877"/>
                </a:lnTo>
                <a:close/>
              </a:path>
            </a:pathLst>
          </a:custGeom>
          <a:solidFill>
            <a:srgbClr val="57dbdb"/>
          </a:solidFill>
          <a:ln w="0">
            <a:noFill/>
          </a:ln>
        </p:spPr>
        <p:style>
          <a:lnRef idx="0"/>
          <a:fillRef idx="0"/>
          <a:effectRef idx="0"/>
          <a:fontRef idx="minor"/>
        </p:style>
      </p:sp>
      <p:sp>
        <p:nvSpPr>
          <p:cNvPr id="4910" name="CustomShape 4767"/>
          <p:cNvSpPr/>
          <p:nvPr/>
        </p:nvSpPr>
        <p:spPr>
          <a:xfrm>
            <a:off x="6575400" y="3833640"/>
            <a:ext cx="164160" cy="165600"/>
          </a:xfrm>
          <a:custGeom>
            <a:avLst/>
            <a:gdLst/>
            <a:ahLst/>
            <a:rect l="l" t="t" r="r" b="b"/>
            <a:pathLst>
              <a:path w="164592" h="166115">
                <a:moveTo>
                  <a:pt x="2285" y="166115"/>
                </a:moveTo>
                <a:lnTo>
                  <a:pt x="164591" y="4571"/>
                </a:lnTo>
                <a:lnTo>
                  <a:pt x="162305" y="0"/>
                </a:lnTo>
                <a:lnTo>
                  <a:pt x="0" y="161543"/>
                </a:lnTo>
                <a:lnTo>
                  <a:pt x="2285" y="166115"/>
                </a:lnTo>
                <a:close/>
              </a:path>
            </a:pathLst>
          </a:custGeom>
          <a:solidFill>
            <a:srgbClr val="56dad9"/>
          </a:solidFill>
          <a:ln w="0">
            <a:noFill/>
          </a:ln>
        </p:spPr>
        <p:style>
          <a:lnRef idx="0"/>
          <a:fillRef idx="0"/>
          <a:effectRef idx="0"/>
          <a:fontRef idx="minor"/>
        </p:style>
      </p:sp>
      <p:sp>
        <p:nvSpPr>
          <p:cNvPr id="4911" name="CustomShape 4768"/>
          <p:cNvSpPr/>
          <p:nvPr/>
        </p:nvSpPr>
        <p:spPr>
          <a:xfrm>
            <a:off x="6570720" y="3823560"/>
            <a:ext cx="166680" cy="171000"/>
          </a:xfrm>
          <a:custGeom>
            <a:avLst/>
            <a:gdLst/>
            <a:ahLst/>
            <a:rect l="l" t="t" r="r" b="b"/>
            <a:pathLst>
              <a:path w="166877" h="171450">
                <a:moveTo>
                  <a:pt x="4572" y="171450"/>
                </a:moveTo>
                <a:lnTo>
                  <a:pt x="166878" y="9905"/>
                </a:lnTo>
                <a:lnTo>
                  <a:pt x="161544" y="0"/>
                </a:lnTo>
                <a:lnTo>
                  <a:pt x="0" y="161544"/>
                </a:lnTo>
                <a:lnTo>
                  <a:pt x="4572" y="171450"/>
                </a:lnTo>
                <a:close/>
              </a:path>
            </a:pathLst>
          </a:custGeom>
          <a:solidFill>
            <a:srgbClr val="56d8d8"/>
          </a:solidFill>
          <a:ln w="0">
            <a:noFill/>
          </a:ln>
        </p:spPr>
        <p:style>
          <a:lnRef idx="0"/>
          <a:fillRef idx="0"/>
          <a:effectRef idx="0"/>
          <a:fontRef idx="minor"/>
        </p:style>
      </p:sp>
      <p:sp>
        <p:nvSpPr>
          <p:cNvPr id="4912" name="CustomShape 4769"/>
          <p:cNvSpPr/>
          <p:nvPr/>
        </p:nvSpPr>
        <p:spPr>
          <a:xfrm>
            <a:off x="6575400" y="3833640"/>
            <a:ext cx="162000" cy="161280"/>
          </a:xfrm>
          <a:custGeom>
            <a:avLst/>
            <a:gdLst/>
            <a:ahLst/>
            <a:rect l="l" t="t" r="r" b="b"/>
            <a:pathLst>
              <a:path w="162305" h="161544">
                <a:moveTo>
                  <a:pt x="0" y="161543"/>
                </a:moveTo>
                <a:lnTo>
                  <a:pt x="162306" y="0"/>
                </a:lnTo>
              </a:path>
            </a:pathLst>
          </a:custGeom>
          <a:noFill/>
          <a:ln w="762">
            <a:solidFill>
              <a:srgbClr val="56d8d8"/>
            </a:solidFill>
            <a:round/>
          </a:ln>
        </p:spPr>
        <p:style>
          <a:lnRef idx="0"/>
          <a:fillRef idx="0"/>
          <a:effectRef idx="0"/>
          <a:fontRef idx="minor"/>
        </p:style>
      </p:sp>
      <p:sp>
        <p:nvSpPr>
          <p:cNvPr id="4913" name="CustomShape 4770"/>
          <p:cNvSpPr/>
          <p:nvPr/>
        </p:nvSpPr>
        <p:spPr>
          <a:xfrm>
            <a:off x="6572880" y="3828960"/>
            <a:ext cx="164160" cy="165600"/>
          </a:xfrm>
          <a:custGeom>
            <a:avLst/>
            <a:gdLst/>
            <a:ahLst/>
            <a:rect l="l" t="t" r="r" b="b"/>
            <a:pathLst>
              <a:path w="164592" h="166115">
                <a:moveTo>
                  <a:pt x="2285" y="166115"/>
                </a:moveTo>
                <a:lnTo>
                  <a:pt x="164591" y="4571"/>
                </a:lnTo>
                <a:lnTo>
                  <a:pt x="161543" y="0"/>
                </a:lnTo>
                <a:lnTo>
                  <a:pt x="0" y="161543"/>
                </a:lnTo>
                <a:lnTo>
                  <a:pt x="2285" y="166115"/>
                </a:lnTo>
                <a:close/>
              </a:path>
            </a:pathLst>
          </a:custGeom>
          <a:solidFill>
            <a:srgbClr val="56d8d8"/>
          </a:solidFill>
          <a:ln w="0">
            <a:noFill/>
          </a:ln>
        </p:spPr>
        <p:style>
          <a:lnRef idx="0"/>
          <a:fillRef idx="0"/>
          <a:effectRef idx="0"/>
          <a:fontRef idx="minor"/>
        </p:style>
      </p:sp>
      <p:sp>
        <p:nvSpPr>
          <p:cNvPr id="4914" name="CustomShape 4771"/>
          <p:cNvSpPr/>
          <p:nvPr/>
        </p:nvSpPr>
        <p:spPr>
          <a:xfrm>
            <a:off x="6570720" y="3823560"/>
            <a:ext cx="163440" cy="166680"/>
          </a:xfrm>
          <a:custGeom>
            <a:avLst/>
            <a:gdLst/>
            <a:ahLst/>
            <a:rect l="l" t="t" r="r" b="b"/>
            <a:pathLst>
              <a:path w="163829" h="166877">
                <a:moveTo>
                  <a:pt x="2285" y="166877"/>
                </a:moveTo>
                <a:lnTo>
                  <a:pt x="163829" y="5333"/>
                </a:lnTo>
                <a:lnTo>
                  <a:pt x="161543" y="0"/>
                </a:lnTo>
                <a:lnTo>
                  <a:pt x="0" y="161543"/>
                </a:lnTo>
                <a:lnTo>
                  <a:pt x="2285" y="166877"/>
                </a:lnTo>
                <a:close/>
              </a:path>
            </a:pathLst>
          </a:custGeom>
          <a:solidFill>
            <a:srgbClr val="55d7d7"/>
          </a:solidFill>
          <a:ln w="0">
            <a:noFill/>
          </a:ln>
        </p:spPr>
        <p:style>
          <a:lnRef idx="0"/>
          <a:fillRef idx="0"/>
          <a:effectRef idx="0"/>
          <a:fontRef idx="minor"/>
        </p:style>
      </p:sp>
      <p:sp>
        <p:nvSpPr>
          <p:cNvPr id="4915" name="CustomShape 4772"/>
          <p:cNvSpPr/>
          <p:nvPr/>
        </p:nvSpPr>
        <p:spPr>
          <a:xfrm>
            <a:off x="6564600" y="3814560"/>
            <a:ext cx="167400" cy="170280"/>
          </a:xfrm>
          <a:custGeom>
            <a:avLst/>
            <a:gdLst/>
            <a:ahLst/>
            <a:rect l="l" t="t" r="r" b="b"/>
            <a:pathLst>
              <a:path w="167640" h="170687">
                <a:moveTo>
                  <a:pt x="6096" y="170687"/>
                </a:moveTo>
                <a:lnTo>
                  <a:pt x="167640" y="9143"/>
                </a:lnTo>
                <a:lnTo>
                  <a:pt x="161544" y="0"/>
                </a:lnTo>
                <a:lnTo>
                  <a:pt x="0" y="161543"/>
                </a:lnTo>
                <a:lnTo>
                  <a:pt x="6096" y="170687"/>
                </a:lnTo>
                <a:close/>
              </a:path>
            </a:pathLst>
          </a:custGeom>
          <a:solidFill>
            <a:srgbClr val="55d6d6"/>
          </a:solidFill>
          <a:ln w="0">
            <a:noFill/>
          </a:ln>
        </p:spPr>
        <p:style>
          <a:lnRef idx="0"/>
          <a:fillRef idx="0"/>
          <a:effectRef idx="0"/>
          <a:fontRef idx="minor"/>
        </p:style>
      </p:sp>
      <p:sp>
        <p:nvSpPr>
          <p:cNvPr id="4916" name="CustomShape 4773"/>
          <p:cNvSpPr/>
          <p:nvPr/>
        </p:nvSpPr>
        <p:spPr>
          <a:xfrm>
            <a:off x="6570720" y="3823560"/>
            <a:ext cx="161280" cy="161280"/>
          </a:xfrm>
          <a:custGeom>
            <a:avLst/>
            <a:gdLst/>
            <a:ahLst/>
            <a:rect l="l" t="t" r="r" b="b"/>
            <a:pathLst>
              <a:path w="161544" h="161544">
                <a:moveTo>
                  <a:pt x="0" y="161543"/>
                </a:moveTo>
                <a:lnTo>
                  <a:pt x="161544" y="0"/>
                </a:lnTo>
              </a:path>
            </a:pathLst>
          </a:custGeom>
          <a:noFill/>
          <a:ln w="762">
            <a:solidFill>
              <a:srgbClr val="55d6d6"/>
            </a:solidFill>
            <a:round/>
          </a:ln>
        </p:spPr>
        <p:style>
          <a:lnRef idx="0"/>
          <a:fillRef idx="0"/>
          <a:effectRef idx="0"/>
          <a:fontRef idx="minor"/>
        </p:style>
      </p:sp>
      <p:sp>
        <p:nvSpPr>
          <p:cNvPr id="4917" name="CustomShape 4774"/>
          <p:cNvSpPr/>
          <p:nvPr/>
        </p:nvSpPr>
        <p:spPr>
          <a:xfrm>
            <a:off x="6567840" y="3819240"/>
            <a:ext cx="164160" cy="165600"/>
          </a:xfrm>
          <a:custGeom>
            <a:avLst/>
            <a:gdLst/>
            <a:ahLst/>
            <a:rect l="l" t="t" r="r" b="b"/>
            <a:pathLst>
              <a:path w="164592" h="166115">
                <a:moveTo>
                  <a:pt x="3048" y="166115"/>
                </a:moveTo>
                <a:lnTo>
                  <a:pt x="164592" y="4571"/>
                </a:lnTo>
                <a:lnTo>
                  <a:pt x="161544" y="0"/>
                </a:lnTo>
                <a:lnTo>
                  <a:pt x="0" y="161543"/>
                </a:lnTo>
                <a:lnTo>
                  <a:pt x="3048" y="166115"/>
                </a:lnTo>
                <a:close/>
              </a:path>
            </a:pathLst>
          </a:custGeom>
          <a:solidFill>
            <a:srgbClr val="55d6d6"/>
          </a:solidFill>
          <a:ln w="0">
            <a:noFill/>
          </a:ln>
        </p:spPr>
        <p:style>
          <a:lnRef idx="0"/>
          <a:fillRef idx="0"/>
          <a:effectRef idx="0"/>
          <a:fontRef idx="minor"/>
        </p:style>
      </p:sp>
      <p:sp>
        <p:nvSpPr>
          <p:cNvPr id="4918" name="CustomShape 4775"/>
          <p:cNvSpPr/>
          <p:nvPr/>
        </p:nvSpPr>
        <p:spPr>
          <a:xfrm>
            <a:off x="6564600" y="3814560"/>
            <a:ext cx="164160" cy="165600"/>
          </a:xfrm>
          <a:custGeom>
            <a:avLst/>
            <a:gdLst/>
            <a:ahLst/>
            <a:rect l="l" t="t" r="r" b="b"/>
            <a:pathLst>
              <a:path w="164592" h="166115">
                <a:moveTo>
                  <a:pt x="3048" y="166115"/>
                </a:moveTo>
                <a:lnTo>
                  <a:pt x="164592" y="4571"/>
                </a:lnTo>
                <a:lnTo>
                  <a:pt x="161544" y="0"/>
                </a:lnTo>
                <a:lnTo>
                  <a:pt x="0" y="161543"/>
                </a:lnTo>
                <a:lnTo>
                  <a:pt x="3048" y="166115"/>
                </a:lnTo>
                <a:close/>
              </a:path>
            </a:pathLst>
          </a:custGeom>
          <a:solidFill>
            <a:srgbClr val="54d5d5"/>
          </a:solidFill>
          <a:ln w="0">
            <a:noFill/>
          </a:ln>
        </p:spPr>
        <p:style>
          <a:lnRef idx="0"/>
          <a:fillRef idx="0"/>
          <a:effectRef idx="0"/>
          <a:fontRef idx="minor"/>
        </p:style>
      </p:sp>
      <p:sp>
        <p:nvSpPr>
          <p:cNvPr id="4919" name="CustomShape 4776"/>
          <p:cNvSpPr/>
          <p:nvPr/>
        </p:nvSpPr>
        <p:spPr>
          <a:xfrm>
            <a:off x="6558480" y="3805560"/>
            <a:ext cx="167400" cy="170280"/>
          </a:xfrm>
          <a:custGeom>
            <a:avLst/>
            <a:gdLst/>
            <a:ahLst/>
            <a:rect l="l" t="t" r="r" b="b"/>
            <a:pathLst>
              <a:path w="167640" h="170687">
                <a:moveTo>
                  <a:pt x="6096" y="170687"/>
                </a:moveTo>
                <a:lnTo>
                  <a:pt x="167640" y="9143"/>
                </a:lnTo>
                <a:lnTo>
                  <a:pt x="161544" y="0"/>
                </a:lnTo>
                <a:lnTo>
                  <a:pt x="0" y="161543"/>
                </a:lnTo>
                <a:lnTo>
                  <a:pt x="6096" y="170687"/>
                </a:lnTo>
                <a:close/>
              </a:path>
            </a:pathLst>
          </a:custGeom>
          <a:solidFill>
            <a:srgbClr val="54d4d4"/>
          </a:solidFill>
          <a:ln w="0">
            <a:noFill/>
          </a:ln>
        </p:spPr>
        <p:style>
          <a:lnRef idx="0"/>
          <a:fillRef idx="0"/>
          <a:effectRef idx="0"/>
          <a:fontRef idx="minor"/>
        </p:style>
      </p:sp>
      <p:sp>
        <p:nvSpPr>
          <p:cNvPr id="4920" name="CustomShape 4777"/>
          <p:cNvSpPr/>
          <p:nvPr/>
        </p:nvSpPr>
        <p:spPr>
          <a:xfrm>
            <a:off x="6564600" y="3814560"/>
            <a:ext cx="161280" cy="161280"/>
          </a:xfrm>
          <a:custGeom>
            <a:avLst/>
            <a:gdLst/>
            <a:ahLst/>
            <a:rect l="l" t="t" r="r" b="b"/>
            <a:pathLst>
              <a:path w="161544" h="161544">
                <a:moveTo>
                  <a:pt x="0" y="161543"/>
                </a:moveTo>
                <a:lnTo>
                  <a:pt x="161544" y="0"/>
                </a:lnTo>
              </a:path>
            </a:pathLst>
          </a:custGeom>
          <a:noFill/>
          <a:ln w="762">
            <a:solidFill>
              <a:srgbClr val="54d4d4"/>
            </a:solidFill>
            <a:round/>
          </a:ln>
        </p:spPr>
        <p:style>
          <a:lnRef idx="0"/>
          <a:fillRef idx="0"/>
          <a:effectRef idx="0"/>
          <a:fontRef idx="minor"/>
        </p:style>
      </p:sp>
      <p:sp>
        <p:nvSpPr>
          <p:cNvPr id="4921" name="CustomShape 4778"/>
          <p:cNvSpPr/>
          <p:nvPr/>
        </p:nvSpPr>
        <p:spPr>
          <a:xfrm>
            <a:off x="6561720" y="3809880"/>
            <a:ext cx="164160" cy="165600"/>
          </a:xfrm>
          <a:custGeom>
            <a:avLst/>
            <a:gdLst/>
            <a:ahLst/>
            <a:rect l="l" t="t" r="r" b="b"/>
            <a:pathLst>
              <a:path w="164592" h="166115">
                <a:moveTo>
                  <a:pt x="3048" y="166115"/>
                </a:moveTo>
                <a:lnTo>
                  <a:pt x="164592" y="4571"/>
                </a:lnTo>
                <a:lnTo>
                  <a:pt x="161544" y="0"/>
                </a:lnTo>
                <a:lnTo>
                  <a:pt x="0" y="161543"/>
                </a:lnTo>
                <a:lnTo>
                  <a:pt x="3048" y="166115"/>
                </a:lnTo>
                <a:close/>
              </a:path>
            </a:pathLst>
          </a:custGeom>
          <a:solidFill>
            <a:srgbClr val="54d4d4"/>
          </a:solidFill>
          <a:ln w="0">
            <a:noFill/>
          </a:ln>
        </p:spPr>
        <p:style>
          <a:lnRef idx="0"/>
          <a:fillRef idx="0"/>
          <a:effectRef idx="0"/>
          <a:fontRef idx="minor"/>
        </p:style>
      </p:sp>
      <p:sp>
        <p:nvSpPr>
          <p:cNvPr id="4922" name="CustomShape 4779"/>
          <p:cNvSpPr/>
          <p:nvPr/>
        </p:nvSpPr>
        <p:spPr>
          <a:xfrm>
            <a:off x="6558480" y="3805560"/>
            <a:ext cx="164160" cy="165600"/>
          </a:xfrm>
          <a:custGeom>
            <a:avLst/>
            <a:gdLst/>
            <a:ahLst/>
            <a:rect l="l" t="t" r="r" b="b"/>
            <a:pathLst>
              <a:path w="164592" h="166115">
                <a:moveTo>
                  <a:pt x="3048" y="166116"/>
                </a:moveTo>
                <a:lnTo>
                  <a:pt x="164592" y="4572"/>
                </a:lnTo>
                <a:lnTo>
                  <a:pt x="161544" y="0"/>
                </a:lnTo>
                <a:lnTo>
                  <a:pt x="0" y="161544"/>
                </a:lnTo>
                <a:lnTo>
                  <a:pt x="3048" y="166116"/>
                </a:lnTo>
                <a:close/>
              </a:path>
            </a:pathLst>
          </a:custGeom>
          <a:solidFill>
            <a:srgbClr val="53d3d3"/>
          </a:solidFill>
          <a:ln w="0">
            <a:noFill/>
          </a:ln>
        </p:spPr>
        <p:style>
          <a:lnRef idx="0"/>
          <a:fillRef idx="0"/>
          <a:effectRef idx="0"/>
          <a:fontRef idx="minor"/>
        </p:style>
      </p:sp>
      <p:sp>
        <p:nvSpPr>
          <p:cNvPr id="4923" name="CustomShape 4780"/>
          <p:cNvSpPr/>
          <p:nvPr/>
        </p:nvSpPr>
        <p:spPr>
          <a:xfrm>
            <a:off x="6551640" y="3796200"/>
            <a:ext cx="168120" cy="170280"/>
          </a:xfrm>
          <a:custGeom>
            <a:avLst/>
            <a:gdLst/>
            <a:ahLst/>
            <a:rect l="l" t="t" r="r" b="b"/>
            <a:pathLst>
              <a:path w="168401" h="170687">
                <a:moveTo>
                  <a:pt x="6857" y="170687"/>
                </a:moveTo>
                <a:lnTo>
                  <a:pt x="168401" y="9143"/>
                </a:lnTo>
                <a:lnTo>
                  <a:pt x="161543" y="0"/>
                </a:lnTo>
                <a:lnTo>
                  <a:pt x="0" y="161543"/>
                </a:lnTo>
                <a:lnTo>
                  <a:pt x="6857" y="170687"/>
                </a:lnTo>
                <a:close/>
              </a:path>
            </a:pathLst>
          </a:custGeom>
          <a:solidFill>
            <a:srgbClr val="53d2d2"/>
          </a:solidFill>
          <a:ln w="0">
            <a:noFill/>
          </a:ln>
        </p:spPr>
        <p:style>
          <a:lnRef idx="0"/>
          <a:fillRef idx="0"/>
          <a:effectRef idx="0"/>
          <a:fontRef idx="minor"/>
        </p:style>
      </p:sp>
      <p:sp>
        <p:nvSpPr>
          <p:cNvPr id="4924" name="CustomShape 4781"/>
          <p:cNvSpPr/>
          <p:nvPr/>
        </p:nvSpPr>
        <p:spPr>
          <a:xfrm>
            <a:off x="6558480" y="380556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4925" name="CustomShape 4782"/>
          <p:cNvSpPr/>
          <p:nvPr/>
        </p:nvSpPr>
        <p:spPr>
          <a:xfrm>
            <a:off x="6556320" y="3802320"/>
            <a:ext cx="163440" cy="164160"/>
          </a:xfrm>
          <a:custGeom>
            <a:avLst/>
            <a:gdLst/>
            <a:ahLst/>
            <a:rect l="l" t="t" r="r" b="b"/>
            <a:pathLst>
              <a:path w="163829" h="164591">
                <a:moveTo>
                  <a:pt x="2285" y="164592"/>
                </a:moveTo>
                <a:lnTo>
                  <a:pt x="163829" y="3048"/>
                </a:lnTo>
                <a:lnTo>
                  <a:pt x="161543" y="0"/>
                </a:lnTo>
                <a:lnTo>
                  <a:pt x="0" y="161544"/>
                </a:lnTo>
                <a:lnTo>
                  <a:pt x="2285" y="164592"/>
                </a:lnTo>
                <a:close/>
              </a:path>
            </a:pathLst>
          </a:custGeom>
          <a:solidFill>
            <a:srgbClr val="53d2d2"/>
          </a:solidFill>
          <a:ln w="0">
            <a:noFill/>
          </a:ln>
        </p:spPr>
        <p:style>
          <a:lnRef idx="0"/>
          <a:fillRef idx="0"/>
          <a:effectRef idx="0"/>
          <a:fontRef idx="minor"/>
        </p:style>
      </p:sp>
      <p:sp>
        <p:nvSpPr>
          <p:cNvPr id="4926" name="CustomShape 4783"/>
          <p:cNvSpPr/>
          <p:nvPr/>
        </p:nvSpPr>
        <p:spPr>
          <a:xfrm>
            <a:off x="6553800" y="3799440"/>
            <a:ext cx="163440" cy="164160"/>
          </a:xfrm>
          <a:custGeom>
            <a:avLst/>
            <a:gdLst/>
            <a:ahLst/>
            <a:rect l="l" t="t" r="r" b="b"/>
            <a:pathLst>
              <a:path w="163829" h="164591">
                <a:moveTo>
                  <a:pt x="2285" y="164591"/>
                </a:moveTo>
                <a:lnTo>
                  <a:pt x="163829" y="3047"/>
                </a:lnTo>
                <a:lnTo>
                  <a:pt x="161543" y="0"/>
                </a:lnTo>
                <a:lnTo>
                  <a:pt x="0" y="161543"/>
                </a:lnTo>
                <a:lnTo>
                  <a:pt x="2285" y="164591"/>
                </a:lnTo>
                <a:close/>
              </a:path>
            </a:pathLst>
          </a:custGeom>
          <a:solidFill>
            <a:srgbClr val="52d2d2"/>
          </a:solidFill>
          <a:ln w="0">
            <a:noFill/>
          </a:ln>
        </p:spPr>
        <p:style>
          <a:lnRef idx="0"/>
          <a:fillRef idx="0"/>
          <a:effectRef idx="0"/>
          <a:fontRef idx="minor"/>
        </p:style>
      </p:sp>
      <p:sp>
        <p:nvSpPr>
          <p:cNvPr id="4927" name="CustomShape 4784"/>
          <p:cNvSpPr/>
          <p:nvPr/>
        </p:nvSpPr>
        <p:spPr>
          <a:xfrm>
            <a:off x="6551640" y="3796200"/>
            <a:ext cx="163440" cy="164160"/>
          </a:xfrm>
          <a:custGeom>
            <a:avLst/>
            <a:gdLst/>
            <a:ahLst/>
            <a:rect l="l" t="t" r="r" b="b"/>
            <a:pathLst>
              <a:path w="163829" h="164591">
                <a:moveTo>
                  <a:pt x="2285" y="164591"/>
                </a:moveTo>
                <a:lnTo>
                  <a:pt x="163829" y="3047"/>
                </a:lnTo>
                <a:lnTo>
                  <a:pt x="161543" y="0"/>
                </a:lnTo>
                <a:lnTo>
                  <a:pt x="0" y="161543"/>
                </a:lnTo>
                <a:lnTo>
                  <a:pt x="2285" y="164591"/>
                </a:lnTo>
                <a:close/>
              </a:path>
            </a:pathLst>
          </a:custGeom>
          <a:solidFill>
            <a:srgbClr val="52d1d1"/>
          </a:solidFill>
          <a:ln w="0">
            <a:noFill/>
          </a:ln>
        </p:spPr>
        <p:style>
          <a:lnRef idx="0"/>
          <a:fillRef idx="0"/>
          <a:effectRef idx="0"/>
          <a:fontRef idx="minor"/>
        </p:style>
      </p:sp>
      <p:sp>
        <p:nvSpPr>
          <p:cNvPr id="4928" name="CustomShape 4785"/>
          <p:cNvSpPr/>
          <p:nvPr/>
        </p:nvSpPr>
        <p:spPr>
          <a:xfrm>
            <a:off x="6544080" y="3787920"/>
            <a:ext cx="168840" cy="169560"/>
          </a:xfrm>
          <a:custGeom>
            <a:avLst/>
            <a:gdLst/>
            <a:ahLst/>
            <a:rect l="l" t="t" r="r" b="b"/>
            <a:pathLst>
              <a:path w="169164" h="169925">
                <a:moveTo>
                  <a:pt x="7620" y="169925"/>
                </a:moveTo>
                <a:lnTo>
                  <a:pt x="169164" y="8381"/>
                </a:lnTo>
                <a:lnTo>
                  <a:pt x="161544" y="0"/>
                </a:lnTo>
                <a:lnTo>
                  <a:pt x="0" y="161543"/>
                </a:lnTo>
                <a:lnTo>
                  <a:pt x="7620" y="169925"/>
                </a:lnTo>
                <a:close/>
              </a:path>
            </a:pathLst>
          </a:custGeom>
          <a:solidFill>
            <a:srgbClr val="52d0d0"/>
          </a:solidFill>
          <a:ln w="0">
            <a:noFill/>
          </a:ln>
        </p:spPr>
        <p:style>
          <a:lnRef idx="0"/>
          <a:fillRef idx="0"/>
          <a:effectRef idx="0"/>
          <a:fontRef idx="minor"/>
        </p:style>
      </p:sp>
      <p:sp>
        <p:nvSpPr>
          <p:cNvPr id="4929" name="CustomShape 4786"/>
          <p:cNvSpPr/>
          <p:nvPr/>
        </p:nvSpPr>
        <p:spPr>
          <a:xfrm>
            <a:off x="6551640" y="379620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4930" name="CustomShape 4787"/>
          <p:cNvSpPr/>
          <p:nvPr/>
        </p:nvSpPr>
        <p:spPr>
          <a:xfrm>
            <a:off x="6550200" y="379476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2d0d0"/>
          </a:solidFill>
          <a:ln w="0">
            <a:noFill/>
          </a:ln>
        </p:spPr>
        <p:style>
          <a:lnRef idx="0"/>
          <a:fillRef idx="0"/>
          <a:effectRef idx="0"/>
          <a:fontRef idx="minor"/>
        </p:style>
      </p:sp>
      <p:sp>
        <p:nvSpPr>
          <p:cNvPr id="4931" name="CustomShape 4788"/>
          <p:cNvSpPr/>
          <p:nvPr/>
        </p:nvSpPr>
        <p:spPr>
          <a:xfrm>
            <a:off x="6549480" y="379404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52cfcf"/>
          </a:solidFill>
          <a:ln w="0">
            <a:noFill/>
          </a:ln>
        </p:spPr>
        <p:style>
          <a:lnRef idx="0"/>
          <a:fillRef idx="0"/>
          <a:effectRef idx="0"/>
          <a:fontRef idx="minor"/>
        </p:style>
      </p:sp>
      <p:sp>
        <p:nvSpPr>
          <p:cNvPr id="4932" name="CustomShape 4789"/>
          <p:cNvSpPr/>
          <p:nvPr/>
        </p:nvSpPr>
        <p:spPr>
          <a:xfrm>
            <a:off x="6548040" y="379260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2cece"/>
          </a:solidFill>
          <a:ln w="0">
            <a:noFill/>
          </a:ln>
        </p:spPr>
        <p:style>
          <a:lnRef idx="0"/>
          <a:fillRef idx="0"/>
          <a:effectRef idx="0"/>
          <a:fontRef idx="minor"/>
        </p:style>
      </p:sp>
      <p:sp>
        <p:nvSpPr>
          <p:cNvPr id="4933" name="CustomShape 4790"/>
          <p:cNvSpPr/>
          <p:nvPr/>
        </p:nvSpPr>
        <p:spPr>
          <a:xfrm>
            <a:off x="6546240" y="379080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1cdcd"/>
          </a:solidFill>
          <a:ln w="0">
            <a:noFill/>
          </a:ln>
        </p:spPr>
        <p:style>
          <a:lnRef idx="0"/>
          <a:fillRef idx="0"/>
          <a:effectRef idx="0"/>
          <a:fontRef idx="minor"/>
        </p:style>
      </p:sp>
      <p:sp>
        <p:nvSpPr>
          <p:cNvPr id="4934" name="CustomShape 4791"/>
          <p:cNvSpPr/>
          <p:nvPr/>
        </p:nvSpPr>
        <p:spPr>
          <a:xfrm>
            <a:off x="6545520" y="3789360"/>
            <a:ext cx="162000" cy="162720"/>
          </a:xfrm>
          <a:custGeom>
            <a:avLst/>
            <a:gdLst/>
            <a:ahLst/>
            <a:rect l="l" t="t" r="r" b="b"/>
            <a:pathLst>
              <a:path w="162305" h="163067">
                <a:moveTo>
                  <a:pt x="761" y="163068"/>
                </a:moveTo>
                <a:lnTo>
                  <a:pt x="162305" y="1524"/>
                </a:lnTo>
                <a:lnTo>
                  <a:pt x="161543" y="0"/>
                </a:lnTo>
                <a:lnTo>
                  <a:pt x="0" y="161544"/>
                </a:lnTo>
                <a:lnTo>
                  <a:pt x="761" y="163068"/>
                </a:lnTo>
                <a:close/>
              </a:path>
            </a:pathLst>
          </a:custGeom>
          <a:solidFill>
            <a:srgbClr val="51cbcb"/>
          </a:solidFill>
          <a:ln w="0">
            <a:noFill/>
          </a:ln>
        </p:spPr>
        <p:style>
          <a:lnRef idx="0"/>
          <a:fillRef idx="0"/>
          <a:effectRef idx="0"/>
          <a:fontRef idx="minor"/>
        </p:style>
      </p:sp>
      <p:sp>
        <p:nvSpPr>
          <p:cNvPr id="4935" name="CustomShape 4792"/>
          <p:cNvSpPr/>
          <p:nvPr/>
        </p:nvSpPr>
        <p:spPr>
          <a:xfrm>
            <a:off x="6544080" y="378792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1caca"/>
          </a:solidFill>
          <a:ln w="0">
            <a:noFill/>
          </a:ln>
        </p:spPr>
        <p:style>
          <a:lnRef idx="0"/>
          <a:fillRef idx="0"/>
          <a:effectRef idx="0"/>
          <a:fontRef idx="minor"/>
        </p:style>
      </p:sp>
      <p:sp>
        <p:nvSpPr>
          <p:cNvPr id="4936" name="CustomShape 4793"/>
          <p:cNvSpPr/>
          <p:nvPr/>
        </p:nvSpPr>
        <p:spPr>
          <a:xfrm>
            <a:off x="6535800" y="3781080"/>
            <a:ext cx="169560" cy="168120"/>
          </a:xfrm>
          <a:custGeom>
            <a:avLst/>
            <a:gdLst/>
            <a:ahLst/>
            <a:rect l="l" t="t" r="r" b="b"/>
            <a:pathLst>
              <a:path w="169925" h="168401">
                <a:moveTo>
                  <a:pt x="8381" y="168401"/>
                </a:moveTo>
                <a:lnTo>
                  <a:pt x="169925" y="6857"/>
                </a:lnTo>
                <a:lnTo>
                  <a:pt x="161543" y="0"/>
                </a:lnTo>
                <a:lnTo>
                  <a:pt x="0" y="161543"/>
                </a:lnTo>
                <a:lnTo>
                  <a:pt x="8381" y="168401"/>
                </a:lnTo>
                <a:close/>
              </a:path>
            </a:pathLst>
          </a:custGeom>
          <a:solidFill>
            <a:srgbClr val="51c9c9"/>
          </a:solidFill>
          <a:ln w="0">
            <a:noFill/>
          </a:ln>
        </p:spPr>
        <p:style>
          <a:lnRef idx="0"/>
          <a:fillRef idx="0"/>
          <a:effectRef idx="0"/>
          <a:fontRef idx="minor"/>
        </p:style>
      </p:sp>
      <p:sp>
        <p:nvSpPr>
          <p:cNvPr id="4937" name="CustomShape 4794"/>
          <p:cNvSpPr/>
          <p:nvPr/>
        </p:nvSpPr>
        <p:spPr>
          <a:xfrm>
            <a:off x="6544080" y="3787920"/>
            <a:ext cx="161280" cy="161280"/>
          </a:xfrm>
          <a:custGeom>
            <a:avLst/>
            <a:gdLst/>
            <a:ahLst/>
            <a:rect l="l" t="t" r="r" b="b"/>
            <a:pathLst>
              <a:path w="161544" h="161544">
                <a:moveTo>
                  <a:pt x="0" y="161543"/>
                </a:moveTo>
                <a:lnTo>
                  <a:pt x="161544" y="0"/>
                </a:lnTo>
              </a:path>
            </a:pathLst>
          </a:custGeom>
          <a:noFill/>
          <a:ln w="762">
            <a:solidFill>
              <a:srgbClr val="51c9c9"/>
            </a:solidFill>
            <a:round/>
          </a:ln>
        </p:spPr>
        <p:style>
          <a:lnRef idx="0"/>
          <a:fillRef idx="0"/>
          <a:effectRef idx="0"/>
          <a:fontRef idx="minor"/>
        </p:style>
      </p:sp>
      <p:sp>
        <p:nvSpPr>
          <p:cNvPr id="4938" name="CustomShape 4795"/>
          <p:cNvSpPr/>
          <p:nvPr/>
        </p:nvSpPr>
        <p:spPr>
          <a:xfrm>
            <a:off x="6542640" y="37872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51c9c9"/>
          </a:solidFill>
          <a:ln w="0">
            <a:noFill/>
          </a:ln>
        </p:spPr>
        <p:style>
          <a:lnRef idx="0"/>
          <a:fillRef idx="0"/>
          <a:effectRef idx="0"/>
          <a:fontRef idx="minor"/>
        </p:style>
      </p:sp>
      <p:sp>
        <p:nvSpPr>
          <p:cNvPr id="4939" name="CustomShape 4796"/>
          <p:cNvSpPr/>
          <p:nvPr/>
        </p:nvSpPr>
        <p:spPr>
          <a:xfrm>
            <a:off x="6540840" y="378576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0c8c8"/>
          </a:solidFill>
          <a:ln w="0">
            <a:noFill/>
          </a:ln>
        </p:spPr>
        <p:style>
          <a:lnRef idx="0"/>
          <a:fillRef idx="0"/>
          <a:effectRef idx="0"/>
          <a:fontRef idx="minor"/>
        </p:style>
      </p:sp>
      <p:sp>
        <p:nvSpPr>
          <p:cNvPr id="4940" name="CustomShape 4797"/>
          <p:cNvSpPr/>
          <p:nvPr/>
        </p:nvSpPr>
        <p:spPr>
          <a:xfrm>
            <a:off x="6539400" y="378468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50c7c7"/>
          </a:solidFill>
          <a:ln w="0">
            <a:noFill/>
          </a:ln>
        </p:spPr>
        <p:style>
          <a:lnRef idx="0"/>
          <a:fillRef idx="0"/>
          <a:effectRef idx="0"/>
          <a:fontRef idx="minor"/>
        </p:style>
      </p:sp>
      <p:sp>
        <p:nvSpPr>
          <p:cNvPr id="4941" name="CustomShape 4798"/>
          <p:cNvSpPr/>
          <p:nvPr/>
        </p:nvSpPr>
        <p:spPr>
          <a:xfrm>
            <a:off x="6538680" y="3783240"/>
            <a:ext cx="162720" cy="162720"/>
          </a:xfrm>
          <a:custGeom>
            <a:avLst/>
            <a:gdLst/>
            <a:ahLst/>
            <a:rect l="l" t="t" r="r" b="b"/>
            <a:pathLst>
              <a:path w="163068" h="163067">
                <a:moveTo>
                  <a:pt x="761" y="163068"/>
                </a:moveTo>
                <a:lnTo>
                  <a:pt x="163067" y="1524"/>
                </a:lnTo>
                <a:lnTo>
                  <a:pt x="161543" y="0"/>
                </a:lnTo>
                <a:lnTo>
                  <a:pt x="0" y="161544"/>
                </a:lnTo>
                <a:lnTo>
                  <a:pt x="761" y="163068"/>
                </a:lnTo>
                <a:close/>
              </a:path>
            </a:pathLst>
          </a:custGeom>
          <a:solidFill>
            <a:srgbClr val="4fc6c6"/>
          </a:solidFill>
          <a:ln w="0">
            <a:noFill/>
          </a:ln>
        </p:spPr>
        <p:style>
          <a:lnRef idx="0"/>
          <a:fillRef idx="0"/>
          <a:effectRef idx="0"/>
          <a:fontRef idx="minor"/>
        </p:style>
      </p:sp>
      <p:sp>
        <p:nvSpPr>
          <p:cNvPr id="4942" name="CustomShape 4799"/>
          <p:cNvSpPr/>
          <p:nvPr/>
        </p:nvSpPr>
        <p:spPr>
          <a:xfrm>
            <a:off x="6537240" y="37825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fc5c5"/>
          </a:solidFill>
          <a:ln w="0">
            <a:noFill/>
          </a:ln>
        </p:spPr>
        <p:style>
          <a:lnRef idx="0"/>
          <a:fillRef idx="0"/>
          <a:effectRef idx="0"/>
          <a:fontRef idx="minor"/>
        </p:style>
      </p:sp>
      <p:sp>
        <p:nvSpPr>
          <p:cNvPr id="4943" name="CustomShape 4800"/>
          <p:cNvSpPr/>
          <p:nvPr/>
        </p:nvSpPr>
        <p:spPr>
          <a:xfrm>
            <a:off x="6535800" y="378108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4ec5c5"/>
          </a:solidFill>
          <a:ln w="0">
            <a:noFill/>
          </a:ln>
        </p:spPr>
        <p:style>
          <a:lnRef idx="0"/>
          <a:fillRef idx="0"/>
          <a:effectRef idx="0"/>
          <a:fontRef idx="minor"/>
        </p:style>
      </p:sp>
      <p:sp>
        <p:nvSpPr>
          <p:cNvPr id="4944" name="CustomShape 4801"/>
          <p:cNvSpPr/>
          <p:nvPr/>
        </p:nvSpPr>
        <p:spPr>
          <a:xfrm>
            <a:off x="6526440" y="3774960"/>
            <a:ext cx="170280" cy="167400"/>
          </a:xfrm>
          <a:custGeom>
            <a:avLst/>
            <a:gdLst/>
            <a:ahLst/>
            <a:rect l="l" t="t" r="r" b="b"/>
            <a:pathLst>
              <a:path w="170688" h="167639">
                <a:moveTo>
                  <a:pt x="9144" y="167639"/>
                </a:moveTo>
                <a:lnTo>
                  <a:pt x="170688" y="6095"/>
                </a:lnTo>
                <a:lnTo>
                  <a:pt x="161544" y="0"/>
                </a:lnTo>
                <a:lnTo>
                  <a:pt x="0" y="161543"/>
                </a:lnTo>
                <a:lnTo>
                  <a:pt x="9144" y="167639"/>
                </a:lnTo>
                <a:close/>
              </a:path>
            </a:pathLst>
          </a:custGeom>
          <a:solidFill>
            <a:srgbClr val="4ec4c4"/>
          </a:solidFill>
          <a:ln w="0">
            <a:noFill/>
          </a:ln>
        </p:spPr>
        <p:style>
          <a:lnRef idx="0"/>
          <a:fillRef idx="0"/>
          <a:effectRef idx="0"/>
          <a:fontRef idx="minor"/>
        </p:style>
      </p:sp>
      <p:sp>
        <p:nvSpPr>
          <p:cNvPr id="4945" name="CustomShape 4802"/>
          <p:cNvSpPr/>
          <p:nvPr/>
        </p:nvSpPr>
        <p:spPr>
          <a:xfrm>
            <a:off x="6535800" y="3781080"/>
            <a:ext cx="161280" cy="161280"/>
          </a:xfrm>
          <a:custGeom>
            <a:avLst/>
            <a:gdLst/>
            <a:ahLst/>
            <a:rect l="l" t="t" r="r" b="b"/>
            <a:pathLst>
              <a:path w="161544" h="161544">
                <a:moveTo>
                  <a:pt x="0" y="161543"/>
                </a:moveTo>
                <a:lnTo>
                  <a:pt x="161544" y="0"/>
                </a:lnTo>
              </a:path>
            </a:pathLst>
          </a:custGeom>
          <a:noFill/>
          <a:ln w="762">
            <a:solidFill>
              <a:srgbClr val="4ec4c4"/>
            </a:solidFill>
            <a:round/>
          </a:ln>
        </p:spPr>
        <p:style>
          <a:lnRef idx="0"/>
          <a:fillRef idx="0"/>
          <a:effectRef idx="0"/>
          <a:fontRef idx="minor"/>
        </p:style>
      </p:sp>
      <p:sp>
        <p:nvSpPr>
          <p:cNvPr id="4946" name="CustomShape 4803"/>
          <p:cNvSpPr/>
          <p:nvPr/>
        </p:nvSpPr>
        <p:spPr>
          <a:xfrm>
            <a:off x="6534000" y="37803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ec4c4"/>
          </a:solidFill>
          <a:ln w="0">
            <a:noFill/>
          </a:ln>
        </p:spPr>
        <p:style>
          <a:lnRef idx="0"/>
          <a:fillRef idx="0"/>
          <a:effectRef idx="0"/>
          <a:fontRef idx="minor"/>
        </p:style>
      </p:sp>
      <p:sp>
        <p:nvSpPr>
          <p:cNvPr id="4947" name="CustomShape 4804"/>
          <p:cNvSpPr/>
          <p:nvPr/>
        </p:nvSpPr>
        <p:spPr>
          <a:xfrm>
            <a:off x="6533280" y="377964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dc3c3"/>
          </a:solidFill>
          <a:ln w="0">
            <a:noFill/>
          </a:ln>
        </p:spPr>
        <p:style>
          <a:lnRef idx="0"/>
          <a:fillRef idx="0"/>
          <a:effectRef idx="0"/>
          <a:fontRef idx="minor"/>
        </p:style>
      </p:sp>
      <p:sp>
        <p:nvSpPr>
          <p:cNvPr id="4948" name="CustomShape 4805"/>
          <p:cNvSpPr/>
          <p:nvPr/>
        </p:nvSpPr>
        <p:spPr>
          <a:xfrm>
            <a:off x="6531840" y="37789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dc2c2"/>
          </a:solidFill>
          <a:ln w="0">
            <a:noFill/>
          </a:ln>
        </p:spPr>
        <p:style>
          <a:lnRef idx="0"/>
          <a:fillRef idx="0"/>
          <a:effectRef idx="0"/>
          <a:fontRef idx="minor"/>
        </p:style>
      </p:sp>
      <p:sp>
        <p:nvSpPr>
          <p:cNvPr id="4949" name="CustomShape 4806"/>
          <p:cNvSpPr/>
          <p:nvPr/>
        </p:nvSpPr>
        <p:spPr>
          <a:xfrm>
            <a:off x="6530400" y="3777120"/>
            <a:ext cx="162720" cy="162720"/>
          </a:xfrm>
          <a:custGeom>
            <a:avLst/>
            <a:gdLst/>
            <a:ahLst/>
            <a:rect l="l" t="t" r="r" b="b"/>
            <a:pathLst>
              <a:path w="163068" h="163067">
                <a:moveTo>
                  <a:pt x="1524" y="163068"/>
                </a:moveTo>
                <a:lnTo>
                  <a:pt x="163068" y="1524"/>
                </a:lnTo>
                <a:lnTo>
                  <a:pt x="161544" y="0"/>
                </a:lnTo>
                <a:lnTo>
                  <a:pt x="0" y="162306"/>
                </a:lnTo>
                <a:lnTo>
                  <a:pt x="1524" y="163068"/>
                </a:lnTo>
                <a:close/>
              </a:path>
            </a:pathLst>
          </a:custGeom>
          <a:solidFill>
            <a:srgbClr val="4cc1c1"/>
          </a:solidFill>
          <a:ln w="0">
            <a:noFill/>
          </a:ln>
        </p:spPr>
        <p:style>
          <a:lnRef idx="0"/>
          <a:fillRef idx="0"/>
          <a:effectRef idx="0"/>
          <a:fontRef idx="minor"/>
        </p:style>
      </p:sp>
      <p:sp>
        <p:nvSpPr>
          <p:cNvPr id="4950" name="CustomShape 4807"/>
          <p:cNvSpPr/>
          <p:nvPr/>
        </p:nvSpPr>
        <p:spPr>
          <a:xfrm>
            <a:off x="6529680" y="3776400"/>
            <a:ext cx="162000" cy="162720"/>
          </a:xfrm>
          <a:custGeom>
            <a:avLst/>
            <a:gdLst/>
            <a:ahLst/>
            <a:rect l="l" t="t" r="r" b="b"/>
            <a:pathLst>
              <a:path w="162305" h="163067">
                <a:moveTo>
                  <a:pt x="761" y="163067"/>
                </a:moveTo>
                <a:lnTo>
                  <a:pt x="162305" y="761"/>
                </a:lnTo>
                <a:lnTo>
                  <a:pt x="161543" y="0"/>
                </a:lnTo>
                <a:lnTo>
                  <a:pt x="0" y="161543"/>
                </a:lnTo>
                <a:lnTo>
                  <a:pt x="761" y="163067"/>
                </a:lnTo>
                <a:close/>
              </a:path>
            </a:pathLst>
          </a:custGeom>
          <a:solidFill>
            <a:srgbClr val="4cbfc0"/>
          </a:solidFill>
          <a:ln w="0">
            <a:noFill/>
          </a:ln>
        </p:spPr>
        <p:style>
          <a:lnRef idx="0"/>
          <a:fillRef idx="0"/>
          <a:effectRef idx="0"/>
          <a:fontRef idx="minor"/>
        </p:style>
      </p:sp>
      <p:sp>
        <p:nvSpPr>
          <p:cNvPr id="4951" name="CustomShape 4808"/>
          <p:cNvSpPr/>
          <p:nvPr/>
        </p:nvSpPr>
        <p:spPr>
          <a:xfrm>
            <a:off x="6527880" y="377568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abebe"/>
          </a:solidFill>
          <a:ln w="0">
            <a:noFill/>
          </a:ln>
        </p:spPr>
        <p:style>
          <a:lnRef idx="0"/>
          <a:fillRef idx="0"/>
          <a:effectRef idx="0"/>
          <a:fontRef idx="minor"/>
        </p:style>
      </p:sp>
      <p:sp>
        <p:nvSpPr>
          <p:cNvPr id="4952" name="CustomShape 4809"/>
          <p:cNvSpPr/>
          <p:nvPr/>
        </p:nvSpPr>
        <p:spPr>
          <a:xfrm>
            <a:off x="6526440" y="37749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abdbd"/>
          </a:solidFill>
          <a:ln w="0">
            <a:noFill/>
          </a:ln>
        </p:spPr>
        <p:style>
          <a:lnRef idx="0"/>
          <a:fillRef idx="0"/>
          <a:effectRef idx="0"/>
          <a:fontRef idx="minor"/>
        </p:style>
      </p:sp>
      <p:sp>
        <p:nvSpPr>
          <p:cNvPr id="4953" name="CustomShape 4810"/>
          <p:cNvSpPr/>
          <p:nvPr/>
        </p:nvSpPr>
        <p:spPr>
          <a:xfrm>
            <a:off x="6516720" y="3770280"/>
            <a:ext cx="171000" cy="165600"/>
          </a:xfrm>
          <a:custGeom>
            <a:avLst/>
            <a:gdLst/>
            <a:ahLst/>
            <a:rect l="l" t="t" r="r" b="b"/>
            <a:pathLst>
              <a:path w="171450" h="166115">
                <a:moveTo>
                  <a:pt x="9905" y="166115"/>
                </a:moveTo>
                <a:lnTo>
                  <a:pt x="171449" y="4571"/>
                </a:lnTo>
                <a:lnTo>
                  <a:pt x="162305" y="0"/>
                </a:lnTo>
                <a:lnTo>
                  <a:pt x="0" y="161543"/>
                </a:lnTo>
                <a:lnTo>
                  <a:pt x="9905" y="166115"/>
                </a:lnTo>
                <a:close/>
              </a:path>
            </a:pathLst>
          </a:custGeom>
          <a:solidFill>
            <a:srgbClr val="4abcbc"/>
          </a:solidFill>
          <a:ln w="0">
            <a:noFill/>
          </a:ln>
        </p:spPr>
        <p:style>
          <a:lnRef idx="0"/>
          <a:fillRef idx="0"/>
          <a:effectRef idx="0"/>
          <a:fontRef idx="minor"/>
        </p:style>
      </p:sp>
      <p:sp>
        <p:nvSpPr>
          <p:cNvPr id="4954" name="CustomShape 4811"/>
          <p:cNvSpPr/>
          <p:nvPr/>
        </p:nvSpPr>
        <p:spPr>
          <a:xfrm>
            <a:off x="6526440" y="3774960"/>
            <a:ext cx="161280" cy="161280"/>
          </a:xfrm>
          <a:custGeom>
            <a:avLst/>
            <a:gdLst/>
            <a:ahLst/>
            <a:rect l="l" t="t" r="r" b="b"/>
            <a:pathLst>
              <a:path w="161544" h="161544">
                <a:moveTo>
                  <a:pt x="0" y="161543"/>
                </a:moveTo>
                <a:lnTo>
                  <a:pt x="161544" y="0"/>
                </a:lnTo>
              </a:path>
            </a:pathLst>
          </a:custGeom>
          <a:noFill/>
          <a:ln w="762">
            <a:solidFill>
              <a:srgbClr val="4abcbc"/>
            </a:solidFill>
            <a:round/>
          </a:ln>
        </p:spPr>
        <p:style>
          <a:lnRef idx="0"/>
          <a:fillRef idx="0"/>
          <a:effectRef idx="0"/>
          <a:fontRef idx="minor"/>
        </p:style>
      </p:sp>
      <p:sp>
        <p:nvSpPr>
          <p:cNvPr id="4955" name="CustomShape 4812"/>
          <p:cNvSpPr/>
          <p:nvPr/>
        </p:nvSpPr>
        <p:spPr>
          <a:xfrm>
            <a:off x="6525720" y="377424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abcbc"/>
          </a:solidFill>
          <a:ln w="0">
            <a:noFill/>
          </a:ln>
        </p:spPr>
        <p:style>
          <a:lnRef idx="0"/>
          <a:fillRef idx="0"/>
          <a:effectRef idx="0"/>
          <a:fontRef idx="minor"/>
        </p:style>
      </p:sp>
      <p:sp>
        <p:nvSpPr>
          <p:cNvPr id="4956" name="CustomShape 4813"/>
          <p:cNvSpPr/>
          <p:nvPr/>
        </p:nvSpPr>
        <p:spPr>
          <a:xfrm>
            <a:off x="6524280" y="377352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9bbbb"/>
          </a:solidFill>
          <a:ln w="0">
            <a:noFill/>
          </a:ln>
        </p:spPr>
        <p:style>
          <a:lnRef idx="0"/>
          <a:fillRef idx="0"/>
          <a:effectRef idx="0"/>
          <a:fontRef idx="minor"/>
        </p:style>
      </p:sp>
      <p:sp>
        <p:nvSpPr>
          <p:cNvPr id="4957" name="CustomShape 4814"/>
          <p:cNvSpPr/>
          <p:nvPr/>
        </p:nvSpPr>
        <p:spPr>
          <a:xfrm>
            <a:off x="6522840" y="3773520"/>
            <a:ext cx="162720" cy="162000"/>
          </a:xfrm>
          <a:custGeom>
            <a:avLst/>
            <a:gdLst/>
            <a:ahLst/>
            <a:rect l="l" t="t" r="r" b="b"/>
            <a:pathLst>
              <a:path w="163068" h="162305">
                <a:moveTo>
                  <a:pt x="1524" y="162306"/>
                </a:moveTo>
                <a:lnTo>
                  <a:pt x="163068" y="0"/>
                </a:lnTo>
                <a:lnTo>
                  <a:pt x="162306" y="0"/>
                </a:lnTo>
                <a:lnTo>
                  <a:pt x="0" y="161544"/>
                </a:lnTo>
                <a:lnTo>
                  <a:pt x="1524" y="162306"/>
                </a:lnTo>
                <a:close/>
              </a:path>
            </a:pathLst>
          </a:custGeom>
          <a:solidFill>
            <a:srgbClr val="49baba"/>
          </a:solidFill>
          <a:ln w="0">
            <a:noFill/>
          </a:ln>
        </p:spPr>
        <p:style>
          <a:lnRef idx="0"/>
          <a:fillRef idx="0"/>
          <a:effectRef idx="0"/>
          <a:fontRef idx="minor"/>
        </p:style>
      </p:sp>
      <p:sp>
        <p:nvSpPr>
          <p:cNvPr id="4958" name="CustomShape 4815"/>
          <p:cNvSpPr/>
          <p:nvPr/>
        </p:nvSpPr>
        <p:spPr>
          <a:xfrm>
            <a:off x="6522120" y="3772800"/>
            <a:ext cx="162720" cy="162000"/>
          </a:xfrm>
          <a:custGeom>
            <a:avLst/>
            <a:gdLst/>
            <a:ahLst/>
            <a:rect l="l" t="t" r="r" b="b"/>
            <a:pathLst>
              <a:path w="163068" h="162305">
                <a:moveTo>
                  <a:pt x="761" y="162305"/>
                </a:moveTo>
                <a:lnTo>
                  <a:pt x="163067" y="761"/>
                </a:lnTo>
                <a:lnTo>
                  <a:pt x="161543" y="0"/>
                </a:lnTo>
                <a:lnTo>
                  <a:pt x="0" y="161543"/>
                </a:lnTo>
                <a:lnTo>
                  <a:pt x="761" y="162305"/>
                </a:lnTo>
                <a:close/>
              </a:path>
            </a:pathLst>
          </a:custGeom>
          <a:solidFill>
            <a:srgbClr val="48b9b9"/>
          </a:solidFill>
          <a:ln w="0">
            <a:noFill/>
          </a:ln>
        </p:spPr>
        <p:style>
          <a:lnRef idx="0"/>
          <a:fillRef idx="0"/>
          <a:effectRef idx="0"/>
          <a:fontRef idx="minor"/>
        </p:style>
      </p:sp>
      <p:sp>
        <p:nvSpPr>
          <p:cNvPr id="4959" name="CustomShape 4816"/>
          <p:cNvSpPr/>
          <p:nvPr/>
        </p:nvSpPr>
        <p:spPr>
          <a:xfrm>
            <a:off x="6520320" y="377172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8b8b8"/>
          </a:solidFill>
          <a:ln w="0">
            <a:noFill/>
          </a:ln>
        </p:spPr>
        <p:style>
          <a:lnRef idx="0"/>
          <a:fillRef idx="0"/>
          <a:effectRef idx="0"/>
          <a:fontRef idx="minor"/>
        </p:style>
      </p:sp>
      <p:sp>
        <p:nvSpPr>
          <p:cNvPr id="4960" name="CustomShape 4817"/>
          <p:cNvSpPr/>
          <p:nvPr/>
        </p:nvSpPr>
        <p:spPr>
          <a:xfrm>
            <a:off x="6519600" y="377100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8b8b8"/>
          </a:solidFill>
          <a:ln w="0">
            <a:noFill/>
          </a:ln>
        </p:spPr>
        <p:style>
          <a:lnRef idx="0"/>
          <a:fillRef idx="0"/>
          <a:effectRef idx="0"/>
          <a:fontRef idx="minor"/>
        </p:style>
      </p:sp>
      <p:sp>
        <p:nvSpPr>
          <p:cNvPr id="4961" name="CustomShape 4818"/>
          <p:cNvSpPr/>
          <p:nvPr/>
        </p:nvSpPr>
        <p:spPr>
          <a:xfrm>
            <a:off x="6518160" y="3770280"/>
            <a:ext cx="162720" cy="162000"/>
          </a:xfrm>
          <a:custGeom>
            <a:avLst/>
            <a:gdLst/>
            <a:ahLst/>
            <a:rect l="l" t="t" r="r" b="b"/>
            <a:pathLst>
              <a:path w="163068" h="162305">
                <a:moveTo>
                  <a:pt x="1524" y="162305"/>
                </a:moveTo>
                <a:lnTo>
                  <a:pt x="163068" y="761"/>
                </a:lnTo>
                <a:lnTo>
                  <a:pt x="161544" y="0"/>
                </a:lnTo>
                <a:lnTo>
                  <a:pt x="0" y="162305"/>
                </a:lnTo>
                <a:lnTo>
                  <a:pt x="1524" y="162305"/>
                </a:lnTo>
                <a:close/>
              </a:path>
            </a:pathLst>
          </a:custGeom>
          <a:solidFill>
            <a:srgbClr val="47b7b7"/>
          </a:solidFill>
          <a:ln w="0">
            <a:noFill/>
          </a:ln>
        </p:spPr>
        <p:style>
          <a:lnRef idx="0"/>
          <a:fillRef idx="0"/>
          <a:effectRef idx="0"/>
          <a:fontRef idx="minor"/>
        </p:style>
      </p:sp>
      <p:sp>
        <p:nvSpPr>
          <p:cNvPr id="4962" name="CustomShape 4819"/>
          <p:cNvSpPr/>
          <p:nvPr/>
        </p:nvSpPr>
        <p:spPr>
          <a:xfrm>
            <a:off x="6516720" y="3770280"/>
            <a:ext cx="162720" cy="162000"/>
          </a:xfrm>
          <a:custGeom>
            <a:avLst/>
            <a:gdLst/>
            <a:ahLst/>
            <a:rect l="l" t="t" r="r" b="b"/>
            <a:pathLst>
              <a:path w="163068" h="162305">
                <a:moveTo>
                  <a:pt x="1524" y="162305"/>
                </a:moveTo>
                <a:lnTo>
                  <a:pt x="163068" y="0"/>
                </a:lnTo>
                <a:lnTo>
                  <a:pt x="162306" y="0"/>
                </a:lnTo>
                <a:lnTo>
                  <a:pt x="0" y="161543"/>
                </a:lnTo>
                <a:lnTo>
                  <a:pt x="1524" y="162305"/>
                </a:lnTo>
                <a:close/>
              </a:path>
            </a:pathLst>
          </a:custGeom>
          <a:solidFill>
            <a:srgbClr val="47b6b6"/>
          </a:solidFill>
          <a:ln w="0">
            <a:noFill/>
          </a:ln>
        </p:spPr>
        <p:style>
          <a:lnRef idx="0"/>
          <a:fillRef idx="0"/>
          <a:effectRef idx="0"/>
          <a:fontRef idx="minor"/>
        </p:style>
      </p:sp>
      <p:sp>
        <p:nvSpPr>
          <p:cNvPr id="4963" name="CustomShape 4820"/>
          <p:cNvSpPr/>
          <p:nvPr/>
        </p:nvSpPr>
        <p:spPr>
          <a:xfrm>
            <a:off x="6506640" y="3766680"/>
            <a:ext cx="171720" cy="164880"/>
          </a:xfrm>
          <a:custGeom>
            <a:avLst/>
            <a:gdLst/>
            <a:ahLst/>
            <a:rect l="l" t="t" r="r" b="b"/>
            <a:pathLst>
              <a:path w="172211" h="165353">
                <a:moveTo>
                  <a:pt x="9905" y="165354"/>
                </a:moveTo>
                <a:lnTo>
                  <a:pt x="172211" y="3810"/>
                </a:lnTo>
                <a:lnTo>
                  <a:pt x="161543" y="0"/>
                </a:lnTo>
                <a:lnTo>
                  <a:pt x="0" y="161544"/>
                </a:lnTo>
                <a:lnTo>
                  <a:pt x="9905" y="165354"/>
                </a:lnTo>
                <a:close/>
              </a:path>
            </a:pathLst>
          </a:custGeom>
          <a:solidFill>
            <a:srgbClr val="47b5b5"/>
          </a:solidFill>
          <a:ln w="0">
            <a:noFill/>
          </a:ln>
        </p:spPr>
        <p:style>
          <a:lnRef idx="0"/>
          <a:fillRef idx="0"/>
          <a:effectRef idx="0"/>
          <a:fontRef idx="minor"/>
        </p:style>
      </p:sp>
      <p:sp>
        <p:nvSpPr>
          <p:cNvPr id="4964" name="CustomShape 4821"/>
          <p:cNvSpPr/>
          <p:nvPr/>
        </p:nvSpPr>
        <p:spPr>
          <a:xfrm>
            <a:off x="6516720" y="3770280"/>
            <a:ext cx="162000" cy="161280"/>
          </a:xfrm>
          <a:custGeom>
            <a:avLst/>
            <a:gdLst/>
            <a:ahLst/>
            <a:rect l="l" t="t" r="r" b="b"/>
            <a:pathLst>
              <a:path w="162305" h="161544">
                <a:moveTo>
                  <a:pt x="0" y="161543"/>
                </a:moveTo>
                <a:lnTo>
                  <a:pt x="162306" y="0"/>
                </a:lnTo>
              </a:path>
            </a:pathLst>
          </a:custGeom>
          <a:noFill/>
          <a:ln w="762">
            <a:solidFill>
              <a:srgbClr val="47b5b5"/>
            </a:solidFill>
            <a:round/>
          </a:ln>
        </p:spPr>
        <p:style>
          <a:lnRef idx="0"/>
          <a:fillRef idx="0"/>
          <a:effectRef idx="0"/>
          <a:fontRef idx="minor"/>
        </p:style>
      </p:sp>
      <p:sp>
        <p:nvSpPr>
          <p:cNvPr id="4965" name="CustomShape 4822"/>
          <p:cNvSpPr/>
          <p:nvPr/>
        </p:nvSpPr>
        <p:spPr>
          <a:xfrm>
            <a:off x="6516000" y="3769560"/>
            <a:ext cx="162720" cy="162000"/>
          </a:xfrm>
          <a:custGeom>
            <a:avLst/>
            <a:gdLst/>
            <a:ahLst/>
            <a:rect l="l" t="t" r="r" b="b"/>
            <a:pathLst>
              <a:path w="163068" h="162305">
                <a:moveTo>
                  <a:pt x="761" y="162306"/>
                </a:moveTo>
                <a:lnTo>
                  <a:pt x="163067" y="762"/>
                </a:lnTo>
                <a:lnTo>
                  <a:pt x="161543" y="0"/>
                </a:lnTo>
                <a:lnTo>
                  <a:pt x="0" y="161544"/>
                </a:lnTo>
                <a:lnTo>
                  <a:pt x="761" y="162306"/>
                </a:lnTo>
                <a:close/>
              </a:path>
            </a:pathLst>
          </a:custGeom>
          <a:solidFill>
            <a:srgbClr val="47b5b5"/>
          </a:solidFill>
          <a:ln w="0">
            <a:noFill/>
          </a:ln>
        </p:spPr>
        <p:style>
          <a:lnRef idx="0"/>
          <a:fillRef idx="0"/>
          <a:effectRef idx="0"/>
          <a:fontRef idx="minor"/>
        </p:style>
      </p:sp>
      <p:sp>
        <p:nvSpPr>
          <p:cNvPr id="4966" name="CustomShape 4823"/>
          <p:cNvSpPr/>
          <p:nvPr/>
        </p:nvSpPr>
        <p:spPr>
          <a:xfrm>
            <a:off x="6514200" y="376884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6b4b4"/>
          </a:solidFill>
          <a:ln w="0">
            <a:noFill/>
          </a:ln>
        </p:spPr>
        <p:style>
          <a:lnRef idx="0"/>
          <a:fillRef idx="0"/>
          <a:effectRef idx="0"/>
          <a:fontRef idx="minor"/>
        </p:style>
      </p:sp>
      <p:sp>
        <p:nvSpPr>
          <p:cNvPr id="4967" name="CustomShape 4824"/>
          <p:cNvSpPr/>
          <p:nvPr/>
        </p:nvSpPr>
        <p:spPr>
          <a:xfrm>
            <a:off x="6512760" y="3768840"/>
            <a:ext cx="162720" cy="161280"/>
          </a:xfrm>
          <a:custGeom>
            <a:avLst/>
            <a:gdLst/>
            <a:ahLst/>
            <a:rect l="l" t="t" r="r" b="b"/>
            <a:pathLst>
              <a:path w="163068" h="161544">
                <a:moveTo>
                  <a:pt x="1524" y="161543"/>
                </a:moveTo>
                <a:lnTo>
                  <a:pt x="163068" y="0"/>
                </a:lnTo>
                <a:lnTo>
                  <a:pt x="162306" y="0"/>
                </a:lnTo>
                <a:lnTo>
                  <a:pt x="0" y="161543"/>
                </a:lnTo>
                <a:lnTo>
                  <a:pt x="1524" y="161543"/>
                </a:lnTo>
                <a:close/>
              </a:path>
            </a:pathLst>
          </a:custGeom>
          <a:solidFill>
            <a:srgbClr val="46b2b2"/>
          </a:solidFill>
          <a:ln w="0">
            <a:noFill/>
          </a:ln>
        </p:spPr>
        <p:style>
          <a:lnRef idx="0"/>
          <a:fillRef idx="0"/>
          <a:effectRef idx="0"/>
          <a:fontRef idx="minor"/>
        </p:style>
      </p:sp>
      <p:sp>
        <p:nvSpPr>
          <p:cNvPr id="4968" name="CustomShape 4825"/>
          <p:cNvSpPr/>
          <p:nvPr/>
        </p:nvSpPr>
        <p:spPr>
          <a:xfrm>
            <a:off x="6512040" y="3768120"/>
            <a:ext cx="162720" cy="162000"/>
          </a:xfrm>
          <a:custGeom>
            <a:avLst/>
            <a:gdLst/>
            <a:ahLst/>
            <a:rect l="l" t="t" r="r" b="b"/>
            <a:pathLst>
              <a:path w="163068" h="162305">
                <a:moveTo>
                  <a:pt x="761" y="162306"/>
                </a:moveTo>
                <a:lnTo>
                  <a:pt x="163067" y="762"/>
                </a:lnTo>
                <a:lnTo>
                  <a:pt x="161543" y="0"/>
                </a:lnTo>
                <a:lnTo>
                  <a:pt x="0" y="161544"/>
                </a:lnTo>
                <a:lnTo>
                  <a:pt x="761" y="162306"/>
                </a:lnTo>
                <a:close/>
              </a:path>
            </a:pathLst>
          </a:custGeom>
          <a:solidFill>
            <a:srgbClr val="46b1b1"/>
          </a:solidFill>
          <a:ln w="0">
            <a:noFill/>
          </a:ln>
        </p:spPr>
        <p:style>
          <a:lnRef idx="0"/>
          <a:fillRef idx="0"/>
          <a:effectRef idx="0"/>
          <a:fontRef idx="minor"/>
        </p:style>
      </p:sp>
      <p:sp>
        <p:nvSpPr>
          <p:cNvPr id="4969" name="CustomShape 4826"/>
          <p:cNvSpPr/>
          <p:nvPr/>
        </p:nvSpPr>
        <p:spPr>
          <a:xfrm>
            <a:off x="6510600" y="376740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6b0b0"/>
          </a:solidFill>
          <a:ln w="0">
            <a:noFill/>
          </a:ln>
        </p:spPr>
        <p:style>
          <a:lnRef idx="0"/>
          <a:fillRef idx="0"/>
          <a:effectRef idx="0"/>
          <a:fontRef idx="minor"/>
        </p:style>
      </p:sp>
      <p:sp>
        <p:nvSpPr>
          <p:cNvPr id="4970" name="CustomShape 4827"/>
          <p:cNvSpPr/>
          <p:nvPr/>
        </p:nvSpPr>
        <p:spPr>
          <a:xfrm>
            <a:off x="6509160" y="376740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46afaf"/>
          </a:solidFill>
          <a:ln w="0">
            <a:noFill/>
          </a:ln>
        </p:spPr>
        <p:style>
          <a:lnRef idx="0"/>
          <a:fillRef idx="0"/>
          <a:effectRef idx="0"/>
          <a:fontRef idx="minor"/>
        </p:style>
      </p:sp>
      <p:sp>
        <p:nvSpPr>
          <p:cNvPr id="4971" name="CustomShape 4828"/>
          <p:cNvSpPr/>
          <p:nvPr/>
        </p:nvSpPr>
        <p:spPr>
          <a:xfrm>
            <a:off x="6508080" y="376668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5aeae"/>
          </a:solidFill>
          <a:ln w="0">
            <a:noFill/>
          </a:ln>
        </p:spPr>
        <p:style>
          <a:lnRef idx="0"/>
          <a:fillRef idx="0"/>
          <a:effectRef idx="0"/>
          <a:fontRef idx="minor"/>
        </p:style>
      </p:sp>
      <p:sp>
        <p:nvSpPr>
          <p:cNvPr id="4972" name="CustomShape 4829"/>
          <p:cNvSpPr/>
          <p:nvPr/>
        </p:nvSpPr>
        <p:spPr>
          <a:xfrm>
            <a:off x="6506640" y="37666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5adad"/>
          </a:solidFill>
          <a:ln w="0">
            <a:noFill/>
          </a:ln>
        </p:spPr>
        <p:style>
          <a:lnRef idx="0"/>
          <a:fillRef idx="0"/>
          <a:effectRef idx="0"/>
          <a:fontRef idx="minor"/>
        </p:style>
      </p:sp>
      <p:sp>
        <p:nvSpPr>
          <p:cNvPr id="4973" name="CustomShape 4830"/>
          <p:cNvSpPr/>
          <p:nvPr/>
        </p:nvSpPr>
        <p:spPr>
          <a:xfrm>
            <a:off x="6495120" y="3763440"/>
            <a:ext cx="172440" cy="164160"/>
          </a:xfrm>
          <a:custGeom>
            <a:avLst/>
            <a:gdLst/>
            <a:ahLst/>
            <a:rect l="l" t="t" r="r" b="b"/>
            <a:pathLst>
              <a:path w="172974" h="164591">
                <a:moveTo>
                  <a:pt x="11429" y="164591"/>
                </a:moveTo>
                <a:lnTo>
                  <a:pt x="172973" y="3047"/>
                </a:lnTo>
                <a:lnTo>
                  <a:pt x="162305" y="0"/>
                </a:lnTo>
                <a:lnTo>
                  <a:pt x="0" y="161543"/>
                </a:lnTo>
                <a:lnTo>
                  <a:pt x="11429" y="164591"/>
                </a:lnTo>
                <a:close/>
              </a:path>
            </a:pathLst>
          </a:custGeom>
          <a:solidFill>
            <a:srgbClr val="45acac"/>
          </a:solidFill>
          <a:ln w="0">
            <a:noFill/>
          </a:ln>
        </p:spPr>
        <p:style>
          <a:lnRef idx="0"/>
          <a:fillRef idx="0"/>
          <a:effectRef idx="0"/>
          <a:fontRef idx="minor"/>
        </p:style>
      </p:sp>
      <p:sp>
        <p:nvSpPr>
          <p:cNvPr id="4974" name="CustomShape 4831"/>
          <p:cNvSpPr/>
          <p:nvPr/>
        </p:nvSpPr>
        <p:spPr>
          <a:xfrm>
            <a:off x="6506640" y="3766680"/>
            <a:ext cx="161280" cy="161280"/>
          </a:xfrm>
          <a:custGeom>
            <a:avLst/>
            <a:gdLst/>
            <a:ahLst/>
            <a:rect l="l" t="t" r="r" b="b"/>
            <a:pathLst>
              <a:path w="161544" h="161544">
                <a:moveTo>
                  <a:pt x="0" y="161543"/>
                </a:moveTo>
                <a:lnTo>
                  <a:pt x="161544" y="0"/>
                </a:lnTo>
              </a:path>
            </a:pathLst>
          </a:custGeom>
          <a:noFill/>
          <a:ln w="762">
            <a:solidFill>
              <a:srgbClr val="45acac"/>
            </a:solidFill>
            <a:round/>
          </a:ln>
        </p:spPr>
        <p:style>
          <a:lnRef idx="0"/>
          <a:fillRef idx="0"/>
          <a:effectRef idx="0"/>
          <a:fontRef idx="minor"/>
        </p:style>
      </p:sp>
      <p:sp>
        <p:nvSpPr>
          <p:cNvPr id="4975" name="CustomShape 4832"/>
          <p:cNvSpPr/>
          <p:nvPr/>
        </p:nvSpPr>
        <p:spPr>
          <a:xfrm>
            <a:off x="6505200" y="376596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5acac"/>
          </a:solidFill>
          <a:ln w="0">
            <a:noFill/>
          </a:ln>
        </p:spPr>
        <p:style>
          <a:lnRef idx="0"/>
          <a:fillRef idx="0"/>
          <a:effectRef idx="0"/>
          <a:fontRef idx="minor"/>
        </p:style>
      </p:sp>
      <p:sp>
        <p:nvSpPr>
          <p:cNvPr id="4976" name="CustomShape 4833"/>
          <p:cNvSpPr/>
          <p:nvPr/>
        </p:nvSpPr>
        <p:spPr>
          <a:xfrm>
            <a:off x="6503760" y="376596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4acac"/>
          </a:solidFill>
          <a:ln w="0">
            <a:noFill/>
          </a:ln>
        </p:spPr>
        <p:style>
          <a:lnRef idx="0"/>
          <a:fillRef idx="0"/>
          <a:effectRef idx="0"/>
          <a:fontRef idx="minor"/>
        </p:style>
      </p:sp>
      <p:sp>
        <p:nvSpPr>
          <p:cNvPr id="4977" name="CustomShape 4834"/>
          <p:cNvSpPr/>
          <p:nvPr/>
        </p:nvSpPr>
        <p:spPr>
          <a:xfrm>
            <a:off x="6502320" y="37648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4abab"/>
          </a:solidFill>
          <a:ln w="0">
            <a:noFill/>
          </a:ln>
        </p:spPr>
        <p:style>
          <a:lnRef idx="0"/>
          <a:fillRef idx="0"/>
          <a:effectRef idx="0"/>
          <a:fontRef idx="minor"/>
        </p:style>
      </p:sp>
      <p:sp>
        <p:nvSpPr>
          <p:cNvPr id="4978" name="CustomShape 4835"/>
          <p:cNvSpPr/>
          <p:nvPr/>
        </p:nvSpPr>
        <p:spPr>
          <a:xfrm>
            <a:off x="6500520" y="37648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3aaaa"/>
          </a:solidFill>
          <a:ln w="0">
            <a:noFill/>
          </a:ln>
        </p:spPr>
        <p:style>
          <a:lnRef idx="0"/>
          <a:fillRef idx="0"/>
          <a:effectRef idx="0"/>
          <a:fontRef idx="minor"/>
        </p:style>
      </p:sp>
      <p:sp>
        <p:nvSpPr>
          <p:cNvPr id="4979" name="CustomShape 4836"/>
          <p:cNvSpPr/>
          <p:nvPr/>
        </p:nvSpPr>
        <p:spPr>
          <a:xfrm>
            <a:off x="6499080" y="37641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3a9a9"/>
          </a:solidFill>
          <a:ln w="0">
            <a:noFill/>
          </a:ln>
        </p:spPr>
        <p:style>
          <a:lnRef idx="0"/>
          <a:fillRef idx="0"/>
          <a:effectRef idx="0"/>
          <a:fontRef idx="minor"/>
        </p:style>
      </p:sp>
      <p:sp>
        <p:nvSpPr>
          <p:cNvPr id="4980" name="CustomShape 4837"/>
          <p:cNvSpPr/>
          <p:nvPr/>
        </p:nvSpPr>
        <p:spPr>
          <a:xfrm>
            <a:off x="6497640" y="376344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1a8a8"/>
          </a:solidFill>
          <a:ln w="0">
            <a:noFill/>
          </a:ln>
        </p:spPr>
        <p:style>
          <a:lnRef idx="0"/>
          <a:fillRef idx="0"/>
          <a:effectRef idx="0"/>
          <a:fontRef idx="minor"/>
        </p:style>
      </p:sp>
      <p:sp>
        <p:nvSpPr>
          <p:cNvPr id="4981" name="CustomShape 4838"/>
          <p:cNvSpPr/>
          <p:nvPr/>
        </p:nvSpPr>
        <p:spPr>
          <a:xfrm>
            <a:off x="6495120" y="3763440"/>
            <a:ext cx="163440" cy="162000"/>
          </a:xfrm>
          <a:custGeom>
            <a:avLst/>
            <a:gdLst/>
            <a:ahLst/>
            <a:rect l="l" t="t" r="r" b="b"/>
            <a:pathLst>
              <a:path w="163830" h="162305">
                <a:moveTo>
                  <a:pt x="2286" y="162306"/>
                </a:moveTo>
                <a:lnTo>
                  <a:pt x="163830" y="0"/>
                </a:lnTo>
                <a:lnTo>
                  <a:pt x="162306" y="0"/>
                </a:lnTo>
                <a:lnTo>
                  <a:pt x="0" y="161544"/>
                </a:lnTo>
                <a:lnTo>
                  <a:pt x="2286" y="162306"/>
                </a:lnTo>
                <a:close/>
              </a:path>
            </a:pathLst>
          </a:custGeom>
          <a:solidFill>
            <a:srgbClr val="41a7a6"/>
          </a:solidFill>
          <a:ln w="0">
            <a:noFill/>
          </a:ln>
        </p:spPr>
        <p:style>
          <a:lnRef idx="0"/>
          <a:fillRef idx="0"/>
          <a:effectRef idx="0"/>
          <a:fontRef idx="minor"/>
        </p:style>
      </p:sp>
      <p:sp>
        <p:nvSpPr>
          <p:cNvPr id="4982" name="CustomShape 4839"/>
          <p:cNvSpPr/>
          <p:nvPr/>
        </p:nvSpPr>
        <p:spPr>
          <a:xfrm>
            <a:off x="6483960" y="3762000"/>
            <a:ext cx="173520" cy="162720"/>
          </a:xfrm>
          <a:custGeom>
            <a:avLst/>
            <a:gdLst/>
            <a:ahLst/>
            <a:rect l="l" t="t" r="r" b="b"/>
            <a:pathLst>
              <a:path w="173735" h="163067">
                <a:moveTo>
                  <a:pt x="11429" y="163067"/>
                </a:moveTo>
                <a:lnTo>
                  <a:pt x="173735" y="1523"/>
                </a:lnTo>
                <a:lnTo>
                  <a:pt x="161543" y="0"/>
                </a:lnTo>
                <a:lnTo>
                  <a:pt x="0" y="161543"/>
                </a:lnTo>
                <a:lnTo>
                  <a:pt x="11429" y="163067"/>
                </a:lnTo>
                <a:close/>
              </a:path>
            </a:pathLst>
          </a:custGeom>
          <a:solidFill>
            <a:srgbClr val="41a5a5"/>
          </a:solidFill>
          <a:ln w="0">
            <a:noFill/>
          </a:ln>
        </p:spPr>
        <p:style>
          <a:lnRef idx="0"/>
          <a:fillRef idx="0"/>
          <a:effectRef idx="0"/>
          <a:fontRef idx="minor"/>
        </p:style>
      </p:sp>
      <p:sp>
        <p:nvSpPr>
          <p:cNvPr id="4983" name="CustomShape 4840"/>
          <p:cNvSpPr/>
          <p:nvPr/>
        </p:nvSpPr>
        <p:spPr>
          <a:xfrm>
            <a:off x="6495120" y="3763440"/>
            <a:ext cx="162000" cy="161280"/>
          </a:xfrm>
          <a:custGeom>
            <a:avLst/>
            <a:gdLst/>
            <a:ahLst/>
            <a:rect l="l" t="t" r="r" b="b"/>
            <a:pathLst>
              <a:path w="162305" h="161544">
                <a:moveTo>
                  <a:pt x="0" y="161543"/>
                </a:moveTo>
                <a:lnTo>
                  <a:pt x="162306" y="0"/>
                </a:lnTo>
              </a:path>
            </a:pathLst>
          </a:custGeom>
          <a:noFill/>
          <a:ln w="762">
            <a:solidFill>
              <a:srgbClr val="41a5a5"/>
            </a:solidFill>
            <a:round/>
          </a:ln>
        </p:spPr>
        <p:style>
          <a:lnRef idx="0"/>
          <a:fillRef idx="0"/>
          <a:effectRef idx="0"/>
          <a:fontRef idx="minor"/>
        </p:style>
      </p:sp>
      <p:sp>
        <p:nvSpPr>
          <p:cNvPr id="4984" name="CustomShape 4841"/>
          <p:cNvSpPr/>
          <p:nvPr/>
        </p:nvSpPr>
        <p:spPr>
          <a:xfrm>
            <a:off x="6493680" y="3763440"/>
            <a:ext cx="163440" cy="161280"/>
          </a:xfrm>
          <a:custGeom>
            <a:avLst/>
            <a:gdLst/>
            <a:ahLst/>
            <a:rect l="l" t="t" r="r" b="b"/>
            <a:pathLst>
              <a:path w="163829" h="161544">
                <a:moveTo>
                  <a:pt x="1524" y="161543"/>
                </a:moveTo>
                <a:lnTo>
                  <a:pt x="163830" y="0"/>
                </a:lnTo>
                <a:lnTo>
                  <a:pt x="161544" y="0"/>
                </a:lnTo>
                <a:lnTo>
                  <a:pt x="0" y="161543"/>
                </a:lnTo>
                <a:lnTo>
                  <a:pt x="1524" y="161543"/>
                </a:lnTo>
                <a:close/>
              </a:path>
            </a:pathLst>
          </a:custGeom>
          <a:solidFill>
            <a:srgbClr val="41a5a5"/>
          </a:solidFill>
          <a:ln w="0">
            <a:noFill/>
          </a:ln>
        </p:spPr>
        <p:style>
          <a:lnRef idx="0"/>
          <a:fillRef idx="0"/>
          <a:effectRef idx="0"/>
          <a:fontRef idx="minor"/>
        </p:style>
      </p:sp>
      <p:sp>
        <p:nvSpPr>
          <p:cNvPr id="4985" name="CustomShape 4842"/>
          <p:cNvSpPr/>
          <p:nvPr/>
        </p:nvSpPr>
        <p:spPr>
          <a:xfrm>
            <a:off x="6492240" y="37627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0a4a4"/>
          </a:solidFill>
          <a:ln w="0">
            <a:noFill/>
          </a:ln>
        </p:spPr>
        <p:style>
          <a:lnRef idx="0"/>
          <a:fillRef idx="0"/>
          <a:effectRef idx="0"/>
          <a:fontRef idx="minor"/>
        </p:style>
      </p:sp>
      <p:sp>
        <p:nvSpPr>
          <p:cNvPr id="4986" name="CustomShape 4843"/>
          <p:cNvSpPr/>
          <p:nvPr/>
        </p:nvSpPr>
        <p:spPr>
          <a:xfrm>
            <a:off x="6490800" y="376272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0a3a3"/>
          </a:solidFill>
          <a:ln w="0">
            <a:noFill/>
          </a:ln>
        </p:spPr>
        <p:style>
          <a:lnRef idx="0"/>
          <a:fillRef idx="0"/>
          <a:effectRef idx="0"/>
          <a:fontRef idx="minor"/>
        </p:style>
      </p:sp>
      <p:sp>
        <p:nvSpPr>
          <p:cNvPr id="4987" name="CustomShape 4844"/>
          <p:cNvSpPr/>
          <p:nvPr/>
        </p:nvSpPr>
        <p:spPr>
          <a:xfrm>
            <a:off x="6489360" y="376272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fa2a2"/>
          </a:solidFill>
          <a:ln w="0">
            <a:noFill/>
          </a:ln>
        </p:spPr>
        <p:style>
          <a:lnRef idx="0"/>
          <a:fillRef idx="0"/>
          <a:effectRef idx="0"/>
          <a:fontRef idx="minor"/>
        </p:style>
      </p:sp>
      <p:sp>
        <p:nvSpPr>
          <p:cNvPr id="4988" name="CustomShape 4845"/>
          <p:cNvSpPr/>
          <p:nvPr/>
        </p:nvSpPr>
        <p:spPr>
          <a:xfrm>
            <a:off x="6487560" y="376200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3fa1a1"/>
          </a:solidFill>
          <a:ln w="0">
            <a:noFill/>
          </a:ln>
        </p:spPr>
        <p:style>
          <a:lnRef idx="0"/>
          <a:fillRef idx="0"/>
          <a:effectRef idx="0"/>
          <a:fontRef idx="minor"/>
        </p:style>
      </p:sp>
      <p:sp>
        <p:nvSpPr>
          <p:cNvPr id="4989" name="CustomShape 4846"/>
          <p:cNvSpPr/>
          <p:nvPr/>
        </p:nvSpPr>
        <p:spPr>
          <a:xfrm>
            <a:off x="6485400" y="3762000"/>
            <a:ext cx="163440" cy="162000"/>
          </a:xfrm>
          <a:custGeom>
            <a:avLst/>
            <a:gdLst/>
            <a:ahLst/>
            <a:rect l="l" t="t" r="r" b="b"/>
            <a:pathLst>
              <a:path w="163830" h="162305">
                <a:moveTo>
                  <a:pt x="2286" y="162306"/>
                </a:moveTo>
                <a:lnTo>
                  <a:pt x="163830" y="0"/>
                </a:lnTo>
                <a:lnTo>
                  <a:pt x="161544" y="0"/>
                </a:lnTo>
                <a:lnTo>
                  <a:pt x="0" y="161544"/>
                </a:lnTo>
                <a:lnTo>
                  <a:pt x="2286" y="162306"/>
                </a:lnTo>
                <a:close/>
              </a:path>
            </a:pathLst>
          </a:custGeom>
          <a:solidFill>
            <a:srgbClr val="3ea0a0"/>
          </a:solidFill>
          <a:ln w="0">
            <a:noFill/>
          </a:ln>
        </p:spPr>
        <p:style>
          <a:lnRef idx="0"/>
          <a:fillRef idx="0"/>
          <a:effectRef idx="0"/>
          <a:fontRef idx="minor"/>
        </p:style>
      </p:sp>
      <p:sp>
        <p:nvSpPr>
          <p:cNvPr id="4990" name="CustomShape 4847"/>
          <p:cNvSpPr/>
          <p:nvPr/>
        </p:nvSpPr>
        <p:spPr>
          <a:xfrm>
            <a:off x="6483960" y="376200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e9f9f"/>
          </a:solidFill>
          <a:ln w="0">
            <a:noFill/>
          </a:ln>
        </p:spPr>
        <p:style>
          <a:lnRef idx="0"/>
          <a:fillRef idx="0"/>
          <a:effectRef idx="0"/>
          <a:fontRef idx="minor"/>
        </p:style>
      </p:sp>
      <p:sp>
        <p:nvSpPr>
          <p:cNvPr id="4991" name="CustomShape 4848"/>
          <p:cNvSpPr/>
          <p:nvPr/>
        </p:nvSpPr>
        <p:spPr>
          <a:xfrm>
            <a:off x="6471720" y="3761280"/>
            <a:ext cx="173520" cy="162000"/>
          </a:xfrm>
          <a:custGeom>
            <a:avLst/>
            <a:gdLst/>
            <a:ahLst/>
            <a:rect l="l" t="t" r="r" b="b"/>
            <a:pathLst>
              <a:path w="173736" h="162305">
                <a:moveTo>
                  <a:pt x="12191" y="162306"/>
                </a:moveTo>
                <a:lnTo>
                  <a:pt x="173735" y="762"/>
                </a:lnTo>
                <a:lnTo>
                  <a:pt x="161543" y="0"/>
                </a:lnTo>
                <a:lnTo>
                  <a:pt x="0" y="161544"/>
                </a:lnTo>
                <a:lnTo>
                  <a:pt x="12191" y="162306"/>
                </a:lnTo>
                <a:close/>
              </a:path>
            </a:pathLst>
          </a:custGeom>
          <a:solidFill>
            <a:srgbClr val="3e9f9f"/>
          </a:solidFill>
          <a:ln w="0">
            <a:noFill/>
          </a:ln>
        </p:spPr>
        <p:style>
          <a:lnRef idx="0"/>
          <a:fillRef idx="0"/>
          <a:effectRef idx="0"/>
          <a:fontRef idx="minor"/>
        </p:style>
      </p:sp>
      <p:sp>
        <p:nvSpPr>
          <p:cNvPr id="4992" name="CustomShape 4849"/>
          <p:cNvSpPr/>
          <p:nvPr/>
        </p:nvSpPr>
        <p:spPr>
          <a:xfrm>
            <a:off x="6483960" y="3762000"/>
            <a:ext cx="161280" cy="161280"/>
          </a:xfrm>
          <a:custGeom>
            <a:avLst/>
            <a:gdLst/>
            <a:ahLst/>
            <a:rect l="l" t="t" r="r" b="b"/>
            <a:pathLst>
              <a:path w="161544" h="161544">
                <a:moveTo>
                  <a:pt x="0" y="161543"/>
                </a:moveTo>
                <a:lnTo>
                  <a:pt x="161544" y="0"/>
                </a:lnTo>
              </a:path>
            </a:pathLst>
          </a:custGeom>
          <a:noFill/>
          <a:ln w="762">
            <a:solidFill>
              <a:srgbClr val="3e9f9f"/>
            </a:solidFill>
            <a:round/>
          </a:ln>
        </p:spPr>
        <p:style>
          <a:lnRef idx="0"/>
          <a:fillRef idx="0"/>
          <a:effectRef idx="0"/>
          <a:fontRef idx="minor"/>
        </p:style>
      </p:sp>
      <p:sp>
        <p:nvSpPr>
          <p:cNvPr id="4993" name="CustomShape 4850"/>
          <p:cNvSpPr/>
          <p:nvPr/>
        </p:nvSpPr>
        <p:spPr>
          <a:xfrm>
            <a:off x="6482160" y="376200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e9f9f"/>
          </a:solidFill>
          <a:ln w="0">
            <a:noFill/>
          </a:ln>
        </p:spPr>
        <p:style>
          <a:lnRef idx="0"/>
          <a:fillRef idx="0"/>
          <a:effectRef idx="0"/>
          <a:fontRef idx="minor"/>
        </p:style>
      </p:sp>
      <p:sp>
        <p:nvSpPr>
          <p:cNvPr id="4994" name="CustomShape 4851"/>
          <p:cNvSpPr/>
          <p:nvPr/>
        </p:nvSpPr>
        <p:spPr>
          <a:xfrm>
            <a:off x="6480720" y="376200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d9e9e"/>
          </a:solidFill>
          <a:ln w="0">
            <a:noFill/>
          </a:ln>
        </p:spPr>
        <p:style>
          <a:lnRef idx="0"/>
          <a:fillRef idx="0"/>
          <a:effectRef idx="0"/>
          <a:fontRef idx="minor"/>
        </p:style>
      </p:sp>
      <p:sp>
        <p:nvSpPr>
          <p:cNvPr id="4995" name="CustomShape 4852"/>
          <p:cNvSpPr/>
          <p:nvPr/>
        </p:nvSpPr>
        <p:spPr>
          <a:xfrm>
            <a:off x="6478560" y="376200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3d9d9d"/>
          </a:solidFill>
          <a:ln w="0">
            <a:noFill/>
          </a:ln>
        </p:spPr>
        <p:style>
          <a:lnRef idx="0"/>
          <a:fillRef idx="0"/>
          <a:effectRef idx="0"/>
          <a:fontRef idx="minor"/>
        </p:style>
      </p:sp>
      <p:sp>
        <p:nvSpPr>
          <p:cNvPr id="4996" name="CustomShape 4853"/>
          <p:cNvSpPr/>
          <p:nvPr/>
        </p:nvSpPr>
        <p:spPr>
          <a:xfrm>
            <a:off x="6477120" y="376128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3d9c9c"/>
          </a:solidFill>
          <a:ln w="0">
            <a:noFill/>
          </a:ln>
        </p:spPr>
        <p:style>
          <a:lnRef idx="0"/>
          <a:fillRef idx="0"/>
          <a:effectRef idx="0"/>
          <a:fontRef idx="minor"/>
        </p:style>
      </p:sp>
      <p:sp>
        <p:nvSpPr>
          <p:cNvPr id="4997" name="CustomShape 4854"/>
          <p:cNvSpPr/>
          <p:nvPr/>
        </p:nvSpPr>
        <p:spPr>
          <a:xfrm>
            <a:off x="6475320" y="376128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3c9b9b"/>
          </a:solidFill>
          <a:ln w="0">
            <a:noFill/>
          </a:ln>
        </p:spPr>
        <p:style>
          <a:lnRef idx="0"/>
          <a:fillRef idx="0"/>
          <a:effectRef idx="0"/>
          <a:fontRef idx="minor"/>
        </p:style>
      </p:sp>
      <p:sp>
        <p:nvSpPr>
          <p:cNvPr id="4998" name="CustomShape 4855"/>
          <p:cNvSpPr/>
          <p:nvPr/>
        </p:nvSpPr>
        <p:spPr>
          <a:xfrm>
            <a:off x="6473160" y="376128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3c999a"/>
          </a:solidFill>
          <a:ln w="0">
            <a:noFill/>
          </a:ln>
        </p:spPr>
        <p:style>
          <a:lnRef idx="0"/>
          <a:fillRef idx="0"/>
          <a:effectRef idx="0"/>
          <a:fontRef idx="minor"/>
        </p:style>
      </p:sp>
      <p:sp>
        <p:nvSpPr>
          <p:cNvPr id="4999" name="CustomShape 4856"/>
          <p:cNvSpPr/>
          <p:nvPr/>
        </p:nvSpPr>
        <p:spPr>
          <a:xfrm>
            <a:off x="6471720" y="37612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c9898"/>
          </a:solidFill>
          <a:ln w="0">
            <a:noFill/>
          </a:ln>
        </p:spPr>
        <p:style>
          <a:lnRef idx="0"/>
          <a:fillRef idx="0"/>
          <a:effectRef idx="0"/>
          <a:fontRef idx="minor"/>
        </p:style>
      </p:sp>
      <p:sp>
        <p:nvSpPr>
          <p:cNvPr id="5000" name="CustomShape 4857"/>
          <p:cNvSpPr/>
          <p:nvPr/>
        </p:nvSpPr>
        <p:spPr>
          <a:xfrm>
            <a:off x="6460920" y="3761280"/>
            <a:ext cx="171720" cy="162000"/>
          </a:xfrm>
          <a:custGeom>
            <a:avLst/>
            <a:gdLst/>
            <a:ahLst/>
            <a:rect l="l" t="t" r="r" b="b"/>
            <a:pathLst>
              <a:path w="172212" h="162305">
                <a:moveTo>
                  <a:pt x="10667" y="161543"/>
                </a:moveTo>
                <a:lnTo>
                  <a:pt x="172211" y="0"/>
                </a:lnTo>
                <a:lnTo>
                  <a:pt x="162305" y="761"/>
                </a:lnTo>
                <a:lnTo>
                  <a:pt x="0" y="162305"/>
                </a:lnTo>
                <a:lnTo>
                  <a:pt x="10667" y="161543"/>
                </a:lnTo>
                <a:close/>
              </a:path>
            </a:pathLst>
          </a:custGeom>
          <a:solidFill>
            <a:srgbClr val="3c9797"/>
          </a:solidFill>
          <a:ln w="0">
            <a:noFill/>
          </a:ln>
        </p:spPr>
        <p:style>
          <a:lnRef idx="0"/>
          <a:fillRef idx="0"/>
          <a:effectRef idx="0"/>
          <a:fontRef idx="minor"/>
        </p:style>
      </p:sp>
      <p:sp>
        <p:nvSpPr>
          <p:cNvPr id="5001" name="CustomShape 4858"/>
          <p:cNvSpPr/>
          <p:nvPr/>
        </p:nvSpPr>
        <p:spPr>
          <a:xfrm>
            <a:off x="6471720" y="3761280"/>
            <a:ext cx="161280" cy="161280"/>
          </a:xfrm>
          <a:custGeom>
            <a:avLst/>
            <a:gdLst/>
            <a:ahLst/>
            <a:rect l="l" t="t" r="r" b="b"/>
            <a:pathLst>
              <a:path w="161544" h="161544">
                <a:moveTo>
                  <a:pt x="0" y="161543"/>
                </a:moveTo>
                <a:lnTo>
                  <a:pt x="161544" y="0"/>
                </a:lnTo>
              </a:path>
            </a:pathLst>
          </a:custGeom>
          <a:noFill/>
          <a:ln w="762">
            <a:solidFill>
              <a:srgbClr val="3c9797"/>
            </a:solidFill>
            <a:round/>
          </a:ln>
        </p:spPr>
        <p:style>
          <a:lnRef idx="0"/>
          <a:fillRef idx="0"/>
          <a:effectRef idx="0"/>
          <a:fontRef idx="minor"/>
        </p:style>
      </p:sp>
      <p:sp>
        <p:nvSpPr>
          <p:cNvPr id="5002" name="CustomShape 4859"/>
          <p:cNvSpPr/>
          <p:nvPr/>
        </p:nvSpPr>
        <p:spPr>
          <a:xfrm>
            <a:off x="6469560" y="376128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3c9797"/>
          </a:solidFill>
          <a:ln w="0">
            <a:noFill/>
          </a:ln>
        </p:spPr>
        <p:style>
          <a:lnRef idx="0"/>
          <a:fillRef idx="0"/>
          <a:effectRef idx="0"/>
          <a:fontRef idx="minor"/>
        </p:style>
      </p:sp>
      <p:sp>
        <p:nvSpPr>
          <p:cNvPr id="5003" name="CustomShape 4860"/>
          <p:cNvSpPr/>
          <p:nvPr/>
        </p:nvSpPr>
        <p:spPr>
          <a:xfrm>
            <a:off x="6467760" y="37612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c9898"/>
          </a:solidFill>
          <a:ln w="0">
            <a:noFill/>
          </a:ln>
        </p:spPr>
        <p:style>
          <a:lnRef idx="0"/>
          <a:fillRef idx="0"/>
          <a:effectRef idx="0"/>
          <a:fontRef idx="minor"/>
        </p:style>
      </p:sp>
      <p:sp>
        <p:nvSpPr>
          <p:cNvPr id="5004" name="CustomShape 4861"/>
          <p:cNvSpPr/>
          <p:nvPr/>
        </p:nvSpPr>
        <p:spPr>
          <a:xfrm>
            <a:off x="6465600" y="3761280"/>
            <a:ext cx="163440" cy="162000"/>
          </a:xfrm>
          <a:custGeom>
            <a:avLst/>
            <a:gdLst/>
            <a:ahLst/>
            <a:rect l="l" t="t" r="r" b="b"/>
            <a:pathLst>
              <a:path w="163830" h="162305">
                <a:moveTo>
                  <a:pt x="2286" y="161543"/>
                </a:moveTo>
                <a:lnTo>
                  <a:pt x="163830" y="0"/>
                </a:lnTo>
                <a:lnTo>
                  <a:pt x="161544" y="0"/>
                </a:lnTo>
                <a:lnTo>
                  <a:pt x="0" y="162305"/>
                </a:lnTo>
                <a:lnTo>
                  <a:pt x="2286" y="161543"/>
                </a:lnTo>
                <a:close/>
              </a:path>
            </a:pathLst>
          </a:custGeom>
          <a:solidFill>
            <a:srgbClr val="3c999a"/>
          </a:solidFill>
          <a:ln w="0">
            <a:noFill/>
          </a:ln>
        </p:spPr>
        <p:style>
          <a:lnRef idx="0"/>
          <a:fillRef idx="0"/>
          <a:effectRef idx="0"/>
          <a:fontRef idx="minor"/>
        </p:style>
      </p:sp>
      <p:sp>
        <p:nvSpPr>
          <p:cNvPr id="5005" name="CustomShape 4862"/>
          <p:cNvSpPr/>
          <p:nvPr/>
        </p:nvSpPr>
        <p:spPr>
          <a:xfrm>
            <a:off x="6463440" y="3761280"/>
            <a:ext cx="163440" cy="162000"/>
          </a:xfrm>
          <a:custGeom>
            <a:avLst/>
            <a:gdLst/>
            <a:ahLst/>
            <a:rect l="l" t="t" r="r" b="b"/>
            <a:pathLst>
              <a:path w="163830" h="162305">
                <a:moveTo>
                  <a:pt x="2286" y="162306"/>
                </a:moveTo>
                <a:lnTo>
                  <a:pt x="163830" y="0"/>
                </a:lnTo>
                <a:lnTo>
                  <a:pt x="161544" y="0"/>
                </a:lnTo>
                <a:lnTo>
                  <a:pt x="0" y="162306"/>
                </a:lnTo>
                <a:lnTo>
                  <a:pt x="2286" y="162306"/>
                </a:lnTo>
                <a:close/>
              </a:path>
            </a:pathLst>
          </a:custGeom>
          <a:solidFill>
            <a:srgbClr val="3c9b9b"/>
          </a:solidFill>
          <a:ln w="0">
            <a:noFill/>
          </a:ln>
        </p:spPr>
        <p:style>
          <a:lnRef idx="0"/>
          <a:fillRef idx="0"/>
          <a:effectRef idx="0"/>
          <a:fontRef idx="minor"/>
        </p:style>
      </p:sp>
      <p:sp>
        <p:nvSpPr>
          <p:cNvPr id="5006" name="CustomShape 4863"/>
          <p:cNvSpPr/>
          <p:nvPr/>
        </p:nvSpPr>
        <p:spPr>
          <a:xfrm>
            <a:off x="6460920" y="3761280"/>
            <a:ext cx="163440" cy="162000"/>
          </a:xfrm>
          <a:custGeom>
            <a:avLst/>
            <a:gdLst/>
            <a:ahLst/>
            <a:rect l="l" t="t" r="r" b="b"/>
            <a:pathLst>
              <a:path w="163830" h="162305">
                <a:moveTo>
                  <a:pt x="2286" y="162306"/>
                </a:moveTo>
                <a:lnTo>
                  <a:pt x="163830" y="0"/>
                </a:lnTo>
                <a:lnTo>
                  <a:pt x="162306" y="762"/>
                </a:lnTo>
                <a:lnTo>
                  <a:pt x="0" y="162306"/>
                </a:lnTo>
                <a:lnTo>
                  <a:pt x="2286" y="162306"/>
                </a:lnTo>
                <a:close/>
              </a:path>
            </a:pathLst>
          </a:custGeom>
          <a:solidFill>
            <a:srgbClr val="3c9c9c"/>
          </a:solidFill>
          <a:ln w="0">
            <a:noFill/>
          </a:ln>
        </p:spPr>
        <p:style>
          <a:lnRef idx="0"/>
          <a:fillRef idx="0"/>
          <a:effectRef idx="0"/>
          <a:fontRef idx="minor"/>
        </p:style>
      </p:sp>
      <p:sp>
        <p:nvSpPr>
          <p:cNvPr id="5007" name="CustomShape 4864"/>
          <p:cNvSpPr/>
          <p:nvPr/>
        </p:nvSpPr>
        <p:spPr>
          <a:xfrm>
            <a:off x="6451200" y="3762000"/>
            <a:ext cx="171720" cy="162000"/>
          </a:xfrm>
          <a:custGeom>
            <a:avLst/>
            <a:gdLst/>
            <a:ahLst/>
            <a:rect l="l" t="t" r="r" b="b"/>
            <a:pathLst>
              <a:path w="172211" h="162305">
                <a:moveTo>
                  <a:pt x="9905" y="161543"/>
                </a:moveTo>
                <a:lnTo>
                  <a:pt x="172211" y="0"/>
                </a:lnTo>
                <a:lnTo>
                  <a:pt x="161543" y="761"/>
                </a:lnTo>
                <a:lnTo>
                  <a:pt x="0" y="162305"/>
                </a:lnTo>
                <a:lnTo>
                  <a:pt x="9905" y="161543"/>
                </a:lnTo>
                <a:close/>
              </a:path>
            </a:pathLst>
          </a:custGeom>
          <a:solidFill>
            <a:srgbClr val="3d9d9d"/>
          </a:solidFill>
          <a:ln w="0">
            <a:noFill/>
          </a:ln>
        </p:spPr>
        <p:style>
          <a:lnRef idx="0"/>
          <a:fillRef idx="0"/>
          <a:effectRef idx="0"/>
          <a:fontRef idx="minor"/>
        </p:style>
      </p:sp>
      <p:sp>
        <p:nvSpPr>
          <p:cNvPr id="5008" name="CustomShape 4865"/>
          <p:cNvSpPr/>
          <p:nvPr/>
        </p:nvSpPr>
        <p:spPr>
          <a:xfrm>
            <a:off x="6460920" y="3762000"/>
            <a:ext cx="162000" cy="161280"/>
          </a:xfrm>
          <a:custGeom>
            <a:avLst/>
            <a:gdLst/>
            <a:ahLst/>
            <a:rect l="l" t="t" r="r" b="b"/>
            <a:pathLst>
              <a:path w="162305" h="161544">
                <a:moveTo>
                  <a:pt x="0" y="161543"/>
                </a:moveTo>
                <a:lnTo>
                  <a:pt x="162306" y="0"/>
                </a:lnTo>
              </a:path>
            </a:pathLst>
          </a:custGeom>
          <a:noFill/>
          <a:ln w="762">
            <a:solidFill>
              <a:srgbClr val="3d9d9d"/>
            </a:solidFill>
            <a:round/>
          </a:ln>
        </p:spPr>
        <p:style>
          <a:lnRef idx="0"/>
          <a:fillRef idx="0"/>
          <a:effectRef idx="0"/>
          <a:fontRef idx="minor"/>
        </p:style>
      </p:sp>
      <p:sp>
        <p:nvSpPr>
          <p:cNvPr id="5009" name="CustomShape 4866"/>
          <p:cNvSpPr/>
          <p:nvPr/>
        </p:nvSpPr>
        <p:spPr>
          <a:xfrm>
            <a:off x="6458760" y="3762000"/>
            <a:ext cx="164160" cy="161280"/>
          </a:xfrm>
          <a:custGeom>
            <a:avLst/>
            <a:gdLst/>
            <a:ahLst/>
            <a:rect l="l" t="t" r="r" b="b"/>
            <a:pathLst>
              <a:path w="164591" h="161544">
                <a:moveTo>
                  <a:pt x="2286" y="161543"/>
                </a:moveTo>
                <a:lnTo>
                  <a:pt x="164592" y="0"/>
                </a:lnTo>
                <a:lnTo>
                  <a:pt x="161544" y="0"/>
                </a:lnTo>
                <a:lnTo>
                  <a:pt x="0" y="161543"/>
                </a:lnTo>
                <a:lnTo>
                  <a:pt x="2286" y="161543"/>
                </a:lnTo>
                <a:close/>
              </a:path>
            </a:pathLst>
          </a:custGeom>
          <a:solidFill>
            <a:srgbClr val="3d9d9d"/>
          </a:solidFill>
          <a:ln w="0">
            <a:noFill/>
          </a:ln>
        </p:spPr>
        <p:style>
          <a:lnRef idx="0"/>
          <a:fillRef idx="0"/>
          <a:effectRef idx="0"/>
          <a:fontRef idx="minor"/>
        </p:style>
      </p:sp>
      <p:sp>
        <p:nvSpPr>
          <p:cNvPr id="5010" name="CustomShape 4867"/>
          <p:cNvSpPr/>
          <p:nvPr/>
        </p:nvSpPr>
        <p:spPr>
          <a:xfrm>
            <a:off x="6456600" y="376200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3d9e9e"/>
          </a:solidFill>
          <a:ln w="0">
            <a:noFill/>
          </a:ln>
        </p:spPr>
        <p:style>
          <a:lnRef idx="0"/>
          <a:fillRef idx="0"/>
          <a:effectRef idx="0"/>
          <a:fontRef idx="minor"/>
        </p:style>
      </p:sp>
      <p:sp>
        <p:nvSpPr>
          <p:cNvPr id="5011" name="CustomShape 4868"/>
          <p:cNvSpPr/>
          <p:nvPr/>
        </p:nvSpPr>
        <p:spPr>
          <a:xfrm>
            <a:off x="6453360" y="3762000"/>
            <a:ext cx="164160" cy="162000"/>
          </a:xfrm>
          <a:custGeom>
            <a:avLst/>
            <a:gdLst/>
            <a:ahLst/>
            <a:rect l="l" t="t" r="r" b="b"/>
            <a:pathLst>
              <a:path w="164592" h="162305">
                <a:moveTo>
                  <a:pt x="3048" y="161543"/>
                </a:moveTo>
                <a:lnTo>
                  <a:pt x="164592" y="0"/>
                </a:lnTo>
                <a:lnTo>
                  <a:pt x="161544" y="761"/>
                </a:lnTo>
                <a:lnTo>
                  <a:pt x="0" y="162305"/>
                </a:lnTo>
                <a:lnTo>
                  <a:pt x="3048" y="161543"/>
                </a:lnTo>
                <a:close/>
              </a:path>
            </a:pathLst>
          </a:custGeom>
          <a:solidFill>
            <a:srgbClr val="3e9f9f"/>
          </a:solidFill>
          <a:ln w="0">
            <a:noFill/>
          </a:ln>
        </p:spPr>
        <p:style>
          <a:lnRef idx="0"/>
          <a:fillRef idx="0"/>
          <a:effectRef idx="0"/>
          <a:fontRef idx="minor"/>
        </p:style>
      </p:sp>
      <p:sp>
        <p:nvSpPr>
          <p:cNvPr id="5012" name="CustomShape 4869"/>
          <p:cNvSpPr/>
          <p:nvPr/>
        </p:nvSpPr>
        <p:spPr>
          <a:xfrm>
            <a:off x="6451200" y="376272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3e9f9f"/>
          </a:solidFill>
          <a:ln w="0">
            <a:noFill/>
          </a:ln>
        </p:spPr>
        <p:style>
          <a:lnRef idx="0"/>
          <a:fillRef idx="0"/>
          <a:effectRef idx="0"/>
          <a:fontRef idx="minor"/>
        </p:style>
      </p:sp>
      <p:sp>
        <p:nvSpPr>
          <p:cNvPr id="5013" name="CustomShape 4870"/>
          <p:cNvSpPr/>
          <p:nvPr/>
        </p:nvSpPr>
        <p:spPr>
          <a:xfrm>
            <a:off x="6441120" y="3762720"/>
            <a:ext cx="171000" cy="162720"/>
          </a:xfrm>
          <a:custGeom>
            <a:avLst/>
            <a:gdLst/>
            <a:ahLst/>
            <a:rect l="l" t="t" r="r" b="b"/>
            <a:pathLst>
              <a:path w="171450" h="163067">
                <a:moveTo>
                  <a:pt x="9905" y="161543"/>
                </a:moveTo>
                <a:lnTo>
                  <a:pt x="171449" y="0"/>
                </a:lnTo>
                <a:lnTo>
                  <a:pt x="161543" y="1523"/>
                </a:lnTo>
                <a:lnTo>
                  <a:pt x="0" y="163067"/>
                </a:lnTo>
                <a:lnTo>
                  <a:pt x="9905" y="161543"/>
                </a:lnTo>
                <a:close/>
              </a:path>
            </a:pathLst>
          </a:custGeom>
          <a:solidFill>
            <a:srgbClr val="3fa0a0"/>
          </a:solidFill>
          <a:ln w="0">
            <a:noFill/>
          </a:ln>
        </p:spPr>
        <p:style>
          <a:lnRef idx="0"/>
          <a:fillRef idx="0"/>
          <a:effectRef idx="0"/>
          <a:fontRef idx="minor"/>
        </p:style>
      </p:sp>
      <p:sp>
        <p:nvSpPr>
          <p:cNvPr id="5014" name="CustomShape 4871"/>
          <p:cNvSpPr/>
          <p:nvPr/>
        </p:nvSpPr>
        <p:spPr>
          <a:xfrm>
            <a:off x="6451200" y="3762720"/>
            <a:ext cx="161280" cy="161280"/>
          </a:xfrm>
          <a:custGeom>
            <a:avLst/>
            <a:gdLst/>
            <a:ahLst/>
            <a:rect l="l" t="t" r="r" b="b"/>
            <a:pathLst>
              <a:path w="161544" h="161544">
                <a:moveTo>
                  <a:pt x="0" y="161543"/>
                </a:moveTo>
                <a:lnTo>
                  <a:pt x="161544" y="0"/>
                </a:lnTo>
              </a:path>
            </a:pathLst>
          </a:custGeom>
          <a:noFill/>
          <a:ln w="762">
            <a:solidFill>
              <a:srgbClr val="3fa0a0"/>
            </a:solidFill>
            <a:round/>
          </a:ln>
        </p:spPr>
        <p:style>
          <a:lnRef idx="0"/>
          <a:fillRef idx="0"/>
          <a:effectRef idx="0"/>
          <a:fontRef idx="minor"/>
        </p:style>
      </p:sp>
      <p:sp>
        <p:nvSpPr>
          <p:cNvPr id="5015" name="CustomShape 4872"/>
          <p:cNvSpPr/>
          <p:nvPr/>
        </p:nvSpPr>
        <p:spPr>
          <a:xfrm>
            <a:off x="6448680" y="376272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3fa0a0"/>
          </a:solidFill>
          <a:ln w="0">
            <a:noFill/>
          </a:ln>
        </p:spPr>
        <p:style>
          <a:lnRef idx="0"/>
          <a:fillRef idx="0"/>
          <a:effectRef idx="0"/>
          <a:fontRef idx="minor"/>
        </p:style>
      </p:sp>
      <p:sp>
        <p:nvSpPr>
          <p:cNvPr id="5016" name="CustomShape 4873"/>
          <p:cNvSpPr/>
          <p:nvPr/>
        </p:nvSpPr>
        <p:spPr>
          <a:xfrm>
            <a:off x="6447240" y="3762720"/>
            <a:ext cx="162720" cy="162000"/>
          </a:xfrm>
          <a:custGeom>
            <a:avLst/>
            <a:gdLst/>
            <a:ahLst/>
            <a:rect l="l" t="t" r="r" b="b"/>
            <a:pathLst>
              <a:path w="163068" h="162305">
                <a:moveTo>
                  <a:pt x="1524" y="161543"/>
                </a:moveTo>
                <a:lnTo>
                  <a:pt x="163068" y="0"/>
                </a:lnTo>
                <a:lnTo>
                  <a:pt x="161544" y="761"/>
                </a:lnTo>
                <a:lnTo>
                  <a:pt x="0" y="162305"/>
                </a:lnTo>
                <a:lnTo>
                  <a:pt x="1524" y="161543"/>
                </a:lnTo>
                <a:close/>
              </a:path>
            </a:pathLst>
          </a:custGeom>
          <a:solidFill>
            <a:srgbClr val="3fa1a1"/>
          </a:solidFill>
          <a:ln w="0">
            <a:noFill/>
          </a:ln>
        </p:spPr>
        <p:style>
          <a:lnRef idx="0"/>
          <a:fillRef idx="0"/>
          <a:effectRef idx="0"/>
          <a:fontRef idx="minor"/>
        </p:style>
      </p:sp>
      <p:sp>
        <p:nvSpPr>
          <p:cNvPr id="5017" name="CustomShape 4874"/>
          <p:cNvSpPr/>
          <p:nvPr/>
        </p:nvSpPr>
        <p:spPr>
          <a:xfrm>
            <a:off x="6445080" y="376344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3fa2a2"/>
          </a:solidFill>
          <a:ln w="0">
            <a:noFill/>
          </a:ln>
        </p:spPr>
        <p:style>
          <a:lnRef idx="0"/>
          <a:fillRef idx="0"/>
          <a:effectRef idx="0"/>
          <a:fontRef idx="minor"/>
        </p:style>
      </p:sp>
      <p:sp>
        <p:nvSpPr>
          <p:cNvPr id="5018" name="CustomShape 4875"/>
          <p:cNvSpPr/>
          <p:nvPr/>
        </p:nvSpPr>
        <p:spPr>
          <a:xfrm>
            <a:off x="6442560" y="376344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0a3a3"/>
          </a:solidFill>
          <a:ln w="0">
            <a:noFill/>
          </a:ln>
        </p:spPr>
        <p:style>
          <a:lnRef idx="0"/>
          <a:fillRef idx="0"/>
          <a:effectRef idx="0"/>
          <a:fontRef idx="minor"/>
        </p:style>
      </p:sp>
      <p:sp>
        <p:nvSpPr>
          <p:cNvPr id="5019" name="CustomShape 4876"/>
          <p:cNvSpPr/>
          <p:nvPr/>
        </p:nvSpPr>
        <p:spPr>
          <a:xfrm>
            <a:off x="6441120" y="376416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0a4a4"/>
          </a:solidFill>
          <a:ln w="0">
            <a:noFill/>
          </a:ln>
        </p:spPr>
        <p:style>
          <a:lnRef idx="0"/>
          <a:fillRef idx="0"/>
          <a:effectRef idx="0"/>
          <a:fontRef idx="minor"/>
        </p:style>
      </p:sp>
      <p:sp>
        <p:nvSpPr>
          <p:cNvPr id="5020" name="CustomShape 4877"/>
          <p:cNvSpPr/>
          <p:nvPr/>
        </p:nvSpPr>
        <p:spPr>
          <a:xfrm>
            <a:off x="6430680" y="3764160"/>
            <a:ext cx="171720" cy="163440"/>
          </a:xfrm>
          <a:custGeom>
            <a:avLst/>
            <a:gdLst/>
            <a:ahLst/>
            <a:rect l="l" t="t" r="r" b="b"/>
            <a:pathLst>
              <a:path w="172212" h="163829">
                <a:moveTo>
                  <a:pt x="10667" y="161543"/>
                </a:moveTo>
                <a:lnTo>
                  <a:pt x="172211" y="0"/>
                </a:lnTo>
                <a:lnTo>
                  <a:pt x="161543" y="2285"/>
                </a:lnTo>
                <a:lnTo>
                  <a:pt x="0" y="163829"/>
                </a:lnTo>
                <a:lnTo>
                  <a:pt x="10667" y="161543"/>
                </a:lnTo>
                <a:close/>
              </a:path>
            </a:pathLst>
          </a:custGeom>
          <a:solidFill>
            <a:srgbClr val="41a5a5"/>
          </a:solidFill>
          <a:ln w="0">
            <a:noFill/>
          </a:ln>
        </p:spPr>
        <p:style>
          <a:lnRef idx="0"/>
          <a:fillRef idx="0"/>
          <a:effectRef idx="0"/>
          <a:fontRef idx="minor"/>
        </p:style>
      </p:sp>
      <p:sp>
        <p:nvSpPr>
          <p:cNvPr id="5021" name="CustomShape 4878"/>
          <p:cNvSpPr/>
          <p:nvPr/>
        </p:nvSpPr>
        <p:spPr>
          <a:xfrm>
            <a:off x="6441120" y="3764160"/>
            <a:ext cx="161280" cy="161280"/>
          </a:xfrm>
          <a:custGeom>
            <a:avLst/>
            <a:gdLst/>
            <a:ahLst/>
            <a:rect l="l" t="t" r="r" b="b"/>
            <a:pathLst>
              <a:path w="161544" h="161544">
                <a:moveTo>
                  <a:pt x="0" y="161543"/>
                </a:moveTo>
                <a:lnTo>
                  <a:pt x="161544" y="0"/>
                </a:lnTo>
              </a:path>
            </a:pathLst>
          </a:custGeom>
          <a:noFill/>
          <a:ln w="762">
            <a:solidFill>
              <a:srgbClr val="41a5a5"/>
            </a:solidFill>
            <a:round/>
          </a:ln>
        </p:spPr>
        <p:style>
          <a:lnRef idx="0"/>
          <a:fillRef idx="0"/>
          <a:effectRef idx="0"/>
          <a:fontRef idx="minor"/>
        </p:style>
      </p:sp>
      <p:sp>
        <p:nvSpPr>
          <p:cNvPr id="5022" name="CustomShape 4879"/>
          <p:cNvSpPr/>
          <p:nvPr/>
        </p:nvSpPr>
        <p:spPr>
          <a:xfrm>
            <a:off x="6438960" y="376416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1a5a5"/>
          </a:solidFill>
          <a:ln w="0">
            <a:noFill/>
          </a:ln>
        </p:spPr>
        <p:style>
          <a:lnRef idx="0"/>
          <a:fillRef idx="0"/>
          <a:effectRef idx="0"/>
          <a:fontRef idx="minor"/>
        </p:style>
      </p:sp>
      <p:sp>
        <p:nvSpPr>
          <p:cNvPr id="5023" name="CustomShape 4880"/>
          <p:cNvSpPr/>
          <p:nvPr/>
        </p:nvSpPr>
        <p:spPr>
          <a:xfrm>
            <a:off x="6436440" y="3764880"/>
            <a:ext cx="163440" cy="162000"/>
          </a:xfrm>
          <a:custGeom>
            <a:avLst/>
            <a:gdLst/>
            <a:ahLst/>
            <a:rect l="l" t="t" r="r" b="b"/>
            <a:pathLst>
              <a:path w="163830" h="162305">
                <a:moveTo>
                  <a:pt x="2286" y="161544"/>
                </a:moveTo>
                <a:lnTo>
                  <a:pt x="163830" y="0"/>
                </a:lnTo>
                <a:lnTo>
                  <a:pt x="161544" y="0"/>
                </a:lnTo>
                <a:lnTo>
                  <a:pt x="0" y="162306"/>
                </a:lnTo>
                <a:lnTo>
                  <a:pt x="2286" y="161544"/>
                </a:lnTo>
                <a:close/>
              </a:path>
            </a:pathLst>
          </a:custGeom>
          <a:solidFill>
            <a:srgbClr val="41a7a6"/>
          </a:solidFill>
          <a:ln w="0">
            <a:noFill/>
          </a:ln>
        </p:spPr>
        <p:style>
          <a:lnRef idx="0"/>
          <a:fillRef idx="0"/>
          <a:effectRef idx="0"/>
          <a:fontRef idx="minor"/>
        </p:style>
      </p:sp>
      <p:sp>
        <p:nvSpPr>
          <p:cNvPr id="5024" name="CustomShape 4881"/>
          <p:cNvSpPr/>
          <p:nvPr/>
        </p:nvSpPr>
        <p:spPr>
          <a:xfrm>
            <a:off x="6435000" y="3764880"/>
            <a:ext cx="162720" cy="162000"/>
          </a:xfrm>
          <a:custGeom>
            <a:avLst/>
            <a:gdLst/>
            <a:ahLst/>
            <a:rect l="l" t="t" r="r" b="b"/>
            <a:pathLst>
              <a:path w="163068" h="162305">
                <a:moveTo>
                  <a:pt x="1524" y="162305"/>
                </a:moveTo>
                <a:lnTo>
                  <a:pt x="163068" y="0"/>
                </a:lnTo>
                <a:lnTo>
                  <a:pt x="161544" y="761"/>
                </a:lnTo>
                <a:lnTo>
                  <a:pt x="0" y="162305"/>
                </a:lnTo>
                <a:lnTo>
                  <a:pt x="1524" y="162305"/>
                </a:lnTo>
                <a:close/>
              </a:path>
            </a:pathLst>
          </a:custGeom>
          <a:solidFill>
            <a:srgbClr val="41a8a8"/>
          </a:solidFill>
          <a:ln w="0">
            <a:noFill/>
          </a:ln>
        </p:spPr>
        <p:style>
          <a:lnRef idx="0"/>
          <a:fillRef idx="0"/>
          <a:effectRef idx="0"/>
          <a:fontRef idx="minor"/>
        </p:style>
      </p:sp>
      <p:sp>
        <p:nvSpPr>
          <p:cNvPr id="5025" name="CustomShape 4882"/>
          <p:cNvSpPr/>
          <p:nvPr/>
        </p:nvSpPr>
        <p:spPr>
          <a:xfrm>
            <a:off x="6432840" y="376596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3a9a9"/>
          </a:solidFill>
          <a:ln w="0">
            <a:noFill/>
          </a:ln>
        </p:spPr>
        <p:style>
          <a:lnRef idx="0"/>
          <a:fillRef idx="0"/>
          <a:effectRef idx="0"/>
          <a:fontRef idx="minor"/>
        </p:style>
      </p:sp>
      <p:sp>
        <p:nvSpPr>
          <p:cNvPr id="5026" name="CustomShape 4883"/>
          <p:cNvSpPr/>
          <p:nvPr/>
        </p:nvSpPr>
        <p:spPr>
          <a:xfrm>
            <a:off x="6430680" y="3766680"/>
            <a:ext cx="163440" cy="161280"/>
          </a:xfrm>
          <a:custGeom>
            <a:avLst/>
            <a:gdLst/>
            <a:ahLst/>
            <a:rect l="l" t="t" r="r" b="b"/>
            <a:pathLst>
              <a:path w="163830" h="161544">
                <a:moveTo>
                  <a:pt x="2286" y="161543"/>
                </a:moveTo>
                <a:lnTo>
                  <a:pt x="163830" y="0"/>
                </a:lnTo>
                <a:lnTo>
                  <a:pt x="161544" y="0"/>
                </a:lnTo>
                <a:lnTo>
                  <a:pt x="0" y="161543"/>
                </a:lnTo>
                <a:lnTo>
                  <a:pt x="2286" y="161543"/>
                </a:lnTo>
                <a:close/>
              </a:path>
            </a:pathLst>
          </a:custGeom>
          <a:solidFill>
            <a:srgbClr val="43aaaa"/>
          </a:solidFill>
          <a:ln w="0">
            <a:noFill/>
          </a:ln>
        </p:spPr>
        <p:style>
          <a:lnRef idx="0"/>
          <a:fillRef idx="0"/>
          <a:effectRef idx="0"/>
          <a:fontRef idx="minor"/>
        </p:style>
      </p:sp>
      <p:sp>
        <p:nvSpPr>
          <p:cNvPr id="5027" name="CustomShape 4884"/>
          <p:cNvSpPr/>
          <p:nvPr/>
        </p:nvSpPr>
        <p:spPr>
          <a:xfrm>
            <a:off x="6420600" y="3766680"/>
            <a:ext cx="171000" cy="164160"/>
          </a:xfrm>
          <a:custGeom>
            <a:avLst/>
            <a:gdLst/>
            <a:ahLst/>
            <a:rect l="l" t="t" r="r" b="b"/>
            <a:pathLst>
              <a:path w="171450" h="164591">
                <a:moveTo>
                  <a:pt x="9905" y="161543"/>
                </a:moveTo>
                <a:lnTo>
                  <a:pt x="171449" y="0"/>
                </a:lnTo>
                <a:lnTo>
                  <a:pt x="161543" y="3047"/>
                </a:lnTo>
                <a:lnTo>
                  <a:pt x="0" y="164591"/>
                </a:lnTo>
                <a:lnTo>
                  <a:pt x="9905" y="161543"/>
                </a:lnTo>
                <a:close/>
              </a:path>
            </a:pathLst>
          </a:custGeom>
          <a:solidFill>
            <a:srgbClr val="44abab"/>
          </a:solidFill>
          <a:ln w="0">
            <a:noFill/>
          </a:ln>
        </p:spPr>
        <p:style>
          <a:lnRef idx="0"/>
          <a:fillRef idx="0"/>
          <a:effectRef idx="0"/>
          <a:fontRef idx="minor"/>
        </p:style>
      </p:sp>
      <p:sp>
        <p:nvSpPr>
          <p:cNvPr id="5028" name="CustomShape 4885"/>
          <p:cNvSpPr/>
          <p:nvPr/>
        </p:nvSpPr>
        <p:spPr>
          <a:xfrm>
            <a:off x="6430680" y="3766680"/>
            <a:ext cx="161280" cy="161280"/>
          </a:xfrm>
          <a:custGeom>
            <a:avLst/>
            <a:gdLst/>
            <a:ahLst/>
            <a:rect l="l" t="t" r="r" b="b"/>
            <a:pathLst>
              <a:path w="161544" h="161544">
                <a:moveTo>
                  <a:pt x="0" y="161543"/>
                </a:moveTo>
                <a:lnTo>
                  <a:pt x="161544" y="0"/>
                </a:lnTo>
              </a:path>
            </a:pathLst>
          </a:custGeom>
          <a:noFill/>
          <a:ln w="762">
            <a:solidFill>
              <a:srgbClr val="44abab"/>
            </a:solidFill>
            <a:round/>
          </a:ln>
        </p:spPr>
        <p:style>
          <a:lnRef idx="0"/>
          <a:fillRef idx="0"/>
          <a:effectRef idx="0"/>
          <a:fontRef idx="minor"/>
        </p:style>
      </p:sp>
      <p:sp>
        <p:nvSpPr>
          <p:cNvPr id="5029" name="CustomShape 4886"/>
          <p:cNvSpPr/>
          <p:nvPr/>
        </p:nvSpPr>
        <p:spPr>
          <a:xfrm>
            <a:off x="6428160" y="3766680"/>
            <a:ext cx="163440" cy="162000"/>
          </a:xfrm>
          <a:custGeom>
            <a:avLst/>
            <a:gdLst/>
            <a:ahLst/>
            <a:rect l="l" t="t" r="r" b="b"/>
            <a:pathLst>
              <a:path w="163830" h="162305">
                <a:moveTo>
                  <a:pt x="2286" y="161543"/>
                </a:moveTo>
                <a:lnTo>
                  <a:pt x="163830" y="0"/>
                </a:lnTo>
                <a:lnTo>
                  <a:pt x="161544" y="761"/>
                </a:lnTo>
                <a:lnTo>
                  <a:pt x="0" y="162305"/>
                </a:lnTo>
                <a:lnTo>
                  <a:pt x="2286" y="161543"/>
                </a:lnTo>
                <a:close/>
              </a:path>
            </a:pathLst>
          </a:custGeom>
          <a:solidFill>
            <a:srgbClr val="44abab"/>
          </a:solidFill>
          <a:ln w="0">
            <a:noFill/>
          </a:ln>
        </p:spPr>
        <p:style>
          <a:lnRef idx="0"/>
          <a:fillRef idx="0"/>
          <a:effectRef idx="0"/>
          <a:fontRef idx="minor"/>
        </p:style>
      </p:sp>
      <p:sp>
        <p:nvSpPr>
          <p:cNvPr id="5030" name="CustomShape 4887"/>
          <p:cNvSpPr/>
          <p:nvPr/>
        </p:nvSpPr>
        <p:spPr>
          <a:xfrm>
            <a:off x="6426000" y="3767400"/>
            <a:ext cx="163440" cy="162000"/>
          </a:xfrm>
          <a:custGeom>
            <a:avLst/>
            <a:gdLst/>
            <a:ahLst/>
            <a:rect l="l" t="t" r="r" b="b"/>
            <a:pathLst>
              <a:path w="163830" h="162305">
                <a:moveTo>
                  <a:pt x="2286" y="161544"/>
                </a:moveTo>
                <a:lnTo>
                  <a:pt x="163830" y="0"/>
                </a:lnTo>
                <a:lnTo>
                  <a:pt x="161544" y="762"/>
                </a:lnTo>
                <a:lnTo>
                  <a:pt x="0" y="162306"/>
                </a:lnTo>
                <a:lnTo>
                  <a:pt x="2286" y="161544"/>
                </a:lnTo>
                <a:close/>
              </a:path>
            </a:pathLst>
          </a:custGeom>
          <a:solidFill>
            <a:srgbClr val="44acac"/>
          </a:solidFill>
          <a:ln w="0">
            <a:noFill/>
          </a:ln>
        </p:spPr>
        <p:style>
          <a:lnRef idx="0"/>
          <a:fillRef idx="0"/>
          <a:effectRef idx="0"/>
          <a:fontRef idx="minor"/>
        </p:style>
      </p:sp>
      <p:sp>
        <p:nvSpPr>
          <p:cNvPr id="5031" name="CustomShape 4888"/>
          <p:cNvSpPr/>
          <p:nvPr/>
        </p:nvSpPr>
        <p:spPr>
          <a:xfrm>
            <a:off x="6422760" y="3768120"/>
            <a:ext cx="164160" cy="162000"/>
          </a:xfrm>
          <a:custGeom>
            <a:avLst/>
            <a:gdLst/>
            <a:ahLst/>
            <a:rect l="l" t="t" r="r" b="b"/>
            <a:pathLst>
              <a:path w="164592" h="162305">
                <a:moveTo>
                  <a:pt x="3048" y="161543"/>
                </a:moveTo>
                <a:lnTo>
                  <a:pt x="164592" y="0"/>
                </a:lnTo>
                <a:lnTo>
                  <a:pt x="162306" y="761"/>
                </a:lnTo>
                <a:lnTo>
                  <a:pt x="0" y="162305"/>
                </a:lnTo>
                <a:lnTo>
                  <a:pt x="3048" y="161543"/>
                </a:lnTo>
                <a:close/>
              </a:path>
            </a:pathLst>
          </a:custGeom>
          <a:solidFill>
            <a:srgbClr val="45acac"/>
          </a:solidFill>
          <a:ln w="0">
            <a:noFill/>
          </a:ln>
        </p:spPr>
        <p:style>
          <a:lnRef idx="0"/>
          <a:fillRef idx="0"/>
          <a:effectRef idx="0"/>
          <a:fontRef idx="minor"/>
        </p:style>
      </p:sp>
      <p:sp>
        <p:nvSpPr>
          <p:cNvPr id="5032" name="CustomShape 4889"/>
          <p:cNvSpPr/>
          <p:nvPr/>
        </p:nvSpPr>
        <p:spPr>
          <a:xfrm>
            <a:off x="6420600" y="3768840"/>
            <a:ext cx="164160" cy="162000"/>
          </a:xfrm>
          <a:custGeom>
            <a:avLst/>
            <a:gdLst/>
            <a:ahLst/>
            <a:rect l="l" t="t" r="r" b="b"/>
            <a:pathLst>
              <a:path w="164591" h="162305">
                <a:moveTo>
                  <a:pt x="2286" y="161543"/>
                </a:moveTo>
                <a:lnTo>
                  <a:pt x="164592" y="0"/>
                </a:lnTo>
                <a:lnTo>
                  <a:pt x="161544" y="761"/>
                </a:lnTo>
                <a:lnTo>
                  <a:pt x="0" y="162305"/>
                </a:lnTo>
                <a:lnTo>
                  <a:pt x="2286" y="161543"/>
                </a:lnTo>
                <a:close/>
              </a:path>
            </a:pathLst>
          </a:custGeom>
          <a:solidFill>
            <a:srgbClr val="45adad"/>
          </a:solidFill>
          <a:ln w="0">
            <a:noFill/>
          </a:ln>
        </p:spPr>
        <p:style>
          <a:lnRef idx="0"/>
          <a:fillRef idx="0"/>
          <a:effectRef idx="0"/>
          <a:fontRef idx="minor"/>
        </p:style>
      </p:sp>
      <p:sp>
        <p:nvSpPr>
          <p:cNvPr id="5033" name="CustomShape 4890"/>
          <p:cNvSpPr/>
          <p:nvPr/>
        </p:nvSpPr>
        <p:spPr>
          <a:xfrm>
            <a:off x="6410880" y="3769560"/>
            <a:ext cx="171000" cy="164880"/>
          </a:xfrm>
          <a:custGeom>
            <a:avLst/>
            <a:gdLst/>
            <a:ahLst/>
            <a:rect l="l" t="t" r="r" b="b"/>
            <a:pathLst>
              <a:path w="171450" h="165353">
                <a:moveTo>
                  <a:pt x="9905" y="161543"/>
                </a:moveTo>
                <a:lnTo>
                  <a:pt x="171449" y="0"/>
                </a:lnTo>
                <a:lnTo>
                  <a:pt x="161543" y="3809"/>
                </a:lnTo>
                <a:lnTo>
                  <a:pt x="0" y="165353"/>
                </a:lnTo>
                <a:lnTo>
                  <a:pt x="9905" y="161543"/>
                </a:lnTo>
                <a:close/>
              </a:path>
            </a:pathLst>
          </a:custGeom>
          <a:solidFill>
            <a:srgbClr val="46aeae"/>
          </a:solidFill>
          <a:ln w="0">
            <a:noFill/>
          </a:ln>
        </p:spPr>
        <p:style>
          <a:lnRef idx="0"/>
          <a:fillRef idx="0"/>
          <a:effectRef idx="0"/>
          <a:fontRef idx="minor"/>
        </p:style>
      </p:sp>
      <p:sp>
        <p:nvSpPr>
          <p:cNvPr id="5034" name="CustomShape 4891"/>
          <p:cNvSpPr/>
          <p:nvPr/>
        </p:nvSpPr>
        <p:spPr>
          <a:xfrm>
            <a:off x="6420600" y="3769560"/>
            <a:ext cx="161280" cy="161280"/>
          </a:xfrm>
          <a:custGeom>
            <a:avLst/>
            <a:gdLst/>
            <a:ahLst/>
            <a:rect l="l" t="t" r="r" b="b"/>
            <a:pathLst>
              <a:path w="161544" h="161544">
                <a:moveTo>
                  <a:pt x="0" y="161543"/>
                </a:moveTo>
                <a:lnTo>
                  <a:pt x="161544" y="0"/>
                </a:lnTo>
              </a:path>
            </a:pathLst>
          </a:custGeom>
          <a:noFill/>
          <a:ln w="762">
            <a:solidFill>
              <a:srgbClr val="46aeae"/>
            </a:solidFill>
            <a:round/>
          </a:ln>
        </p:spPr>
        <p:style>
          <a:lnRef idx="0"/>
          <a:fillRef idx="0"/>
          <a:effectRef idx="0"/>
          <a:fontRef idx="minor"/>
        </p:style>
      </p:sp>
      <p:sp>
        <p:nvSpPr>
          <p:cNvPr id="5035" name="CustomShape 4892"/>
          <p:cNvSpPr/>
          <p:nvPr/>
        </p:nvSpPr>
        <p:spPr>
          <a:xfrm>
            <a:off x="6417720" y="3769560"/>
            <a:ext cx="164160" cy="162720"/>
          </a:xfrm>
          <a:custGeom>
            <a:avLst/>
            <a:gdLst/>
            <a:ahLst/>
            <a:rect l="l" t="t" r="r" b="b"/>
            <a:pathLst>
              <a:path w="164592" h="163067">
                <a:moveTo>
                  <a:pt x="3048" y="161543"/>
                </a:moveTo>
                <a:lnTo>
                  <a:pt x="164592" y="0"/>
                </a:lnTo>
                <a:lnTo>
                  <a:pt x="161544" y="1523"/>
                </a:lnTo>
                <a:lnTo>
                  <a:pt x="0" y="163067"/>
                </a:lnTo>
                <a:lnTo>
                  <a:pt x="3048" y="161543"/>
                </a:lnTo>
                <a:close/>
              </a:path>
            </a:pathLst>
          </a:custGeom>
          <a:solidFill>
            <a:srgbClr val="46aeae"/>
          </a:solidFill>
          <a:ln w="0">
            <a:noFill/>
          </a:ln>
        </p:spPr>
        <p:style>
          <a:lnRef idx="0"/>
          <a:fillRef idx="0"/>
          <a:effectRef idx="0"/>
          <a:fontRef idx="minor"/>
        </p:style>
      </p:sp>
      <p:sp>
        <p:nvSpPr>
          <p:cNvPr id="5036" name="CustomShape 4893"/>
          <p:cNvSpPr/>
          <p:nvPr/>
        </p:nvSpPr>
        <p:spPr>
          <a:xfrm>
            <a:off x="6413760" y="3771000"/>
            <a:ext cx="164880" cy="162720"/>
          </a:xfrm>
          <a:custGeom>
            <a:avLst/>
            <a:gdLst/>
            <a:ahLst/>
            <a:rect l="l" t="t" r="r" b="b"/>
            <a:pathLst>
              <a:path w="165354" h="163067">
                <a:moveTo>
                  <a:pt x="3810" y="161544"/>
                </a:moveTo>
                <a:lnTo>
                  <a:pt x="165354" y="0"/>
                </a:lnTo>
                <a:lnTo>
                  <a:pt x="162306" y="1524"/>
                </a:lnTo>
                <a:lnTo>
                  <a:pt x="0" y="163068"/>
                </a:lnTo>
                <a:lnTo>
                  <a:pt x="3810" y="161544"/>
                </a:lnTo>
                <a:close/>
              </a:path>
            </a:pathLst>
          </a:custGeom>
          <a:solidFill>
            <a:srgbClr val="46afaf"/>
          </a:solidFill>
          <a:ln w="0">
            <a:noFill/>
          </a:ln>
        </p:spPr>
        <p:style>
          <a:lnRef idx="0"/>
          <a:fillRef idx="0"/>
          <a:effectRef idx="0"/>
          <a:fontRef idx="minor"/>
        </p:style>
      </p:sp>
      <p:sp>
        <p:nvSpPr>
          <p:cNvPr id="5037" name="CustomShape 4894"/>
          <p:cNvSpPr/>
          <p:nvPr/>
        </p:nvSpPr>
        <p:spPr>
          <a:xfrm>
            <a:off x="6410880" y="3772800"/>
            <a:ext cx="164880" cy="162000"/>
          </a:xfrm>
          <a:custGeom>
            <a:avLst/>
            <a:gdLst/>
            <a:ahLst/>
            <a:rect l="l" t="t" r="r" b="b"/>
            <a:pathLst>
              <a:path w="165353" h="162305">
                <a:moveTo>
                  <a:pt x="3048" y="161544"/>
                </a:moveTo>
                <a:lnTo>
                  <a:pt x="165354" y="0"/>
                </a:lnTo>
                <a:lnTo>
                  <a:pt x="161544" y="762"/>
                </a:lnTo>
                <a:lnTo>
                  <a:pt x="0" y="162306"/>
                </a:lnTo>
                <a:lnTo>
                  <a:pt x="3048" y="161544"/>
                </a:lnTo>
                <a:close/>
              </a:path>
            </a:pathLst>
          </a:custGeom>
          <a:solidFill>
            <a:srgbClr val="46b1b1"/>
          </a:solidFill>
          <a:ln w="0">
            <a:noFill/>
          </a:ln>
        </p:spPr>
        <p:style>
          <a:lnRef idx="0"/>
          <a:fillRef idx="0"/>
          <a:effectRef idx="0"/>
          <a:fontRef idx="minor"/>
        </p:style>
      </p:sp>
      <p:sp>
        <p:nvSpPr>
          <p:cNvPr id="5038" name="CustomShape 4895"/>
          <p:cNvSpPr/>
          <p:nvPr/>
        </p:nvSpPr>
        <p:spPr>
          <a:xfrm>
            <a:off x="6400800" y="3773520"/>
            <a:ext cx="171000" cy="165600"/>
          </a:xfrm>
          <a:custGeom>
            <a:avLst/>
            <a:gdLst/>
            <a:ahLst/>
            <a:rect l="l" t="t" r="r" b="b"/>
            <a:pathLst>
              <a:path w="171450" h="166115">
                <a:moveTo>
                  <a:pt x="9905" y="161544"/>
                </a:moveTo>
                <a:lnTo>
                  <a:pt x="171449" y="0"/>
                </a:lnTo>
                <a:lnTo>
                  <a:pt x="161543" y="4572"/>
                </a:lnTo>
                <a:lnTo>
                  <a:pt x="0" y="166116"/>
                </a:lnTo>
                <a:lnTo>
                  <a:pt x="9905" y="161544"/>
                </a:lnTo>
                <a:close/>
              </a:path>
            </a:pathLst>
          </a:custGeom>
          <a:solidFill>
            <a:srgbClr val="47b4b4"/>
          </a:solidFill>
          <a:ln w="0">
            <a:noFill/>
          </a:ln>
        </p:spPr>
        <p:style>
          <a:lnRef idx="0"/>
          <a:fillRef idx="0"/>
          <a:effectRef idx="0"/>
          <a:fontRef idx="minor"/>
        </p:style>
      </p:sp>
      <p:sp>
        <p:nvSpPr>
          <p:cNvPr id="5039" name="CustomShape 4896"/>
          <p:cNvSpPr/>
          <p:nvPr/>
        </p:nvSpPr>
        <p:spPr>
          <a:xfrm>
            <a:off x="6410880" y="3773520"/>
            <a:ext cx="161280" cy="161280"/>
          </a:xfrm>
          <a:custGeom>
            <a:avLst/>
            <a:gdLst/>
            <a:ahLst/>
            <a:rect l="l" t="t" r="r" b="b"/>
            <a:pathLst>
              <a:path w="161544" h="161544">
                <a:moveTo>
                  <a:pt x="0" y="161544"/>
                </a:moveTo>
                <a:lnTo>
                  <a:pt x="161544" y="0"/>
                </a:lnTo>
              </a:path>
            </a:pathLst>
          </a:custGeom>
          <a:noFill/>
          <a:ln w="762">
            <a:solidFill>
              <a:srgbClr val="47b4b4"/>
            </a:solidFill>
            <a:round/>
          </a:ln>
        </p:spPr>
        <p:style>
          <a:lnRef idx="0"/>
          <a:fillRef idx="0"/>
          <a:effectRef idx="0"/>
          <a:fontRef idx="minor"/>
        </p:style>
      </p:sp>
      <p:sp>
        <p:nvSpPr>
          <p:cNvPr id="5040" name="CustomShape 4897"/>
          <p:cNvSpPr/>
          <p:nvPr/>
        </p:nvSpPr>
        <p:spPr>
          <a:xfrm>
            <a:off x="6407640" y="3773520"/>
            <a:ext cx="164160" cy="162720"/>
          </a:xfrm>
          <a:custGeom>
            <a:avLst/>
            <a:gdLst/>
            <a:ahLst/>
            <a:rect l="l" t="t" r="r" b="b"/>
            <a:pathLst>
              <a:path w="164592" h="163067">
                <a:moveTo>
                  <a:pt x="3048" y="161544"/>
                </a:moveTo>
                <a:lnTo>
                  <a:pt x="164592" y="0"/>
                </a:lnTo>
                <a:lnTo>
                  <a:pt x="161544" y="1524"/>
                </a:lnTo>
                <a:lnTo>
                  <a:pt x="0" y="163068"/>
                </a:lnTo>
                <a:lnTo>
                  <a:pt x="3048" y="161544"/>
                </a:lnTo>
                <a:close/>
              </a:path>
            </a:pathLst>
          </a:custGeom>
          <a:solidFill>
            <a:srgbClr val="47b4b4"/>
          </a:solidFill>
          <a:ln w="0">
            <a:noFill/>
          </a:ln>
        </p:spPr>
        <p:style>
          <a:lnRef idx="0"/>
          <a:fillRef idx="0"/>
          <a:effectRef idx="0"/>
          <a:fontRef idx="minor"/>
        </p:style>
      </p:sp>
      <p:sp>
        <p:nvSpPr>
          <p:cNvPr id="5041" name="CustomShape 4898"/>
          <p:cNvSpPr/>
          <p:nvPr/>
        </p:nvSpPr>
        <p:spPr>
          <a:xfrm>
            <a:off x="6404760" y="3774960"/>
            <a:ext cx="164160" cy="162720"/>
          </a:xfrm>
          <a:custGeom>
            <a:avLst/>
            <a:gdLst/>
            <a:ahLst/>
            <a:rect l="l" t="t" r="r" b="b"/>
            <a:pathLst>
              <a:path w="164592" h="163067">
                <a:moveTo>
                  <a:pt x="3048" y="161543"/>
                </a:moveTo>
                <a:lnTo>
                  <a:pt x="164592" y="0"/>
                </a:lnTo>
                <a:lnTo>
                  <a:pt x="161544" y="1523"/>
                </a:lnTo>
                <a:lnTo>
                  <a:pt x="0" y="163067"/>
                </a:lnTo>
                <a:lnTo>
                  <a:pt x="3048" y="161543"/>
                </a:lnTo>
                <a:close/>
              </a:path>
            </a:pathLst>
          </a:custGeom>
          <a:solidFill>
            <a:srgbClr val="47b5b5"/>
          </a:solidFill>
          <a:ln w="0">
            <a:noFill/>
          </a:ln>
        </p:spPr>
        <p:style>
          <a:lnRef idx="0"/>
          <a:fillRef idx="0"/>
          <a:effectRef idx="0"/>
          <a:fontRef idx="minor"/>
        </p:style>
      </p:sp>
      <p:sp>
        <p:nvSpPr>
          <p:cNvPr id="5042" name="CustomShape 4899"/>
          <p:cNvSpPr/>
          <p:nvPr/>
        </p:nvSpPr>
        <p:spPr>
          <a:xfrm>
            <a:off x="6400800" y="3776400"/>
            <a:ext cx="164880" cy="162720"/>
          </a:xfrm>
          <a:custGeom>
            <a:avLst/>
            <a:gdLst/>
            <a:ahLst/>
            <a:rect l="l" t="t" r="r" b="b"/>
            <a:pathLst>
              <a:path w="165354" h="163067">
                <a:moveTo>
                  <a:pt x="3810" y="161543"/>
                </a:moveTo>
                <a:lnTo>
                  <a:pt x="165354" y="0"/>
                </a:lnTo>
                <a:lnTo>
                  <a:pt x="161544" y="1523"/>
                </a:lnTo>
                <a:lnTo>
                  <a:pt x="0" y="163067"/>
                </a:lnTo>
                <a:lnTo>
                  <a:pt x="3810" y="161543"/>
                </a:lnTo>
                <a:close/>
              </a:path>
            </a:pathLst>
          </a:custGeom>
          <a:solidFill>
            <a:srgbClr val="47b6b6"/>
          </a:solidFill>
          <a:ln w="0">
            <a:noFill/>
          </a:ln>
        </p:spPr>
        <p:style>
          <a:lnRef idx="0"/>
          <a:fillRef idx="0"/>
          <a:effectRef idx="0"/>
          <a:fontRef idx="minor"/>
        </p:style>
      </p:sp>
      <p:sp>
        <p:nvSpPr>
          <p:cNvPr id="5043" name="CustomShape 4900"/>
          <p:cNvSpPr/>
          <p:nvPr/>
        </p:nvSpPr>
        <p:spPr>
          <a:xfrm>
            <a:off x="6391800" y="3777840"/>
            <a:ext cx="170280" cy="166680"/>
          </a:xfrm>
          <a:custGeom>
            <a:avLst/>
            <a:gdLst/>
            <a:ahLst/>
            <a:rect l="l" t="t" r="r" b="b"/>
            <a:pathLst>
              <a:path w="170688" h="166877">
                <a:moveTo>
                  <a:pt x="9144" y="161543"/>
                </a:moveTo>
                <a:lnTo>
                  <a:pt x="170688" y="0"/>
                </a:lnTo>
                <a:lnTo>
                  <a:pt x="161544" y="5333"/>
                </a:lnTo>
                <a:lnTo>
                  <a:pt x="0" y="166877"/>
                </a:lnTo>
                <a:lnTo>
                  <a:pt x="9144" y="161543"/>
                </a:lnTo>
                <a:close/>
              </a:path>
            </a:pathLst>
          </a:custGeom>
          <a:solidFill>
            <a:srgbClr val="48b8b8"/>
          </a:solidFill>
          <a:ln w="0">
            <a:noFill/>
          </a:ln>
        </p:spPr>
        <p:style>
          <a:lnRef idx="0"/>
          <a:fillRef idx="0"/>
          <a:effectRef idx="0"/>
          <a:fontRef idx="minor"/>
        </p:style>
      </p:sp>
      <p:sp>
        <p:nvSpPr>
          <p:cNvPr id="5044" name="CustomShape 4901"/>
          <p:cNvSpPr/>
          <p:nvPr/>
        </p:nvSpPr>
        <p:spPr>
          <a:xfrm>
            <a:off x="6400800" y="3777840"/>
            <a:ext cx="161280" cy="161280"/>
          </a:xfrm>
          <a:custGeom>
            <a:avLst/>
            <a:gdLst/>
            <a:ahLst/>
            <a:rect l="l" t="t" r="r" b="b"/>
            <a:pathLst>
              <a:path w="161544" h="161544">
                <a:moveTo>
                  <a:pt x="0" y="161543"/>
                </a:moveTo>
                <a:lnTo>
                  <a:pt x="161544" y="0"/>
                </a:lnTo>
              </a:path>
            </a:pathLst>
          </a:custGeom>
          <a:noFill/>
          <a:ln w="762">
            <a:solidFill>
              <a:srgbClr val="48b8b8"/>
            </a:solidFill>
            <a:round/>
          </a:ln>
        </p:spPr>
        <p:style>
          <a:lnRef idx="0"/>
          <a:fillRef idx="0"/>
          <a:effectRef idx="0"/>
          <a:fontRef idx="minor"/>
        </p:style>
      </p:sp>
      <p:sp>
        <p:nvSpPr>
          <p:cNvPr id="5045" name="CustomShape 4902"/>
          <p:cNvSpPr/>
          <p:nvPr/>
        </p:nvSpPr>
        <p:spPr>
          <a:xfrm>
            <a:off x="6396120" y="3777840"/>
            <a:ext cx="165600" cy="164160"/>
          </a:xfrm>
          <a:custGeom>
            <a:avLst/>
            <a:gdLst/>
            <a:ahLst/>
            <a:rect l="l" t="t" r="r" b="b"/>
            <a:pathLst>
              <a:path w="166116" h="164591">
                <a:moveTo>
                  <a:pt x="4572" y="161543"/>
                </a:moveTo>
                <a:lnTo>
                  <a:pt x="166116" y="0"/>
                </a:lnTo>
                <a:lnTo>
                  <a:pt x="161544" y="2285"/>
                </a:lnTo>
                <a:lnTo>
                  <a:pt x="0" y="164591"/>
                </a:lnTo>
                <a:lnTo>
                  <a:pt x="4572" y="161543"/>
                </a:lnTo>
                <a:close/>
              </a:path>
            </a:pathLst>
          </a:custGeom>
          <a:solidFill>
            <a:srgbClr val="48b8b8"/>
          </a:solidFill>
          <a:ln w="0">
            <a:noFill/>
          </a:ln>
        </p:spPr>
        <p:style>
          <a:lnRef idx="0"/>
          <a:fillRef idx="0"/>
          <a:effectRef idx="0"/>
          <a:fontRef idx="minor"/>
        </p:style>
      </p:sp>
      <p:sp>
        <p:nvSpPr>
          <p:cNvPr id="5046" name="CustomShape 4903"/>
          <p:cNvSpPr/>
          <p:nvPr/>
        </p:nvSpPr>
        <p:spPr>
          <a:xfrm>
            <a:off x="6391800" y="3780360"/>
            <a:ext cx="165600" cy="164160"/>
          </a:xfrm>
          <a:custGeom>
            <a:avLst/>
            <a:gdLst/>
            <a:ahLst/>
            <a:rect l="l" t="t" r="r" b="b"/>
            <a:pathLst>
              <a:path w="166116" h="164591">
                <a:moveTo>
                  <a:pt x="4572" y="162306"/>
                </a:moveTo>
                <a:lnTo>
                  <a:pt x="166116" y="0"/>
                </a:lnTo>
                <a:lnTo>
                  <a:pt x="161544" y="3048"/>
                </a:lnTo>
                <a:lnTo>
                  <a:pt x="0" y="164592"/>
                </a:lnTo>
                <a:lnTo>
                  <a:pt x="4572" y="162306"/>
                </a:lnTo>
                <a:close/>
              </a:path>
            </a:pathLst>
          </a:custGeom>
          <a:solidFill>
            <a:srgbClr val="49b9b9"/>
          </a:solidFill>
          <a:ln w="0">
            <a:noFill/>
          </a:ln>
        </p:spPr>
        <p:style>
          <a:lnRef idx="0"/>
          <a:fillRef idx="0"/>
          <a:effectRef idx="0"/>
          <a:fontRef idx="minor"/>
        </p:style>
      </p:sp>
      <p:sp>
        <p:nvSpPr>
          <p:cNvPr id="5047" name="CustomShape 4904"/>
          <p:cNvSpPr/>
          <p:nvPr/>
        </p:nvSpPr>
        <p:spPr>
          <a:xfrm>
            <a:off x="6381720" y="3783240"/>
            <a:ext cx="171000" cy="167400"/>
          </a:xfrm>
          <a:custGeom>
            <a:avLst/>
            <a:gdLst/>
            <a:ahLst/>
            <a:rect l="l" t="t" r="r" b="b"/>
            <a:pathLst>
              <a:path w="171450" h="167639">
                <a:moveTo>
                  <a:pt x="9905" y="161543"/>
                </a:moveTo>
                <a:lnTo>
                  <a:pt x="171449" y="0"/>
                </a:lnTo>
                <a:lnTo>
                  <a:pt x="161543" y="5333"/>
                </a:lnTo>
                <a:lnTo>
                  <a:pt x="0" y="167639"/>
                </a:lnTo>
                <a:lnTo>
                  <a:pt x="9905" y="161543"/>
                </a:lnTo>
                <a:close/>
              </a:path>
            </a:pathLst>
          </a:custGeom>
          <a:solidFill>
            <a:srgbClr val="4abbbb"/>
          </a:solidFill>
          <a:ln w="0">
            <a:noFill/>
          </a:ln>
        </p:spPr>
        <p:style>
          <a:lnRef idx="0"/>
          <a:fillRef idx="0"/>
          <a:effectRef idx="0"/>
          <a:fontRef idx="minor"/>
        </p:style>
      </p:sp>
      <p:sp>
        <p:nvSpPr>
          <p:cNvPr id="5048" name="CustomShape 4905"/>
          <p:cNvSpPr/>
          <p:nvPr/>
        </p:nvSpPr>
        <p:spPr>
          <a:xfrm>
            <a:off x="6391800" y="3783240"/>
            <a:ext cx="161280" cy="161280"/>
          </a:xfrm>
          <a:custGeom>
            <a:avLst/>
            <a:gdLst/>
            <a:ahLst/>
            <a:rect l="l" t="t" r="r" b="b"/>
            <a:pathLst>
              <a:path w="161544" h="161544">
                <a:moveTo>
                  <a:pt x="0" y="161543"/>
                </a:moveTo>
                <a:lnTo>
                  <a:pt x="161544" y="0"/>
                </a:lnTo>
              </a:path>
            </a:pathLst>
          </a:custGeom>
          <a:noFill/>
          <a:ln w="762">
            <a:solidFill>
              <a:srgbClr val="4abbbb"/>
            </a:solidFill>
            <a:round/>
          </a:ln>
        </p:spPr>
        <p:style>
          <a:lnRef idx="0"/>
          <a:fillRef idx="0"/>
          <a:effectRef idx="0"/>
          <a:fontRef idx="minor"/>
        </p:style>
      </p:sp>
      <p:sp>
        <p:nvSpPr>
          <p:cNvPr id="5049" name="CustomShape 4906"/>
          <p:cNvSpPr/>
          <p:nvPr/>
        </p:nvSpPr>
        <p:spPr>
          <a:xfrm>
            <a:off x="6386400" y="3783240"/>
            <a:ext cx="166680" cy="164160"/>
          </a:xfrm>
          <a:custGeom>
            <a:avLst/>
            <a:gdLst/>
            <a:ahLst/>
            <a:rect l="l" t="t" r="r" b="b"/>
            <a:pathLst>
              <a:path w="166878" h="164591">
                <a:moveTo>
                  <a:pt x="5334" y="161543"/>
                </a:moveTo>
                <a:lnTo>
                  <a:pt x="166878" y="0"/>
                </a:lnTo>
                <a:lnTo>
                  <a:pt x="162306" y="3047"/>
                </a:lnTo>
                <a:lnTo>
                  <a:pt x="0" y="164591"/>
                </a:lnTo>
                <a:lnTo>
                  <a:pt x="5334" y="161543"/>
                </a:lnTo>
                <a:close/>
              </a:path>
            </a:pathLst>
          </a:custGeom>
          <a:solidFill>
            <a:srgbClr val="4abbbb"/>
          </a:solidFill>
          <a:ln w="0">
            <a:noFill/>
          </a:ln>
        </p:spPr>
        <p:style>
          <a:lnRef idx="0"/>
          <a:fillRef idx="0"/>
          <a:effectRef idx="0"/>
          <a:fontRef idx="minor"/>
        </p:style>
      </p:sp>
      <p:sp>
        <p:nvSpPr>
          <p:cNvPr id="5050" name="CustomShape 4907"/>
          <p:cNvSpPr/>
          <p:nvPr/>
        </p:nvSpPr>
        <p:spPr>
          <a:xfrm>
            <a:off x="6381720" y="3786480"/>
            <a:ext cx="166680" cy="164160"/>
          </a:xfrm>
          <a:custGeom>
            <a:avLst/>
            <a:gdLst/>
            <a:ahLst/>
            <a:rect l="l" t="t" r="r" b="b"/>
            <a:pathLst>
              <a:path w="166877" h="164591">
                <a:moveTo>
                  <a:pt x="4572" y="161544"/>
                </a:moveTo>
                <a:lnTo>
                  <a:pt x="166878" y="0"/>
                </a:lnTo>
                <a:lnTo>
                  <a:pt x="161544" y="2286"/>
                </a:lnTo>
                <a:lnTo>
                  <a:pt x="0" y="164592"/>
                </a:lnTo>
                <a:lnTo>
                  <a:pt x="4572" y="161544"/>
                </a:lnTo>
                <a:close/>
              </a:path>
            </a:pathLst>
          </a:custGeom>
          <a:solidFill>
            <a:srgbClr val="4cbdbd"/>
          </a:solidFill>
          <a:ln w="0">
            <a:noFill/>
          </a:ln>
        </p:spPr>
        <p:style>
          <a:lnRef idx="0"/>
          <a:fillRef idx="0"/>
          <a:effectRef idx="0"/>
          <a:fontRef idx="minor"/>
        </p:style>
      </p:sp>
      <p:sp>
        <p:nvSpPr>
          <p:cNvPr id="5051" name="CustomShape 4908"/>
          <p:cNvSpPr/>
          <p:nvPr/>
        </p:nvSpPr>
        <p:spPr>
          <a:xfrm>
            <a:off x="6373440" y="3788640"/>
            <a:ext cx="169560" cy="168120"/>
          </a:xfrm>
          <a:custGeom>
            <a:avLst/>
            <a:gdLst/>
            <a:ahLst/>
            <a:rect l="l" t="t" r="r" b="b"/>
            <a:pathLst>
              <a:path w="169926" h="168401">
                <a:moveTo>
                  <a:pt x="8382" y="162306"/>
                </a:moveTo>
                <a:lnTo>
                  <a:pt x="169926" y="0"/>
                </a:lnTo>
                <a:lnTo>
                  <a:pt x="161544" y="6858"/>
                </a:lnTo>
                <a:lnTo>
                  <a:pt x="0" y="168402"/>
                </a:lnTo>
                <a:lnTo>
                  <a:pt x="8382" y="162306"/>
                </a:lnTo>
                <a:close/>
              </a:path>
            </a:pathLst>
          </a:custGeom>
          <a:solidFill>
            <a:srgbClr val="4dc0c0"/>
          </a:solidFill>
          <a:ln w="0">
            <a:noFill/>
          </a:ln>
        </p:spPr>
        <p:style>
          <a:lnRef idx="0"/>
          <a:fillRef idx="0"/>
          <a:effectRef idx="0"/>
          <a:fontRef idx="minor"/>
        </p:style>
      </p:sp>
      <p:sp>
        <p:nvSpPr>
          <p:cNvPr id="5052" name="CustomShape 4909"/>
          <p:cNvSpPr/>
          <p:nvPr/>
        </p:nvSpPr>
        <p:spPr>
          <a:xfrm>
            <a:off x="6381720" y="3788640"/>
            <a:ext cx="161280" cy="162000"/>
          </a:xfrm>
          <a:custGeom>
            <a:avLst/>
            <a:gdLst/>
            <a:ahLst/>
            <a:rect l="l" t="t" r="r" b="b"/>
            <a:pathLst>
              <a:path w="161544" h="162305">
                <a:moveTo>
                  <a:pt x="0" y="162306"/>
                </a:moveTo>
                <a:lnTo>
                  <a:pt x="161544" y="0"/>
                </a:lnTo>
              </a:path>
            </a:pathLst>
          </a:custGeom>
          <a:noFill/>
          <a:ln w="762">
            <a:solidFill>
              <a:srgbClr val="4dc0c0"/>
            </a:solidFill>
            <a:round/>
          </a:ln>
        </p:spPr>
        <p:style>
          <a:lnRef idx="0"/>
          <a:fillRef idx="0"/>
          <a:effectRef idx="0"/>
          <a:fontRef idx="minor"/>
        </p:style>
      </p:sp>
      <p:sp>
        <p:nvSpPr>
          <p:cNvPr id="5053" name="CustomShape 4910"/>
          <p:cNvSpPr/>
          <p:nvPr/>
        </p:nvSpPr>
        <p:spPr>
          <a:xfrm>
            <a:off x="6365160" y="3795480"/>
            <a:ext cx="169560" cy="168120"/>
          </a:xfrm>
          <a:custGeom>
            <a:avLst/>
            <a:gdLst/>
            <a:ahLst/>
            <a:rect l="l" t="t" r="r" b="b"/>
            <a:pathLst>
              <a:path w="169926" h="168401">
                <a:moveTo>
                  <a:pt x="8382" y="161543"/>
                </a:moveTo>
                <a:lnTo>
                  <a:pt x="169926" y="0"/>
                </a:lnTo>
                <a:lnTo>
                  <a:pt x="161544" y="6857"/>
                </a:lnTo>
                <a:lnTo>
                  <a:pt x="0" y="168401"/>
                </a:lnTo>
                <a:lnTo>
                  <a:pt x="8382" y="161543"/>
                </a:lnTo>
                <a:close/>
              </a:path>
            </a:pathLst>
          </a:custGeom>
          <a:solidFill>
            <a:srgbClr val="4ec4c4"/>
          </a:solidFill>
          <a:ln w="0">
            <a:noFill/>
          </a:ln>
        </p:spPr>
        <p:style>
          <a:lnRef idx="0"/>
          <a:fillRef idx="0"/>
          <a:effectRef idx="0"/>
          <a:fontRef idx="minor"/>
        </p:style>
      </p:sp>
      <p:sp>
        <p:nvSpPr>
          <p:cNvPr id="5054" name="CustomShape 4911"/>
          <p:cNvSpPr/>
          <p:nvPr/>
        </p:nvSpPr>
        <p:spPr>
          <a:xfrm>
            <a:off x="6373440" y="3795480"/>
            <a:ext cx="161280" cy="161280"/>
          </a:xfrm>
          <a:custGeom>
            <a:avLst/>
            <a:gdLst/>
            <a:ahLst/>
            <a:rect l="l" t="t" r="r" b="b"/>
            <a:pathLst>
              <a:path w="161544" h="161544">
                <a:moveTo>
                  <a:pt x="0" y="161543"/>
                </a:moveTo>
                <a:lnTo>
                  <a:pt x="161544" y="0"/>
                </a:lnTo>
              </a:path>
            </a:pathLst>
          </a:custGeom>
          <a:noFill/>
          <a:ln w="762">
            <a:solidFill>
              <a:srgbClr val="4ec4c4"/>
            </a:solidFill>
            <a:round/>
          </a:ln>
        </p:spPr>
        <p:style>
          <a:lnRef idx="0"/>
          <a:fillRef idx="0"/>
          <a:effectRef idx="0"/>
          <a:fontRef idx="minor"/>
        </p:style>
      </p:sp>
      <p:sp>
        <p:nvSpPr>
          <p:cNvPr id="5055" name="CustomShape 4912"/>
          <p:cNvSpPr/>
          <p:nvPr/>
        </p:nvSpPr>
        <p:spPr>
          <a:xfrm>
            <a:off x="6356520" y="3802320"/>
            <a:ext cx="169560" cy="168840"/>
          </a:xfrm>
          <a:custGeom>
            <a:avLst/>
            <a:gdLst/>
            <a:ahLst/>
            <a:rect l="l" t="t" r="r" b="b"/>
            <a:pathLst>
              <a:path w="169926" h="169163">
                <a:moveTo>
                  <a:pt x="8382" y="161543"/>
                </a:moveTo>
                <a:lnTo>
                  <a:pt x="169926" y="0"/>
                </a:lnTo>
                <a:lnTo>
                  <a:pt x="162306" y="7619"/>
                </a:lnTo>
                <a:lnTo>
                  <a:pt x="0" y="169163"/>
                </a:lnTo>
                <a:lnTo>
                  <a:pt x="8382" y="161543"/>
                </a:lnTo>
                <a:close/>
              </a:path>
            </a:pathLst>
          </a:custGeom>
          <a:solidFill>
            <a:srgbClr val="50c7c7"/>
          </a:solidFill>
          <a:ln w="0">
            <a:noFill/>
          </a:ln>
        </p:spPr>
        <p:style>
          <a:lnRef idx="0"/>
          <a:fillRef idx="0"/>
          <a:effectRef idx="0"/>
          <a:fontRef idx="minor"/>
        </p:style>
      </p:sp>
      <p:sp>
        <p:nvSpPr>
          <p:cNvPr id="5056" name="CustomShape 4913"/>
          <p:cNvSpPr/>
          <p:nvPr/>
        </p:nvSpPr>
        <p:spPr>
          <a:xfrm>
            <a:off x="6365160" y="3802320"/>
            <a:ext cx="161280" cy="161280"/>
          </a:xfrm>
          <a:custGeom>
            <a:avLst/>
            <a:gdLst/>
            <a:ahLst/>
            <a:rect l="l" t="t" r="r" b="b"/>
            <a:pathLst>
              <a:path w="161544" h="161544">
                <a:moveTo>
                  <a:pt x="0" y="161543"/>
                </a:moveTo>
                <a:lnTo>
                  <a:pt x="161544" y="0"/>
                </a:lnTo>
              </a:path>
            </a:pathLst>
          </a:custGeom>
          <a:noFill/>
          <a:ln w="762">
            <a:solidFill>
              <a:srgbClr val="50c7c7"/>
            </a:solidFill>
            <a:round/>
          </a:ln>
        </p:spPr>
        <p:style>
          <a:lnRef idx="0"/>
          <a:fillRef idx="0"/>
          <a:effectRef idx="0"/>
          <a:fontRef idx="minor"/>
        </p:style>
      </p:sp>
      <p:sp>
        <p:nvSpPr>
          <p:cNvPr id="5057" name="CustomShape 4914"/>
          <p:cNvSpPr/>
          <p:nvPr/>
        </p:nvSpPr>
        <p:spPr>
          <a:xfrm>
            <a:off x="6603480" y="4338720"/>
            <a:ext cx="171000" cy="173520"/>
          </a:xfrm>
          <a:custGeom>
            <a:avLst/>
            <a:gdLst/>
            <a:ahLst/>
            <a:rect l="l" t="t" r="r" b="b"/>
            <a:pathLst>
              <a:path w="171450" h="173736">
                <a:moveTo>
                  <a:pt x="0" y="173736"/>
                </a:moveTo>
                <a:lnTo>
                  <a:pt x="161544" y="12192"/>
                </a:lnTo>
                <a:lnTo>
                  <a:pt x="171450" y="0"/>
                </a:lnTo>
                <a:lnTo>
                  <a:pt x="9905" y="161544"/>
                </a:lnTo>
                <a:lnTo>
                  <a:pt x="0" y="173736"/>
                </a:lnTo>
                <a:close/>
              </a:path>
            </a:pathLst>
          </a:custGeom>
          <a:solidFill>
            <a:srgbClr val="51cbcb"/>
          </a:solidFill>
          <a:ln w="0">
            <a:noFill/>
          </a:ln>
        </p:spPr>
        <p:style>
          <a:lnRef idx="0"/>
          <a:fillRef idx="0"/>
          <a:effectRef idx="0"/>
          <a:fontRef idx="minor"/>
        </p:style>
      </p:sp>
      <p:sp>
        <p:nvSpPr>
          <p:cNvPr id="5058" name="CustomShape 4915"/>
          <p:cNvSpPr/>
          <p:nvPr/>
        </p:nvSpPr>
        <p:spPr>
          <a:xfrm>
            <a:off x="6603480" y="435096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5059" name="CustomShape 4916"/>
          <p:cNvSpPr/>
          <p:nvPr/>
        </p:nvSpPr>
        <p:spPr>
          <a:xfrm>
            <a:off x="6613560" y="4323600"/>
            <a:ext cx="171000" cy="176400"/>
          </a:xfrm>
          <a:custGeom>
            <a:avLst/>
            <a:gdLst/>
            <a:ahLst/>
            <a:rect l="l" t="t" r="r" b="b"/>
            <a:pathLst>
              <a:path w="171450" h="176784">
                <a:moveTo>
                  <a:pt x="0" y="176783"/>
                </a:moveTo>
                <a:lnTo>
                  <a:pt x="161544" y="15239"/>
                </a:lnTo>
                <a:lnTo>
                  <a:pt x="171450" y="0"/>
                </a:lnTo>
                <a:lnTo>
                  <a:pt x="9905" y="161543"/>
                </a:lnTo>
                <a:lnTo>
                  <a:pt x="0" y="176783"/>
                </a:lnTo>
                <a:close/>
              </a:path>
            </a:pathLst>
          </a:custGeom>
          <a:solidFill>
            <a:srgbClr val="53d2d2"/>
          </a:solidFill>
          <a:ln w="0">
            <a:noFill/>
          </a:ln>
        </p:spPr>
        <p:style>
          <a:lnRef idx="0"/>
          <a:fillRef idx="0"/>
          <a:effectRef idx="0"/>
          <a:fontRef idx="minor"/>
        </p:style>
      </p:sp>
      <p:sp>
        <p:nvSpPr>
          <p:cNvPr id="5060" name="CustomShape 4917"/>
          <p:cNvSpPr/>
          <p:nvPr/>
        </p:nvSpPr>
        <p:spPr>
          <a:xfrm>
            <a:off x="6613560" y="433872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5061" name="CustomShape 4918"/>
          <p:cNvSpPr/>
          <p:nvPr/>
        </p:nvSpPr>
        <p:spPr>
          <a:xfrm>
            <a:off x="6613560" y="4334400"/>
            <a:ext cx="164160" cy="165600"/>
          </a:xfrm>
          <a:custGeom>
            <a:avLst/>
            <a:gdLst/>
            <a:ahLst/>
            <a:rect l="l" t="t" r="r" b="b"/>
            <a:pathLst>
              <a:path w="164592" h="166115">
                <a:moveTo>
                  <a:pt x="0" y="166116"/>
                </a:moveTo>
                <a:lnTo>
                  <a:pt x="161544" y="4572"/>
                </a:lnTo>
                <a:lnTo>
                  <a:pt x="164592" y="0"/>
                </a:lnTo>
                <a:lnTo>
                  <a:pt x="3047" y="161544"/>
                </a:lnTo>
                <a:lnTo>
                  <a:pt x="0" y="166116"/>
                </a:lnTo>
                <a:close/>
              </a:path>
            </a:pathLst>
          </a:custGeom>
          <a:solidFill>
            <a:srgbClr val="53d2d2"/>
          </a:solidFill>
          <a:ln w="0">
            <a:noFill/>
          </a:ln>
        </p:spPr>
        <p:style>
          <a:lnRef idx="0"/>
          <a:fillRef idx="0"/>
          <a:effectRef idx="0"/>
          <a:fontRef idx="minor"/>
        </p:style>
      </p:sp>
      <p:sp>
        <p:nvSpPr>
          <p:cNvPr id="5062" name="CustomShape 4919"/>
          <p:cNvSpPr/>
          <p:nvPr/>
        </p:nvSpPr>
        <p:spPr>
          <a:xfrm>
            <a:off x="6616440" y="4329000"/>
            <a:ext cx="164880" cy="166680"/>
          </a:xfrm>
          <a:custGeom>
            <a:avLst/>
            <a:gdLst/>
            <a:ahLst/>
            <a:rect l="l" t="t" r="r" b="b"/>
            <a:pathLst>
              <a:path w="165353" h="166877">
                <a:moveTo>
                  <a:pt x="0" y="166877"/>
                </a:moveTo>
                <a:lnTo>
                  <a:pt x="161544" y="5333"/>
                </a:lnTo>
                <a:lnTo>
                  <a:pt x="165354" y="0"/>
                </a:lnTo>
                <a:lnTo>
                  <a:pt x="3810" y="161543"/>
                </a:lnTo>
                <a:lnTo>
                  <a:pt x="0" y="166877"/>
                </a:lnTo>
                <a:close/>
              </a:path>
            </a:pathLst>
          </a:custGeom>
          <a:solidFill>
            <a:srgbClr val="53d2d2"/>
          </a:solidFill>
          <a:ln w="0">
            <a:noFill/>
          </a:ln>
        </p:spPr>
        <p:style>
          <a:lnRef idx="0"/>
          <a:fillRef idx="0"/>
          <a:effectRef idx="0"/>
          <a:fontRef idx="minor"/>
        </p:style>
      </p:sp>
      <p:sp>
        <p:nvSpPr>
          <p:cNvPr id="5063" name="CustomShape 4920"/>
          <p:cNvSpPr/>
          <p:nvPr/>
        </p:nvSpPr>
        <p:spPr>
          <a:xfrm>
            <a:off x="6620400" y="4323600"/>
            <a:ext cx="164160" cy="166680"/>
          </a:xfrm>
          <a:custGeom>
            <a:avLst/>
            <a:gdLst/>
            <a:ahLst/>
            <a:rect l="l" t="t" r="r" b="b"/>
            <a:pathLst>
              <a:path w="164592" h="166877">
                <a:moveTo>
                  <a:pt x="0" y="166877"/>
                </a:moveTo>
                <a:lnTo>
                  <a:pt x="161544" y="5333"/>
                </a:lnTo>
                <a:lnTo>
                  <a:pt x="164592" y="0"/>
                </a:lnTo>
                <a:lnTo>
                  <a:pt x="3047" y="161543"/>
                </a:lnTo>
                <a:lnTo>
                  <a:pt x="0" y="166877"/>
                </a:lnTo>
                <a:close/>
              </a:path>
            </a:pathLst>
          </a:custGeom>
          <a:solidFill>
            <a:srgbClr val="53d3d3"/>
          </a:solidFill>
          <a:ln w="0">
            <a:noFill/>
          </a:ln>
        </p:spPr>
        <p:style>
          <a:lnRef idx="0"/>
          <a:fillRef idx="0"/>
          <a:effectRef idx="0"/>
          <a:fontRef idx="minor"/>
        </p:style>
      </p:sp>
      <p:sp>
        <p:nvSpPr>
          <p:cNvPr id="5064" name="CustomShape 4921"/>
          <p:cNvSpPr/>
          <p:nvPr/>
        </p:nvSpPr>
        <p:spPr>
          <a:xfrm>
            <a:off x="6623280" y="4305240"/>
            <a:ext cx="171000" cy="179640"/>
          </a:xfrm>
          <a:custGeom>
            <a:avLst/>
            <a:gdLst/>
            <a:ahLst/>
            <a:rect l="l" t="t" r="r" b="b"/>
            <a:pathLst>
              <a:path w="171450" h="179832">
                <a:moveTo>
                  <a:pt x="0" y="179831"/>
                </a:moveTo>
                <a:lnTo>
                  <a:pt x="161544" y="18287"/>
                </a:lnTo>
                <a:lnTo>
                  <a:pt x="171450" y="0"/>
                </a:lnTo>
                <a:lnTo>
                  <a:pt x="9905" y="161543"/>
                </a:lnTo>
                <a:lnTo>
                  <a:pt x="0" y="179831"/>
                </a:lnTo>
                <a:close/>
              </a:path>
            </a:pathLst>
          </a:custGeom>
          <a:solidFill>
            <a:srgbClr val="54d5d5"/>
          </a:solidFill>
          <a:ln w="0">
            <a:noFill/>
          </a:ln>
        </p:spPr>
        <p:style>
          <a:lnRef idx="0"/>
          <a:fillRef idx="0"/>
          <a:effectRef idx="0"/>
          <a:fontRef idx="minor"/>
        </p:style>
      </p:sp>
      <p:sp>
        <p:nvSpPr>
          <p:cNvPr id="5065" name="CustomShape 4922"/>
          <p:cNvSpPr/>
          <p:nvPr/>
        </p:nvSpPr>
        <p:spPr>
          <a:xfrm>
            <a:off x="6623280" y="432360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5066" name="CustomShape 4923"/>
          <p:cNvSpPr/>
          <p:nvPr/>
        </p:nvSpPr>
        <p:spPr>
          <a:xfrm>
            <a:off x="6623280" y="431748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4d5d5"/>
          </a:solidFill>
          <a:ln w="0">
            <a:noFill/>
          </a:ln>
        </p:spPr>
        <p:style>
          <a:lnRef idx="0"/>
          <a:fillRef idx="0"/>
          <a:effectRef idx="0"/>
          <a:fontRef idx="minor"/>
        </p:style>
      </p:sp>
      <p:sp>
        <p:nvSpPr>
          <p:cNvPr id="5067" name="CustomShape 4924"/>
          <p:cNvSpPr/>
          <p:nvPr/>
        </p:nvSpPr>
        <p:spPr>
          <a:xfrm>
            <a:off x="6626520" y="4311360"/>
            <a:ext cx="164880" cy="167400"/>
          </a:xfrm>
          <a:custGeom>
            <a:avLst/>
            <a:gdLst/>
            <a:ahLst/>
            <a:rect l="l" t="t" r="r" b="b"/>
            <a:pathLst>
              <a:path w="165353" h="167639">
                <a:moveTo>
                  <a:pt x="0" y="167639"/>
                </a:moveTo>
                <a:lnTo>
                  <a:pt x="161544" y="6095"/>
                </a:lnTo>
                <a:lnTo>
                  <a:pt x="165354" y="0"/>
                </a:lnTo>
                <a:lnTo>
                  <a:pt x="3809" y="161543"/>
                </a:lnTo>
                <a:lnTo>
                  <a:pt x="0" y="167639"/>
                </a:lnTo>
                <a:close/>
              </a:path>
            </a:pathLst>
          </a:custGeom>
          <a:solidFill>
            <a:srgbClr val="54d6d6"/>
          </a:solidFill>
          <a:ln w="0">
            <a:noFill/>
          </a:ln>
        </p:spPr>
        <p:style>
          <a:lnRef idx="0"/>
          <a:fillRef idx="0"/>
          <a:effectRef idx="0"/>
          <a:fontRef idx="minor"/>
        </p:style>
      </p:sp>
      <p:sp>
        <p:nvSpPr>
          <p:cNvPr id="5068" name="CustomShape 4925"/>
          <p:cNvSpPr/>
          <p:nvPr/>
        </p:nvSpPr>
        <p:spPr>
          <a:xfrm>
            <a:off x="6630120" y="4305240"/>
            <a:ext cx="164160" cy="167400"/>
          </a:xfrm>
          <a:custGeom>
            <a:avLst/>
            <a:gdLst/>
            <a:ahLst/>
            <a:rect l="l" t="t" r="r" b="b"/>
            <a:pathLst>
              <a:path w="164592" h="167639">
                <a:moveTo>
                  <a:pt x="0" y="167639"/>
                </a:moveTo>
                <a:lnTo>
                  <a:pt x="161544" y="6095"/>
                </a:lnTo>
                <a:lnTo>
                  <a:pt x="164592" y="0"/>
                </a:lnTo>
                <a:lnTo>
                  <a:pt x="3047" y="161543"/>
                </a:lnTo>
                <a:lnTo>
                  <a:pt x="0" y="167639"/>
                </a:lnTo>
                <a:close/>
              </a:path>
            </a:pathLst>
          </a:custGeom>
          <a:solidFill>
            <a:srgbClr val="55d7d7"/>
          </a:solidFill>
          <a:ln w="0">
            <a:noFill/>
          </a:ln>
        </p:spPr>
        <p:style>
          <a:lnRef idx="0"/>
          <a:fillRef idx="0"/>
          <a:effectRef idx="0"/>
          <a:fontRef idx="minor"/>
        </p:style>
      </p:sp>
      <p:sp>
        <p:nvSpPr>
          <p:cNvPr id="5069" name="CustomShape 4926"/>
          <p:cNvSpPr/>
          <p:nvPr/>
        </p:nvSpPr>
        <p:spPr>
          <a:xfrm>
            <a:off x="6633360" y="4284000"/>
            <a:ext cx="170280" cy="182520"/>
          </a:xfrm>
          <a:custGeom>
            <a:avLst/>
            <a:gdLst/>
            <a:ahLst/>
            <a:rect l="l" t="t" r="r" b="b"/>
            <a:pathLst>
              <a:path w="170688" h="182879">
                <a:moveTo>
                  <a:pt x="0" y="182879"/>
                </a:moveTo>
                <a:lnTo>
                  <a:pt x="161544" y="21335"/>
                </a:lnTo>
                <a:lnTo>
                  <a:pt x="170688" y="0"/>
                </a:lnTo>
                <a:lnTo>
                  <a:pt x="9143" y="161543"/>
                </a:lnTo>
                <a:lnTo>
                  <a:pt x="0" y="182879"/>
                </a:lnTo>
                <a:close/>
              </a:path>
            </a:pathLst>
          </a:custGeom>
          <a:solidFill>
            <a:srgbClr val="57d8d8"/>
          </a:solidFill>
          <a:ln w="0">
            <a:noFill/>
          </a:ln>
        </p:spPr>
        <p:style>
          <a:lnRef idx="0"/>
          <a:fillRef idx="0"/>
          <a:effectRef idx="0"/>
          <a:fontRef idx="minor"/>
        </p:style>
      </p:sp>
      <p:sp>
        <p:nvSpPr>
          <p:cNvPr id="5070" name="CustomShape 4927"/>
          <p:cNvSpPr/>
          <p:nvPr/>
        </p:nvSpPr>
        <p:spPr>
          <a:xfrm>
            <a:off x="6633360" y="4305240"/>
            <a:ext cx="161280" cy="161280"/>
          </a:xfrm>
          <a:custGeom>
            <a:avLst/>
            <a:gdLst/>
            <a:ahLst/>
            <a:rect l="l" t="t" r="r" b="b"/>
            <a:pathLst>
              <a:path w="161544" h="161544">
                <a:moveTo>
                  <a:pt x="0" y="161544"/>
                </a:moveTo>
                <a:lnTo>
                  <a:pt x="161544" y="0"/>
                </a:lnTo>
              </a:path>
            </a:pathLst>
          </a:custGeom>
          <a:noFill/>
          <a:ln w="762">
            <a:solidFill>
              <a:srgbClr val="57d8d8"/>
            </a:solidFill>
            <a:round/>
          </a:ln>
        </p:spPr>
        <p:style>
          <a:lnRef idx="0"/>
          <a:fillRef idx="0"/>
          <a:effectRef idx="0"/>
          <a:fontRef idx="minor"/>
        </p:style>
      </p:sp>
      <p:sp>
        <p:nvSpPr>
          <p:cNvPr id="5071" name="CustomShape 4928"/>
          <p:cNvSpPr/>
          <p:nvPr/>
        </p:nvSpPr>
        <p:spPr>
          <a:xfrm>
            <a:off x="6630840" y="4268880"/>
            <a:ext cx="172440" cy="176400"/>
          </a:xfrm>
          <a:custGeom>
            <a:avLst/>
            <a:gdLst/>
            <a:ahLst/>
            <a:rect l="l" t="t" r="r" b="b"/>
            <a:pathLst>
              <a:path w="172974" h="176784">
                <a:moveTo>
                  <a:pt x="11429" y="176784"/>
                </a:moveTo>
                <a:lnTo>
                  <a:pt x="172973" y="15240"/>
                </a:lnTo>
                <a:lnTo>
                  <a:pt x="162305" y="0"/>
                </a:lnTo>
                <a:lnTo>
                  <a:pt x="0" y="161544"/>
                </a:lnTo>
                <a:lnTo>
                  <a:pt x="11429" y="176784"/>
                </a:lnTo>
                <a:close/>
              </a:path>
            </a:pathLst>
          </a:custGeom>
          <a:solidFill>
            <a:srgbClr val="53d2d2"/>
          </a:solidFill>
          <a:ln w="0">
            <a:noFill/>
          </a:ln>
        </p:spPr>
        <p:style>
          <a:lnRef idx="0"/>
          <a:fillRef idx="0"/>
          <a:effectRef idx="0"/>
          <a:fontRef idx="minor"/>
        </p:style>
      </p:sp>
      <p:sp>
        <p:nvSpPr>
          <p:cNvPr id="5072" name="CustomShape 4929"/>
          <p:cNvSpPr/>
          <p:nvPr/>
        </p:nvSpPr>
        <p:spPr>
          <a:xfrm>
            <a:off x="6642360" y="428400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5073" name="CustomShape 4930"/>
          <p:cNvSpPr/>
          <p:nvPr/>
        </p:nvSpPr>
        <p:spPr>
          <a:xfrm>
            <a:off x="6302160" y="4220640"/>
            <a:ext cx="165240" cy="318600"/>
          </a:xfrm>
          <a:custGeom>
            <a:avLst/>
            <a:gdLst/>
            <a:ahLst/>
            <a:rect l="l" t="t" r="r" b="b"/>
            <a:pathLst>
              <a:path w="165547" h="318820">
                <a:moveTo>
                  <a:pt x="94918" y="10194"/>
                </a:moveTo>
                <a:lnTo>
                  <a:pt x="83130" y="21192"/>
                </a:lnTo>
                <a:lnTo>
                  <a:pt x="156410" y="10551"/>
                </a:lnTo>
                <a:lnTo>
                  <a:pt x="164006" y="1700"/>
                </a:lnTo>
                <a:lnTo>
                  <a:pt x="165547" y="0"/>
                </a:lnTo>
                <a:lnTo>
                  <a:pt x="94918" y="10194"/>
                </a:lnTo>
                <a:close/>
                <a:moveTo>
                  <a:pt x="340045" y="224789"/>
                </a:moveTo>
                <a:lnTo>
                  <a:pt x="328615" y="209549"/>
                </a:lnTo>
                <a:lnTo>
                  <a:pt x="324043" y="220217"/>
                </a:lnTo>
                <a:lnTo>
                  <a:pt x="318709" y="227075"/>
                </a:lnTo>
                <a:lnTo>
                  <a:pt x="316423" y="230123"/>
                </a:lnTo>
                <a:lnTo>
                  <a:pt x="313375" y="231647"/>
                </a:lnTo>
                <a:lnTo>
                  <a:pt x="308803" y="233171"/>
                </a:lnTo>
                <a:lnTo>
                  <a:pt x="304231" y="231647"/>
                </a:lnTo>
                <a:lnTo>
                  <a:pt x="296611" y="221741"/>
                </a:lnTo>
                <a:lnTo>
                  <a:pt x="292801" y="195071"/>
                </a:lnTo>
                <a:lnTo>
                  <a:pt x="292801" y="-64770"/>
                </a:lnTo>
                <a:lnTo>
                  <a:pt x="292039" y="-108204"/>
                </a:lnTo>
                <a:lnTo>
                  <a:pt x="291277" y="-142494"/>
                </a:lnTo>
                <a:lnTo>
                  <a:pt x="291123" y="-155565"/>
                </a:lnTo>
                <a:lnTo>
                  <a:pt x="290022" y="-168513"/>
                </a:lnTo>
                <a:lnTo>
                  <a:pt x="287996" y="-181292"/>
                </a:lnTo>
                <a:lnTo>
                  <a:pt x="285067" y="-193857"/>
                </a:lnTo>
                <a:lnTo>
                  <a:pt x="281257" y="-206160"/>
                </a:lnTo>
                <a:lnTo>
                  <a:pt x="276589" y="-218156"/>
                </a:lnTo>
                <a:lnTo>
                  <a:pt x="271084" y="-229798"/>
                </a:lnTo>
                <a:lnTo>
                  <a:pt x="264765" y="-241041"/>
                </a:lnTo>
                <a:lnTo>
                  <a:pt x="257654" y="-251837"/>
                </a:lnTo>
                <a:lnTo>
                  <a:pt x="249774" y="-262142"/>
                </a:lnTo>
                <a:lnTo>
                  <a:pt x="241747" y="-271272"/>
                </a:lnTo>
                <a:lnTo>
                  <a:pt x="233365" y="-278130"/>
                </a:lnTo>
                <a:lnTo>
                  <a:pt x="224221" y="-284226"/>
                </a:lnTo>
                <a:lnTo>
                  <a:pt x="214315" y="-288798"/>
                </a:lnTo>
                <a:lnTo>
                  <a:pt x="199218" y="-293465"/>
                </a:lnTo>
                <a:lnTo>
                  <a:pt x="184157" y="-296383"/>
                </a:lnTo>
                <a:lnTo>
                  <a:pt x="169211" y="-297628"/>
                </a:lnTo>
                <a:lnTo>
                  <a:pt x="154457" y="-297278"/>
                </a:lnTo>
                <a:lnTo>
                  <a:pt x="139972" y="-295411"/>
                </a:lnTo>
                <a:lnTo>
                  <a:pt x="125834" y="-292103"/>
                </a:lnTo>
                <a:lnTo>
                  <a:pt x="112121" y="-287433"/>
                </a:lnTo>
                <a:lnTo>
                  <a:pt x="98911" y="-281477"/>
                </a:lnTo>
                <a:lnTo>
                  <a:pt x="86280" y="-274313"/>
                </a:lnTo>
                <a:lnTo>
                  <a:pt x="74307" y="-266018"/>
                </a:lnTo>
                <a:lnTo>
                  <a:pt x="63069" y="-256671"/>
                </a:lnTo>
                <a:lnTo>
                  <a:pt x="52643" y="-246347"/>
                </a:lnTo>
                <a:lnTo>
                  <a:pt x="43108" y="-235126"/>
                </a:lnTo>
                <a:lnTo>
                  <a:pt x="34541" y="-223083"/>
                </a:lnTo>
                <a:lnTo>
                  <a:pt x="27020" y="-210297"/>
                </a:lnTo>
                <a:lnTo>
                  <a:pt x="20622" y="-196844"/>
                </a:lnTo>
                <a:lnTo>
                  <a:pt x="15424" y="-182803"/>
                </a:lnTo>
                <a:lnTo>
                  <a:pt x="11505" y="-168251"/>
                </a:lnTo>
                <a:lnTo>
                  <a:pt x="8942" y="-153264"/>
                </a:lnTo>
                <a:lnTo>
                  <a:pt x="7813" y="-137922"/>
                </a:lnTo>
                <a:lnTo>
                  <a:pt x="7051" y="-127254"/>
                </a:lnTo>
                <a:lnTo>
                  <a:pt x="7051" y="-118872"/>
                </a:lnTo>
                <a:lnTo>
                  <a:pt x="9337" y="-104394"/>
                </a:lnTo>
                <a:lnTo>
                  <a:pt x="13546" y="-91090"/>
                </a:lnTo>
                <a:lnTo>
                  <a:pt x="18646" y="-79625"/>
                </a:lnTo>
                <a:lnTo>
                  <a:pt x="24503" y="-69960"/>
                </a:lnTo>
                <a:lnTo>
                  <a:pt x="30985" y="-62053"/>
                </a:lnTo>
                <a:lnTo>
                  <a:pt x="45290" y="-51357"/>
                </a:lnTo>
                <a:lnTo>
                  <a:pt x="60499" y="-47217"/>
                </a:lnTo>
                <a:lnTo>
                  <a:pt x="68109" y="-47505"/>
                </a:lnTo>
                <a:lnTo>
                  <a:pt x="82678" y="-52597"/>
                </a:lnTo>
                <a:lnTo>
                  <a:pt x="95491" y="-63444"/>
                </a:lnTo>
                <a:lnTo>
                  <a:pt x="105485" y="-79725"/>
                </a:lnTo>
                <a:lnTo>
                  <a:pt x="109093" y="-89803"/>
                </a:lnTo>
                <a:lnTo>
                  <a:pt x="111597" y="-101120"/>
                </a:lnTo>
                <a:lnTo>
                  <a:pt x="112865" y="-113634"/>
                </a:lnTo>
                <a:lnTo>
                  <a:pt x="112764" y="-127307"/>
                </a:lnTo>
                <a:lnTo>
                  <a:pt x="109921" y="-147066"/>
                </a:lnTo>
                <a:lnTo>
                  <a:pt x="105349" y="-160020"/>
                </a:lnTo>
                <a:lnTo>
                  <a:pt x="99253" y="-172974"/>
                </a:lnTo>
                <a:lnTo>
                  <a:pt x="92951" y="-185077"/>
                </a:lnTo>
                <a:lnTo>
                  <a:pt x="89227" y="-196925"/>
                </a:lnTo>
                <a:lnTo>
                  <a:pt x="88317" y="-208349"/>
                </a:lnTo>
                <a:lnTo>
                  <a:pt x="90452" y="-219182"/>
                </a:lnTo>
                <a:lnTo>
                  <a:pt x="95868" y="-229257"/>
                </a:lnTo>
                <a:lnTo>
                  <a:pt x="104797" y="-238406"/>
                </a:lnTo>
                <a:lnTo>
                  <a:pt x="111445" y="-243078"/>
                </a:lnTo>
                <a:lnTo>
                  <a:pt x="121351" y="-247650"/>
                </a:lnTo>
                <a:lnTo>
                  <a:pt x="134835" y="-250166"/>
                </a:lnTo>
                <a:lnTo>
                  <a:pt x="146855" y="-248978"/>
                </a:lnTo>
                <a:lnTo>
                  <a:pt x="157351" y="-244591"/>
                </a:lnTo>
                <a:lnTo>
                  <a:pt x="166265" y="-237515"/>
                </a:lnTo>
                <a:lnTo>
                  <a:pt x="173540" y="-228256"/>
                </a:lnTo>
                <a:lnTo>
                  <a:pt x="179116" y="-217324"/>
                </a:lnTo>
                <a:lnTo>
                  <a:pt x="182936" y="-205227"/>
                </a:lnTo>
                <a:lnTo>
                  <a:pt x="184597" y="-195834"/>
                </a:lnTo>
                <a:lnTo>
                  <a:pt x="185359" y="-177546"/>
                </a:lnTo>
                <a:lnTo>
                  <a:pt x="186121" y="-153924"/>
                </a:lnTo>
                <a:lnTo>
                  <a:pt x="186883" y="-123444"/>
                </a:lnTo>
                <a:lnTo>
                  <a:pt x="186883" y="-64770"/>
                </a:lnTo>
                <a:lnTo>
                  <a:pt x="158689" y="-42672"/>
                </a:lnTo>
                <a:lnTo>
                  <a:pt x="133543" y="-22098"/>
                </a:lnTo>
                <a:lnTo>
                  <a:pt x="120165" y="-11417"/>
                </a:lnTo>
                <a:lnTo>
                  <a:pt x="107277" y="-664"/>
                </a:lnTo>
                <a:lnTo>
                  <a:pt x="94918" y="10194"/>
                </a:lnTo>
                <a:lnTo>
                  <a:pt x="165547" y="0"/>
                </a:lnTo>
                <a:lnTo>
                  <a:pt x="175453" y="-11430"/>
                </a:lnTo>
                <a:lnTo>
                  <a:pt x="186883" y="-22860"/>
                </a:lnTo>
                <a:lnTo>
                  <a:pt x="186883" y="172973"/>
                </a:lnTo>
                <a:lnTo>
                  <a:pt x="180787" y="181355"/>
                </a:lnTo>
                <a:lnTo>
                  <a:pt x="174691" y="188213"/>
                </a:lnTo>
                <a:lnTo>
                  <a:pt x="165892" y="196668"/>
                </a:lnTo>
                <a:lnTo>
                  <a:pt x="156991" y="203340"/>
                </a:lnTo>
                <a:lnTo>
                  <a:pt x="147834" y="207364"/>
                </a:lnTo>
                <a:lnTo>
                  <a:pt x="138265" y="207871"/>
                </a:lnTo>
                <a:lnTo>
                  <a:pt x="128131" y="203995"/>
                </a:lnTo>
                <a:lnTo>
                  <a:pt x="121351" y="198881"/>
                </a:lnTo>
                <a:lnTo>
                  <a:pt x="116017" y="191261"/>
                </a:lnTo>
                <a:lnTo>
                  <a:pt x="110683" y="179831"/>
                </a:lnTo>
                <a:lnTo>
                  <a:pt x="107162" y="168241"/>
                </a:lnTo>
                <a:lnTo>
                  <a:pt x="104901" y="156468"/>
                </a:lnTo>
                <a:lnTo>
                  <a:pt x="103825" y="144565"/>
                </a:lnTo>
                <a:lnTo>
                  <a:pt x="103859" y="132584"/>
                </a:lnTo>
                <a:lnTo>
                  <a:pt x="104931" y="120577"/>
                </a:lnTo>
                <a:lnTo>
                  <a:pt x="106966" y="108596"/>
                </a:lnTo>
                <a:lnTo>
                  <a:pt x="109890" y="96693"/>
                </a:lnTo>
                <a:lnTo>
                  <a:pt x="113629" y="84921"/>
                </a:lnTo>
                <a:lnTo>
                  <a:pt x="118109" y="73332"/>
                </a:lnTo>
                <a:lnTo>
                  <a:pt x="123256" y="61977"/>
                </a:lnTo>
                <a:lnTo>
                  <a:pt x="128997" y="50909"/>
                </a:lnTo>
                <a:lnTo>
                  <a:pt x="135256" y="40181"/>
                </a:lnTo>
                <a:lnTo>
                  <a:pt x="141961" y="29843"/>
                </a:lnTo>
                <a:lnTo>
                  <a:pt x="149037" y="19949"/>
                </a:lnTo>
                <a:lnTo>
                  <a:pt x="156410" y="10551"/>
                </a:lnTo>
                <a:lnTo>
                  <a:pt x="83130" y="21192"/>
                </a:lnTo>
                <a:lnTo>
                  <a:pt x="71952" y="32362"/>
                </a:lnTo>
                <a:lnTo>
                  <a:pt x="61423" y="43737"/>
                </a:lnTo>
                <a:lnTo>
                  <a:pt x="51586" y="55351"/>
                </a:lnTo>
                <a:lnTo>
                  <a:pt x="42478" y="67237"/>
                </a:lnTo>
                <a:lnTo>
                  <a:pt x="34141" y="79426"/>
                </a:lnTo>
                <a:lnTo>
                  <a:pt x="26615" y="91954"/>
                </a:lnTo>
                <a:lnTo>
                  <a:pt x="19939" y="104852"/>
                </a:lnTo>
                <a:lnTo>
                  <a:pt x="14155" y="118154"/>
                </a:lnTo>
                <a:lnTo>
                  <a:pt x="9301" y="131893"/>
                </a:lnTo>
                <a:lnTo>
                  <a:pt x="5419" y="146102"/>
                </a:lnTo>
                <a:lnTo>
                  <a:pt x="2548" y="160814"/>
                </a:lnTo>
                <a:lnTo>
                  <a:pt x="728" y="176062"/>
                </a:lnTo>
                <a:lnTo>
                  <a:pt x="0" y="191879"/>
                </a:lnTo>
                <a:lnTo>
                  <a:pt x="403" y="208299"/>
                </a:lnTo>
                <a:lnTo>
                  <a:pt x="1978" y="225354"/>
                </a:lnTo>
                <a:lnTo>
                  <a:pt x="4765" y="243077"/>
                </a:lnTo>
                <a:lnTo>
                  <a:pt x="7813" y="252983"/>
                </a:lnTo>
                <a:lnTo>
                  <a:pt x="11623" y="262889"/>
                </a:lnTo>
                <a:lnTo>
                  <a:pt x="18138" y="276469"/>
                </a:lnTo>
                <a:lnTo>
                  <a:pt x="25313" y="287765"/>
                </a:lnTo>
                <a:lnTo>
                  <a:pt x="33082" y="296867"/>
                </a:lnTo>
                <a:lnTo>
                  <a:pt x="41379" y="303866"/>
                </a:lnTo>
                <a:lnTo>
                  <a:pt x="50137" y="308853"/>
                </a:lnTo>
                <a:lnTo>
                  <a:pt x="68773" y="313154"/>
                </a:lnTo>
                <a:lnTo>
                  <a:pt x="78518" y="312650"/>
                </a:lnTo>
                <a:lnTo>
                  <a:pt x="88460" y="310497"/>
                </a:lnTo>
                <a:lnTo>
                  <a:pt x="98532" y="306787"/>
                </a:lnTo>
                <a:lnTo>
                  <a:pt x="108668" y="301610"/>
                </a:lnTo>
                <a:lnTo>
                  <a:pt x="118802" y="295057"/>
                </a:lnTo>
                <a:lnTo>
                  <a:pt x="128868" y="287218"/>
                </a:lnTo>
                <a:lnTo>
                  <a:pt x="138799" y="278185"/>
                </a:lnTo>
                <a:lnTo>
                  <a:pt x="155641" y="260603"/>
                </a:lnTo>
                <a:lnTo>
                  <a:pt x="170881" y="240791"/>
                </a:lnTo>
                <a:lnTo>
                  <a:pt x="186883" y="218693"/>
                </a:lnTo>
                <a:lnTo>
                  <a:pt x="189931" y="240791"/>
                </a:lnTo>
                <a:lnTo>
                  <a:pt x="192753" y="255665"/>
                </a:lnTo>
                <a:lnTo>
                  <a:pt x="196805" y="268808"/>
                </a:lnTo>
                <a:lnTo>
                  <a:pt x="201963" y="280235"/>
                </a:lnTo>
                <a:lnTo>
                  <a:pt x="208100" y="289958"/>
                </a:lnTo>
                <a:lnTo>
                  <a:pt x="215092" y="297994"/>
                </a:lnTo>
                <a:lnTo>
                  <a:pt x="222814" y="304356"/>
                </a:lnTo>
                <a:lnTo>
                  <a:pt x="231141" y="309059"/>
                </a:lnTo>
                <a:lnTo>
                  <a:pt x="239948" y="312116"/>
                </a:lnTo>
                <a:lnTo>
                  <a:pt x="249110" y="313542"/>
                </a:lnTo>
                <a:lnTo>
                  <a:pt x="258502" y="313352"/>
                </a:lnTo>
                <a:lnTo>
                  <a:pt x="267999" y="311559"/>
                </a:lnTo>
                <a:lnTo>
                  <a:pt x="277475" y="308178"/>
                </a:lnTo>
                <a:lnTo>
                  <a:pt x="286807" y="303223"/>
                </a:lnTo>
                <a:lnTo>
                  <a:pt x="295868" y="296708"/>
                </a:lnTo>
                <a:lnTo>
                  <a:pt x="304534" y="288648"/>
                </a:lnTo>
                <a:lnTo>
                  <a:pt x="312680" y="279057"/>
                </a:lnTo>
                <a:lnTo>
                  <a:pt x="320181" y="267950"/>
                </a:lnTo>
                <a:lnTo>
                  <a:pt x="326911" y="255339"/>
                </a:lnTo>
                <a:lnTo>
                  <a:pt x="330901" y="246125"/>
                </a:lnTo>
                <a:lnTo>
                  <a:pt x="340045" y="224789"/>
                </a:lnTo>
                <a:close/>
              </a:path>
            </a:pathLst>
          </a:custGeom>
          <a:solidFill>
            <a:srgbClr val="274e75"/>
          </a:solidFill>
          <a:ln w="0">
            <a:noFill/>
          </a:ln>
        </p:spPr>
        <p:style>
          <a:lnRef idx="0"/>
          <a:fillRef idx="0"/>
          <a:effectRef idx="0"/>
          <a:fontRef idx="minor"/>
        </p:style>
      </p:sp>
      <p:sp>
        <p:nvSpPr>
          <p:cNvPr id="5074" name="CustomShape 4931"/>
          <p:cNvSpPr/>
          <p:nvPr/>
        </p:nvSpPr>
        <p:spPr>
          <a:xfrm>
            <a:off x="6489360" y="4439520"/>
            <a:ext cx="2520" cy="21600"/>
          </a:xfrm>
          <a:custGeom>
            <a:avLst/>
            <a:gdLst/>
            <a:ahLst/>
            <a:rect l="l" t="t" r="r" b="b"/>
            <a:pathLst>
              <a:path w="3048" h="22098">
                <a:moveTo>
                  <a:pt x="0" y="0"/>
                </a:moveTo>
                <a:lnTo>
                  <a:pt x="3048" y="22098"/>
                </a:lnTo>
              </a:path>
            </a:pathLst>
          </a:custGeom>
          <a:noFill/>
          <a:ln w="12954">
            <a:solidFill>
              <a:srgbClr val="4094aa"/>
            </a:solidFill>
            <a:round/>
          </a:ln>
        </p:spPr>
        <p:style>
          <a:lnRef idx="0"/>
          <a:fillRef idx="0"/>
          <a:effectRef idx="0"/>
          <a:fontRef idx="minor"/>
        </p:style>
      </p:sp>
      <p:sp>
        <p:nvSpPr>
          <p:cNvPr id="5075" name="CustomShape 4932"/>
          <p:cNvSpPr/>
          <p:nvPr/>
        </p:nvSpPr>
        <p:spPr>
          <a:xfrm>
            <a:off x="6492240" y="4461480"/>
            <a:ext cx="1080" cy="9720"/>
          </a:xfrm>
          <a:custGeom>
            <a:avLst/>
            <a:gdLst/>
            <a:ahLst/>
            <a:rect l="l" t="t" r="r" b="b"/>
            <a:pathLst>
              <a:path w="1524" h="9905">
                <a:moveTo>
                  <a:pt x="0" y="0"/>
                </a:moveTo>
                <a:lnTo>
                  <a:pt x="1524" y="9906"/>
                </a:lnTo>
              </a:path>
            </a:pathLst>
          </a:custGeom>
          <a:noFill/>
          <a:ln w="12954">
            <a:solidFill>
              <a:srgbClr val="3f94aa"/>
            </a:solidFill>
            <a:round/>
          </a:ln>
        </p:spPr>
        <p:style>
          <a:lnRef idx="0"/>
          <a:fillRef idx="0"/>
          <a:effectRef idx="0"/>
          <a:fontRef idx="minor"/>
        </p:style>
      </p:sp>
      <p:sp>
        <p:nvSpPr>
          <p:cNvPr id="5076" name="CustomShape 4933"/>
          <p:cNvSpPr/>
          <p:nvPr/>
        </p:nvSpPr>
        <p:spPr>
          <a:xfrm>
            <a:off x="6493680" y="4471560"/>
            <a:ext cx="5040" cy="17280"/>
          </a:xfrm>
          <a:custGeom>
            <a:avLst/>
            <a:gdLst/>
            <a:ahLst/>
            <a:rect l="l" t="t" r="r" b="b"/>
            <a:pathLst>
              <a:path w="5334" h="17525">
                <a:moveTo>
                  <a:pt x="0" y="0"/>
                </a:moveTo>
                <a:lnTo>
                  <a:pt x="2286" y="9144"/>
                </a:lnTo>
                <a:lnTo>
                  <a:pt x="5334" y="17526"/>
                </a:lnTo>
              </a:path>
            </a:pathLst>
          </a:custGeom>
          <a:noFill/>
          <a:ln w="12954">
            <a:solidFill>
              <a:srgbClr val="3e93a9"/>
            </a:solidFill>
            <a:round/>
          </a:ln>
        </p:spPr>
        <p:style>
          <a:lnRef idx="0"/>
          <a:fillRef idx="0"/>
          <a:effectRef idx="0"/>
          <a:fontRef idx="minor"/>
        </p:style>
      </p:sp>
      <p:sp>
        <p:nvSpPr>
          <p:cNvPr id="5077" name="CustomShape 4934"/>
          <p:cNvSpPr/>
          <p:nvPr/>
        </p:nvSpPr>
        <p:spPr>
          <a:xfrm>
            <a:off x="6499080" y="4488840"/>
            <a:ext cx="2520" cy="7200"/>
          </a:xfrm>
          <a:custGeom>
            <a:avLst/>
            <a:gdLst/>
            <a:ahLst/>
            <a:rect l="l" t="t" r="r" b="b"/>
            <a:pathLst>
              <a:path w="3048" h="7620">
                <a:moveTo>
                  <a:pt x="0" y="0"/>
                </a:moveTo>
                <a:lnTo>
                  <a:pt x="3048" y="7620"/>
                </a:lnTo>
              </a:path>
            </a:pathLst>
          </a:custGeom>
          <a:noFill/>
          <a:ln w="12954">
            <a:solidFill>
              <a:srgbClr val="3e92a8"/>
            </a:solidFill>
            <a:round/>
          </a:ln>
        </p:spPr>
        <p:style>
          <a:lnRef idx="0"/>
          <a:fillRef idx="0"/>
          <a:effectRef idx="0"/>
          <a:fontRef idx="minor"/>
        </p:style>
      </p:sp>
      <p:sp>
        <p:nvSpPr>
          <p:cNvPr id="5078" name="CustomShape 4935"/>
          <p:cNvSpPr/>
          <p:nvPr/>
        </p:nvSpPr>
        <p:spPr>
          <a:xfrm>
            <a:off x="6502320" y="4496400"/>
            <a:ext cx="3600" cy="7200"/>
          </a:xfrm>
          <a:custGeom>
            <a:avLst/>
            <a:gdLst/>
            <a:ahLst/>
            <a:rect l="l" t="t" r="r" b="b"/>
            <a:pathLst>
              <a:path w="3809" h="7620">
                <a:moveTo>
                  <a:pt x="0" y="0"/>
                </a:moveTo>
                <a:lnTo>
                  <a:pt x="3810" y="7620"/>
                </a:lnTo>
              </a:path>
            </a:pathLst>
          </a:custGeom>
          <a:noFill/>
          <a:ln w="12954">
            <a:solidFill>
              <a:srgbClr val="3d91a5"/>
            </a:solidFill>
            <a:round/>
          </a:ln>
        </p:spPr>
        <p:style>
          <a:lnRef idx="0"/>
          <a:fillRef idx="0"/>
          <a:effectRef idx="0"/>
          <a:fontRef idx="minor"/>
        </p:style>
      </p:sp>
      <p:sp>
        <p:nvSpPr>
          <p:cNvPr id="5079" name="CustomShape 4936"/>
          <p:cNvSpPr/>
          <p:nvPr/>
        </p:nvSpPr>
        <p:spPr>
          <a:xfrm>
            <a:off x="6505920" y="4504320"/>
            <a:ext cx="3600" cy="5760"/>
          </a:xfrm>
          <a:custGeom>
            <a:avLst/>
            <a:gdLst/>
            <a:ahLst/>
            <a:rect l="l" t="t" r="r" b="b"/>
            <a:pathLst>
              <a:path w="3809" h="6096">
                <a:moveTo>
                  <a:pt x="0" y="0"/>
                </a:moveTo>
                <a:lnTo>
                  <a:pt x="3810" y="6096"/>
                </a:lnTo>
              </a:path>
            </a:pathLst>
          </a:custGeom>
          <a:noFill/>
          <a:ln w="12954">
            <a:solidFill>
              <a:srgbClr val="3c90a3"/>
            </a:solidFill>
            <a:round/>
          </a:ln>
        </p:spPr>
        <p:style>
          <a:lnRef idx="0"/>
          <a:fillRef idx="0"/>
          <a:effectRef idx="0"/>
          <a:fontRef idx="minor"/>
        </p:style>
      </p:sp>
      <p:sp>
        <p:nvSpPr>
          <p:cNvPr id="5080" name="CustomShape 4937"/>
          <p:cNvSpPr/>
          <p:nvPr/>
        </p:nvSpPr>
        <p:spPr>
          <a:xfrm>
            <a:off x="6509880" y="4510440"/>
            <a:ext cx="4320" cy="5040"/>
          </a:xfrm>
          <a:custGeom>
            <a:avLst/>
            <a:gdLst/>
            <a:ahLst/>
            <a:rect l="l" t="t" r="r" b="b"/>
            <a:pathLst>
              <a:path w="4572" h="5334">
                <a:moveTo>
                  <a:pt x="0" y="0"/>
                </a:moveTo>
                <a:lnTo>
                  <a:pt x="4572" y="5334"/>
                </a:lnTo>
              </a:path>
            </a:pathLst>
          </a:custGeom>
          <a:noFill/>
          <a:ln w="12954">
            <a:solidFill>
              <a:srgbClr val="3b8ea1"/>
            </a:solidFill>
            <a:round/>
          </a:ln>
        </p:spPr>
        <p:style>
          <a:lnRef idx="0"/>
          <a:fillRef idx="0"/>
          <a:effectRef idx="0"/>
          <a:fontRef idx="minor"/>
        </p:style>
      </p:sp>
      <p:sp>
        <p:nvSpPr>
          <p:cNvPr id="5081" name="CustomShape 4938"/>
          <p:cNvSpPr/>
          <p:nvPr/>
        </p:nvSpPr>
        <p:spPr>
          <a:xfrm>
            <a:off x="6514200" y="4515480"/>
            <a:ext cx="4320" cy="5040"/>
          </a:xfrm>
          <a:custGeom>
            <a:avLst/>
            <a:gdLst/>
            <a:ahLst/>
            <a:rect l="l" t="t" r="r" b="b"/>
            <a:pathLst>
              <a:path w="4572" h="5334">
                <a:moveTo>
                  <a:pt x="0" y="0"/>
                </a:moveTo>
                <a:lnTo>
                  <a:pt x="4572" y="5334"/>
                </a:lnTo>
              </a:path>
            </a:pathLst>
          </a:custGeom>
          <a:noFill/>
          <a:ln w="12954">
            <a:solidFill>
              <a:srgbClr val="3a8a9f"/>
            </a:solidFill>
            <a:round/>
          </a:ln>
        </p:spPr>
        <p:style>
          <a:lnRef idx="0"/>
          <a:fillRef idx="0"/>
          <a:effectRef idx="0"/>
          <a:fontRef idx="minor"/>
        </p:style>
      </p:sp>
      <p:sp>
        <p:nvSpPr>
          <p:cNvPr id="5082" name="CustomShape 4939"/>
          <p:cNvSpPr/>
          <p:nvPr/>
        </p:nvSpPr>
        <p:spPr>
          <a:xfrm>
            <a:off x="6518880" y="4520880"/>
            <a:ext cx="5040" cy="3600"/>
          </a:xfrm>
          <a:custGeom>
            <a:avLst/>
            <a:gdLst/>
            <a:ahLst/>
            <a:rect l="l" t="t" r="r" b="b"/>
            <a:pathLst>
              <a:path w="5333" h="3810">
                <a:moveTo>
                  <a:pt x="0" y="0"/>
                </a:moveTo>
                <a:lnTo>
                  <a:pt x="5334" y="3810"/>
                </a:lnTo>
              </a:path>
            </a:pathLst>
          </a:custGeom>
          <a:noFill/>
          <a:ln w="12954">
            <a:solidFill>
              <a:srgbClr val="39869b"/>
            </a:solidFill>
            <a:round/>
          </a:ln>
        </p:spPr>
        <p:style>
          <a:lnRef idx="0"/>
          <a:fillRef idx="0"/>
          <a:effectRef idx="0"/>
          <a:fontRef idx="minor"/>
        </p:style>
      </p:sp>
      <p:sp>
        <p:nvSpPr>
          <p:cNvPr id="5083" name="CustomShape 4940"/>
          <p:cNvSpPr/>
          <p:nvPr/>
        </p:nvSpPr>
        <p:spPr>
          <a:xfrm>
            <a:off x="6524280" y="4524840"/>
            <a:ext cx="5760" cy="2520"/>
          </a:xfrm>
          <a:custGeom>
            <a:avLst/>
            <a:gdLst/>
            <a:ahLst/>
            <a:rect l="l" t="t" r="r" b="b"/>
            <a:pathLst>
              <a:path w="6096" h="3048">
                <a:moveTo>
                  <a:pt x="0" y="0"/>
                </a:moveTo>
                <a:lnTo>
                  <a:pt x="6096" y="3047"/>
                </a:lnTo>
              </a:path>
            </a:pathLst>
          </a:custGeom>
          <a:noFill/>
          <a:ln w="12954">
            <a:solidFill>
              <a:srgbClr val="388395"/>
            </a:solidFill>
            <a:round/>
          </a:ln>
        </p:spPr>
        <p:style>
          <a:lnRef idx="0"/>
          <a:fillRef idx="0"/>
          <a:effectRef idx="0"/>
          <a:fontRef idx="minor"/>
        </p:style>
      </p:sp>
      <p:sp>
        <p:nvSpPr>
          <p:cNvPr id="5084" name="CustomShape 4941"/>
          <p:cNvSpPr/>
          <p:nvPr/>
        </p:nvSpPr>
        <p:spPr>
          <a:xfrm>
            <a:off x="6530400" y="4527720"/>
            <a:ext cx="5760" cy="2520"/>
          </a:xfrm>
          <a:custGeom>
            <a:avLst/>
            <a:gdLst/>
            <a:ahLst/>
            <a:rect l="l" t="t" r="r" b="b"/>
            <a:pathLst>
              <a:path w="6096" h="3048">
                <a:moveTo>
                  <a:pt x="0" y="0"/>
                </a:moveTo>
                <a:lnTo>
                  <a:pt x="6096" y="3047"/>
                </a:lnTo>
              </a:path>
            </a:pathLst>
          </a:custGeom>
          <a:noFill/>
          <a:ln w="12954">
            <a:solidFill>
              <a:srgbClr val="357e91"/>
            </a:solidFill>
            <a:round/>
          </a:ln>
        </p:spPr>
        <p:style>
          <a:lnRef idx="0"/>
          <a:fillRef idx="0"/>
          <a:effectRef idx="0"/>
          <a:fontRef idx="minor"/>
        </p:style>
      </p:sp>
      <p:sp>
        <p:nvSpPr>
          <p:cNvPr id="5085" name="CustomShape 4942"/>
          <p:cNvSpPr/>
          <p:nvPr/>
        </p:nvSpPr>
        <p:spPr>
          <a:xfrm>
            <a:off x="6536520" y="4530960"/>
            <a:ext cx="6480" cy="1080"/>
          </a:xfrm>
          <a:custGeom>
            <a:avLst/>
            <a:gdLst/>
            <a:ahLst/>
            <a:rect l="l" t="t" r="r" b="b"/>
            <a:pathLst>
              <a:path w="6857" h="1524">
                <a:moveTo>
                  <a:pt x="0" y="0"/>
                </a:moveTo>
                <a:lnTo>
                  <a:pt x="6858" y="1523"/>
                </a:lnTo>
              </a:path>
            </a:pathLst>
          </a:custGeom>
          <a:noFill/>
          <a:ln w="12954">
            <a:solidFill>
              <a:srgbClr val="337a8c"/>
            </a:solidFill>
            <a:round/>
          </a:ln>
        </p:spPr>
        <p:style>
          <a:lnRef idx="0"/>
          <a:fillRef idx="0"/>
          <a:effectRef idx="0"/>
          <a:fontRef idx="minor"/>
        </p:style>
      </p:sp>
      <p:sp>
        <p:nvSpPr>
          <p:cNvPr id="5086" name="CustomShape 4943"/>
          <p:cNvSpPr/>
          <p:nvPr/>
        </p:nvSpPr>
        <p:spPr>
          <a:xfrm>
            <a:off x="6543360" y="4532400"/>
            <a:ext cx="6480" cy="1080"/>
          </a:xfrm>
          <a:custGeom>
            <a:avLst/>
            <a:gdLst/>
            <a:ahLst/>
            <a:rect l="l" t="t" r="r" b="b"/>
            <a:pathLst>
              <a:path w="6857" h="1524">
                <a:moveTo>
                  <a:pt x="0" y="0"/>
                </a:moveTo>
                <a:lnTo>
                  <a:pt x="6858" y="1523"/>
                </a:lnTo>
              </a:path>
            </a:pathLst>
          </a:custGeom>
          <a:noFill/>
          <a:ln w="12954">
            <a:solidFill>
              <a:srgbClr val="33798b"/>
            </a:solidFill>
            <a:round/>
          </a:ln>
        </p:spPr>
        <p:style>
          <a:lnRef idx="0"/>
          <a:fillRef idx="0"/>
          <a:effectRef idx="0"/>
          <a:fontRef idx="minor"/>
        </p:style>
      </p:sp>
      <p:sp>
        <p:nvSpPr>
          <p:cNvPr id="5087" name="CustomShape 4944"/>
          <p:cNvSpPr/>
          <p:nvPr/>
        </p:nvSpPr>
        <p:spPr>
          <a:xfrm>
            <a:off x="6550200" y="4533840"/>
            <a:ext cx="6480" cy="360"/>
          </a:xfrm>
          <a:custGeom>
            <a:avLst/>
            <a:gdLst/>
            <a:ahLst/>
            <a:rect l="l" t="t" r="r" b="b"/>
            <a:pathLst>
              <a:path w="6857" h="0">
                <a:moveTo>
                  <a:pt x="0" y="0"/>
                </a:moveTo>
                <a:lnTo>
                  <a:pt x="6858" y="0"/>
                </a:lnTo>
              </a:path>
            </a:pathLst>
          </a:custGeom>
          <a:noFill/>
          <a:ln w="12954">
            <a:solidFill>
              <a:srgbClr val="357d90"/>
            </a:solidFill>
            <a:round/>
          </a:ln>
        </p:spPr>
        <p:style>
          <a:lnRef idx="0"/>
          <a:fillRef idx="0"/>
          <a:effectRef idx="0"/>
          <a:fontRef idx="minor"/>
        </p:style>
      </p:sp>
      <p:sp>
        <p:nvSpPr>
          <p:cNvPr id="5088" name="CustomShape 4945"/>
          <p:cNvSpPr/>
          <p:nvPr/>
        </p:nvSpPr>
        <p:spPr>
          <a:xfrm>
            <a:off x="6557040" y="4533840"/>
            <a:ext cx="6480" cy="360"/>
          </a:xfrm>
          <a:custGeom>
            <a:avLst/>
            <a:gdLst/>
            <a:ahLst/>
            <a:rect l="l" t="t" r="r" b="b"/>
            <a:pathLst>
              <a:path w="6857" h="0">
                <a:moveTo>
                  <a:pt x="0" y="0"/>
                </a:moveTo>
                <a:lnTo>
                  <a:pt x="6858" y="0"/>
                </a:lnTo>
              </a:path>
            </a:pathLst>
          </a:custGeom>
          <a:noFill/>
          <a:ln w="12954">
            <a:solidFill>
              <a:srgbClr val="378293"/>
            </a:solidFill>
            <a:round/>
          </a:ln>
        </p:spPr>
        <p:style>
          <a:lnRef idx="0"/>
          <a:fillRef idx="0"/>
          <a:effectRef idx="0"/>
          <a:fontRef idx="minor"/>
        </p:style>
      </p:sp>
      <p:sp>
        <p:nvSpPr>
          <p:cNvPr id="5089" name="CustomShape 4946"/>
          <p:cNvSpPr/>
          <p:nvPr/>
        </p:nvSpPr>
        <p:spPr>
          <a:xfrm>
            <a:off x="6563880" y="4532400"/>
            <a:ext cx="5760" cy="1080"/>
          </a:xfrm>
          <a:custGeom>
            <a:avLst/>
            <a:gdLst/>
            <a:ahLst/>
            <a:rect l="l" t="t" r="r" b="b"/>
            <a:pathLst>
              <a:path w="6096" h="1524">
                <a:moveTo>
                  <a:pt x="0" y="1524"/>
                </a:moveTo>
                <a:lnTo>
                  <a:pt x="6096" y="0"/>
                </a:lnTo>
              </a:path>
            </a:pathLst>
          </a:custGeom>
          <a:noFill/>
          <a:ln w="12954">
            <a:solidFill>
              <a:srgbClr val="398597"/>
            </a:solidFill>
            <a:round/>
          </a:ln>
        </p:spPr>
        <p:style>
          <a:lnRef idx="0"/>
          <a:fillRef idx="0"/>
          <a:effectRef idx="0"/>
          <a:fontRef idx="minor"/>
        </p:style>
      </p:sp>
      <p:sp>
        <p:nvSpPr>
          <p:cNvPr id="5090" name="CustomShape 4947"/>
          <p:cNvSpPr/>
          <p:nvPr/>
        </p:nvSpPr>
        <p:spPr>
          <a:xfrm>
            <a:off x="6570000" y="4530960"/>
            <a:ext cx="5760" cy="1080"/>
          </a:xfrm>
          <a:custGeom>
            <a:avLst/>
            <a:gdLst/>
            <a:ahLst/>
            <a:rect l="l" t="t" r="r" b="b"/>
            <a:pathLst>
              <a:path w="6096" h="1524">
                <a:moveTo>
                  <a:pt x="0" y="1524"/>
                </a:moveTo>
                <a:lnTo>
                  <a:pt x="6096" y="0"/>
                </a:lnTo>
              </a:path>
            </a:pathLst>
          </a:custGeom>
          <a:noFill/>
          <a:ln w="12954">
            <a:solidFill>
              <a:srgbClr val="39889d"/>
            </a:solidFill>
            <a:round/>
          </a:ln>
        </p:spPr>
        <p:style>
          <a:lnRef idx="0"/>
          <a:fillRef idx="0"/>
          <a:effectRef idx="0"/>
          <a:fontRef idx="minor"/>
        </p:style>
      </p:sp>
      <p:sp>
        <p:nvSpPr>
          <p:cNvPr id="5091" name="CustomShape 4948"/>
          <p:cNvSpPr/>
          <p:nvPr/>
        </p:nvSpPr>
        <p:spPr>
          <a:xfrm>
            <a:off x="6576120" y="4528440"/>
            <a:ext cx="5040" cy="1800"/>
          </a:xfrm>
          <a:custGeom>
            <a:avLst/>
            <a:gdLst/>
            <a:ahLst/>
            <a:rect l="l" t="t" r="r" b="b"/>
            <a:pathLst>
              <a:path w="5333" h="2286">
                <a:moveTo>
                  <a:pt x="0" y="2286"/>
                </a:moveTo>
                <a:lnTo>
                  <a:pt x="5334" y="0"/>
                </a:lnTo>
              </a:path>
            </a:pathLst>
          </a:custGeom>
          <a:noFill/>
          <a:ln w="12954">
            <a:solidFill>
              <a:srgbClr val="3b8da0"/>
            </a:solidFill>
            <a:round/>
          </a:ln>
        </p:spPr>
        <p:style>
          <a:lnRef idx="0"/>
          <a:fillRef idx="0"/>
          <a:effectRef idx="0"/>
          <a:fontRef idx="minor"/>
        </p:style>
      </p:sp>
      <p:sp>
        <p:nvSpPr>
          <p:cNvPr id="5092" name="CustomShape 4949"/>
          <p:cNvSpPr/>
          <p:nvPr/>
        </p:nvSpPr>
        <p:spPr>
          <a:xfrm>
            <a:off x="6581520" y="4525560"/>
            <a:ext cx="5760" cy="2520"/>
          </a:xfrm>
          <a:custGeom>
            <a:avLst/>
            <a:gdLst/>
            <a:ahLst/>
            <a:rect l="l" t="t" r="r" b="b"/>
            <a:pathLst>
              <a:path w="6096" h="3048">
                <a:moveTo>
                  <a:pt x="0" y="3048"/>
                </a:moveTo>
                <a:lnTo>
                  <a:pt x="6096" y="0"/>
                </a:lnTo>
              </a:path>
            </a:pathLst>
          </a:custGeom>
          <a:noFill/>
          <a:ln w="12954">
            <a:solidFill>
              <a:srgbClr val="3d90a4"/>
            </a:solidFill>
            <a:round/>
          </a:ln>
        </p:spPr>
        <p:style>
          <a:lnRef idx="0"/>
          <a:fillRef idx="0"/>
          <a:effectRef idx="0"/>
          <a:fontRef idx="minor"/>
        </p:style>
      </p:sp>
      <p:sp>
        <p:nvSpPr>
          <p:cNvPr id="5093" name="CustomShape 4950"/>
          <p:cNvSpPr/>
          <p:nvPr/>
        </p:nvSpPr>
        <p:spPr>
          <a:xfrm>
            <a:off x="6587640" y="4521600"/>
            <a:ext cx="5040" cy="3600"/>
          </a:xfrm>
          <a:custGeom>
            <a:avLst/>
            <a:gdLst/>
            <a:ahLst/>
            <a:rect l="l" t="t" r="r" b="b"/>
            <a:pathLst>
              <a:path w="5333" h="3810">
                <a:moveTo>
                  <a:pt x="0" y="3810"/>
                </a:moveTo>
                <a:lnTo>
                  <a:pt x="5334" y="0"/>
                </a:lnTo>
              </a:path>
            </a:pathLst>
          </a:custGeom>
          <a:noFill/>
          <a:ln w="12954">
            <a:solidFill>
              <a:srgbClr val="3e93a9"/>
            </a:solidFill>
            <a:round/>
          </a:ln>
        </p:spPr>
        <p:style>
          <a:lnRef idx="0"/>
          <a:fillRef idx="0"/>
          <a:effectRef idx="0"/>
          <a:fontRef idx="minor"/>
        </p:style>
      </p:sp>
      <p:sp>
        <p:nvSpPr>
          <p:cNvPr id="5094" name="CustomShape 4951"/>
          <p:cNvSpPr/>
          <p:nvPr/>
        </p:nvSpPr>
        <p:spPr>
          <a:xfrm>
            <a:off x="6592680" y="4518000"/>
            <a:ext cx="5040" cy="3600"/>
          </a:xfrm>
          <a:custGeom>
            <a:avLst/>
            <a:gdLst/>
            <a:ahLst/>
            <a:rect l="l" t="t" r="r" b="b"/>
            <a:pathLst>
              <a:path w="5333" h="3810">
                <a:moveTo>
                  <a:pt x="0" y="3810"/>
                </a:moveTo>
                <a:lnTo>
                  <a:pt x="5334" y="0"/>
                </a:lnTo>
              </a:path>
            </a:pathLst>
          </a:custGeom>
          <a:noFill/>
          <a:ln w="12954">
            <a:solidFill>
              <a:srgbClr val="4096ac"/>
            </a:solidFill>
            <a:round/>
          </a:ln>
        </p:spPr>
        <p:style>
          <a:lnRef idx="0"/>
          <a:fillRef idx="0"/>
          <a:effectRef idx="0"/>
          <a:fontRef idx="minor"/>
        </p:style>
      </p:sp>
      <p:sp>
        <p:nvSpPr>
          <p:cNvPr id="5095" name="CustomShape 4952"/>
          <p:cNvSpPr/>
          <p:nvPr/>
        </p:nvSpPr>
        <p:spPr>
          <a:xfrm>
            <a:off x="6598080" y="4512600"/>
            <a:ext cx="5040" cy="5040"/>
          </a:xfrm>
          <a:custGeom>
            <a:avLst/>
            <a:gdLst/>
            <a:ahLst/>
            <a:rect l="l" t="t" r="r" b="b"/>
            <a:pathLst>
              <a:path w="5333" h="5334">
                <a:moveTo>
                  <a:pt x="0" y="5333"/>
                </a:moveTo>
                <a:lnTo>
                  <a:pt x="5334" y="0"/>
                </a:lnTo>
              </a:path>
            </a:pathLst>
          </a:custGeom>
          <a:noFill/>
          <a:ln w="12954">
            <a:solidFill>
              <a:srgbClr val="4198ae"/>
            </a:solidFill>
            <a:round/>
          </a:ln>
        </p:spPr>
        <p:style>
          <a:lnRef idx="0"/>
          <a:fillRef idx="0"/>
          <a:effectRef idx="0"/>
          <a:fontRef idx="minor"/>
        </p:style>
      </p:sp>
      <p:sp>
        <p:nvSpPr>
          <p:cNvPr id="5096" name="CustomShape 4953"/>
          <p:cNvSpPr/>
          <p:nvPr/>
        </p:nvSpPr>
        <p:spPr>
          <a:xfrm>
            <a:off x="6603480" y="4500360"/>
            <a:ext cx="9720" cy="11880"/>
          </a:xfrm>
          <a:custGeom>
            <a:avLst/>
            <a:gdLst/>
            <a:ahLst/>
            <a:rect l="l" t="t" r="r" b="b"/>
            <a:pathLst>
              <a:path w="9905" h="12191">
                <a:moveTo>
                  <a:pt x="0" y="12192"/>
                </a:moveTo>
                <a:lnTo>
                  <a:pt x="9905" y="0"/>
                </a:lnTo>
              </a:path>
            </a:pathLst>
          </a:custGeom>
          <a:noFill/>
          <a:ln w="12954">
            <a:solidFill>
              <a:srgbClr val="429cb1"/>
            </a:solidFill>
            <a:round/>
          </a:ln>
        </p:spPr>
        <p:style>
          <a:lnRef idx="0"/>
          <a:fillRef idx="0"/>
          <a:effectRef idx="0"/>
          <a:fontRef idx="minor"/>
        </p:style>
      </p:sp>
      <p:sp>
        <p:nvSpPr>
          <p:cNvPr id="5097" name="CustomShape 4954"/>
          <p:cNvSpPr/>
          <p:nvPr/>
        </p:nvSpPr>
        <p:spPr>
          <a:xfrm>
            <a:off x="6613560" y="4485240"/>
            <a:ext cx="9720" cy="14760"/>
          </a:xfrm>
          <a:custGeom>
            <a:avLst/>
            <a:gdLst/>
            <a:ahLst/>
            <a:rect l="l" t="t" r="r" b="b"/>
            <a:pathLst>
              <a:path w="9905" h="15239">
                <a:moveTo>
                  <a:pt x="0" y="15239"/>
                </a:moveTo>
                <a:lnTo>
                  <a:pt x="9905" y="0"/>
                </a:lnTo>
              </a:path>
            </a:pathLst>
          </a:custGeom>
          <a:noFill/>
          <a:ln w="12953">
            <a:solidFill>
              <a:srgbClr val="439eb5"/>
            </a:solidFill>
            <a:round/>
          </a:ln>
        </p:spPr>
        <p:style>
          <a:lnRef idx="0"/>
          <a:fillRef idx="0"/>
          <a:effectRef idx="0"/>
          <a:fontRef idx="minor"/>
        </p:style>
      </p:sp>
      <p:sp>
        <p:nvSpPr>
          <p:cNvPr id="5098" name="CustomShape 4955"/>
          <p:cNvSpPr/>
          <p:nvPr/>
        </p:nvSpPr>
        <p:spPr>
          <a:xfrm>
            <a:off x="6623280" y="4466880"/>
            <a:ext cx="9720" cy="18000"/>
          </a:xfrm>
          <a:custGeom>
            <a:avLst/>
            <a:gdLst/>
            <a:ahLst/>
            <a:rect l="l" t="t" r="r" b="b"/>
            <a:pathLst>
              <a:path w="9905" h="18287">
                <a:moveTo>
                  <a:pt x="0" y="18287"/>
                </a:moveTo>
                <a:lnTo>
                  <a:pt x="9905" y="0"/>
                </a:lnTo>
              </a:path>
            </a:pathLst>
          </a:custGeom>
          <a:noFill/>
          <a:ln w="12954">
            <a:solidFill>
              <a:srgbClr val="449fb6"/>
            </a:solidFill>
            <a:round/>
          </a:ln>
        </p:spPr>
        <p:style>
          <a:lnRef idx="0"/>
          <a:fillRef idx="0"/>
          <a:effectRef idx="0"/>
          <a:fontRef idx="minor"/>
        </p:style>
      </p:sp>
      <p:sp>
        <p:nvSpPr>
          <p:cNvPr id="5099" name="CustomShape 4956"/>
          <p:cNvSpPr/>
          <p:nvPr/>
        </p:nvSpPr>
        <p:spPr>
          <a:xfrm>
            <a:off x="6633360" y="4445640"/>
            <a:ext cx="8640" cy="20880"/>
          </a:xfrm>
          <a:custGeom>
            <a:avLst/>
            <a:gdLst/>
            <a:ahLst/>
            <a:rect l="l" t="t" r="r" b="b"/>
            <a:pathLst>
              <a:path w="9144" h="21336">
                <a:moveTo>
                  <a:pt x="0" y="21336"/>
                </a:moveTo>
                <a:lnTo>
                  <a:pt x="9143" y="0"/>
                </a:lnTo>
              </a:path>
            </a:pathLst>
          </a:custGeom>
          <a:noFill/>
          <a:ln w="12954">
            <a:solidFill>
              <a:srgbClr val="45a0b8"/>
            </a:solidFill>
            <a:round/>
          </a:ln>
        </p:spPr>
        <p:style>
          <a:lnRef idx="0"/>
          <a:fillRef idx="0"/>
          <a:effectRef idx="0"/>
          <a:fontRef idx="minor"/>
        </p:style>
      </p:sp>
      <p:sp>
        <p:nvSpPr>
          <p:cNvPr id="5100" name="CustomShape 4957"/>
          <p:cNvSpPr/>
          <p:nvPr/>
        </p:nvSpPr>
        <p:spPr>
          <a:xfrm>
            <a:off x="6630840" y="4430160"/>
            <a:ext cx="11160" cy="14760"/>
          </a:xfrm>
          <a:custGeom>
            <a:avLst/>
            <a:gdLst/>
            <a:ahLst/>
            <a:rect l="l" t="t" r="r" b="b"/>
            <a:pathLst>
              <a:path w="11429" h="15239">
                <a:moveTo>
                  <a:pt x="11429" y="15239"/>
                </a:moveTo>
                <a:lnTo>
                  <a:pt x="0" y="0"/>
                </a:lnTo>
              </a:path>
            </a:pathLst>
          </a:custGeom>
          <a:noFill/>
          <a:ln w="12954">
            <a:solidFill>
              <a:srgbClr val="439db2"/>
            </a:solidFill>
            <a:round/>
          </a:ln>
        </p:spPr>
        <p:style>
          <a:lnRef idx="0"/>
          <a:fillRef idx="0"/>
          <a:effectRef idx="0"/>
          <a:fontRef idx="minor"/>
        </p:style>
      </p:sp>
      <p:sp>
        <p:nvSpPr>
          <p:cNvPr id="5101" name="CustomShape 4958"/>
          <p:cNvSpPr/>
          <p:nvPr/>
        </p:nvSpPr>
        <p:spPr>
          <a:xfrm>
            <a:off x="6626520" y="4430160"/>
            <a:ext cx="4320" cy="10440"/>
          </a:xfrm>
          <a:custGeom>
            <a:avLst/>
            <a:gdLst/>
            <a:ahLst/>
            <a:rect l="l" t="t" r="r" b="b"/>
            <a:pathLst>
              <a:path w="4572" h="10667">
                <a:moveTo>
                  <a:pt x="4572" y="0"/>
                </a:moveTo>
                <a:lnTo>
                  <a:pt x="0" y="10668"/>
                </a:lnTo>
              </a:path>
            </a:pathLst>
          </a:custGeom>
          <a:noFill/>
          <a:ln w="12954">
            <a:solidFill>
              <a:srgbClr val="3d92a6"/>
            </a:solidFill>
            <a:round/>
          </a:ln>
        </p:spPr>
        <p:style>
          <a:lnRef idx="0"/>
          <a:fillRef idx="0"/>
          <a:effectRef idx="0"/>
          <a:fontRef idx="minor"/>
        </p:style>
      </p:sp>
      <p:sp>
        <p:nvSpPr>
          <p:cNvPr id="5102" name="CustomShape 4959"/>
          <p:cNvSpPr/>
          <p:nvPr/>
        </p:nvSpPr>
        <p:spPr>
          <a:xfrm>
            <a:off x="6621120" y="4440960"/>
            <a:ext cx="5040" cy="6480"/>
          </a:xfrm>
          <a:custGeom>
            <a:avLst/>
            <a:gdLst/>
            <a:ahLst/>
            <a:rect l="l" t="t" r="r" b="b"/>
            <a:pathLst>
              <a:path w="5333" h="6858">
                <a:moveTo>
                  <a:pt x="5333" y="0"/>
                </a:moveTo>
                <a:lnTo>
                  <a:pt x="0" y="6858"/>
                </a:lnTo>
              </a:path>
            </a:pathLst>
          </a:custGeom>
          <a:noFill/>
          <a:ln w="12954">
            <a:solidFill>
              <a:srgbClr val="3c8fa2"/>
            </a:solidFill>
            <a:round/>
          </a:ln>
        </p:spPr>
        <p:style>
          <a:lnRef idx="0"/>
          <a:fillRef idx="0"/>
          <a:effectRef idx="0"/>
          <a:fontRef idx="minor"/>
        </p:style>
      </p:sp>
      <p:sp>
        <p:nvSpPr>
          <p:cNvPr id="5103" name="CustomShape 4960"/>
          <p:cNvSpPr/>
          <p:nvPr/>
        </p:nvSpPr>
        <p:spPr>
          <a:xfrm>
            <a:off x="6618600" y="4447800"/>
            <a:ext cx="1800" cy="2520"/>
          </a:xfrm>
          <a:custGeom>
            <a:avLst/>
            <a:gdLst/>
            <a:ahLst/>
            <a:rect l="l" t="t" r="r" b="b"/>
            <a:pathLst>
              <a:path w="2285" h="3048">
                <a:moveTo>
                  <a:pt x="2285" y="0"/>
                </a:moveTo>
                <a:lnTo>
                  <a:pt x="0" y="3048"/>
                </a:lnTo>
              </a:path>
            </a:pathLst>
          </a:custGeom>
          <a:noFill/>
          <a:ln w="12954">
            <a:solidFill>
              <a:srgbClr val="3a8a9f"/>
            </a:solidFill>
            <a:round/>
          </a:ln>
        </p:spPr>
        <p:style>
          <a:lnRef idx="0"/>
          <a:fillRef idx="0"/>
          <a:effectRef idx="0"/>
          <a:fontRef idx="minor"/>
        </p:style>
      </p:sp>
      <p:sp>
        <p:nvSpPr>
          <p:cNvPr id="5104" name="CustomShape 4961"/>
          <p:cNvSpPr/>
          <p:nvPr/>
        </p:nvSpPr>
        <p:spPr>
          <a:xfrm>
            <a:off x="6615720" y="4450680"/>
            <a:ext cx="2520" cy="1080"/>
          </a:xfrm>
          <a:custGeom>
            <a:avLst/>
            <a:gdLst/>
            <a:ahLst/>
            <a:rect l="l" t="t" r="r" b="b"/>
            <a:pathLst>
              <a:path w="3048" h="1524">
                <a:moveTo>
                  <a:pt x="3048" y="0"/>
                </a:moveTo>
                <a:lnTo>
                  <a:pt x="0" y="1524"/>
                </a:lnTo>
              </a:path>
            </a:pathLst>
          </a:custGeom>
          <a:noFill/>
          <a:ln w="12954">
            <a:solidFill>
              <a:srgbClr val="398598"/>
            </a:solidFill>
            <a:round/>
          </a:ln>
        </p:spPr>
        <p:style>
          <a:lnRef idx="0"/>
          <a:fillRef idx="0"/>
          <a:effectRef idx="0"/>
          <a:fontRef idx="minor"/>
        </p:style>
      </p:sp>
      <p:sp>
        <p:nvSpPr>
          <p:cNvPr id="5105" name="CustomShape 4962"/>
          <p:cNvSpPr/>
          <p:nvPr/>
        </p:nvSpPr>
        <p:spPr>
          <a:xfrm>
            <a:off x="6613560" y="4452480"/>
            <a:ext cx="1800" cy="360"/>
          </a:xfrm>
          <a:custGeom>
            <a:avLst/>
            <a:gdLst/>
            <a:ahLst/>
            <a:rect l="l" t="t" r="r" b="b"/>
            <a:pathLst>
              <a:path w="2285" h="762">
                <a:moveTo>
                  <a:pt x="2285" y="0"/>
                </a:moveTo>
                <a:lnTo>
                  <a:pt x="0" y="762"/>
                </a:lnTo>
              </a:path>
            </a:pathLst>
          </a:custGeom>
          <a:noFill/>
          <a:ln w="12954">
            <a:solidFill>
              <a:srgbClr val="358092"/>
            </a:solidFill>
            <a:round/>
          </a:ln>
        </p:spPr>
        <p:style>
          <a:lnRef idx="0"/>
          <a:fillRef idx="0"/>
          <a:effectRef idx="0"/>
          <a:fontRef idx="minor"/>
        </p:style>
      </p:sp>
      <p:sp>
        <p:nvSpPr>
          <p:cNvPr id="5106" name="CustomShape 4963"/>
          <p:cNvSpPr/>
          <p:nvPr/>
        </p:nvSpPr>
        <p:spPr>
          <a:xfrm>
            <a:off x="6611040" y="4453200"/>
            <a:ext cx="1800" cy="360"/>
          </a:xfrm>
          <a:custGeom>
            <a:avLst/>
            <a:gdLst/>
            <a:ahLst/>
            <a:rect l="l" t="t" r="r" b="b"/>
            <a:pathLst>
              <a:path w="2285" h="762">
                <a:moveTo>
                  <a:pt x="2285" y="0"/>
                </a:moveTo>
                <a:lnTo>
                  <a:pt x="0" y="762"/>
                </a:lnTo>
              </a:path>
            </a:pathLst>
          </a:custGeom>
          <a:noFill/>
          <a:ln w="12954">
            <a:solidFill>
              <a:srgbClr val="337a8b"/>
            </a:solidFill>
            <a:round/>
          </a:ln>
        </p:spPr>
        <p:style>
          <a:lnRef idx="0"/>
          <a:fillRef idx="0"/>
          <a:effectRef idx="0"/>
          <a:fontRef idx="minor"/>
        </p:style>
      </p:sp>
      <p:sp>
        <p:nvSpPr>
          <p:cNvPr id="5107" name="CustomShape 4964"/>
          <p:cNvSpPr/>
          <p:nvPr/>
        </p:nvSpPr>
        <p:spPr>
          <a:xfrm>
            <a:off x="6608880" y="4453200"/>
            <a:ext cx="1800" cy="360"/>
          </a:xfrm>
          <a:custGeom>
            <a:avLst/>
            <a:gdLst/>
            <a:ahLst/>
            <a:rect l="l" t="t" r="r" b="b"/>
            <a:pathLst>
              <a:path w="2285" h="762">
                <a:moveTo>
                  <a:pt x="2285" y="762"/>
                </a:moveTo>
                <a:lnTo>
                  <a:pt x="0" y="0"/>
                </a:lnTo>
              </a:path>
            </a:pathLst>
          </a:custGeom>
          <a:noFill/>
          <a:ln w="12954">
            <a:solidFill>
              <a:srgbClr val="398597"/>
            </a:solidFill>
            <a:round/>
          </a:ln>
        </p:spPr>
        <p:style>
          <a:lnRef idx="0"/>
          <a:fillRef idx="0"/>
          <a:effectRef idx="0"/>
          <a:fontRef idx="minor"/>
        </p:style>
      </p:sp>
      <p:sp>
        <p:nvSpPr>
          <p:cNvPr id="5108" name="CustomShape 4965"/>
          <p:cNvSpPr/>
          <p:nvPr/>
        </p:nvSpPr>
        <p:spPr>
          <a:xfrm>
            <a:off x="6606720" y="4452480"/>
            <a:ext cx="1800" cy="360"/>
          </a:xfrm>
          <a:custGeom>
            <a:avLst/>
            <a:gdLst/>
            <a:ahLst/>
            <a:rect l="l" t="t" r="r" b="b"/>
            <a:pathLst>
              <a:path w="2285" h="762">
                <a:moveTo>
                  <a:pt x="2285" y="762"/>
                </a:moveTo>
                <a:lnTo>
                  <a:pt x="0" y="0"/>
                </a:lnTo>
              </a:path>
            </a:pathLst>
          </a:custGeom>
          <a:noFill/>
          <a:ln w="12954">
            <a:solidFill>
              <a:srgbClr val="3c8ea2"/>
            </a:solidFill>
            <a:round/>
          </a:ln>
        </p:spPr>
        <p:style>
          <a:lnRef idx="0"/>
          <a:fillRef idx="0"/>
          <a:effectRef idx="0"/>
          <a:fontRef idx="minor"/>
        </p:style>
      </p:sp>
      <p:sp>
        <p:nvSpPr>
          <p:cNvPr id="5109" name="CustomShape 4966"/>
          <p:cNvSpPr/>
          <p:nvPr/>
        </p:nvSpPr>
        <p:spPr>
          <a:xfrm>
            <a:off x="6602760" y="4448520"/>
            <a:ext cx="3600" cy="3600"/>
          </a:xfrm>
          <a:custGeom>
            <a:avLst/>
            <a:gdLst/>
            <a:ahLst/>
            <a:rect l="l" t="t" r="r" b="b"/>
            <a:pathLst>
              <a:path w="3809" h="3810">
                <a:moveTo>
                  <a:pt x="3809" y="3810"/>
                </a:moveTo>
                <a:lnTo>
                  <a:pt x="0" y="0"/>
                </a:lnTo>
              </a:path>
            </a:pathLst>
          </a:custGeom>
          <a:noFill/>
          <a:ln w="12954">
            <a:solidFill>
              <a:srgbClr val="4197ac"/>
            </a:solidFill>
            <a:round/>
          </a:ln>
        </p:spPr>
        <p:style>
          <a:lnRef idx="0"/>
          <a:fillRef idx="0"/>
          <a:effectRef idx="0"/>
          <a:fontRef idx="minor"/>
        </p:style>
      </p:sp>
      <p:sp>
        <p:nvSpPr>
          <p:cNvPr id="5110" name="CustomShape 4967"/>
          <p:cNvSpPr/>
          <p:nvPr/>
        </p:nvSpPr>
        <p:spPr>
          <a:xfrm>
            <a:off x="6600600" y="4446360"/>
            <a:ext cx="1800" cy="1800"/>
          </a:xfrm>
          <a:custGeom>
            <a:avLst/>
            <a:gdLst/>
            <a:ahLst/>
            <a:rect l="l" t="t" r="r" b="b"/>
            <a:pathLst>
              <a:path w="2285" h="2286">
                <a:moveTo>
                  <a:pt x="2285" y="2286"/>
                </a:moveTo>
                <a:lnTo>
                  <a:pt x="0" y="0"/>
                </a:lnTo>
              </a:path>
            </a:pathLst>
          </a:custGeom>
          <a:noFill/>
          <a:ln w="12954">
            <a:solidFill>
              <a:srgbClr val="439eb5"/>
            </a:solidFill>
            <a:round/>
          </a:ln>
        </p:spPr>
        <p:style>
          <a:lnRef idx="0"/>
          <a:fillRef idx="0"/>
          <a:effectRef idx="0"/>
          <a:fontRef idx="minor"/>
        </p:style>
      </p:sp>
      <p:sp>
        <p:nvSpPr>
          <p:cNvPr id="5111" name="CustomShape 4968"/>
          <p:cNvSpPr/>
          <p:nvPr/>
        </p:nvSpPr>
        <p:spPr>
          <a:xfrm>
            <a:off x="6598800" y="4442400"/>
            <a:ext cx="1080" cy="3600"/>
          </a:xfrm>
          <a:custGeom>
            <a:avLst/>
            <a:gdLst/>
            <a:ahLst/>
            <a:rect l="l" t="t" r="r" b="b"/>
            <a:pathLst>
              <a:path w="1524" h="3810">
                <a:moveTo>
                  <a:pt x="1524" y="3810"/>
                </a:moveTo>
                <a:lnTo>
                  <a:pt x="0" y="0"/>
                </a:lnTo>
              </a:path>
            </a:pathLst>
          </a:custGeom>
          <a:noFill/>
          <a:ln w="12954">
            <a:solidFill>
              <a:srgbClr val="45a0b8"/>
            </a:solidFill>
            <a:round/>
          </a:ln>
        </p:spPr>
        <p:style>
          <a:lnRef idx="0"/>
          <a:fillRef idx="0"/>
          <a:effectRef idx="0"/>
          <a:fontRef idx="minor"/>
        </p:style>
      </p:sp>
      <p:sp>
        <p:nvSpPr>
          <p:cNvPr id="5112" name="CustomShape 4969"/>
          <p:cNvSpPr/>
          <p:nvPr/>
        </p:nvSpPr>
        <p:spPr>
          <a:xfrm>
            <a:off x="6596640" y="4433400"/>
            <a:ext cx="1800" cy="8640"/>
          </a:xfrm>
          <a:custGeom>
            <a:avLst/>
            <a:gdLst/>
            <a:ahLst/>
            <a:rect l="l" t="t" r="r" b="b"/>
            <a:pathLst>
              <a:path w="2285" h="9144">
                <a:moveTo>
                  <a:pt x="2285" y="9143"/>
                </a:moveTo>
                <a:lnTo>
                  <a:pt x="0" y="0"/>
                </a:lnTo>
              </a:path>
            </a:pathLst>
          </a:custGeom>
          <a:noFill/>
          <a:ln w="12954">
            <a:solidFill>
              <a:srgbClr val="45a2b9"/>
            </a:solidFill>
            <a:round/>
          </a:ln>
        </p:spPr>
        <p:style>
          <a:lnRef idx="0"/>
          <a:fillRef idx="0"/>
          <a:effectRef idx="0"/>
          <a:fontRef idx="minor"/>
        </p:style>
      </p:sp>
      <p:sp>
        <p:nvSpPr>
          <p:cNvPr id="5113" name="CustomShape 4970"/>
          <p:cNvSpPr/>
          <p:nvPr/>
        </p:nvSpPr>
        <p:spPr>
          <a:xfrm>
            <a:off x="6591960" y="4052160"/>
            <a:ext cx="4320" cy="380520"/>
          </a:xfrm>
          <a:custGeom>
            <a:avLst/>
            <a:gdLst/>
            <a:ahLst/>
            <a:rect l="l" t="t" r="r" b="b"/>
            <a:pathLst>
              <a:path w="4572" h="381000">
                <a:moveTo>
                  <a:pt x="4572" y="381000"/>
                </a:moveTo>
                <a:lnTo>
                  <a:pt x="3048" y="363474"/>
                </a:lnTo>
                <a:lnTo>
                  <a:pt x="3048" y="330708"/>
                </a:lnTo>
                <a:lnTo>
                  <a:pt x="3048" y="103632"/>
                </a:lnTo>
                <a:lnTo>
                  <a:pt x="2286" y="60197"/>
                </a:lnTo>
                <a:lnTo>
                  <a:pt x="1524" y="25907"/>
                </a:lnTo>
                <a:lnTo>
                  <a:pt x="0" y="0"/>
                </a:lnTo>
              </a:path>
            </a:pathLst>
          </a:custGeom>
          <a:noFill/>
          <a:ln w="12954">
            <a:solidFill>
              <a:srgbClr val="46a3ba"/>
            </a:solidFill>
            <a:round/>
          </a:ln>
        </p:spPr>
        <p:style>
          <a:lnRef idx="0"/>
          <a:fillRef idx="0"/>
          <a:effectRef idx="0"/>
          <a:fontRef idx="minor"/>
        </p:style>
      </p:sp>
      <p:sp>
        <p:nvSpPr>
          <p:cNvPr id="5114" name="CustomShape 4971"/>
          <p:cNvSpPr/>
          <p:nvPr/>
        </p:nvSpPr>
        <p:spPr>
          <a:xfrm>
            <a:off x="6589800" y="4034880"/>
            <a:ext cx="1800" cy="17280"/>
          </a:xfrm>
          <a:custGeom>
            <a:avLst/>
            <a:gdLst/>
            <a:ahLst/>
            <a:rect l="l" t="t" r="r" b="b"/>
            <a:pathLst>
              <a:path w="2285" h="17525">
                <a:moveTo>
                  <a:pt x="2285" y="17525"/>
                </a:moveTo>
                <a:lnTo>
                  <a:pt x="0" y="0"/>
                </a:lnTo>
              </a:path>
            </a:pathLst>
          </a:custGeom>
          <a:noFill/>
          <a:ln w="12954">
            <a:solidFill>
              <a:srgbClr val="46a2ba"/>
            </a:solidFill>
            <a:round/>
          </a:ln>
        </p:spPr>
        <p:style>
          <a:lnRef idx="0"/>
          <a:fillRef idx="0"/>
          <a:effectRef idx="0"/>
          <a:fontRef idx="minor"/>
        </p:style>
      </p:sp>
      <p:sp>
        <p:nvSpPr>
          <p:cNvPr id="5115" name="CustomShape 4972"/>
          <p:cNvSpPr/>
          <p:nvPr/>
        </p:nvSpPr>
        <p:spPr>
          <a:xfrm>
            <a:off x="6586560" y="4024800"/>
            <a:ext cx="2520" cy="9720"/>
          </a:xfrm>
          <a:custGeom>
            <a:avLst/>
            <a:gdLst/>
            <a:ahLst/>
            <a:rect l="l" t="t" r="r" b="b"/>
            <a:pathLst>
              <a:path w="3048" h="9905">
                <a:moveTo>
                  <a:pt x="3048" y="9906"/>
                </a:moveTo>
                <a:lnTo>
                  <a:pt x="0" y="0"/>
                </a:lnTo>
              </a:path>
            </a:pathLst>
          </a:custGeom>
          <a:noFill/>
          <a:ln w="12954">
            <a:solidFill>
              <a:srgbClr val="45a2b9"/>
            </a:solidFill>
            <a:round/>
          </a:ln>
        </p:spPr>
        <p:style>
          <a:lnRef idx="0"/>
          <a:fillRef idx="0"/>
          <a:effectRef idx="0"/>
          <a:fontRef idx="minor"/>
        </p:style>
      </p:sp>
      <p:sp>
        <p:nvSpPr>
          <p:cNvPr id="5116" name="CustomShape 4973"/>
          <p:cNvSpPr/>
          <p:nvPr/>
        </p:nvSpPr>
        <p:spPr>
          <a:xfrm>
            <a:off x="6583680" y="4015080"/>
            <a:ext cx="2520" cy="9720"/>
          </a:xfrm>
          <a:custGeom>
            <a:avLst/>
            <a:gdLst/>
            <a:ahLst/>
            <a:rect l="l" t="t" r="r" b="b"/>
            <a:pathLst>
              <a:path w="3048" h="9905">
                <a:moveTo>
                  <a:pt x="3048" y="9906"/>
                </a:moveTo>
                <a:lnTo>
                  <a:pt x="0" y="0"/>
                </a:lnTo>
              </a:path>
            </a:pathLst>
          </a:custGeom>
          <a:noFill/>
          <a:ln w="12954">
            <a:solidFill>
              <a:srgbClr val="45a1b8"/>
            </a:solidFill>
            <a:round/>
          </a:ln>
        </p:spPr>
        <p:style>
          <a:lnRef idx="0"/>
          <a:fillRef idx="0"/>
          <a:effectRef idx="0"/>
          <a:fontRef idx="minor"/>
        </p:style>
      </p:sp>
      <p:sp>
        <p:nvSpPr>
          <p:cNvPr id="5117" name="CustomShape 4974"/>
          <p:cNvSpPr/>
          <p:nvPr/>
        </p:nvSpPr>
        <p:spPr>
          <a:xfrm>
            <a:off x="6579720" y="4005000"/>
            <a:ext cx="3600" cy="9720"/>
          </a:xfrm>
          <a:custGeom>
            <a:avLst/>
            <a:gdLst/>
            <a:ahLst/>
            <a:rect l="l" t="t" r="r" b="b"/>
            <a:pathLst>
              <a:path w="3809" h="9905">
                <a:moveTo>
                  <a:pt x="3809" y="9905"/>
                </a:moveTo>
                <a:lnTo>
                  <a:pt x="0" y="0"/>
                </a:lnTo>
              </a:path>
            </a:pathLst>
          </a:custGeom>
          <a:noFill/>
          <a:ln w="12953">
            <a:solidFill>
              <a:srgbClr val="45a0b8"/>
            </a:solidFill>
            <a:round/>
          </a:ln>
        </p:spPr>
        <p:style>
          <a:lnRef idx="0"/>
          <a:fillRef idx="0"/>
          <a:effectRef idx="0"/>
          <a:fontRef idx="minor"/>
        </p:style>
      </p:sp>
      <p:sp>
        <p:nvSpPr>
          <p:cNvPr id="5118" name="CustomShape 4975"/>
          <p:cNvSpPr/>
          <p:nvPr/>
        </p:nvSpPr>
        <p:spPr>
          <a:xfrm>
            <a:off x="6575400" y="3995280"/>
            <a:ext cx="4320" cy="9720"/>
          </a:xfrm>
          <a:custGeom>
            <a:avLst/>
            <a:gdLst/>
            <a:ahLst/>
            <a:rect l="l" t="t" r="r" b="b"/>
            <a:pathLst>
              <a:path w="4572" h="9905">
                <a:moveTo>
                  <a:pt x="4572" y="9905"/>
                </a:moveTo>
                <a:lnTo>
                  <a:pt x="0" y="0"/>
                </a:lnTo>
              </a:path>
            </a:pathLst>
          </a:custGeom>
          <a:noFill/>
          <a:ln w="12954">
            <a:solidFill>
              <a:srgbClr val="449fb7"/>
            </a:solidFill>
            <a:round/>
          </a:ln>
        </p:spPr>
        <p:style>
          <a:lnRef idx="0"/>
          <a:fillRef idx="0"/>
          <a:effectRef idx="0"/>
          <a:fontRef idx="minor"/>
        </p:style>
      </p:sp>
      <p:sp>
        <p:nvSpPr>
          <p:cNvPr id="5119" name="CustomShape 4976"/>
          <p:cNvSpPr/>
          <p:nvPr/>
        </p:nvSpPr>
        <p:spPr>
          <a:xfrm>
            <a:off x="6570720" y="3985200"/>
            <a:ext cx="4320" cy="9720"/>
          </a:xfrm>
          <a:custGeom>
            <a:avLst/>
            <a:gdLst/>
            <a:ahLst/>
            <a:rect l="l" t="t" r="r" b="b"/>
            <a:pathLst>
              <a:path w="4572" h="9905">
                <a:moveTo>
                  <a:pt x="4572" y="9906"/>
                </a:moveTo>
                <a:lnTo>
                  <a:pt x="0" y="0"/>
                </a:lnTo>
              </a:path>
            </a:pathLst>
          </a:custGeom>
          <a:noFill/>
          <a:ln w="12954">
            <a:solidFill>
              <a:srgbClr val="449fb6"/>
            </a:solidFill>
            <a:round/>
          </a:ln>
        </p:spPr>
        <p:style>
          <a:lnRef idx="0"/>
          <a:fillRef idx="0"/>
          <a:effectRef idx="0"/>
          <a:fontRef idx="minor"/>
        </p:style>
      </p:sp>
      <p:sp>
        <p:nvSpPr>
          <p:cNvPr id="5120" name="CustomShape 4977"/>
          <p:cNvSpPr/>
          <p:nvPr/>
        </p:nvSpPr>
        <p:spPr>
          <a:xfrm>
            <a:off x="6564600" y="3976200"/>
            <a:ext cx="5760" cy="8640"/>
          </a:xfrm>
          <a:custGeom>
            <a:avLst/>
            <a:gdLst/>
            <a:ahLst/>
            <a:rect l="l" t="t" r="r" b="b"/>
            <a:pathLst>
              <a:path w="6096" h="9144">
                <a:moveTo>
                  <a:pt x="6096" y="9143"/>
                </a:moveTo>
                <a:lnTo>
                  <a:pt x="0" y="0"/>
                </a:lnTo>
              </a:path>
            </a:pathLst>
          </a:custGeom>
          <a:noFill/>
          <a:ln w="12954">
            <a:solidFill>
              <a:srgbClr val="449eb5"/>
            </a:solidFill>
            <a:round/>
          </a:ln>
        </p:spPr>
        <p:style>
          <a:lnRef idx="0"/>
          <a:fillRef idx="0"/>
          <a:effectRef idx="0"/>
          <a:fontRef idx="minor"/>
        </p:style>
      </p:sp>
      <p:sp>
        <p:nvSpPr>
          <p:cNvPr id="5121" name="CustomShape 4978"/>
          <p:cNvSpPr/>
          <p:nvPr/>
        </p:nvSpPr>
        <p:spPr>
          <a:xfrm>
            <a:off x="6558480" y="3966840"/>
            <a:ext cx="5760" cy="8640"/>
          </a:xfrm>
          <a:custGeom>
            <a:avLst/>
            <a:gdLst/>
            <a:ahLst/>
            <a:rect l="l" t="t" r="r" b="b"/>
            <a:pathLst>
              <a:path w="6096" h="9144">
                <a:moveTo>
                  <a:pt x="6096" y="9143"/>
                </a:moveTo>
                <a:lnTo>
                  <a:pt x="0" y="0"/>
                </a:lnTo>
              </a:path>
            </a:pathLst>
          </a:custGeom>
          <a:noFill/>
          <a:ln w="12954">
            <a:solidFill>
              <a:srgbClr val="439db4"/>
            </a:solidFill>
            <a:round/>
          </a:ln>
        </p:spPr>
        <p:style>
          <a:lnRef idx="0"/>
          <a:fillRef idx="0"/>
          <a:effectRef idx="0"/>
          <a:fontRef idx="minor"/>
        </p:style>
      </p:sp>
      <p:sp>
        <p:nvSpPr>
          <p:cNvPr id="5122" name="CustomShape 4979"/>
          <p:cNvSpPr/>
          <p:nvPr/>
        </p:nvSpPr>
        <p:spPr>
          <a:xfrm>
            <a:off x="6551640" y="3957840"/>
            <a:ext cx="6480" cy="8640"/>
          </a:xfrm>
          <a:custGeom>
            <a:avLst/>
            <a:gdLst/>
            <a:ahLst/>
            <a:rect l="l" t="t" r="r" b="b"/>
            <a:pathLst>
              <a:path w="6857" h="9144">
                <a:moveTo>
                  <a:pt x="6857" y="9144"/>
                </a:moveTo>
                <a:lnTo>
                  <a:pt x="0" y="0"/>
                </a:lnTo>
              </a:path>
            </a:pathLst>
          </a:custGeom>
          <a:noFill/>
          <a:ln w="12953">
            <a:solidFill>
              <a:srgbClr val="439cb2"/>
            </a:solidFill>
            <a:round/>
          </a:ln>
        </p:spPr>
        <p:style>
          <a:lnRef idx="0"/>
          <a:fillRef idx="0"/>
          <a:effectRef idx="0"/>
          <a:fontRef idx="minor"/>
        </p:style>
      </p:sp>
      <p:sp>
        <p:nvSpPr>
          <p:cNvPr id="5123" name="CustomShape 4980"/>
          <p:cNvSpPr/>
          <p:nvPr/>
        </p:nvSpPr>
        <p:spPr>
          <a:xfrm>
            <a:off x="6544080" y="3949560"/>
            <a:ext cx="7200" cy="7920"/>
          </a:xfrm>
          <a:custGeom>
            <a:avLst/>
            <a:gdLst/>
            <a:ahLst/>
            <a:rect l="l" t="t" r="r" b="b"/>
            <a:pathLst>
              <a:path w="7620" h="8382">
                <a:moveTo>
                  <a:pt x="7620" y="8381"/>
                </a:moveTo>
                <a:lnTo>
                  <a:pt x="0" y="0"/>
                </a:lnTo>
              </a:path>
            </a:pathLst>
          </a:custGeom>
          <a:noFill/>
          <a:ln w="12953">
            <a:solidFill>
              <a:srgbClr val="4299af"/>
            </a:solidFill>
            <a:round/>
          </a:ln>
        </p:spPr>
        <p:style>
          <a:lnRef idx="0"/>
          <a:fillRef idx="0"/>
          <a:effectRef idx="0"/>
          <a:fontRef idx="minor"/>
        </p:style>
      </p:sp>
      <p:sp>
        <p:nvSpPr>
          <p:cNvPr id="5124" name="CustomShape 4981"/>
          <p:cNvSpPr/>
          <p:nvPr/>
        </p:nvSpPr>
        <p:spPr>
          <a:xfrm>
            <a:off x="6535800" y="3942720"/>
            <a:ext cx="7920" cy="6480"/>
          </a:xfrm>
          <a:custGeom>
            <a:avLst/>
            <a:gdLst/>
            <a:ahLst/>
            <a:rect l="l" t="t" r="r" b="b"/>
            <a:pathLst>
              <a:path w="8381" h="6858">
                <a:moveTo>
                  <a:pt x="8381" y="6858"/>
                </a:moveTo>
                <a:lnTo>
                  <a:pt x="0" y="0"/>
                </a:lnTo>
              </a:path>
            </a:pathLst>
          </a:custGeom>
          <a:noFill/>
          <a:ln w="12954">
            <a:solidFill>
              <a:srgbClr val="4196ac"/>
            </a:solidFill>
            <a:round/>
          </a:ln>
        </p:spPr>
        <p:style>
          <a:lnRef idx="0"/>
          <a:fillRef idx="0"/>
          <a:effectRef idx="0"/>
          <a:fontRef idx="minor"/>
        </p:style>
      </p:sp>
      <p:sp>
        <p:nvSpPr>
          <p:cNvPr id="5125" name="CustomShape 4982"/>
          <p:cNvSpPr/>
          <p:nvPr/>
        </p:nvSpPr>
        <p:spPr>
          <a:xfrm>
            <a:off x="6526440" y="3936600"/>
            <a:ext cx="8640" cy="5760"/>
          </a:xfrm>
          <a:custGeom>
            <a:avLst/>
            <a:gdLst/>
            <a:ahLst/>
            <a:rect l="l" t="t" r="r" b="b"/>
            <a:pathLst>
              <a:path w="9144" h="6096">
                <a:moveTo>
                  <a:pt x="9144" y="6095"/>
                </a:moveTo>
                <a:lnTo>
                  <a:pt x="0" y="0"/>
                </a:lnTo>
              </a:path>
            </a:pathLst>
          </a:custGeom>
          <a:noFill/>
          <a:ln w="12954">
            <a:solidFill>
              <a:srgbClr val="3e93a9"/>
            </a:solidFill>
            <a:round/>
          </a:ln>
        </p:spPr>
        <p:style>
          <a:lnRef idx="0"/>
          <a:fillRef idx="0"/>
          <a:effectRef idx="0"/>
          <a:fontRef idx="minor"/>
        </p:style>
      </p:sp>
      <p:sp>
        <p:nvSpPr>
          <p:cNvPr id="5126" name="CustomShape 4983"/>
          <p:cNvSpPr/>
          <p:nvPr/>
        </p:nvSpPr>
        <p:spPr>
          <a:xfrm>
            <a:off x="6516720" y="3931920"/>
            <a:ext cx="9720" cy="4320"/>
          </a:xfrm>
          <a:custGeom>
            <a:avLst/>
            <a:gdLst/>
            <a:ahLst/>
            <a:rect l="l" t="t" r="r" b="b"/>
            <a:pathLst>
              <a:path w="9905" h="4572">
                <a:moveTo>
                  <a:pt x="9905" y="4572"/>
                </a:moveTo>
                <a:lnTo>
                  <a:pt x="0" y="0"/>
                </a:lnTo>
              </a:path>
            </a:pathLst>
          </a:custGeom>
          <a:noFill/>
          <a:ln w="12954">
            <a:solidFill>
              <a:srgbClr val="3c90a4"/>
            </a:solidFill>
            <a:round/>
          </a:ln>
        </p:spPr>
        <p:style>
          <a:lnRef idx="0"/>
          <a:fillRef idx="0"/>
          <a:effectRef idx="0"/>
          <a:fontRef idx="minor"/>
        </p:style>
      </p:sp>
      <p:sp>
        <p:nvSpPr>
          <p:cNvPr id="5127" name="CustomShape 4984"/>
          <p:cNvSpPr/>
          <p:nvPr/>
        </p:nvSpPr>
        <p:spPr>
          <a:xfrm>
            <a:off x="6506640" y="3927960"/>
            <a:ext cx="9720" cy="3600"/>
          </a:xfrm>
          <a:custGeom>
            <a:avLst/>
            <a:gdLst/>
            <a:ahLst/>
            <a:rect l="l" t="t" r="r" b="b"/>
            <a:pathLst>
              <a:path w="9905" h="3810">
                <a:moveTo>
                  <a:pt x="9905" y="3810"/>
                </a:moveTo>
                <a:lnTo>
                  <a:pt x="0" y="0"/>
                </a:lnTo>
              </a:path>
            </a:pathLst>
          </a:custGeom>
          <a:noFill/>
          <a:ln w="12954">
            <a:solidFill>
              <a:srgbClr val="3b8b9f"/>
            </a:solidFill>
            <a:round/>
          </a:ln>
        </p:spPr>
        <p:style>
          <a:lnRef idx="0"/>
          <a:fillRef idx="0"/>
          <a:effectRef idx="0"/>
          <a:fontRef idx="minor"/>
        </p:style>
      </p:sp>
      <p:sp>
        <p:nvSpPr>
          <p:cNvPr id="5128" name="CustomShape 4985"/>
          <p:cNvSpPr/>
          <p:nvPr/>
        </p:nvSpPr>
        <p:spPr>
          <a:xfrm>
            <a:off x="6495120" y="3925080"/>
            <a:ext cx="11160" cy="2520"/>
          </a:xfrm>
          <a:custGeom>
            <a:avLst/>
            <a:gdLst/>
            <a:ahLst/>
            <a:rect l="l" t="t" r="r" b="b"/>
            <a:pathLst>
              <a:path w="11429" h="3048">
                <a:moveTo>
                  <a:pt x="11429" y="3048"/>
                </a:moveTo>
                <a:lnTo>
                  <a:pt x="0" y="0"/>
                </a:lnTo>
              </a:path>
            </a:pathLst>
          </a:custGeom>
          <a:noFill/>
          <a:ln w="12954">
            <a:solidFill>
              <a:srgbClr val="3a879c"/>
            </a:solidFill>
            <a:round/>
          </a:ln>
        </p:spPr>
        <p:style>
          <a:lnRef idx="0"/>
          <a:fillRef idx="0"/>
          <a:effectRef idx="0"/>
          <a:fontRef idx="minor"/>
        </p:style>
      </p:sp>
      <p:sp>
        <p:nvSpPr>
          <p:cNvPr id="5129" name="CustomShape 4986"/>
          <p:cNvSpPr/>
          <p:nvPr/>
        </p:nvSpPr>
        <p:spPr>
          <a:xfrm>
            <a:off x="6483960" y="3923640"/>
            <a:ext cx="11160" cy="1080"/>
          </a:xfrm>
          <a:custGeom>
            <a:avLst/>
            <a:gdLst/>
            <a:ahLst/>
            <a:rect l="l" t="t" r="r" b="b"/>
            <a:pathLst>
              <a:path w="11429" h="1524">
                <a:moveTo>
                  <a:pt x="11429" y="1524"/>
                </a:moveTo>
                <a:lnTo>
                  <a:pt x="0" y="0"/>
                </a:lnTo>
              </a:path>
            </a:pathLst>
          </a:custGeom>
          <a:noFill/>
          <a:ln w="12954">
            <a:solidFill>
              <a:srgbClr val="398597"/>
            </a:solidFill>
            <a:round/>
          </a:ln>
        </p:spPr>
        <p:style>
          <a:lnRef idx="0"/>
          <a:fillRef idx="0"/>
          <a:effectRef idx="0"/>
          <a:fontRef idx="minor"/>
        </p:style>
      </p:sp>
      <p:sp>
        <p:nvSpPr>
          <p:cNvPr id="5130" name="CustomShape 4987"/>
          <p:cNvSpPr/>
          <p:nvPr/>
        </p:nvSpPr>
        <p:spPr>
          <a:xfrm>
            <a:off x="6471720" y="3922920"/>
            <a:ext cx="11880" cy="360"/>
          </a:xfrm>
          <a:custGeom>
            <a:avLst/>
            <a:gdLst/>
            <a:ahLst/>
            <a:rect l="l" t="t" r="r" b="b"/>
            <a:pathLst>
              <a:path w="12191" h="762">
                <a:moveTo>
                  <a:pt x="12191" y="762"/>
                </a:moveTo>
                <a:lnTo>
                  <a:pt x="0" y="0"/>
                </a:lnTo>
              </a:path>
            </a:pathLst>
          </a:custGeom>
          <a:noFill/>
          <a:ln w="12953">
            <a:solidFill>
              <a:srgbClr val="378193"/>
            </a:solidFill>
            <a:round/>
          </a:ln>
        </p:spPr>
        <p:style>
          <a:lnRef idx="0"/>
          <a:fillRef idx="0"/>
          <a:effectRef idx="0"/>
          <a:fontRef idx="minor"/>
        </p:style>
      </p:sp>
      <p:sp>
        <p:nvSpPr>
          <p:cNvPr id="5131" name="CustomShape 4988"/>
          <p:cNvSpPr/>
          <p:nvPr/>
        </p:nvSpPr>
        <p:spPr>
          <a:xfrm>
            <a:off x="6460920" y="3922920"/>
            <a:ext cx="10440" cy="360"/>
          </a:xfrm>
          <a:custGeom>
            <a:avLst/>
            <a:gdLst/>
            <a:ahLst/>
            <a:rect l="l" t="t" r="r" b="b"/>
            <a:pathLst>
              <a:path w="10667" h="762">
                <a:moveTo>
                  <a:pt x="10667" y="0"/>
                </a:moveTo>
                <a:lnTo>
                  <a:pt x="0" y="762"/>
                </a:lnTo>
              </a:path>
            </a:pathLst>
          </a:custGeom>
          <a:noFill/>
          <a:ln w="12954">
            <a:solidFill>
              <a:srgbClr val="357e91"/>
            </a:solidFill>
            <a:round/>
          </a:ln>
        </p:spPr>
        <p:style>
          <a:lnRef idx="0"/>
          <a:fillRef idx="0"/>
          <a:effectRef idx="0"/>
          <a:fontRef idx="minor"/>
        </p:style>
      </p:sp>
      <p:sp>
        <p:nvSpPr>
          <p:cNvPr id="5132" name="CustomShape 4989"/>
          <p:cNvSpPr/>
          <p:nvPr/>
        </p:nvSpPr>
        <p:spPr>
          <a:xfrm>
            <a:off x="6451200" y="3923640"/>
            <a:ext cx="9720" cy="360"/>
          </a:xfrm>
          <a:custGeom>
            <a:avLst/>
            <a:gdLst/>
            <a:ahLst/>
            <a:rect l="l" t="t" r="r" b="b"/>
            <a:pathLst>
              <a:path w="9905" h="762">
                <a:moveTo>
                  <a:pt x="9905" y="0"/>
                </a:moveTo>
                <a:lnTo>
                  <a:pt x="0" y="762"/>
                </a:lnTo>
              </a:path>
            </a:pathLst>
          </a:custGeom>
          <a:noFill/>
          <a:ln w="12953">
            <a:solidFill>
              <a:srgbClr val="347b8e"/>
            </a:solidFill>
            <a:round/>
          </a:ln>
        </p:spPr>
        <p:style>
          <a:lnRef idx="0"/>
          <a:fillRef idx="0"/>
          <a:effectRef idx="0"/>
          <a:fontRef idx="minor"/>
        </p:style>
      </p:sp>
      <p:sp>
        <p:nvSpPr>
          <p:cNvPr id="5133" name="CustomShape 4990"/>
          <p:cNvSpPr/>
          <p:nvPr/>
        </p:nvSpPr>
        <p:spPr>
          <a:xfrm>
            <a:off x="6430680" y="3924360"/>
            <a:ext cx="20160" cy="3600"/>
          </a:xfrm>
          <a:custGeom>
            <a:avLst/>
            <a:gdLst/>
            <a:ahLst/>
            <a:rect l="l" t="t" r="r" b="b"/>
            <a:pathLst>
              <a:path w="20574" h="3810">
                <a:moveTo>
                  <a:pt x="20574" y="0"/>
                </a:moveTo>
                <a:lnTo>
                  <a:pt x="10668" y="1524"/>
                </a:lnTo>
                <a:lnTo>
                  <a:pt x="0" y="3810"/>
                </a:lnTo>
              </a:path>
            </a:pathLst>
          </a:custGeom>
          <a:noFill/>
          <a:ln w="12954">
            <a:solidFill>
              <a:srgbClr val="33798a"/>
            </a:solidFill>
            <a:round/>
          </a:ln>
        </p:spPr>
        <p:style>
          <a:lnRef idx="0"/>
          <a:fillRef idx="0"/>
          <a:effectRef idx="0"/>
          <a:fontRef idx="minor"/>
        </p:style>
      </p:sp>
      <p:sp>
        <p:nvSpPr>
          <p:cNvPr id="5134" name="CustomShape 4991"/>
          <p:cNvSpPr/>
          <p:nvPr/>
        </p:nvSpPr>
        <p:spPr>
          <a:xfrm>
            <a:off x="6420600" y="3927960"/>
            <a:ext cx="9720" cy="2520"/>
          </a:xfrm>
          <a:custGeom>
            <a:avLst/>
            <a:gdLst/>
            <a:ahLst/>
            <a:rect l="l" t="t" r="r" b="b"/>
            <a:pathLst>
              <a:path w="9905" h="3048">
                <a:moveTo>
                  <a:pt x="9905" y="0"/>
                </a:moveTo>
                <a:lnTo>
                  <a:pt x="0" y="3048"/>
                </a:lnTo>
              </a:path>
            </a:pathLst>
          </a:custGeom>
          <a:noFill/>
          <a:ln w="12954">
            <a:solidFill>
              <a:srgbClr val="347b8e"/>
            </a:solidFill>
            <a:round/>
          </a:ln>
        </p:spPr>
        <p:style>
          <a:lnRef idx="0"/>
          <a:fillRef idx="0"/>
          <a:effectRef idx="0"/>
          <a:fontRef idx="minor"/>
        </p:style>
      </p:sp>
      <p:sp>
        <p:nvSpPr>
          <p:cNvPr id="5135" name="CustomShape 4992"/>
          <p:cNvSpPr/>
          <p:nvPr/>
        </p:nvSpPr>
        <p:spPr>
          <a:xfrm>
            <a:off x="6410880" y="3931200"/>
            <a:ext cx="9720" cy="3600"/>
          </a:xfrm>
          <a:custGeom>
            <a:avLst/>
            <a:gdLst/>
            <a:ahLst/>
            <a:rect l="l" t="t" r="r" b="b"/>
            <a:pathLst>
              <a:path w="9905" h="3810">
                <a:moveTo>
                  <a:pt x="9905" y="0"/>
                </a:moveTo>
                <a:lnTo>
                  <a:pt x="0" y="3810"/>
                </a:lnTo>
              </a:path>
            </a:pathLst>
          </a:custGeom>
          <a:noFill/>
          <a:ln w="12953">
            <a:solidFill>
              <a:srgbClr val="357d90"/>
            </a:solidFill>
            <a:round/>
          </a:ln>
        </p:spPr>
        <p:style>
          <a:lnRef idx="0"/>
          <a:fillRef idx="0"/>
          <a:effectRef idx="0"/>
          <a:fontRef idx="minor"/>
        </p:style>
      </p:sp>
      <p:sp>
        <p:nvSpPr>
          <p:cNvPr id="5136" name="CustomShape 4993"/>
          <p:cNvSpPr/>
          <p:nvPr/>
        </p:nvSpPr>
        <p:spPr>
          <a:xfrm>
            <a:off x="6400800" y="3934800"/>
            <a:ext cx="9720" cy="4320"/>
          </a:xfrm>
          <a:custGeom>
            <a:avLst/>
            <a:gdLst/>
            <a:ahLst/>
            <a:rect l="l" t="t" r="r" b="b"/>
            <a:pathLst>
              <a:path w="9905" h="4572">
                <a:moveTo>
                  <a:pt x="9905" y="0"/>
                </a:moveTo>
                <a:lnTo>
                  <a:pt x="0" y="4572"/>
                </a:lnTo>
              </a:path>
            </a:pathLst>
          </a:custGeom>
          <a:noFill/>
          <a:ln w="12954">
            <a:solidFill>
              <a:srgbClr val="368092"/>
            </a:solidFill>
            <a:round/>
          </a:ln>
        </p:spPr>
        <p:style>
          <a:lnRef idx="0"/>
          <a:fillRef idx="0"/>
          <a:effectRef idx="0"/>
          <a:fontRef idx="minor"/>
        </p:style>
      </p:sp>
      <p:sp>
        <p:nvSpPr>
          <p:cNvPr id="5137" name="CustomShape 4994"/>
          <p:cNvSpPr/>
          <p:nvPr/>
        </p:nvSpPr>
        <p:spPr>
          <a:xfrm>
            <a:off x="6391800" y="3939480"/>
            <a:ext cx="8640" cy="5040"/>
          </a:xfrm>
          <a:custGeom>
            <a:avLst/>
            <a:gdLst/>
            <a:ahLst/>
            <a:rect l="l" t="t" r="r" b="b"/>
            <a:pathLst>
              <a:path w="9144" h="5334">
                <a:moveTo>
                  <a:pt x="9144" y="0"/>
                </a:moveTo>
                <a:lnTo>
                  <a:pt x="0" y="5334"/>
                </a:lnTo>
              </a:path>
            </a:pathLst>
          </a:custGeom>
          <a:noFill/>
          <a:ln w="12954">
            <a:solidFill>
              <a:srgbClr val="388294"/>
            </a:solidFill>
            <a:round/>
          </a:ln>
        </p:spPr>
        <p:style>
          <a:lnRef idx="0"/>
          <a:fillRef idx="0"/>
          <a:effectRef idx="0"/>
          <a:fontRef idx="minor"/>
        </p:style>
      </p:sp>
      <p:sp>
        <p:nvSpPr>
          <p:cNvPr id="5138" name="CustomShape 4995"/>
          <p:cNvSpPr/>
          <p:nvPr/>
        </p:nvSpPr>
        <p:spPr>
          <a:xfrm>
            <a:off x="6381720" y="3944880"/>
            <a:ext cx="9720" cy="5760"/>
          </a:xfrm>
          <a:custGeom>
            <a:avLst/>
            <a:gdLst/>
            <a:ahLst/>
            <a:rect l="l" t="t" r="r" b="b"/>
            <a:pathLst>
              <a:path w="9905" h="6096">
                <a:moveTo>
                  <a:pt x="9905" y="0"/>
                </a:moveTo>
                <a:lnTo>
                  <a:pt x="0" y="6096"/>
                </a:lnTo>
              </a:path>
            </a:pathLst>
          </a:custGeom>
          <a:noFill/>
          <a:ln w="12954">
            <a:solidFill>
              <a:srgbClr val="388496"/>
            </a:solidFill>
            <a:round/>
          </a:ln>
        </p:spPr>
        <p:style>
          <a:lnRef idx="0"/>
          <a:fillRef idx="0"/>
          <a:effectRef idx="0"/>
          <a:fontRef idx="minor"/>
        </p:style>
      </p:sp>
      <p:sp>
        <p:nvSpPr>
          <p:cNvPr id="5139" name="CustomShape 4996"/>
          <p:cNvSpPr/>
          <p:nvPr/>
        </p:nvSpPr>
        <p:spPr>
          <a:xfrm>
            <a:off x="6373440" y="3951000"/>
            <a:ext cx="7920" cy="5760"/>
          </a:xfrm>
          <a:custGeom>
            <a:avLst/>
            <a:gdLst/>
            <a:ahLst/>
            <a:rect l="l" t="t" r="r" b="b"/>
            <a:pathLst>
              <a:path w="8382" h="6096">
                <a:moveTo>
                  <a:pt x="8382" y="0"/>
                </a:moveTo>
                <a:lnTo>
                  <a:pt x="0" y="6096"/>
                </a:lnTo>
              </a:path>
            </a:pathLst>
          </a:custGeom>
          <a:noFill/>
          <a:ln w="12953">
            <a:solidFill>
              <a:srgbClr val="398599"/>
            </a:solidFill>
            <a:round/>
          </a:ln>
        </p:spPr>
        <p:style>
          <a:lnRef idx="0"/>
          <a:fillRef idx="0"/>
          <a:effectRef idx="0"/>
          <a:fontRef idx="minor"/>
        </p:style>
      </p:sp>
      <p:sp>
        <p:nvSpPr>
          <p:cNvPr id="5140" name="CustomShape 4997"/>
          <p:cNvSpPr/>
          <p:nvPr/>
        </p:nvSpPr>
        <p:spPr>
          <a:xfrm>
            <a:off x="6365160" y="3957120"/>
            <a:ext cx="7920" cy="6480"/>
          </a:xfrm>
          <a:custGeom>
            <a:avLst/>
            <a:gdLst/>
            <a:ahLst/>
            <a:rect l="l" t="t" r="r" b="b"/>
            <a:pathLst>
              <a:path w="8382" h="6858">
                <a:moveTo>
                  <a:pt x="8382" y="0"/>
                </a:moveTo>
                <a:lnTo>
                  <a:pt x="0" y="6858"/>
                </a:lnTo>
              </a:path>
            </a:pathLst>
          </a:custGeom>
          <a:noFill/>
          <a:ln w="12954">
            <a:solidFill>
              <a:srgbClr val="3a879c"/>
            </a:solidFill>
            <a:round/>
          </a:ln>
        </p:spPr>
        <p:style>
          <a:lnRef idx="0"/>
          <a:fillRef idx="0"/>
          <a:effectRef idx="0"/>
          <a:fontRef idx="minor"/>
        </p:style>
      </p:sp>
      <p:sp>
        <p:nvSpPr>
          <p:cNvPr id="5141" name="CustomShape 4998"/>
          <p:cNvSpPr/>
          <p:nvPr/>
        </p:nvSpPr>
        <p:spPr>
          <a:xfrm>
            <a:off x="6356520" y="3963960"/>
            <a:ext cx="7920" cy="7200"/>
          </a:xfrm>
          <a:custGeom>
            <a:avLst/>
            <a:gdLst/>
            <a:ahLst/>
            <a:rect l="l" t="t" r="r" b="b"/>
            <a:pathLst>
              <a:path w="8382" h="7620">
                <a:moveTo>
                  <a:pt x="8382" y="0"/>
                </a:moveTo>
                <a:lnTo>
                  <a:pt x="0" y="7620"/>
                </a:lnTo>
              </a:path>
            </a:pathLst>
          </a:custGeom>
          <a:noFill/>
          <a:ln w="12953">
            <a:solidFill>
              <a:srgbClr val="3a899e"/>
            </a:solidFill>
            <a:round/>
          </a:ln>
        </p:spPr>
        <p:style>
          <a:lnRef idx="0"/>
          <a:fillRef idx="0"/>
          <a:effectRef idx="0"/>
          <a:fontRef idx="minor"/>
        </p:style>
      </p:sp>
      <p:sp>
        <p:nvSpPr>
          <p:cNvPr id="5142" name="CustomShape 4999"/>
          <p:cNvSpPr/>
          <p:nvPr/>
        </p:nvSpPr>
        <p:spPr>
          <a:xfrm>
            <a:off x="6349680" y="3971520"/>
            <a:ext cx="6480" cy="7920"/>
          </a:xfrm>
          <a:custGeom>
            <a:avLst/>
            <a:gdLst/>
            <a:ahLst/>
            <a:rect l="l" t="t" r="r" b="b"/>
            <a:pathLst>
              <a:path w="6858" h="8382">
                <a:moveTo>
                  <a:pt x="6858" y="0"/>
                </a:moveTo>
                <a:lnTo>
                  <a:pt x="0" y="8382"/>
                </a:lnTo>
              </a:path>
            </a:pathLst>
          </a:custGeom>
          <a:noFill/>
          <a:ln w="12954">
            <a:solidFill>
              <a:srgbClr val="3b8b9f"/>
            </a:solidFill>
            <a:round/>
          </a:ln>
        </p:spPr>
        <p:style>
          <a:lnRef idx="0"/>
          <a:fillRef idx="0"/>
          <a:effectRef idx="0"/>
          <a:fontRef idx="minor"/>
        </p:style>
      </p:sp>
      <p:sp>
        <p:nvSpPr>
          <p:cNvPr id="5143" name="CustomShape 5000"/>
          <p:cNvSpPr/>
          <p:nvPr/>
        </p:nvSpPr>
        <p:spPr>
          <a:xfrm>
            <a:off x="6342840" y="3979800"/>
            <a:ext cx="6480" cy="7920"/>
          </a:xfrm>
          <a:custGeom>
            <a:avLst/>
            <a:gdLst/>
            <a:ahLst/>
            <a:rect l="l" t="t" r="r" b="b"/>
            <a:pathLst>
              <a:path w="6858" h="8382">
                <a:moveTo>
                  <a:pt x="6858" y="0"/>
                </a:moveTo>
                <a:lnTo>
                  <a:pt x="0" y="8382"/>
                </a:lnTo>
              </a:path>
            </a:pathLst>
          </a:custGeom>
          <a:noFill/>
          <a:ln w="12954">
            <a:solidFill>
              <a:srgbClr val="3b8ea1"/>
            </a:solidFill>
            <a:round/>
          </a:ln>
        </p:spPr>
        <p:style>
          <a:lnRef idx="0"/>
          <a:fillRef idx="0"/>
          <a:effectRef idx="0"/>
          <a:fontRef idx="minor"/>
        </p:style>
      </p:sp>
      <p:sp>
        <p:nvSpPr>
          <p:cNvPr id="5144" name="CustomShape 5001"/>
          <p:cNvSpPr/>
          <p:nvPr/>
        </p:nvSpPr>
        <p:spPr>
          <a:xfrm>
            <a:off x="6336720" y="3988440"/>
            <a:ext cx="5760" cy="8640"/>
          </a:xfrm>
          <a:custGeom>
            <a:avLst/>
            <a:gdLst/>
            <a:ahLst/>
            <a:rect l="l" t="t" r="r" b="b"/>
            <a:pathLst>
              <a:path w="6096" h="9144">
                <a:moveTo>
                  <a:pt x="6096" y="0"/>
                </a:moveTo>
                <a:lnTo>
                  <a:pt x="0" y="9144"/>
                </a:lnTo>
              </a:path>
            </a:pathLst>
          </a:custGeom>
          <a:noFill/>
          <a:ln w="12954">
            <a:solidFill>
              <a:srgbClr val="3c8fa3"/>
            </a:solidFill>
            <a:round/>
          </a:ln>
        </p:spPr>
        <p:style>
          <a:lnRef idx="0"/>
          <a:fillRef idx="0"/>
          <a:effectRef idx="0"/>
          <a:fontRef idx="minor"/>
        </p:style>
      </p:sp>
      <p:sp>
        <p:nvSpPr>
          <p:cNvPr id="5145" name="CustomShape 5002"/>
          <p:cNvSpPr/>
          <p:nvPr/>
        </p:nvSpPr>
        <p:spPr>
          <a:xfrm>
            <a:off x="6330600" y="3997440"/>
            <a:ext cx="5760" cy="9720"/>
          </a:xfrm>
          <a:custGeom>
            <a:avLst/>
            <a:gdLst/>
            <a:ahLst/>
            <a:rect l="l" t="t" r="r" b="b"/>
            <a:pathLst>
              <a:path w="6096" h="9905">
                <a:moveTo>
                  <a:pt x="6096" y="0"/>
                </a:moveTo>
                <a:lnTo>
                  <a:pt x="0" y="9906"/>
                </a:lnTo>
              </a:path>
            </a:pathLst>
          </a:custGeom>
          <a:noFill/>
          <a:ln w="12954">
            <a:solidFill>
              <a:srgbClr val="3d91a4"/>
            </a:solidFill>
            <a:round/>
          </a:ln>
        </p:spPr>
        <p:style>
          <a:lnRef idx="0"/>
          <a:fillRef idx="0"/>
          <a:effectRef idx="0"/>
          <a:fontRef idx="minor"/>
        </p:style>
      </p:sp>
      <p:sp>
        <p:nvSpPr>
          <p:cNvPr id="5146" name="CustomShape 5003"/>
          <p:cNvSpPr/>
          <p:nvPr/>
        </p:nvSpPr>
        <p:spPr>
          <a:xfrm>
            <a:off x="6326280" y="4007520"/>
            <a:ext cx="4320" cy="10440"/>
          </a:xfrm>
          <a:custGeom>
            <a:avLst/>
            <a:gdLst/>
            <a:ahLst/>
            <a:rect l="l" t="t" r="r" b="b"/>
            <a:pathLst>
              <a:path w="4572" h="10667">
                <a:moveTo>
                  <a:pt x="4572" y="0"/>
                </a:moveTo>
                <a:lnTo>
                  <a:pt x="0" y="10668"/>
                </a:lnTo>
              </a:path>
            </a:pathLst>
          </a:custGeom>
          <a:noFill/>
          <a:ln w="12954">
            <a:solidFill>
              <a:srgbClr val="3d92a6"/>
            </a:solidFill>
            <a:round/>
          </a:ln>
        </p:spPr>
        <p:style>
          <a:lnRef idx="0"/>
          <a:fillRef idx="0"/>
          <a:effectRef idx="0"/>
          <a:fontRef idx="minor"/>
        </p:style>
      </p:sp>
      <p:sp>
        <p:nvSpPr>
          <p:cNvPr id="5147" name="CustomShape 5004"/>
          <p:cNvSpPr/>
          <p:nvPr/>
        </p:nvSpPr>
        <p:spPr>
          <a:xfrm>
            <a:off x="6317640" y="4017960"/>
            <a:ext cx="7920" cy="20880"/>
          </a:xfrm>
          <a:custGeom>
            <a:avLst/>
            <a:gdLst/>
            <a:ahLst/>
            <a:rect l="l" t="t" r="r" b="b"/>
            <a:pathLst>
              <a:path w="8382" h="21336">
                <a:moveTo>
                  <a:pt x="8382" y="0"/>
                </a:moveTo>
                <a:lnTo>
                  <a:pt x="3810" y="10668"/>
                </a:lnTo>
                <a:lnTo>
                  <a:pt x="0" y="21336"/>
                </a:lnTo>
              </a:path>
            </a:pathLst>
          </a:custGeom>
          <a:noFill/>
          <a:ln w="12953">
            <a:solidFill>
              <a:srgbClr val="3e92a8"/>
            </a:solidFill>
            <a:round/>
          </a:ln>
        </p:spPr>
        <p:style>
          <a:lnRef idx="0"/>
          <a:fillRef idx="0"/>
          <a:effectRef idx="0"/>
          <a:fontRef idx="minor"/>
        </p:style>
      </p:sp>
      <p:sp>
        <p:nvSpPr>
          <p:cNvPr id="5148" name="CustomShape 5005"/>
          <p:cNvSpPr/>
          <p:nvPr/>
        </p:nvSpPr>
        <p:spPr>
          <a:xfrm>
            <a:off x="6314760" y="4039200"/>
            <a:ext cx="2520" cy="10440"/>
          </a:xfrm>
          <a:custGeom>
            <a:avLst/>
            <a:gdLst/>
            <a:ahLst/>
            <a:rect l="l" t="t" r="r" b="b"/>
            <a:pathLst>
              <a:path w="3048" h="10667">
                <a:moveTo>
                  <a:pt x="3048" y="0"/>
                </a:moveTo>
                <a:lnTo>
                  <a:pt x="0" y="10668"/>
                </a:lnTo>
              </a:path>
            </a:pathLst>
          </a:custGeom>
          <a:noFill/>
          <a:ln w="12954">
            <a:solidFill>
              <a:srgbClr val="3e93a9"/>
            </a:solidFill>
            <a:round/>
          </a:ln>
        </p:spPr>
        <p:style>
          <a:lnRef idx="0"/>
          <a:fillRef idx="0"/>
          <a:effectRef idx="0"/>
          <a:fontRef idx="minor"/>
        </p:style>
      </p:sp>
      <p:sp>
        <p:nvSpPr>
          <p:cNvPr id="5149" name="CustomShape 5006"/>
          <p:cNvSpPr/>
          <p:nvPr/>
        </p:nvSpPr>
        <p:spPr>
          <a:xfrm>
            <a:off x="6312240" y="4050000"/>
            <a:ext cx="1800" cy="10440"/>
          </a:xfrm>
          <a:custGeom>
            <a:avLst/>
            <a:gdLst/>
            <a:ahLst/>
            <a:rect l="l" t="t" r="r" b="b"/>
            <a:pathLst>
              <a:path w="2286" h="10667">
                <a:moveTo>
                  <a:pt x="2286" y="0"/>
                </a:moveTo>
                <a:lnTo>
                  <a:pt x="0" y="10668"/>
                </a:lnTo>
              </a:path>
            </a:pathLst>
          </a:custGeom>
          <a:noFill/>
          <a:ln w="12953">
            <a:solidFill>
              <a:srgbClr val="3f94aa"/>
            </a:solidFill>
            <a:round/>
          </a:ln>
        </p:spPr>
        <p:style>
          <a:lnRef idx="0"/>
          <a:fillRef idx="0"/>
          <a:effectRef idx="0"/>
          <a:fontRef idx="minor"/>
        </p:style>
      </p:sp>
      <p:sp>
        <p:nvSpPr>
          <p:cNvPr id="5150" name="CustomShape 5007"/>
          <p:cNvSpPr/>
          <p:nvPr/>
        </p:nvSpPr>
        <p:spPr>
          <a:xfrm>
            <a:off x="6310800" y="4060800"/>
            <a:ext cx="1080" cy="10440"/>
          </a:xfrm>
          <a:custGeom>
            <a:avLst/>
            <a:gdLst/>
            <a:ahLst/>
            <a:rect l="l" t="t" r="r" b="b"/>
            <a:pathLst>
              <a:path w="1524" h="10667">
                <a:moveTo>
                  <a:pt x="1524" y="0"/>
                </a:moveTo>
                <a:lnTo>
                  <a:pt x="0" y="10668"/>
                </a:lnTo>
              </a:path>
            </a:pathLst>
          </a:custGeom>
          <a:noFill/>
          <a:ln w="12954">
            <a:solidFill>
              <a:srgbClr val="4094aa"/>
            </a:solidFill>
            <a:round/>
          </a:ln>
        </p:spPr>
        <p:style>
          <a:lnRef idx="0"/>
          <a:fillRef idx="0"/>
          <a:effectRef idx="0"/>
          <a:fontRef idx="minor"/>
        </p:style>
      </p:sp>
      <p:sp>
        <p:nvSpPr>
          <p:cNvPr id="5151" name="CustomShape 5008"/>
          <p:cNvSpPr/>
          <p:nvPr/>
        </p:nvSpPr>
        <p:spPr>
          <a:xfrm>
            <a:off x="6309360" y="4071240"/>
            <a:ext cx="1080" cy="37800"/>
          </a:xfrm>
          <a:custGeom>
            <a:avLst/>
            <a:gdLst/>
            <a:ahLst/>
            <a:rect l="l" t="t" r="r" b="b"/>
            <a:pathLst>
              <a:path w="1524" h="38100">
                <a:moveTo>
                  <a:pt x="1524" y="0"/>
                </a:moveTo>
                <a:lnTo>
                  <a:pt x="762" y="11430"/>
                </a:lnTo>
                <a:lnTo>
                  <a:pt x="0" y="22098"/>
                </a:lnTo>
                <a:lnTo>
                  <a:pt x="0" y="30480"/>
                </a:lnTo>
                <a:lnTo>
                  <a:pt x="762" y="38100"/>
                </a:lnTo>
              </a:path>
            </a:pathLst>
          </a:custGeom>
          <a:noFill/>
          <a:ln w="12953">
            <a:solidFill>
              <a:srgbClr val="4094ab"/>
            </a:solidFill>
            <a:round/>
          </a:ln>
        </p:spPr>
        <p:style>
          <a:lnRef idx="0"/>
          <a:fillRef idx="0"/>
          <a:effectRef idx="0"/>
          <a:fontRef idx="minor"/>
        </p:style>
      </p:sp>
      <p:sp>
        <p:nvSpPr>
          <p:cNvPr id="5152" name="CustomShape 5009"/>
          <p:cNvSpPr/>
          <p:nvPr/>
        </p:nvSpPr>
        <p:spPr>
          <a:xfrm>
            <a:off x="6310080" y="4109400"/>
            <a:ext cx="1080" cy="6480"/>
          </a:xfrm>
          <a:custGeom>
            <a:avLst/>
            <a:gdLst/>
            <a:ahLst/>
            <a:rect l="l" t="t" r="r" b="b"/>
            <a:pathLst>
              <a:path w="1524" h="6858">
                <a:moveTo>
                  <a:pt x="0" y="0"/>
                </a:moveTo>
                <a:lnTo>
                  <a:pt x="1524" y="6858"/>
                </a:lnTo>
              </a:path>
            </a:pathLst>
          </a:custGeom>
          <a:noFill/>
          <a:ln w="12954">
            <a:solidFill>
              <a:srgbClr val="4094aa"/>
            </a:solidFill>
            <a:round/>
          </a:ln>
        </p:spPr>
        <p:style>
          <a:lnRef idx="0"/>
          <a:fillRef idx="0"/>
          <a:effectRef idx="0"/>
          <a:fontRef idx="minor"/>
        </p:style>
      </p:sp>
      <p:sp>
        <p:nvSpPr>
          <p:cNvPr id="5153" name="CustomShape 5010"/>
          <p:cNvSpPr/>
          <p:nvPr/>
        </p:nvSpPr>
        <p:spPr>
          <a:xfrm>
            <a:off x="6311520" y="4116240"/>
            <a:ext cx="1800" cy="7200"/>
          </a:xfrm>
          <a:custGeom>
            <a:avLst/>
            <a:gdLst/>
            <a:ahLst/>
            <a:rect l="l" t="t" r="r" b="b"/>
            <a:pathLst>
              <a:path w="2286" h="7620">
                <a:moveTo>
                  <a:pt x="0" y="0"/>
                </a:moveTo>
                <a:lnTo>
                  <a:pt x="2286" y="7620"/>
                </a:lnTo>
              </a:path>
            </a:pathLst>
          </a:custGeom>
          <a:noFill/>
          <a:ln w="12954">
            <a:solidFill>
              <a:srgbClr val="3e93aa"/>
            </a:solidFill>
            <a:round/>
          </a:ln>
        </p:spPr>
        <p:style>
          <a:lnRef idx="0"/>
          <a:fillRef idx="0"/>
          <a:effectRef idx="0"/>
          <a:fontRef idx="minor"/>
        </p:style>
      </p:sp>
      <p:sp>
        <p:nvSpPr>
          <p:cNvPr id="5154" name="CustomShape 5011"/>
          <p:cNvSpPr/>
          <p:nvPr/>
        </p:nvSpPr>
        <p:spPr>
          <a:xfrm>
            <a:off x="6314040" y="4123800"/>
            <a:ext cx="1800" cy="6480"/>
          </a:xfrm>
          <a:custGeom>
            <a:avLst/>
            <a:gdLst/>
            <a:ahLst/>
            <a:rect l="l" t="t" r="r" b="b"/>
            <a:pathLst>
              <a:path w="2286" h="6858">
                <a:moveTo>
                  <a:pt x="0" y="0"/>
                </a:moveTo>
                <a:lnTo>
                  <a:pt x="2286" y="6858"/>
                </a:lnTo>
              </a:path>
            </a:pathLst>
          </a:custGeom>
          <a:noFill/>
          <a:ln w="12954">
            <a:solidFill>
              <a:srgbClr val="3e93a9"/>
            </a:solidFill>
            <a:round/>
          </a:ln>
        </p:spPr>
        <p:style>
          <a:lnRef idx="0"/>
          <a:fillRef idx="0"/>
          <a:effectRef idx="0"/>
          <a:fontRef idx="minor"/>
        </p:style>
      </p:sp>
      <p:sp>
        <p:nvSpPr>
          <p:cNvPr id="5155" name="CustomShape 5012"/>
          <p:cNvSpPr/>
          <p:nvPr/>
        </p:nvSpPr>
        <p:spPr>
          <a:xfrm>
            <a:off x="6316200" y="4130640"/>
            <a:ext cx="1800" cy="5760"/>
          </a:xfrm>
          <a:custGeom>
            <a:avLst/>
            <a:gdLst/>
            <a:ahLst/>
            <a:rect l="l" t="t" r="r" b="b"/>
            <a:pathLst>
              <a:path w="2286" h="6096">
                <a:moveTo>
                  <a:pt x="0" y="0"/>
                </a:moveTo>
                <a:lnTo>
                  <a:pt x="2286" y="6096"/>
                </a:lnTo>
              </a:path>
            </a:pathLst>
          </a:custGeom>
          <a:noFill/>
          <a:ln w="12954">
            <a:solidFill>
              <a:srgbClr val="3d92a6"/>
            </a:solidFill>
            <a:round/>
          </a:ln>
        </p:spPr>
        <p:style>
          <a:lnRef idx="0"/>
          <a:fillRef idx="0"/>
          <a:effectRef idx="0"/>
          <a:fontRef idx="minor"/>
        </p:style>
      </p:sp>
      <p:sp>
        <p:nvSpPr>
          <p:cNvPr id="5156" name="CustomShape 5013"/>
          <p:cNvSpPr/>
          <p:nvPr/>
        </p:nvSpPr>
        <p:spPr>
          <a:xfrm>
            <a:off x="6318360" y="4136760"/>
            <a:ext cx="3600" cy="6480"/>
          </a:xfrm>
          <a:custGeom>
            <a:avLst/>
            <a:gdLst/>
            <a:ahLst/>
            <a:rect l="l" t="t" r="r" b="b"/>
            <a:pathLst>
              <a:path w="3810" h="6858">
                <a:moveTo>
                  <a:pt x="0" y="0"/>
                </a:moveTo>
                <a:lnTo>
                  <a:pt x="3810" y="6858"/>
                </a:lnTo>
              </a:path>
            </a:pathLst>
          </a:custGeom>
          <a:noFill/>
          <a:ln w="12954">
            <a:solidFill>
              <a:srgbClr val="3d91a5"/>
            </a:solidFill>
            <a:round/>
          </a:ln>
        </p:spPr>
        <p:style>
          <a:lnRef idx="0"/>
          <a:fillRef idx="0"/>
          <a:effectRef idx="0"/>
          <a:fontRef idx="minor"/>
        </p:style>
      </p:sp>
      <p:sp>
        <p:nvSpPr>
          <p:cNvPr id="5157" name="CustomShape 5014"/>
          <p:cNvSpPr/>
          <p:nvPr/>
        </p:nvSpPr>
        <p:spPr>
          <a:xfrm>
            <a:off x="6322320" y="4143600"/>
            <a:ext cx="3600" cy="5760"/>
          </a:xfrm>
          <a:custGeom>
            <a:avLst/>
            <a:gdLst/>
            <a:ahLst/>
            <a:rect l="l" t="t" r="r" b="b"/>
            <a:pathLst>
              <a:path w="3810" h="6096">
                <a:moveTo>
                  <a:pt x="0" y="0"/>
                </a:moveTo>
                <a:lnTo>
                  <a:pt x="3810" y="6096"/>
                </a:lnTo>
              </a:path>
            </a:pathLst>
          </a:custGeom>
          <a:noFill/>
          <a:ln w="12954">
            <a:solidFill>
              <a:srgbClr val="3c90a3"/>
            </a:solidFill>
            <a:round/>
          </a:ln>
        </p:spPr>
        <p:style>
          <a:lnRef idx="0"/>
          <a:fillRef idx="0"/>
          <a:effectRef idx="0"/>
          <a:fontRef idx="minor"/>
        </p:style>
      </p:sp>
      <p:sp>
        <p:nvSpPr>
          <p:cNvPr id="5158" name="CustomShape 5015"/>
          <p:cNvSpPr/>
          <p:nvPr/>
        </p:nvSpPr>
        <p:spPr>
          <a:xfrm>
            <a:off x="6326280" y="4149720"/>
            <a:ext cx="3600" cy="5040"/>
          </a:xfrm>
          <a:custGeom>
            <a:avLst/>
            <a:gdLst/>
            <a:ahLst/>
            <a:rect l="l" t="t" r="r" b="b"/>
            <a:pathLst>
              <a:path w="3810" h="5334">
                <a:moveTo>
                  <a:pt x="0" y="0"/>
                </a:moveTo>
                <a:lnTo>
                  <a:pt x="3810" y="5334"/>
                </a:lnTo>
              </a:path>
            </a:pathLst>
          </a:custGeom>
          <a:noFill/>
          <a:ln w="12954">
            <a:solidFill>
              <a:srgbClr val="3c8ea2"/>
            </a:solidFill>
            <a:round/>
          </a:ln>
        </p:spPr>
        <p:style>
          <a:lnRef idx="0"/>
          <a:fillRef idx="0"/>
          <a:effectRef idx="0"/>
          <a:fontRef idx="minor"/>
        </p:style>
      </p:sp>
      <p:sp>
        <p:nvSpPr>
          <p:cNvPr id="5159" name="CustomShape 5016"/>
          <p:cNvSpPr/>
          <p:nvPr/>
        </p:nvSpPr>
        <p:spPr>
          <a:xfrm>
            <a:off x="6329880" y="4155120"/>
            <a:ext cx="4320" cy="4320"/>
          </a:xfrm>
          <a:custGeom>
            <a:avLst/>
            <a:gdLst/>
            <a:ahLst/>
            <a:rect l="l" t="t" r="r" b="b"/>
            <a:pathLst>
              <a:path w="4572" h="4572">
                <a:moveTo>
                  <a:pt x="0" y="0"/>
                </a:moveTo>
                <a:lnTo>
                  <a:pt x="4572" y="4572"/>
                </a:lnTo>
              </a:path>
            </a:pathLst>
          </a:custGeom>
          <a:noFill/>
          <a:ln w="12954">
            <a:solidFill>
              <a:srgbClr val="3b8b9f"/>
            </a:solidFill>
            <a:round/>
          </a:ln>
        </p:spPr>
        <p:style>
          <a:lnRef idx="0"/>
          <a:fillRef idx="0"/>
          <a:effectRef idx="0"/>
          <a:fontRef idx="minor"/>
        </p:style>
      </p:sp>
      <p:sp>
        <p:nvSpPr>
          <p:cNvPr id="5160" name="CustomShape 5017"/>
          <p:cNvSpPr/>
          <p:nvPr/>
        </p:nvSpPr>
        <p:spPr>
          <a:xfrm>
            <a:off x="6334560" y="4159800"/>
            <a:ext cx="4320" cy="4320"/>
          </a:xfrm>
          <a:custGeom>
            <a:avLst/>
            <a:gdLst/>
            <a:ahLst/>
            <a:rect l="l" t="t" r="r" b="b"/>
            <a:pathLst>
              <a:path w="4572" h="4572">
                <a:moveTo>
                  <a:pt x="0" y="0"/>
                </a:moveTo>
                <a:lnTo>
                  <a:pt x="4572" y="4572"/>
                </a:lnTo>
              </a:path>
            </a:pathLst>
          </a:custGeom>
          <a:noFill/>
          <a:ln w="12954">
            <a:solidFill>
              <a:srgbClr val="3a889d"/>
            </a:solidFill>
            <a:round/>
          </a:ln>
        </p:spPr>
        <p:style>
          <a:lnRef idx="0"/>
          <a:fillRef idx="0"/>
          <a:effectRef idx="0"/>
          <a:fontRef idx="minor"/>
        </p:style>
      </p:sp>
      <p:sp>
        <p:nvSpPr>
          <p:cNvPr id="5161" name="CustomShape 5018"/>
          <p:cNvSpPr/>
          <p:nvPr/>
        </p:nvSpPr>
        <p:spPr>
          <a:xfrm>
            <a:off x="6339240" y="4164480"/>
            <a:ext cx="4320" cy="2520"/>
          </a:xfrm>
          <a:custGeom>
            <a:avLst/>
            <a:gdLst/>
            <a:ahLst/>
            <a:rect l="l" t="t" r="r" b="b"/>
            <a:pathLst>
              <a:path w="4572" h="3048">
                <a:moveTo>
                  <a:pt x="0" y="0"/>
                </a:moveTo>
                <a:lnTo>
                  <a:pt x="4572" y="3047"/>
                </a:lnTo>
              </a:path>
            </a:pathLst>
          </a:custGeom>
          <a:noFill/>
          <a:ln w="12954">
            <a:solidFill>
              <a:srgbClr val="398598"/>
            </a:solidFill>
            <a:round/>
          </a:ln>
        </p:spPr>
        <p:style>
          <a:lnRef idx="0"/>
          <a:fillRef idx="0"/>
          <a:effectRef idx="0"/>
          <a:fontRef idx="minor"/>
        </p:style>
      </p:sp>
      <p:sp>
        <p:nvSpPr>
          <p:cNvPr id="5162" name="CustomShape 5019"/>
          <p:cNvSpPr/>
          <p:nvPr/>
        </p:nvSpPr>
        <p:spPr>
          <a:xfrm>
            <a:off x="6343560" y="4167360"/>
            <a:ext cx="5040" cy="1800"/>
          </a:xfrm>
          <a:custGeom>
            <a:avLst/>
            <a:gdLst/>
            <a:ahLst/>
            <a:rect l="l" t="t" r="r" b="b"/>
            <a:pathLst>
              <a:path w="5334" h="2286">
                <a:moveTo>
                  <a:pt x="0" y="0"/>
                </a:moveTo>
                <a:lnTo>
                  <a:pt x="5334" y="2285"/>
                </a:lnTo>
              </a:path>
            </a:pathLst>
          </a:custGeom>
          <a:noFill/>
          <a:ln w="12954">
            <a:solidFill>
              <a:srgbClr val="378293"/>
            </a:solidFill>
            <a:round/>
          </a:ln>
        </p:spPr>
        <p:style>
          <a:lnRef idx="0"/>
          <a:fillRef idx="0"/>
          <a:effectRef idx="0"/>
          <a:fontRef idx="minor"/>
        </p:style>
      </p:sp>
      <p:sp>
        <p:nvSpPr>
          <p:cNvPr id="5163" name="CustomShape 5020"/>
          <p:cNvSpPr/>
          <p:nvPr/>
        </p:nvSpPr>
        <p:spPr>
          <a:xfrm>
            <a:off x="6348960" y="4169520"/>
            <a:ext cx="5040" cy="1800"/>
          </a:xfrm>
          <a:custGeom>
            <a:avLst/>
            <a:gdLst/>
            <a:ahLst/>
            <a:rect l="l" t="t" r="r" b="b"/>
            <a:pathLst>
              <a:path w="5334" h="2286">
                <a:moveTo>
                  <a:pt x="0" y="0"/>
                </a:moveTo>
                <a:lnTo>
                  <a:pt x="5334" y="2285"/>
                </a:lnTo>
              </a:path>
            </a:pathLst>
          </a:custGeom>
          <a:noFill/>
          <a:ln w="12954">
            <a:solidFill>
              <a:srgbClr val="347c8f"/>
            </a:solidFill>
            <a:round/>
          </a:ln>
        </p:spPr>
        <p:style>
          <a:lnRef idx="0"/>
          <a:fillRef idx="0"/>
          <a:effectRef idx="0"/>
          <a:fontRef idx="minor"/>
        </p:style>
      </p:sp>
      <p:sp>
        <p:nvSpPr>
          <p:cNvPr id="5164" name="CustomShape 5021"/>
          <p:cNvSpPr/>
          <p:nvPr/>
        </p:nvSpPr>
        <p:spPr>
          <a:xfrm>
            <a:off x="6354360" y="4172040"/>
            <a:ext cx="5040" cy="360"/>
          </a:xfrm>
          <a:custGeom>
            <a:avLst/>
            <a:gdLst/>
            <a:ahLst/>
            <a:rect l="l" t="t" r="r" b="b"/>
            <a:pathLst>
              <a:path w="5334" h="762">
                <a:moveTo>
                  <a:pt x="0" y="0"/>
                </a:moveTo>
                <a:lnTo>
                  <a:pt x="5334" y="761"/>
                </a:lnTo>
              </a:path>
            </a:pathLst>
          </a:custGeom>
          <a:noFill/>
          <a:ln w="12954">
            <a:solidFill>
              <a:srgbClr val="327989"/>
            </a:solidFill>
            <a:round/>
          </a:ln>
        </p:spPr>
        <p:style>
          <a:lnRef idx="0"/>
          <a:fillRef idx="0"/>
          <a:effectRef idx="0"/>
          <a:fontRef idx="minor"/>
        </p:style>
      </p:sp>
      <p:sp>
        <p:nvSpPr>
          <p:cNvPr id="5165" name="CustomShape 5022"/>
          <p:cNvSpPr/>
          <p:nvPr/>
        </p:nvSpPr>
        <p:spPr>
          <a:xfrm>
            <a:off x="6359760" y="4172760"/>
            <a:ext cx="5760" cy="360"/>
          </a:xfrm>
          <a:custGeom>
            <a:avLst/>
            <a:gdLst/>
            <a:ahLst/>
            <a:rect l="l" t="t" r="r" b="b"/>
            <a:pathLst>
              <a:path w="6096" h="762">
                <a:moveTo>
                  <a:pt x="0" y="0"/>
                </a:moveTo>
                <a:lnTo>
                  <a:pt x="6096" y="761"/>
                </a:lnTo>
              </a:path>
            </a:pathLst>
          </a:custGeom>
          <a:noFill/>
          <a:ln w="12954">
            <a:solidFill>
              <a:srgbClr val="347c8f"/>
            </a:solidFill>
            <a:round/>
          </a:ln>
        </p:spPr>
        <p:style>
          <a:lnRef idx="0"/>
          <a:fillRef idx="0"/>
          <a:effectRef idx="0"/>
          <a:fontRef idx="minor"/>
        </p:style>
      </p:sp>
      <p:sp>
        <p:nvSpPr>
          <p:cNvPr id="5166" name="CustomShape 5023"/>
          <p:cNvSpPr/>
          <p:nvPr/>
        </p:nvSpPr>
        <p:spPr>
          <a:xfrm>
            <a:off x="6365880" y="4172760"/>
            <a:ext cx="5040" cy="360"/>
          </a:xfrm>
          <a:custGeom>
            <a:avLst/>
            <a:gdLst/>
            <a:ahLst/>
            <a:rect l="l" t="t" r="r" b="b"/>
            <a:pathLst>
              <a:path w="5334" h="762">
                <a:moveTo>
                  <a:pt x="0" y="762"/>
                </a:moveTo>
                <a:lnTo>
                  <a:pt x="5334" y="0"/>
                </a:lnTo>
              </a:path>
            </a:pathLst>
          </a:custGeom>
          <a:noFill/>
          <a:ln w="12954">
            <a:solidFill>
              <a:srgbClr val="378294"/>
            </a:solidFill>
            <a:round/>
          </a:ln>
        </p:spPr>
        <p:style>
          <a:lnRef idx="0"/>
          <a:fillRef idx="0"/>
          <a:effectRef idx="0"/>
          <a:fontRef idx="minor"/>
        </p:style>
      </p:sp>
      <p:sp>
        <p:nvSpPr>
          <p:cNvPr id="5167" name="CustomShape 5024"/>
          <p:cNvSpPr/>
          <p:nvPr/>
        </p:nvSpPr>
        <p:spPr>
          <a:xfrm>
            <a:off x="6370920" y="4172040"/>
            <a:ext cx="5040" cy="360"/>
          </a:xfrm>
          <a:custGeom>
            <a:avLst/>
            <a:gdLst/>
            <a:ahLst/>
            <a:rect l="l" t="t" r="r" b="b"/>
            <a:pathLst>
              <a:path w="5334" h="762">
                <a:moveTo>
                  <a:pt x="0" y="762"/>
                </a:moveTo>
                <a:lnTo>
                  <a:pt x="5334" y="0"/>
                </a:lnTo>
              </a:path>
            </a:pathLst>
          </a:custGeom>
          <a:noFill/>
          <a:ln w="12954">
            <a:solidFill>
              <a:srgbClr val="398699"/>
            </a:solidFill>
            <a:round/>
          </a:ln>
        </p:spPr>
        <p:style>
          <a:lnRef idx="0"/>
          <a:fillRef idx="0"/>
          <a:effectRef idx="0"/>
          <a:fontRef idx="minor"/>
        </p:style>
      </p:sp>
      <p:sp>
        <p:nvSpPr>
          <p:cNvPr id="5168" name="CustomShape 5025"/>
          <p:cNvSpPr/>
          <p:nvPr/>
        </p:nvSpPr>
        <p:spPr>
          <a:xfrm>
            <a:off x="6376320" y="4170600"/>
            <a:ext cx="4320" cy="1080"/>
          </a:xfrm>
          <a:custGeom>
            <a:avLst/>
            <a:gdLst/>
            <a:ahLst/>
            <a:rect l="l" t="t" r="r" b="b"/>
            <a:pathLst>
              <a:path w="4572" h="1524">
                <a:moveTo>
                  <a:pt x="0" y="1524"/>
                </a:moveTo>
                <a:lnTo>
                  <a:pt x="4572" y="0"/>
                </a:lnTo>
              </a:path>
            </a:pathLst>
          </a:custGeom>
          <a:noFill/>
          <a:ln w="12954">
            <a:solidFill>
              <a:srgbClr val="3b8b9f"/>
            </a:solidFill>
            <a:round/>
          </a:ln>
        </p:spPr>
        <p:style>
          <a:lnRef idx="0"/>
          <a:fillRef idx="0"/>
          <a:effectRef idx="0"/>
          <a:fontRef idx="minor"/>
        </p:style>
      </p:sp>
      <p:sp>
        <p:nvSpPr>
          <p:cNvPr id="5169" name="CustomShape 5026"/>
          <p:cNvSpPr/>
          <p:nvPr/>
        </p:nvSpPr>
        <p:spPr>
          <a:xfrm>
            <a:off x="6381000" y="4168080"/>
            <a:ext cx="4320" cy="1800"/>
          </a:xfrm>
          <a:custGeom>
            <a:avLst/>
            <a:gdLst/>
            <a:ahLst/>
            <a:rect l="l" t="t" r="r" b="b"/>
            <a:pathLst>
              <a:path w="4572" h="2286">
                <a:moveTo>
                  <a:pt x="0" y="2286"/>
                </a:moveTo>
                <a:lnTo>
                  <a:pt x="4572" y="0"/>
                </a:lnTo>
              </a:path>
            </a:pathLst>
          </a:custGeom>
          <a:noFill/>
          <a:ln w="12954">
            <a:solidFill>
              <a:srgbClr val="3d90a4"/>
            </a:solidFill>
            <a:round/>
          </a:ln>
        </p:spPr>
        <p:style>
          <a:lnRef idx="0"/>
          <a:fillRef idx="0"/>
          <a:effectRef idx="0"/>
          <a:fontRef idx="minor"/>
        </p:style>
      </p:sp>
      <p:sp>
        <p:nvSpPr>
          <p:cNvPr id="5170" name="CustomShape 5027"/>
          <p:cNvSpPr/>
          <p:nvPr/>
        </p:nvSpPr>
        <p:spPr>
          <a:xfrm>
            <a:off x="6385680" y="4165200"/>
            <a:ext cx="4320" cy="2520"/>
          </a:xfrm>
          <a:custGeom>
            <a:avLst/>
            <a:gdLst/>
            <a:ahLst/>
            <a:rect l="l" t="t" r="r" b="b"/>
            <a:pathLst>
              <a:path w="4572" h="3048">
                <a:moveTo>
                  <a:pt x="0" y="3048"/>
                </a:moveTo>
                <a:lnTo>
                  <a:pt x="4572" y="0"/>
                </a:lnTo>
              </a:path>
            </a:pathLst>
          </a:custGeom>
          <a:noFill/>
          <a:ln w="12954">
            <a:solidFill>
              <a:srgbClr val="3e93aa"/>
            </a:solidFill>
            <a:round/>
          </a:ln>
        </p:spPr>
        <p:style>
          <a:lnRef idx="0"/>
          <a:fillRef idx="0"/>
          <a:effectRef idx="0"/>
          <a:fontRef idx="minor"/>
        </p:style>
      </p:sp>
      <p:sp>
        <p:nvSpPr>
          <p:cNvPr id="5171" name="CustomShape 5028"/>
          <p:cNvSpPr/>
          <p:nvPr/>
        </p:nvSpPr>
        <p:spPr>
          <a:xfrm>
            <a:off x="6390000" y="4161240"/>
            <a:ext cx="4320" cy="3600"/>
          </a:xfrm>
          <a:custGeom>
            <a:avLst/>
            <a:gdLst/>
            <a:ahLst/>
            <a:rect l="l" t="t" r="r" b="b"/>
            <a:pathLst>
              <a:path w="4572" h="3810">
                <a:moveTo>
                  <a:pt x="0" y="3810"/>
                </a:moveTo>
                <a:lnTo>
                  <a:pt x="4572" y="0"/>
                </a:lnTo>
              </a:path>
            </a:pathLst>
          </a:custGeom>
          <a:noFill/>
          <a:ln w="12954">
            <a:solidFill>
              <a:srgbClr val="4197ad"/>
            </a:solidFill>
            <a:round/>
          </a:ln>
        </p:spPr>
        <p:style>
          <a:lnRef idx="0"/>
          <a:fillRef idx="0"/>
          <a:effectRef idx="0"/>
          <a:fontRef idx="minor"/>
        </p:style>
      </p:sp>
      <p:sp>
        <p:nvSpPr>
          <p:cNvPr id="5172" name="CustomShape 5029"/>
          <p:cNvSpPr/>
          <p:nvPr/>
        </p:nvSpPr>
        <p:spPr>
          <a:xfrm>
            <a:off x="6394680" y="4156560"/>
            <a:ext cx="3600" cy="4320"/>
          </a:xfrm>
          <a:custGeom>
            <a:avLst/>
            <a:gdLst/>
            <a:ahLst/>
            <a:rect l="l" t="t" r="r" b="b"/>
            <a:pathLst>
              <a:path w="3810" h="4572">
                <a:moveTo>
                  <a:pt x="0" y="4572"/>
                </a:moveTo>
                <a:lnTo>
                  <a:pt x="3810" y="0"/>
                </a:lnTo>
              </a:path>
            </a:pathLst>
          </a:custGeom>
          <a:noFill/>
          <a:ln w="12954">
            <a:solidFill>
              <a:srgbClr val="429bb0"/>
            </a:solidFill>
            <a:round/>
          </a:ln>
        </p:spPr>
        <p:style>
          <a:lnRef idx="0"/>
          <a:fillRef idx="0"/>
          <a:effectRef idx="0"/>
          <a:fontRef idx="minor"/>
        </p:style>
      </p:sp>
      <p:sp>
        <p:nvSpPr>
          <p:cNvPr id="5173" name="CustomShape 5030"/>
          <p:cNvSpPr/>
          <p:nvPr/>
        </p:nvSpPr>
        <p:spPr>
          <a:xfrm>
            <a:off x="6398640" y="4151520"/>
            <a:ext cx="2520" cy="5040"/>
          </a:xfrm>
          <a:custGeom>
            <a:avLst/>
            <a:gdLst/>
            <a:ahLst/>
            <a:rect l="l" t="t" r="r" b="b"/>
            <a:pathLst>
              <a:path w="3048" h="5334">
                <a:moveTo>
                  <a:pt x="0" y="5334"/>
                </a:moveTo>
                <a:lnTo>
                  <a:pt x="3047" y="0"/>
                </a:lnTo>
              </a:path>
            </a:pathLst>
          </a:custGeom>
          <a:noFill/>
          <a:ln w="12954">
            <a:solidFill>
              <a:srgbClr val="439db4"/>
            </a:solidFill>
            <a:round/>
          </a:ln>
        </p:spPr>
        <p:style>
          <a:lnRef idx="0"/>
          <a:fillRef idx="0"/>
          <a:effectRef idx="0"/>
          <a:fontRef idx="minor"/>
        </p:style>
      </p:sp>
      <p:sp>
        <p:nvSpPr>
          <p:cNvPr id="5174" name="CustomShape 5031"/>
          <p:cNvSpPr/>
          <p:nvPr/>
        </p:nvSpPr>
        <p:spPr>
          <a:xfrm>
            <a:off x="6401520" y="4140000"/>
            <a:ext cx="5760" cy="11160"/>
          </a:xfrm>
          <a:custGeom>
            <a:avLst/>
            <a:gdLst/>
            <a:ahLst/>
            <a:rect l="l" t="t" r="r" b="b"/>
            <a:pathLst>
              <a:path w="6096" h="11429">
                <a:moveTo>
                  <a:pt x="0" y="11430"/>
                </a:moveTo>
                <a:lnTo>
                  <a:pt x="6095" y="0"/>
                </a:lnTo>
              </a:path>
            </a:pathLst>
          </a:custGeom>
          <a:noFill/>
          <a:ln w="12954">
            <a:solidFill>
              <a:srgbClr val="449fb7"/>
            </a:solidFill>
            <a:round/>
          </a:ln>
        </p:spPr>
        <p:style>
          <a:lnRef idx="0"/>
          <a:fillRef idx="0"/>
          <a:effectRef idx="0"/>
          <a:fontRef idx="minor"/>
        </p:style>
      </p:sp>
      <p:sp>
        <p:nvSpPr>
          <p:cNvPr id="5175" name="CustomShape 5032"/>
          <p:cNvSpPr/>
          <p:nvPr/>
        </p:nvSpPr>
        <p:spPr>
          <a:xfrm>
            <a:off x="6407640" y="4127760"/>
            <a:ext cx="4320" cy="11880"/>
          </a:xfrm>
          <a:custGeom>
            <a:avLst/>
            <a:gdLst/>
            <a:ahLst/>
            <a:rect l="l" t="t" r="r" b="b"/>
            <a:pathLst>
              <a:path w="4572" h="12191">
                <a:moveTo>
                  <a:pt x="0" y="12191"/>
                </a:moveTo>
                <a:lnTo>
                  <a:pt x="4571" y="0"/>
                </a:lnTo>
              </a:path>
            </a:pathLst>
          </a:custGeom>
          <a:noFill/>
          <a:ln w="12954">
            <a:solidFill>
              <a:srgbClr val="45a1b8"/>
            </a:solidFill>
            <a:round/>
          </a:ln>
        </p:spPr>
        <p:style>
          <a:lnRef idx="0"/>
          <a:fillRef idx="0"/>
          <a:effectRef idx="0"/>
          <a:fontRef idx="minor"/>
        </p:style>
      </p:sp>
      <p:sp>
        <p:nvSpPr>
          <p:cNvPr id="5176" name="CustomShape 5033"/>
          <p:cNvSpPr/>
          <p:nvPr/>
        </p:nvSpPr>
        <p:spPr>
          <a:xfrm>
            <a:off x="6412320" y="4114080"/>
            <a:ext cx="1800" cy="13320"/>
          </a:xfrm>
          <a:custGeom>
            <a:avLst/>
            <a:gdLst/>
            <a:ahLst/>
            <a:rect l="l" t="t" r="r" b="b"/>
            <a:pathLst>
              <a:path w="2286" h="13715">
                <a:moveTo>
                  <a:pt x="0" y="13715"/>
                </a:moveTo>
                <a:lnTo>
                  <a:pt x="2285" y="0"/>
                </a:lnTo>
              </a:path>
            </a:pathLst>
          </a:custGeom>
          <a:noFill/>
          <a:ln w="12954">
            <a:solidFill>
              <a:srgbClr val="46a2b9"/>
            </a:solidFill>
            <a:round/>
          </a:ln>
        </p:spPr>
        <p:style>
          <a:lnRef idx="0"/>
          <a:fillRef idx="0"/>
          <a:effectRef idx="0"/>
          <a:fontRef idx="minor"/>
        </p:style>
      </p:sp>
      <p:sp>
        <p:nvSpPr>
          <p:cNvPr id="5177" name="CustomShape 5034"/>
          <p:cNvSpPr/>
          <p:nvPr/>
        </p:nvSpPr>
        <p:spPr>
          <a:xfrm>
            <a:off x="6414480" y="4086720"/>
            <a:ext cx="360" cy="27000"/>
          </a:xfrm>
          <a:custGeom>
            <a:avLst/>
            <a:gdLst/>
            <a:ahLst/>
            <a:rect l="l" t="t" r="r" b="b"/>
            <a:pathLst>
              <a:path w="762" h="27432">
                <a:moveTo>
                  <a:pt x="0" y="27432"/>
                </a:moveTo>
                <a:lnTo>
                  <a:pt x="761" y="12954"/>
                </a:lnTo>
                <a:lnTo>
                  <a:pt x="0" y="0"/>
                </a:lnTo>
              </a:path>
            </a:pathLst>
          </a:custGeom>
          <a:noFill/>
          <a:ln w="12954">
            <a:solidFill>
              <a:srgbClr val="46a3ba"/>
            </a:solidFill>
            <a:round/>
          </a:ln>
        </p:spPr>
        <p:style>
          <a:lnRef idx="0"/>
          <a:fillRef idx="0"/>
          <a:effectRef idx="0"/>
          <a:fontRef idx="minor"/>
        </p:style>
      </p:sp>
      <p:sp>
        <p:nvSpPr>
          <p:cNvPr id="5178" name="CustomShape 5035"/>
          <p:cNvSpPr/>
          <p:nvPr/>
        </p:nvSpPr>
        <p:spPr>
          <a:xfrm>
            <a:off x="6412320" y="4073760"/>
            <a:ext cx="1800" cy="12600"/>
          </a:xfrm>
          <a:custGeom>
            <a:avLst/>
            <a:gdLst/>
            <a:ahLst/>
            <a:rect l="l" t="t" r="r" b="b"/>
            <a:pathLst>
              <a:path w="2286" h="12953">
                <a:moveTo>
                  <a:pt x="2286" y="12953"/>
                </a:moveTo>
                <a:lnTo>
                  <a:pt x="0" y="0"/>
                </a:lnTo>
              </a:path>
            </a:pathLst>
          </a:custGeom>
          <a:noFill/>
          <a:ln w="12954">
            <a:solidFill>
              <a:srgbClr val="46a2b9"/>
            </a:solidFill>
            <a:round/>
          </a:ln>
        </p:spPr>
        <p:style>
          <a:lnRef idx="0"/>
          <a:fillRef idx="0"/>
          <a:effectRef idx="0"/>
          <a:fontRef idx="minor"/>
        </p:style>
      </p:sp>
      <p:sp>
        <p:nvSpPr>
          <p:cNvPr id="5179" name="CustomShape 5036"/>
          <p:cNvSpPr/>
          <p:nvPr/>
        </p:nvSpPr>
        <p:spPr>
          <a:xfrm>
            <a:off x="6407640" y="4060800"/>
            <a:ext cx="4320" cy="12600"/>
          </a:xfrm>
          <a:custGeom>
            <a:avLst/>
            <a:gdLst/>
            <a:ahLst/>
            <a:rect l="l" t="t" r="r" b="b"/>
            <a:pathLst>
              <a:path w="4572" h="12953">
                <a:moveTo>
                  <a:pt x="4572" y="12953"/>
                </a:moveTo>
                <a:lnTo>
                  <a:pt x="0" y="0"/>
                </a:lnTo>
              </a:path>
            </a:pathLst>
          </a:custGeom>
          <a:noFill/>
          <a:ln w="12954">
            <a:solidFill>
              <a:srgbClr val="45a1b8"/>
            </a:solidFill>
            <a:round/>
          </a:ln>
        </p:spPr>
        <p:style>
          <a:lnRef idx="0"/>
          <a:fillRef idx="0"/>
          <a:effectRef idx="0"/>
          <a:fontRef idx="minor"/>
        </p:style>
      </p:sp>
      <p:sp>
        <p:nvSpPr>
          <p:cNvPr id="5180" name="CustomShape 5037"/>
          <p:cNvSpPr/>
          <p:nvPr/>
        </p:nvSpPr>
        <p:spPr>
          <a:xfrm>
            <a:off x="6396120" y="4037760"/>
            <a:ext cx="11160" cy="22680"/>
          </a:xfrm>
          <a:custGeom>
            <a:avLst/>
            <a:gdLst/>
            <a:ahLst/>
            <a:rect l="l" t="t" r="r" b="b"/>
            <a:pathLst>
              <a:path w="11429" h="22860">
                <a:moveTo>
                  <a:pt x="11429" y="22860"/>
                </a:moveTo>
                <a:lnTo>
                  <a:pt x="5333" y="9906"/>
                </a:lnTo>
                <a:lnTo>
                  <a:pt x="0" y="0"/>
                </a:lnTo>
              </a:path>
            </a:pathLst>
          </a:custGeom>
          <a:noFill/>
          <a:ln w="12954">
            <a:solidFill>
              <a:srgbClr val="449fb7"/>
            </a:solidFill>
            <a:round/>
          </a:ln>
        </p:spPr>
        <p:style>
          <a:lnRef idx="0"/>
          <a:fillRef idx="0"/>
          <a:effectRef idx="0"/>
          <a:fontRef idx="minor"/>
        </p:style>
      </p:sp>
      <p:sp>
        <p:nvSpPr>
          <p:cNvPr id="5181" name="CustomShape 5038"/>
          <p:cNvSpPr/>
          <p:nvPr/>
        </p:nvSpPr>
        <p:spPr>
          <a:xfrm>
            <a:off x="6393240" y="4029480"/>
            <a:ext cx="2520" cy="7920"/>
          </a:xfrm>
          <a:custGeom>
            <a:avLst/>
            <a:gdLst/>
            <a:ahLst/>
            <a:rect l="l" t="t" r="r" b="b"/>
            <a:pathLst>
              <a:path w="3048" h="8382">
                <a:moveTo>
                  <a:pt x="3048" y="8382"/>
                </a:moveTo>
                <a:lnTo>
                  <a:pt x="0" y="0"/>
                </a:lnTo>
              </a:path>
            </a:pathLst>
          </a:custGeom>
          <a:noFill/>
          <a:ln w="12953">
            <a:solidFill>
              <a:srgbClr val="45a0b8"/>
            </a:solidFill>
            <a:round/>
          </a:ln>
        </p:spPr>
        <p:style>
          <a:lnRef idx="0"/>
          <a:fillRef idx="0"/>
          <a:effectRef idx="0"/>
          <a:fontRef idx="minor"/>
        </p:style>
      </p:sp>
      <p:sp>
        <p:nvSpPr>
          <p:cNvPr id="5182" name="CustomShape 5039"/>
          <p:cNvSpPr/>
          <p:nvPr/>
        </p:nvSpPr>
        <p:spPr>
          <a:xfrm>
            <a:off x="6390720" y="4021920"/>
            <a:ext cx="1800" cy="7200"/>
          </a:xfrm>
          <a:custGeom>
            <a:avLst/>
            <a:gdLst/>
            <a:ahLst/>
            <a:rect l="l" t="t" r="r" b="b"/>
            <a:pathLst>
              <a:path w="2286" h="7620">
                <a:moveTo>
                  <a:pt x="2286" y="7620"/>
                </a:moveTo>
                <a:lnTo>
                  <a:pt x="0" y="0"/>
                </a:lnTo>
              </a:path>
            </a:pathLst>
          </a:custGeom>
          <a:noFill/>
          <a:ln w="12954">
            <a:solidFill>
              <a:srgbClr val="45a2b9"/>
            </a:solidFill>
            <a:round/>
          </a:ln>
        </p:spPr>
        <p:style>
          <a:lnRef idx="0"/>
          <a:fillRef idx="0"/>
          <a:effectRef idx="0"/>
          <a:fontRef idx="minor"/>
        </p:style>
      </p:sp>
      <p:sp>
        <p:nvSpPr>
          <p:cNvPr id="5183" name="CustomShape 5040"/>
          <p:cNvSpPr/>
          <p:nvPr/>
        </p:nvSpPr>
        <p:spPr>
          <a:xfrm>
            <a:off x="6390720" y="4007520"/>
            <a:ext cx="360" cy="14040"/>
          </a:xfrm>
          <a:custGeom>
            <a:avLst/>
            <a:gdLst/>
            <a:ahLst/>
            <a:rect l="l" t="t" r="r" b="b"/>
            <a:pathLst>
              <a:path w="0" h="14477">
                <a:moveTo>
                  <a:pt x="0" y="14477"/>
                </a:moveTo>
                <a:lnTo>
                  <a:pt x="0" y="7619"/>
                </a:lnTo>
                <a:lnTo>
                  <a:pt x="0" y="0"/>
                </a:lnTo>
              </a:path>
            </a:pathLst>
          </a:custGeom>
          <a:noFill/>
          <a:ln w="12954">
            <a:solidFill>
              <a:srgbClr val="46a3ba"/>
            </a:solidFill>
            <a:round/>
          </a:ln>
        </p:spPr>
        <p:style>
          <a:lnRef idx="0"/>
          <a:fillRef idx="0"/>
          <a:effectRef idx="0"/>
          <a:fontRef idx="minor"/>
        </p:style>
      </p:sp>
      <p:sp>
        <p:nvSpPr>
          <p:cNvPr id="5184" name="CustomShape 5041"/>
          <p:cNvSpPr/>
          <p:nvPr/>
        </p:nvSpPr>
        <p:spPr>
          <a:xfrm>
            <a:off x="6390720" y="4000320"/>
            <a:ext cx="1800" cy="6480"/>
          </a:xfrm>
          <a:custGeom>
            <a:avLst/>
            <a:gdLst/>
            <a:ahLst/>
            <a:rect l="l" t="t" r="r" b="b"/>
            <a:pathLst>
              <a:path w="2286" h="6858">
                <a:moveTo>
                  <a:pt x="0" y="6858"/>
                </a:moveTo>
                <a:lnTo>
                  <a:pt x="2285" y="0"/>
                </a:lnTo>
              </a:path>
            </a:pathLst>
          </a:custGeom>
          <a:noFill/>
          <a:ln w="12954">
            <a:solidFill>
              <a:srgbClr val="45a1b9"/>
            </a:solidFill>
            <a:round/>
          </a:ln>
        </p:spPr>
        <p:style>
          <a:lnRef idx="0"/>
          <a:fillRef idx="0"/>
          <a:effectRef idx="0"/>
          <a:fontRef idx="minor"/>
        </p:style>
      </p:sp>
      <p:sp>
        <p:nvSpPr>
          <p:cNvPr id="5185" name="CustomShape 5042"/>
          <p:cNvSpPr/>
          <p:nvPr/>
        </p:nvSpPr>
        <p:spPr>
          <a:xfrm>
            <a:off x="6393240" y="3994560"/>
            <a:ext cx="2520" cy="5760"/>
          </a:xfrm>
          <a:custGeom>
            <a:avLst/>
            <a:gdLst/>
            <a:ahLst/>
            <a:rect l="l" t="t" r="r" b="b"/>
            <a:pathLst>
              <a:path w="3048" h="6096">
                <a:moveTo>
                  <a:pt x="0" y="6095"/>
                </a:moveTo>
                <a:lnTo>
                  <a:pt x="3047" y="0"/>
                </a:lnTo>
              </a:path>
            </a:pathLst>
          </a:custGeom>
          <a:noFill/>
          <a:ln w="12954">
            <a:solidFill>
              <a:srgbClr val="449fb7"/>
            </a:solidFill>
            <a:round/>
          </a:ln>
        </p:spPr>
        <p:style>
          <a:lnRef idx="0"/>
          <a:fillRef idx="0"/>
          <a:effectRef idx="0"/>
          <a:fontRef idx="minor"/>
        </p:style>
      </p:sp>
      <p:sp>
        <p:nvSpPr>
          <p:cNvPr id="5186" name="CustomShape 5043"/>
          <p:cNvSpPr/>
          <p:nvPr/>
        </p:nvSpPr>
        <p:spPr>
          <a:xfrm>
            <a:off x="6396120" y="3988440"/>
            <a:ext cx="4320" cy="5760"/>
          </a:xfrm>
          <a:custGeom>
            <a:avLst/>
            <a:gdLst/>
            <a:ahLst/>
            <a:rect l="l" t="t" r="r" b="b"/>
            <a:pathLst>
              <a:path w="4572" h="6096">
                <a:moveTo>
                  <a:pt x="0" y="6095"/>
                </a:moveTo>
                <a:lnTo>
                  <a:pt x="4571" y="0"/>
                </a:lnTo>
              </a:path>
            </a:pathLst>
          </a:custGeom>
          <a:noFill/>
          <a:ln w="12954">
            <a:solidFill>
              <a:srgbClr val="439db4"/>
            </a:solidFill>
            <a:round/>
          </a:ln>
        </p:spPr>
        <p:style>
          <a:lnRef idx="0"/>
          <a:fillRef idx="0"/>
          <a:effectRef idx="0"/>
          <a:fontRef idx="minor"/>
        </p:style>
      </p:sp>
      <p:sp>
        <p:nvSpPr>
          <p:cNvPr id="5187" name="CustomShape 5044"/>
          <p:cNvSpPr/>
          <p:nvPr/>
        </p:nvSpPr>
        <p:spPr>
          <a:xfrm>
            <a:off x="6400800" y="3984480"/>
            <a:ext cx="3600" cy="3600"/>
          </a:xfrm>
          <a:custGeom>
            <a:avLst/>
            <a:gdLst/>
            <a:ahLst/>
            <a:rect l="l" t="t" r="r" b="b"/>
            <a:pathLst>
              <a:path w="3810" h="3810">
                <a:moveTo>
                  <a:pt x="0" y="3810"/>
                </a:moveTo>
                <a:lnTo>
                  <a:pt x="3810" y="0"/>
                </a:lnTo>
              </a:path>
            </a:pathLst>
          </a:custGeom>
          <a:noFill/>
          <a:ln w="12954">
            <a:solidFill>
              <a:srgbClr val="4299af"/>
            </a:solidFill>
            <a:round/>
          </a:ln>
        </p:spPr>
        <p:style>
          <a:lnRef idx="0"/>
          <a:fillRef idx="0"/>
          <a:effectRef idx="0"/>
          <a:fontRef idx="minor"/>
        </p:style>
      </p:sp>
      <p:sp>
        <p:nvSpPr>
          <p:cNvPr id="5188" name="CustomShape 5045"/>
          <p:cNvSpPr/>
          <p:nvPr/>
        </p:nvSpPr>
        <p:spPr>
          <a:xfrm>
            <a:off x="6404760" y="3980520"/>
            <a:ext cx="4320" cy="3600"/>
          </a:xfrm>
          <a:custGeom>
            <a:avLst/>
            <a:gdLst/>
            <a:ahLst/>
            <a:rect l="l" t="t" r="r" b="b"/>
            <a:pathLst>
              <a:path w="4572" h="3810">
                <a:moveTo>
                  <a:pt x="0" y="3810"/>
                </a:moveTo>
                <a:lnTo>
                  <a:pt x="4572" y="0"/>
                </a:lnTo>
              </a:path>
            </a:pathLst>
          </a:custGeom>
          <a:noFill/>
          <a:ln w="12954">
            <a:solidFill>
              <a:srgbClr val="4096ac"/>
            </a:solidFill>
            <a:round/>
          </a:ln>
        </p:spPr>
        <p:style>
          <a:lnRef idx="0"/>
          <a:fillRef idx="0"/>
          <a:effectRef idx="0"/>
          <a:fontRef idx="minor"/>
        </p:style>
      </p:sp>
      <p:sp>
        <p:nvSpPr>
          <p:cNvPr id="5189" name="CustomShape 5046"/>
          <p:cNvSpPr/>
          <p:nvPr/>
        </p:nvSpPr>
        <p:spPr>
          <a:xfrm>
            <a:off x="6409080" y="3977640"/>
            <a:ext cx="4320" cy="2520"/>
          </a:xfrm>
          <a:custGeom>
            <a:avLst/>
            <a:gdLst/>
            <a:ahLst/>
            <a:rect l="l" t="t" r="r" b="b"/>
            <a:pathLst>
              <a:path w="4572" h="3048">
                <a:moveTo>
                  <a:pt x="0" y="3048"/>
                </a:moveTo>
                <a:lnTo>
                  <a:pt x="4572" y="0"/>
                </a:lnTo>
              </a:path>
            </a:pathLst>
          </a:custGeom>
          <a:noFill/>
          <a:ln w="12954">
            <a:solidFill>
              <a:srgbClr val="3e93a9"/>
            </a:solidFill>
            <a:round/>
          </a:ln>
        </p:spPr>
        <p:style>
          <a:lnRef idx="0"/>
          <a:fillRef idx="0"/>
          <a:effectRef idx="0"/>
          <a:fontRef idx="minor"/>
        </p:style>
      </p:sp>
      <p:sp>
        <p:nvSpPr>
          <p:cNvPr id="5190" name="CustomShape 5047"/>
          <p:cNvSpPr/>
          <p:nvPr/>
        </p:nvSpPr>
        <p:spPr>
          <a:xfrm>
            <a:off x="6413760" y="3975480"/>
            <a:ext cx="4320" cy="1800"/>
          </a:xfrm>
          <a:custGeom>
            <a:avLst/>
            <a:gdLst/>
            <a:ahLst/>
            <a:rect l="l" t="t" r="r" b="b"/>
            <a:pathLst>
              <a:path w="4572" h="2286">
                <a:moveTo>
                  <a:pt x="0" y="2286"/>
                </a:moveTo>
                <a:lnTo>
                  <a:pt x="4572" y="0"/>
                </a:lnTo>
              </a:path>
            </a:pathLst>
          </a:custGeom>
          <a:noFill/>
          <a:ln w="12954">
            <a:solidFill>
              <a:srgbClr val="3d90a4"/>
            </a:solidFill>
            <a:round/>
          </a:ln>
        </p:spPr>
        <p:style>
          <a:lnRef idx="0"/>
          <a:fillRef idx="0"/>
          <a:effectRef idx="0"/>
          <a:fontRef idx="minor"/>
        </p:style>
      </p:sp>
      <p:sp>
        <p:nvSpPr>
          <p:cNvPr id="5191" name="CustomShape 5048"/>
          <p:cNvSpPr/>
          <p:nvPr/>
        </p:nvSpPr>
        <p:spPr>
          <a:xfrm>
            <a:off x="6418440" y="3972960"/>
            <a:ext cx="5040" cy="1800"/>
          </a:xfrm>
          <a:custGeom>
            <a:avLst/>
            <a:gdLst/>
            <a:ahLst/>
            <a:rect l="l" t="t" r="r" b="b"/>
            <a:pathLst>
              <a:path w="5334" h="2286">
                <a:moveTo>
                  <a:pt x="0" y="2286"/>
                </a:moveTo>
                <a:lnTo>
                  <a:pt x="5334" y="0"/>
                </a:lnTo>
              </a:path>
            </a:pathLst>
          </a:custGeom>
          <a:noFill/>
          <a:ln w="12954">
            <a:solidFill>
              <a:srgbClr val="3b8da0"/>
            </a:solidFill>
            <a:round/>
          </a:ln>
        </p:spPr>
        <p:style>
          <a:lnRef idx="0"/>
          <a:fillRef idx="0"/>
          <a:effectRef idx="0"/>
          <a:fontRef idx="minor"/>
        </p:style>
      </p:sp>
      <p:sp>
        <p:nvSpPr>
          <p:cNvPr id="5192" name="CustomShape 5049"/>
          <p:cNvSpPr/>
          <p:nvPr/>
        </p:nvSpPr>
        <p:spPr>
          <a:xfrm>
            <a:off x="6423840" y="3971520"/>
            <a:ext cx="5040" cy="1080"/>
          </a:xfrm>
          <a:custGeom>
            <a:avLst/>
            <a:gdLst/>
            <a:ahLst/>
            <a:rect l="l" t="t" r="r" b="b"/>
            <a:pathLst>
              <a:path w="5334" h="1524">
                <a:moveTo>
                  <a:pt x="0" y="1524"/>
                </a:moveTo>
                <a:lnTo>
                  <a:pt x="5334" y="0"/>
                </a:lnTo>
              </a:path>
            </a:pathLst>
          </a:custGeom>
          <a:noFill/>
          <a:ln w="12954">
            <a:solidFill>
              <a:srgbClr val="3a889c"/>
            </a:solidFill>
            <a:round/>
          </a:ln>
        </p:spPr>
        <p:style>
          <a:lnRef idx="0"/>
          <a:fillRef idx="0"/>
          <a:effectRef idx="0"/>
          <a:fontRef idx="minor"/>
        </p:style>
      </p:sp>
      <p:sp>
        <p:nvSpPr>
          <p:cNvPr id="5193" name="CustomShape 5050"/>
          <p:cNvSpPr/>
          <p:nvPr/>
        </p:nvSpPr>
        <p:spPr>
          <a:xfrm>
            <a:off x="6428880" y="3970800"/>
            <a:ext cx="5760" cy="360"/>
          </a:xfrm>
          <a:custGeom>
            <a:avLst/>
            <a:gdLst/>
            <a:ahLst/>
            <a:rect l="l" t="t" r="r" b="b"/>
            <a:pathLst>
              <a:path w="6096" h="762">
                <a:moveTo>
                  <a:pt x="0" y="762"/>
                </a:moveTo>
                <a:lnTo>
                  <a:pt x="6096" y="0"/>
                </a:lnTo>
              </a:path>
            </a:pathLst>
          </a:custGeom>
          <a:noFill/>
          <a:ln w="12954">
            <a:solidFill>
              <a:srgbClr val="398597"/>
            </a:solidFill>
            <a:round/>
          </a:ln>
        </p:spPr>
        <p:style>
          <a:lnRef idx="0"/>
          <a:fillRef idx="0"/>
          <a:effectRef idx="0"/>
          <a:fontRef idx="minor"/>
        </p:style>
      </p:sp>
      <p:sp>
        <p:nvSpPr>
          <p:cNvPr id="5194" name="CustomShape 5051"/>
          <p:cNvSpPr/>
          <p:nvPr/>
        </p:nvSpPr>
        <p:spPr>
          <a:xfrm>
            <a:off x="6435000" y="3970800"/>
            <a:ext cx="5760" cy="360"/>
          </a:xfrm>
          <a:custGeom>
            <a:avLst/>
            <a:gdLst/>
            <a:ahLst/>
            <a:rect l="l" t="t" r="r" b="b"/>
            <a:pathLst>
              <a:path w="6096" h="0">
                <a:moveTo>
                  <a:pt x="0" y="0"/>
                </a:moveTo>
                <a:lnTo>
                  <a:pt x="6096" y="0"/>
                </a:lnTo>
              </a:path>
            </a:pathLst>
          </a:custGeom>
          <a:noFill/>
          <a:ln w="12954">
            <a:solidFill>
              <a:srgbClr val="378193"/>
            </a:solidFill>
            <a:round/>
          </a:ln>
        </p:spPr>
        <p:style>
          <a:lnRef idx="0"/>
          <a:fillRef idx="0"/>
          <a:effectRef idx="0"/>
          <a:fontRef idx="minor"/>
        </p:style>
      </p:sp>
      <p:sp>
        <p:nvSpPr>
          <p:cNvPr id="5195" name="CustomShape 5052"/>
          <p:cNvSpPr/>
          <p:nvPr/>
        </p:nvSpPr>
        <p:spPr>
          <a:xfrm>
            <a:off x="6441120" y="3970800"/>
            <a:ext cx="7200" cy="360"/>
          </a:xfrm>
          <a:custGeom>
            <a:avLst/>
            <a:gdLst/>
            <a:ahLst/>
            <a:rect l="l" t="t" r="r" b="b"/>
            <a:pathLst>
              <a:path w="7620" h="762">
                <a:moveTo>
                  <a:pt x="0" y="0"/>
                </a:moveTo>
                <a:lnTo>
                  <a:pt x="7620" y="761"/>
                </a:lnTo>
              </a:path>
            </a:pathLst>
          </a:custGeom>
          <a:noFill/>
          <a:ln w="12954">
            <a:solidFill>
              <a:srgbClr val="347b8e"/>
            </a:solidFill>
            <a:round/>
          </a:ln>
        </p:spPr>
        <p:style>
          <a:lnRef idx="0"/>
          <a:fillRef idx="0"/>
          <a:effectRef idx="0"/>
          <a:fontRef idx="minor"/>
        </p:style>
      </p:sp>
      <p:sp>
        <p:nvSpPr>
          <p:cNvPr id="5196" name="CustomShape 5053"/>
          <p:cNvSpPr/>
          <p:nvPr/>
        </p:nvSpPr>
        <p:spPr>
          <a:xfrm>
            <a:off x="6448680" y="3971520"/>
            <a:ext cx="6480" cy="1800"/>
          </a:xfrm>
          <a:custGeom>
            <a:avLst/>
            <a:gdLst/>
            <a:ahLst/>
            <a:rect l="l" t="t" r="r" b="b"/>
            <a:pathLst>
              <a:path w="6858" h="2286">
                <a:moveTo>
                  <a:pt x="0" y="0"/>
                </a:moveTo>
                <a:lnTo>
                  <a:pt x="6858" y="2285"/>
                </a:lnTo>
              </a:path>
            </a:pathLst>
          </a:custGeom>
          <a:noFill/>
          <a:ln w="12954">
            <a:solidFill>
              <a:srgbClr val="347c8f"/>
            </a:solidFill>
            <a:round/>
          </a:ln>
        </p:spPr>
        <p:style>
          <a:lnRef idx="0"/>
          <a:fillRef idx="0"/>
          <a:effectRef idx="0"/>
          <a:fontRef idx="minor"/>
        </p:style>
      </p:sp>
      <p:sp>
        <p:nvSpPr>
          <p:cNvPr id="5197" name="CustomShape 5054"/>
          <p:cNvSpPr/>
          <p:nvPr/>
        </p:nvSpPr>
        <p:spPr>
          <a:xfrm>
            <a:off x="6455520" y="3973680"/>
            <a:ext cx="5760" cy="3600"/>
          </a:xfrm>
          <a:custGeom>
            <a:avLst/>
            <a:gdLst/>
            <a:ahLst/>
            <a:rect l="l" t="t" r="r" b="b"/>
            <a:pathLst>
              <a:path w="6096" h="3810">
                <a:moveTo>
                  <a:pt x="0" y="0"/>
                </a:moveTo>
                <a:lnTo>
                  <a:pt x="6096" y="3809"/>
                </a:lnTo>
              </a:path>
            </a:pathLst>
          </a:custGeom>
          <a:noFill/>
          <a:ln w="12954">
            <a:solidFill>
              <a:srgbClr val="388496"/>
            </a:solidFill>
            <a:round/>
          </a:ln>
        </p:spPr>
        <p:style>
          <a:lnRef idx="0"/>
          <a:fillRef idx="0"/>
          <a:effectRef idx="0"/>
          <a:fontRef idx="minor"/>
        </p:style>
      </p:sp>
      <p:sp>
        <p:nvSpPr>
          <p:cNvPr id="5198" name="CustomShape 5055"/>
          <p:cNvSpPr/>
          <p:nvPr/>
        </p:nvSpPr>
        <p:spPr>
          <a:xfrm>
            <a:off x="6461640" y="3977640"/>
            <a:ext cx="6480" cy="5040"/>
          </a:xfrm>
          <a:custGeom>
            <a:avLst/>
            <a:gdLst/>
            <a:ahLst/>
            <a:rect l="l" t="t" r="r" b="b"/>
            <a:pathLst>
              <a:path w="6858" h="5334">
                <a:moveTo>
                  <a:pt x="0" y="0"/>
                </a:moveTo>
                <a:lnTo>
                  <a:pt x="6858" y="5333"/>
                </a:lnTo>
              </a:path>
            </a:pathLst>
          </a:custGeom>
          <a:noFill/>
          <a:ln w="12954">
            <a:solidFill>
              <a:srgbClr val="3a889d"/>
            </a:solidFill>
            <a:round/>
          </a:ln>
        </p:spPr>
        <p:style>
          <a:lnRef idx="0"/>
          <a:fillRef idx="0"/>
          <a:effectRef idx="0"/>
          <a:fontRef idx="minor"/>
        </p:style>
      </p:sp>
      <p:sp>
        <p:nvSpPr>
          <p:cNvPr id="5199" name="CustomShape 5056"/>
          <p:cNvSpPr/>
          <p:nvPr/>
        </p:nvSpPr>
        <p:spPr>
          <a:xfrm>
            <a:off x="6468480" y="3983040"/>
            <a:ext cx="5040" cy="6480"/>
          </a:xfrm>
          <a:custGeom>
            <a:avLst/>
            <a:gdLst/>
            <a:ahLst/>
            <a:rect l="l" t="t" r="r" b="b"/>
            <a:pathLst>
              <a:path w="5334" h="6858">
                <a:moveTo>
                  <a:pt x="0" y="0"/>
                </a:moveTo>
                <a:lnTo>
                  <a:pt x="5334" y="6858"/>
                </a:lnTo>
              </a:path>
            </a:pathLst>
          </a:custGeom>
          <a:noFill/>
          <a:ln w="12953">
            <a:solidFill>
              <a:srgbClr val="3b8da1"/>
            </a:solidFill>
            <a:round/>
          </a:ln>
        </p:spPr>
        <p:style>
          <a:lnRef idx="0"/>
          <a:fillRef idx="0"/>
          <a:effectRef idx="0"/>
          <a:fontRef idx="minor"/>
        </p:style>
      </p:sp>
      <p:sp>
        <p:nvSpPr>
          <p:cNvPr id="5200" name="CustomShape 5057"/>
          <p:cNvSpPr/>
          <p:nvPr/>
        </p:nvSpPr>
        <p:spPr>
          <a:xfrm>
            <a:off x="6473880" y="3989880"/>
            <a:ext cx="4320" cy="7200"/>
          </a:xfrm>
          <a:custGeom>
            <a:avLst/>
            <a:gdLst/>
            <a:ahLst/>
            <a:rect l="l" t="t" r="r" b="b"/>
            <a:pathLst>
              <a:path w="4572" h="7620">
                <a:moveTo>
                  <a:pt x="0" y="0"/>
                </a:moveTo>
                <a:lnTo>
                  <a:pt x="4572" y="7620"/>
                </a:lnTo>
              </a:path>
            </a:pathLst>
          </a:custGeom>
          <a:noFill/>
          <a:ln w="12954">
            <a:solidFill>
              <a:srgbClr val="3c90a3"/>
            </a:solidFill>
            <a:round/>
          </a:ln>
        </p:spPr>
        <p:style>
          <a:lnRef idx="0"/>
          <a:fillRef idx="0"/>
          <a:effectRef idx="0"/>
          <a:fontRef idx="minor"/>
        </p:style>
      </p:sp>
      <p:sp>
        <p:nvSpPr>
          <p:cNvPr id="5201" name="CustomShape 5058"/>
          <p:cNvSpPr/>
          <p:nvPr/>
        </p:nvSpPr>
        <p:spPr>
          <a:xfrm>
            <a:off x="6478560" y="3997440"/>
            <a:ext cx="3600" cy="7200"/>
          </a:xfrm>
          <a:custGeom>
            <a:avLst/>
            <a:gdLst/>
            <a:ahLst/>
            <a:rect l="l" t="t" r="r" b="b"/>
            <a:pathLst>
              <a:path w="3810" h="7620">
                <a:moveTo>
                  <a:pt x="0" y="0"/>
                </a:moveTo>
                <a:lnTo>
                  <a:pt x="3810" y="7620"/>
                </a:lnTo>
              </a:path>
            </a:pathLst>
          </a:custGeom>
          <a:noFill/>
          <a:ln w="12954">
            <a:solidFill>
              <a:srgbClr val="3d92a6"/>
            </a:solidFill>
            <a:round/>
          </a:ln>
        </p:spPr>
        <p:style>
          <a:lnRef idx="0"/>
          <a:fillRef idx="0"/>
          <a:effectRef idx="0"/>
          <a:fontRef idx="minor"/>
        </p:style>
      </p:sp>
      <p:sp>
        <p:nvSpPr>
          <p:cNvPr id="5202" name="CustomShape 5059"/>
          <p:cNvSpPr/>
          <p:nvPr/>
        </p:nvSpPr>
        <p:spPr>
          <a:xfrm>
            <a:off x="6482160" y="4005000"/>
            <a:ext cx="1800" cy="7920"/>
          </a:xfrm>
          <a:custGeom>
            <a:avLst/>
            <a:gdLst/>
            <a:ahLst/>
            <a:rect l="l" t="t" r="r" b="b"/>
            <a:pathLst>
              <a:path w="2286" h="8382">
                <a:moveTo>
                  <a:pt x="0" y="0"/>
                </a:moveTo>
                <a:lnTo>
                  <a:pt x="2286" y="8382"/>
                </a:lnTo>
              </a:path>
            </a:pathLst>
          </a:custGeom>
          <a:noFill/>
          <a:ln w="12954">
            <a:solidFill>
              <a:srgbClr val="3e93a9"/>
            </a:solidFill>
            <a:round/>
          </a:ln>
        </p:spPr>
        <p:style>
          <a:lnRef idx="0"/>
          <a:fillRef idx="0"/>
          <a:effectRef idx="0"/>
          <a:fontRef idx="minor"/>
        </p:style>
      </p:sp>
      <p:sp>
        <p:nvSpPr>
          <p:cNvPr id="5203" name="CustomShape 5060"/>
          <p:cNvSpPr/>
          <p:nvPr/>
        </p:nvSpPr>
        <p:spPr>
          <a:xfrm>
            <a:off x="6484680" y="4013280"/>
            <a:ext cx="1800" cy="11160"/>
          </a:xfrm>
          <a:custGeom>
            <a:avLst/>
            <a:gdLst/>
            <a:ahLst/>
            <a:rect l="l" t="t" r="r" b="b"/>
            <a:pathLst>
              <a:path w="2286" h="11429">
                <a:moveTo>
                  <a:pt x="0" y="0"/>
                </a:moveTo>
                <a:lnTo>
                  <a:pt x="2286" y="11430"/>
                </a:lnTo>
              </a:path>
            </a:pathLst>
          </a:custGeom>
          <a:noFill/>
          <a:ln w="12954">
            <a:solidFill>
              <a:srgbClr val="4094aa"/>
            </a:solidFill>
            <a:round/>
          </a:ln>
        </p:spPr>
        <p:style>
          <a:lnRef idx="0"/>
          <a:fillRef idx="0"/>
          <a:effectRef idx="0"/>
          <a:fontRef idx="minor"/>
        </p:style>
      </p:sp>
      <p:sp>
        <p:nvSpPr>
          <p:cNvPr id="5204" name="CustomShape 5061"/>
          <p:cNvSpPr/>
          <p:nvPr/>
        </p:nvSpPr>
        <p:spPr>
          <a:xfrm>
            <a:off x="6486840" y="4024800"/>
            <a:ext cx="1800" cy="130680"/>
          </a:xfrm>
          <a:custGeom>
            <a:avLst/>
            <a:gdLst/>
            <a:ahLst/>
            <a:rect l="l" t="t" r="r" b="b"/>
            <a:pathLst>
              <a:path w="2286" h="131063">
                <a:moveTo>
                  <a:pt x="0" y="0"/>
                </a:moveTo>
                <a:lnTo>
                  <a:pt x="762" y="18288"/>
                </a:lnTo>
                <a:lnTo>
                  <a:pt x="1524" y="41910"/>
                </a:lnTo>
                <a:lnTo>
                  <a:pt x="2286" y="72390"/>
                </a:lnTo>
                <a:lnTo>
                  <a:pt x="2286" y="131064"/>
                </a:lnTo>
              </a:path>
            </a:pathLst>
          </a:custGeom>
          <a:noFill/>
          <a:ln w="12954">
            <a:solidFill>
              <a:srgbClr val="4094ab"/>
            </a:solidFill>
            <a:round/>
          </a:ln>
        </p:spPr>
        <p:style>
          <a:lnRef idx="0"/>
          <a:fillRef idx="0"/>
          <a:effectRef idx="0"/>
          <a:fontRef idx="minor"/>
        </p:style>
      </p:sp>
      <p:sp>
        <p:nvSpPr>
          <p:cNvPr id="5205" name="CustomShape 5062"/>
          <p:cNvSpPr/>
          <p:nvPr/>
        </p:nvSpPr>
        <p:spPr>
          <a:xfrm>
            <a:off x="6460920" y="4155840"/>
            <a:ext cx="27720" cy="21600"/>
          </a:xfrm>
          <a:custGeom>
            <a:avLst/>
            <a:gdLst/>
            <a:ahLst/>
            <a:rect l="l" t="t" r="r" b="b"/>
            <a:pathLst>
              <a:path w="28194" h="22098">
                <a:moveTo>
                  <a:pt x="28194" y="0"/>
                </a:moveTo>
                <a:lnTo>
                  <a:pt x="0" y="22098"/>
                </a:lnTo>
              </a:path>
            </a:pathLst>
          </a:custGeom>
          <a:noFill/>
          <a:ln w="12954">
            <a:solidFill>
              <a:srgbClr val="3a879b"/>
            </a:solidFill>
            <a:round/>
          </a:ln>
        </p:spPr>
        <p:style>
          <a:lnRef idx="0"/>
          <a:fillRef idx="0"/>
          <a:effectRef idx="0"/>
          <a:fontRef idx="minor"/>
        </p:style>
      </p:sp>
      <p:sp>
        <p:nvSpPr>
          <p:cNvPr id="5206" name="CustomShape 5063"/>
          <p:cNvSpPr/>
          <p:nvPr/>
        </p:nvSpPr>
        <p:spPr>
          <a:xfrm>
            <a:off x="6435720" y="4178160"/>
            <a:ext cx="24840" cy="20160"/>
          </a:xfrm>
          <a:custGeom>
            <a:avLst/>
            <a:gdLst/>
            <a:ahLst/>
            <a:rect l="l" t="t" r="r" b="b"/>
            <a:pathLst>
              <a:path w="25146" h="20574">
                <a:moveTo>
                  <a:pt x="25146" y="0"/>
                </a:moveTo>
                <a:lnTo>
                  <a:pt x="0" y="20574"/>
                </a:lnTo>
              </a:path>
            </a:pathLst>
          </a:custGeom>
          <a:noFill/>
          <a:ln w="12954">
            <a:solidFill>
              <a:srgbClr val="3a879c"/>
            </a:solidFill>
            <a:round/>
          </a:ln>
        </p:spPr>
        <p:style>
          <a:lnRef idx="0"/>
          <a:fillRef idx="0"/>
          <a:effectRef idx="0"/>
          <a:fontRef idx="minor"/>
        </p:style>
      </p:sp>
      <p:sp>
        <p:nvSpPr>
          <p:cNvPr id="5207" name="CustomShape 5064"/>
          <p:cNvSpPr/>
          <p:nvPr/>
        </p:nvSpPr>
        <p:spPr>
          <a:xfrm>
            <a:off x="6413040" y="4198680"/>
            <a:ext cx="22680" cy="18720"/>
          </a:xfrm>
          <a:custGeom>
            <a:avLst/>
            <a:gdLst/>
            <a:ahLst/>
            <a:rect l="l" t="t" r="r" b="b"/>
            <a:pathLst>
              <a:path w="22860" h="19050">
                <a:moveTo>
                  <a:pt x="22860" y="0"/>
                </a:moveTo>
                <a:lnTo>
                  <a:pt x="0" y="19050"/>
                </a:lnTo>
              </a:path>
            </a:pathLst>
          </a:custGeom>
          <a:noFill/>
          <a:ln w="12954">
            <a:solidFill>
              <a:srgbClr val="3a889c"/>
            </a:solidFill>
            <a:round/>
          </a:ln>
        </p:spPr>
        <p:style>
          <a:lnRef idx="0"/>
          <a:fillRef idx="0"/>
          <a:effectRef idx="0"/>
          <a:fontRef idx="minor"/>
        </p:style>
      </p:sp>
      <p:sp>
        <p:nvSpPr>
          <p:cNvPr id="5208" name="CustomShape 5065"/>
          <p:cNvSpPr/>
          <p:nvPr/>
        </p:nvSpPr>
        <p:spPr>
          <a:xfrm>
            <a:off x="6392520" y="4217760"/>
            <a:ext cx="20160" cy="18000"/>
          </a:xfrm>
          <a:custGeom>
            <a:avLst/>
            <a:gdLst/>
            <a:ahLst/>
            <a:rect l="l" t="t" r="r" b="b"/>
            <a:pathLst>
              <a:path w="20574" h="18287">
                <a:moveTo>
                  <a:pt x="20574" y="0"/>
                </a:moveTo>
                <a:lnTo>
                  <a:pt x="0" y="18288"/>
                </a:lnTo>
              </a:path>
            </a:pathLst>
          </a:custGeom>
          <a:noFill/>
          <a:ln w="12954">
            <a:solidFill>
              <a:srgbClr val="3a889d"/>
            </a:solidFill>
            <a:round/>
          </a:ln>
        </p:spPr>
        <p:style>
          <a:lnRef idx="0"/>
          <a:fillRef idx="0"/>
          <a:effectRef idx="0"/>
          <a:fontRef idx="minor"/>
        </p:style>
      </p:sp>
      <p:sp>
        <p:nvSpPr>
          <p:cNvPr id="5209" name="CustomShape 5066"/>
          <p:cNvSpPr/>
          <p:nvPr/>
        </p:nvSpPr>
        <p:spPr>
          <a:xfrm>
            <a:off x="6374880" y="4236120"/>
            <a:ext cx="17280" cy="16560"/>
          </a:xfrm>
          <a:custGeom>
            <a:avLst/>
            <a:gdLst/>
            <a:ahLst/>
            <a:rect l="l" t="t" r="r" b="b"/>
            <a:pathLst>
              <a:path w="17525" h="16763">
                <a:moveTo>
                  <a:pt x="17525" y="0"/>
                </a:moveTo>
                <a:lnTo>
                  <a:pt x="0" y="16764"/>
                </a:lnTo>
              </a:path>
            </a:pathLst>
          </a:custGeom>
          <a:noFill/>
          <a:ln w="12954">
            <a:solidFill>
              <a:srgbClr val="3a899e"/>
            </a:solidFill>
            <a:round/>
          </a:ln>
        </p:spPr>
        <p:style>
          <a:lnRef idx="0"/>
          <a:fillRef idx="0"/>
          <a:effectRef idx="0"/>
          <a:fontRef idx="minor"/>
        </p:style>
      </p:sp>
      <p:sp>
        <p:nvSpPr>
          <p:cNvPr id="5210" name="CustomShape 5067"/>
          <p:cNvSpPr/>
          <p:nvPr/>
        </p:nvSpPr>
        <p:spPr>
          <a:xfrm>
            <a:off x="6359760" y="4252680"/>
            <a:ext cx="14760" cy="15480"/>
          </a:xfrm>
          <a:custGeom>
            <a:avLst/>
            <a:gdLst/>
            <a:ahLst/>
            <a:rect l="l" t="t" r="r" b="b"/>
            <a:pathLst>
              <a:path w="15239" h="16001">
                <a:moveTo>
                  <a:pt x="15239" y="0"/>
                </a:moveTo>
                <a:lnTo>
                  <a:pt x="0" y="16002"/>
                </a:lnTo>
              </a:path>
            </a:pathLst>
          </a:custGeom>
          <a:noFill/>
          <a:ln w="12954">
            <a:solidFill>
              <a:srgbClr val="3a8a9f"/>
            </a:solidFill>
            <a:round/>
          </a:ln>
        </p:spPr>
        <p:style>
          <a:lnRef idx="0"/>
          <a:fillRef idx="0"/>
          <a:effectRef idx="0"/>
          <a:fontRef idx="minor"/>
        </p:style>
      </p:sp>
      <p:sp>
        <p:nvSpPr>
          <p:cNvPr id="5211" name="CustomShape 5068"/>
          <p:cNvSpPr/>
          <p:nvPr/>
        </p:nvSpPr>
        <p:spPr>
          <a:xfrm>
            <a:off x="6347520" y="4268880"/>
            <a:ext cx="11880" cy="14760"/>
          </a:xfrm>
          <a:custGeom>
            <a:avLst/>
            <a:gdLst/>
            <a:ahLst/>
            <a:rect l="l" t="t" r="r" b="b"/>
            <a:pathLst>
              <a:path w="12191" h="15239">
                <a:moveTo>
                  <a:pt x="12191" y="0"/>
                </a:moveTo>
                <a:lnTo>
                  <a:pt x="0" y="15240"/>
                </a:lnTo>
              </a:path>
            </a:pathLst>
          </a:custGeom>
          <a:noFill/>
          <a:ln w="12954">
            <a:solidFill>
              <a:srgbClr val="3b8da0"/>
            </a:solidFill>
            <a:round/>
          </a:ln>
        </p:spPr>
        <p:style>
          <a:lnRef idx="0"/>
          <a:fillRef idx="0"/>
          <a:effectRef idx="0"/>
          <a:fontRef idx="minor"/>
        </p:style>
      </p:sp>
      <p:sp>
        <p:nvSpPr>
          <p:cNvPr id="5212" name="CustomShape 5069"/>
          <p:cNvSpPr/>
          <p:nvPr/>
        </p:nvSpPr>
        <p:spPr>
          <a:xfrm>
            <a:off x="6337440" y="4284000"/>
            <a:ext cx="9720" cy="13320"/>
          </a:xfrm>
          <a:custGeom>
            <a:avLst/>
            <a:gdLst/>
            <a:ahLst/>
            <a:rect l="l" t="t" r="r" b="b"/>
            <a:pathLst>
              <a:path w="9905" h="13715">
                <a:moveTo>
                  <a:pt x="9905" y="0"/>
                </a:moveTo>
                <a:lnTo>
                  <a:pt x="0" y="13716"/>
                </a:lnTo>
              </a:path>
            </a:pathLst>
          </a:custGeom>
          <a:noFill/>
          <a:ln w="12954">
            <a:solidFill>
              <a:srgbClr val="3c8fa2"/>
            </a:solidFill>
            <a:round/>
          </a:ln>
        </p:spPr>
        <p:style>
          <a:lnRef idx="0"/>
          <a:fillRef idx="0"/>
          <a:effectRef idx="0"/>
          <a:fontRef idx="minor"/>
        </p:style>
      </p:sp>
      <p:sp>
        <p:nvSpPr>
          <p:cNvPr id="5213" name="CustomShape 5070"/>
          <p:cNvSpPr/>
          <p:nvPr/>
        </p:nvSpPr>
        <p:spPr>
          <a:xfrm>
            <a:off x="6329160" y="4297680"/>
            <a:ext cx="7920" cy="13320"/>
          </a:xfrm>
          <a:custGeom>
            <a:avLst/>
            <a:gdLst/>
            <a:ahLst/>
            <a:rect l="l" t="t" r="r" b="b"/>
            <a:pathLst>
              <a:path w="8382" h="13715">
                <a:moveTo>
                  <a:pt x="8382" y="0"/>
                </a:moveTo>
                <a:lnTo>
                  <a:pt x="0" y="13716"/>
                </a:lnTo>
              </a:path>
            </a:pathLst>
          </a:custGeom>
          <a:noFill/>
          <a:ln w="12954">
            <a:solidFill>
              <a:srgbClr val="3d90a4"/>
            </a:solidFill>
            <a:round/>
          </a:ln>
        </p:spPr>
        <p:style>
          <a:lnRef idx="0"/>
          <a:fillRef idx="0"/>
          <a:effectRef idx="0"/>
          <a:fontRef idx="minor"/>
        </p:style>
      </p:sp>
      <p:sp>
        <p:nvSpPr>
          <p:cNvPr id="5214" name="CustomShape 5071"/>
          <p:cNvSpPr/>
          <p:nvPr/>
        </p:nvSpPr>
        <p:spPr>
          <a:xfrm>
            <a:off x="6322320" y="4311360"/>
            <a:ext cx="6480" cy="14040"/>
          </a:xfrm>
          <a:custGeom>
            <a:avLst/>
            <a:gdLst/>
            <a:ahLst/>
            <a:rect l="l" t="t" r="r" b="b"/>
            <a:pathLst>
              <a:path w="6858" h="14477">
                <a:moveTo>
                  <a:pt x="6858" y="0"/>
                </a:moveTo>
                <a:lnTo>
                  <a:pt x="0" y="14478"/>
                </a:lnTo>
              </a:path>
            </a:pathLst>
          </a:custGeom>
          <a:noFill/>
          <a:ln w="12954">
            <a:solidFill>
              <a:srgbClr val="3d92a5"/>
            </a:solidFill>
            <a:round/>
          </a:ln>
        </p:spPr>
        <p:style>
          <a:lnRef idx="0"/>
          <a:fillRef idx="0"/>
          <a:effectRef idx="0"/>
          <a:fontRef idx="minor"/>
        </p:style>
      </p:sp>
      <p:sp>
        <p:nvSpPr>
          <p:cNvPr id="5215" name="CustomShape 5072"/>
          <p:cNvSpPr/>
          <p:nvPr/>
        </p:nvSpPr>
        <p:spPr>
          <a:xfrm>
            <a:off x="6316200" y="4325760"/>
            <a:ext cx="5760" cy="14040"/>
          </a:xfrm>
          <a:custGeom>
            <a:avLst/>
            <a:gdLst/>
            <a:ahLst/>
            <a:rect l="l" t="t" r="r" b="b"/>
            <a:pathLst>
              <a:path w="6096" h="14477">
                <a:moveTo>
                  <a:pt x="6096" y="0"/>
                </a:moveTo>
                <a:lnTo>
                  <a:pt x="0" y="14478"/>
                </a:lnTo>
              </a:path>
            </a:pathLst>
          </a:custGeom>
          <a:noFill/>
          <a:ln w="12954">
            <a:solidFill>
              <a:srgbClr val="3e92a8"/>
            </a:solidFill>
            <a:round/>
          </a:ln>
        </p:spPr>
        <p:style>
          <a:lnRef idx="0"/>
          <a:fillRef idx="0"/>
          <a:effectRef idx="0"/>
          <a:fontRef idx="minor"/>
        </p:style>
      </p:sp>
      <p:sp>
        <p:nvSpPr>
          <p:cNvPr id="5216" name="CustomShape 5073"/>
          <p:cNvSpPr/>
          <p:nvPr/>
        </p:nvSpPr>
        <p:spPr>
          <a:xfrm>
            <a:off x="6310800" y="4340520"/>
            <a:ext cx="5040" cy="14040"/>
          </a:xfrm>
          <a:custGeom>
            <a:avLst/>
            <a:gdLst/>
            <a:ahLst/>
            <a:rect l="l" t="t" r="r" b="b"/>
            <a:pathLst>
              <a:path w="5334" h="14477">
                <a:moveTo>
                  <a:pt x="5334" y="0"/>
                </a:moveTo>
                <a:lnTo>
                  <a:pt x="0" y="14478"/>
                </a:lnTo>
              </a:path>
            </a:pathLst>
          </a:custGeom>
          <a:noFill/>
          <a:ln w="12954">
            <a:solidFill>
              <a:srgbClr val="3e93a9"/>
            </a:solidFill>
            <a:round/>
          </a:ln>
        </p:spPr>
        <p:style>
          <a:lnRef idx="0"/>
          <a:fillRef idx="0"/>
          <a:effectRef idx="0"/>
          <a:fontRef idx="minor"/>
        </p:style>
      </p:sp>
      <p:sp>
        <p:nvSpPr>
          <p:cNvPr id="5217" name="CustomShape 5074"/>
          <p:cNvSpPr/>
          <p:nvPr/>
        </p:nvSpPr>
        <p:spPr>
          <a:xfrm>
            <a:off x="6307200" y="4354920"/>
            <a:ext cx="3600" cy="14760"/>
          </a:xfrm>
          <a:custGeom>
            <a:avLst/>
            <a:gdLst/>
            <a:ahLst/>
            <a:rect l="l" t="t" r="r" b="b"/>
            <a:pathLst>
              <a:path w="3810" h="15239">
                <a:moveTo>
                  <a:pt x="3810" y="0"/>
                </a:moveTo>
                <a:lnTo>
                  <a:pt x="0" y="15240"/>
                </a:lnTo>
              </a:path>
            </a:pathLst>
          </a:custGeom>
          <a:noFill/>
          <a:ln w="12954">
            <a:solidFill>
              <a:srgbClr val="3e93aa"/>
            </a:solidFill>
            <a:round/>
          </a:ln>
        </p:spPr>
        <p:style>
          <a:lnRef idx="0"/>
          <a:fillRef idx="0"/>
          <a:effectRef idx="0"/>
          <a:fontRef idx="minor"/>
        </p:style>
      </p:sp>
      <p:sp>
        <p:nvSpPr>
          <p:cNvPr id="5218" name="CustomShape 5075"/>
          <p:cNvSpPr/>
          <p:nvPr/>
        </p:nvSpPr>
        <p:spPr>
          <a:xfrm>
            <a:off x="6304680" y="4370040"/>
            <a:ext cx="1800" cy="15480"/>
          </a:xfrm>
          <a:custGeom>
            <a:avLst/>
            <a:gdLst/>
            <a:ahLst/>
            <a:rect l="l" t="t" r="r" b="b"/>
            <a:pathLst>
              <a:path w="2286" h="16001">
                <a:moveTo>
                  <a:pt x="2286" y="0"/>
                </a:moveTo>
                <a:lnTo>
                  <a:pt x="0" y="16002"/>
                </a:lnTo>
              </a:path>
            </a:pathLst>
          </a:custGeom>
          <a:noFill/>
          <a:ln w="12954">
            <a:solidFill>
              <a:srgbClr val="3f94aa"/>
            </a:solidFill>
            <a:round/>
          </a:ln>
        </p:spPr>
        <p:style>
          <a:lnRef idx="0"/>
          <a:fillRef idx="0"/>
          <a:effectRef idx="0"/>
          <a:fontRef idx="minor"/>
        </p:style>
      </p:sp>
      <p:sp>
        <p:nvSpPr>
          <p:cNvPr id="5219" name="CustomShape 5076"/>
          <p:cNvSpPr/>
          <p:nvPr/>
        </p:nvSpPr>
        <p:spPr>
          <a:xfrm>
            <a:off x="6302520" y="4386240"/>
            <a:ext cx="1800" cy="56160"/>
          </a:xfrm>
          <a:custGeom>
            <a:avLst/>
            <a:gdLst/>
            <a:ahLst/>
            <a:rect l="l" t="t" r="r" b="b"/>
            <a:pathLst>
              <a:path w="2286" h="56387">
                <a:moveTo>
                  <a:pt x="2286" y="0"/>
                </a:moveTo>
                <a:lnTo>
                  <a:pt x="0" y="16002"/>
                </a:lnTo>
                <a:lnTo>
                  <a:pt x="0" y="32766"/>
                </a:lnTo>
                <a:lnTo>
                  <a:pt x="0" y="44958"/>
                </a:lnTo>
                <a:lnTo>
                  <a:pt x="762" y="56388"/>
                </a:lnTo>
              </a:path>
            </a:pathLst>
          </a:custGeom>
          <a:noFill/>
          <a:ln w="12954">
            <a:solidFill>
              <a:srgbClr val="4094ab"/>
            </a:solidFill>
            <a:round/>
          </a:ln>
        </p:spPr>
        <p:style>
          <a:lnRef idx="0"/>
          <a:fillRef idx="0"/>
          <a:effectRef idx="0"/>
          <a:fontRef idx="minor"/>
        </p:style>
      </p:sp>
      <p:sp>
        <p:nvSpPr>
          <p:cNvPr id="5220" name="CustomShape 5077"/>
          <p:cNvSpPr/>
          <p:nvPr/>
        </p:nvSpPr>
        <p:spPr>
          <a:xfrm>
            <a:off x="6303240" y="4442400"/>
            <a:ext cx="1800" cy="10440"/>
          </a:xfrm>
          <a:custGeom>
            <a:avLst/>
            <a:gdLst/>
            <a:ahLst/>
            <a:rect l="l" t="t" r="r" b="b"/>
            <a:pathLst>
              <a:path w="2286" h="10667">
                <a:moveTo>
                  <a:pt x="0" y="0"/>
                </a:moveTo>
                <a:lnTo>
                  <a:pt x="2286" y="10668"/>
                </a:lnTo>
              </a:path>
            </a:pathLst>
          </a:custGeom>
          <a:noFill/>
          <a:ln w="12954">
            <a:solidFill>
              <a:srgbClr val="4094aa"/>
            </a:solidFill>
            <a:round/>
          </a:ln>
        </p:spPr>
        <p:style>
          <a:lnRef idx="0"/>
          <a:fillRef idx="0"/>
          <a:effectRef idx="0"/>
          <a:fontRef idx="minor"/>
        </p:style>
      </p:sp>
      <p:sp>
        <p:nvSpPr>
          <p:cNvPr id="5221" name="CustomShape 5078"/>
          <p:cNvSpPr/>
          <p:nvPr/>
        </p:nvSpPr>
        <p:spPr>
          <a:xfrm>
            <a:off x="6305400" y="4453200"/>
            <a:ext cx="1080" cy="10440"/>
          </a:xfrm>
          <a:custGeom>
            <a:avLst/>
            <a:gdLst/>
            <a:ahLst/>
            <a:rect l="l" t="t" r="r" b="b"/>
            <a:pathLst>
              <a:path w="1524" h="10667">
                <a:moveTo>
                  <a:pt x="0" y="0"/>
                </a:moveTo>
                <a:lnTo>
                  <a:pt x="1524" y="10668"/>
                </a:lnTo>
              </a:path>
            </a:pathLst>
          </a:custGeom>
          <a:noFill/>
          <a:ln w="12954">
            <a:solidFill>
              <a:srgbClr val="3f94aa"/>
            </a:solidFill>
            <a:round/>
          </a:ln>
        </p:spPr>
        <p:style>
          <a:lnRef idx="0"/>
          <a:fillRef idx="0"/>
          <a:effectRef idx="0"/>
          <a:fontRef idx="minor"/>
        </p:style>
      </p:sp>
      <p:sp>
        <p:nvSpPr>
          <p:cNvPr id="5222" name="CustomShape 5079"/>
          <p:cNvSpPr/>
          <p:nvPr/>
        </p:nvSpPr>
        <p:spPr>
          <a:xfrm>
            <a:off x="6307200" y="4463640"/>
            <a:ext cx="2520" cy="9720"/>
          </a:xfrm>
          <a:custGeom>
            <a:avLst/>
            <a:gdLst/>
            <a:ahLst/>
            <a:rect l="l" t="t" r="r" b="b"/>
            <a:pathLst>
              <a:path w="3048" h="9905">
                <a:moveTo>
                  <a:pt x="0" y="0"/>
                </a:moveTo>
                <a:lnTo>
                  <a:pt x="3048" y="9906"/>
                </a:lnTo>
              </a:path>
            </a:pathLst>
          </a:custGeom>
          <a:noFill/>
          <a:ln w="12954">
            <a:solidFill>
              <a:srgbClr val="3e93a9"/>
            </a:solidFill>
            <a:round/>
          </a:ln>
        </p:spPr>
        <p:style>
          <a:lnRef idx="0"/>
          <a:fillRef idx="0"/>
          <a:effectRef idx="0"/>
          <a:fontRef idx="minor"/>
        </p:style>
      </p:sp>
      <p:sp>
        <p:nvSpPr>
          <p:cNvPr id="5223" name="CustomShape 5080"/>
          <p:cNvSpPr/>
          <p:nvPr/>
        </p:nvSpPr>
        <p:spPr>
          <a:xfrm>
            <a:off x="6310080" y="4473720"/>
            <a:ext cx="3600" cy="9720"/>
          </a:xfrm>
          <a:custGeom>
            <a:avLst/>
            <a:gdLst/>
            <a:ahLst/>
            <a:rect l="l" t="t" r="r" b="b"/>
            <a:pathLst>
              <a:path w="3810" h="9905">
                <a:moveTo>
                  <a:pt x="0" y="0"/>
                </a:moveTo>
                <a:lnTo>
                  <a:pt x="3810" y="9906"/>
                </a:lnTo>
              </a:path>
            </a:pathLst>
          </a:custGeom>
          <a:noFill/>
          <a:ln w="12953">
            <a:solidFill>
              <a:srgbClr val="3e92a8"/>
            </a:solidFill>
            <a:round/>
          </a:ln>
        </p:spPr>
        <p:style>
          <a:lnRef idx="0"/>
          <a:fillRef idx="0"/>
          <a:effectRef idx="0"/>
          <a:fontRef idx="minor"/>
        </p:style>
      </p:sp>
      <p:sp>
        <p:nvSpPr>
          <p:cNvPr id="5224" name="CustomShape 5081"/>
          <p:cNvSpPr/>
          <p:nvPr/>
        </p:nvSpPr>
        <p:spPr>
          <a:xfrm>
            <a:off x="6314040" y="4483440"/>
            <a:ext cx="3600" cy="7920"/>
          </a:xfrm>
          <a:custGeom>
            <a:avLst/>
            <a:gdLst/>
            <a:ahLst/>
            <a:rect l="l" t="t" r="r" b="b"/>
            <a:pathLst>
              <a:path w="3810" h="8382">
                <a:moveTo>
                  <a:pt x="0" y="0"/>
                </a:moveTo>
                <a:lnTo>
                  <a:pt x="3810" y="8382"/>
                </a:lnTo>
              </a:path>
            </a:pathLst>
          </a:custGeom>
          <a:noFill/>
          <a:ln w="12954">
            <a:solidFill>
              <a:srgbClr val="3d92a6"/>
            </a:solidFill>
            <a:round/>
          </a:ln>
        </p:spPr>
        <p:style>
          <a:lnRef idx="0"/>
          <a:fillRef idx="0"/>
          <a:effectRef idx="0"/>
          <a:fontRef idx="minor"/>
        </p:style>
      </p:sp>
      <p:sp>
        <p:nvSpPr>
          <p:cNvPr id="5225" name="CustomShape 5082"/>
          <p:cNvSpPr/>
          <p:nvPr/>
        </p:nvSpPr>
        <p:spPr>
          <a:xfrm>
            <a:off x="6317640" y="4492080"/>
            <a:ext cx="4320" cy="7920"/>
          </a:xfrm>
          <a:custGeom>
            <a:avLst/>
            <a:gdLst/>
            <a:ahLst/>
            <a:rect l="l" t="t" r="r" b="b"/>
            <a:pathLst>
              <a:path w="4572" h="8382">
                <a:moveTo>
                  <a:pt x="0" y="0"/>
                </a:moveTo>
                <a:lnTo>
                  <a:pt x="4572" y="8382"/>
                </a:lnTo>
              </a:path>
            </a:pathLst>
          </a:custGeom>
          <a:noFill/>
          <a:ln w="12954">
            <a:solidFill>
              <a:srgbClr val="3d91a5"/>
            </a:solidFill>
            <a:round/>
          </a:ln>
        </p:spPr>
        <p:style>
          <a:lnRef idx="0"/>
          <a:fillRef idx="0"/>
          <a:effectRef idx="0"/>
          <a:fontRef idx="minor"/>
        </p:style>
      </p:sp>
      <p:sp>
        <p:nvSpPr>
          <p:cNvPr id="5226" name="CustomShape 5083"/>
          <p:cNvSpPr/>
          <p:nvPr/>
        </p:nvSpPr>
        <p:spPr>
          <a:xfrm>
            <a:off x="6322320" y="4500360"/>
            <a:ext cx="5040" cy="7920"/>
          </a:xfrm>
          <a:custGeom>
            <a:avLst/>
            <a:gdLst/>
            <a:ahLst/>
            <a:rect l="l" t="t" r="r" b="b"/>
            <a:pathLst>
              <a:path w="5334" h="8382">
                <a:moveTo>
                  <a:pt x="0" y="0"/>
                </a:moveTo>
                <a:lnTo>
                  <a:pt x="5334" y="8382"/>
                </a:lnTo>
              </a:path>
            </a:pathLst>
          </a:custGeom>
          <a:noFill/>
          <a:ln w="12953">
            <a:solidFill>
              <a:srgbClr val="3c8fa3"/>
            </a:solidFill>
            <a:round/>
          </a:ln>
        </p:spPr>
        <p:style>
          <a:lnRef idx="0"/>
          <a:fillRef idx="0"/>
          <a:effectRef idx="0"/>
          <a:fontRef idx="minor"/>
        </p:style>
      </p:sp>
      <p:sp>
        <p:nvSpPr>
          <p:cNvPr id="5227" name="CustomShape 5084"/>
          <p:cNvSpPr/>
          <p:nvPr/>
        </p:nvSpPr>
        <p:spPr>
          <a:xfrm>
            <a:off x="6327720" y="4508640"/>
            <a:ext cx="5040" cy="5760"/>
          </a:xfrm>
          <a:custGeom>
            <a:avLst/>
            <a:gdLst/>
            <a:ahLst/>
            <a:rect l="l" t="t" r="r" b="b"/>
            <a:pathLst>
              <a:path w="5334" h="6096">
                <a:moveTo>
                  <a:pt x="0" y="0"/>
                </a:moveTo>
                <a:lnTo>
                  <a:pt x="5334" y="6096"/>
                </a:lnTo>
              </a:path>
            </a:pathLst>
          </a:custGeom>
          <a:noFill/>
          <a:ln w="12953">
            <a:solidFill>
              <a:srgbClr val="3b8da1"/>
            </a:solidFill>
            <a:round/>
          </a:ln>
        </p:spPr>
        <p:style>
          <a:lnRef idx="0"/>
          <a:fillRef idx="0"/>
          <a:effectRef idx="0"/>
          <a:fontRef idx="minor"/>
        </p:style>
      </p:sp>
      <p:sp>
        <p:nvSpPr>
          <p:cNvPr id="5228" name="CustomShape 5085"/>
          <p:cNvSpPr/>
          <p:nvPr/>
        </p:nvSpPr>
        <p:spPr>
          <a:xfrm>
            <a:off x="6333120" y="4514760"/>
            <a:ext cx="5760" cy="5760"/>
          </a:xfrm>
          <a:custGeom>
            <a:avLst/>
            <a:gdLst/>
            <a:ahLst/>
            <a:rect l="l" t="t" r="r" b="b"/>
            <a:pathLst>
              <a:path w="6096" h="6096">
                <a:moveTo>
                  <a:pt x="0" y="0"/>
                </a:moveTo>
                <a:lnTo>
                  <a:pt x="6096" y="6095"/>
                </a:lnTo>
              </a:path>
            </a:pathLst>
          </a:custGeom>
          <a:noFill/>
          <a:ln w="12954">
            <a:solidFill>
              <a:srgbClr val="3a8a9e"/>
            </a:solidFill>
            <a:round/>
          </a:ln>
        </p:spPr>
        <p:style>
          <a:lnRef idx="0"/>
          <a:fillRef idx="0"/>
          <a:effectRef idx="0"/>
          <a:fontRef idx="minor"/>
        </p:style>
      </p:sp>
      <p:sp>
        <p:nvSpPr>
          <p:cNvPr id="5229" name="CustomShape 5086"/>
          <p:cNvSpPr/>
          <p:nvPr/>
        </p:nvSpPr>
        <p:spPr>
          <a:xfrm>
            <a:off x="6339240" y="4520880"/>
            <a:ext cx="5760" cy="4320"/>
          </a:xfrm>
          <a:custGeom>
            <a:avLst/>
            <a:gdLst/>
            <a:ahLst/>
            <a:rect l="l" t="t" r="r" b="b"/>
            <a:pathLst>
              <a:path w="6096" h="4572">
                <a:moveTo>
                  <a:pt x="0" y="0"/>
                </a:moveTo>
                <a:lnTo>
                  <a:pt x="6096" y="4571"/>
                </a:lnTo>
              </a:path>
            </a:pathLst>
          </a:custGeom>
          <a:noFill/>
          <a:ln w="12954">
            <a:solidFill>
              <a:srgbClr val="398699"/>
            </a:solidFill>
            <a:round/>
          </a:ln>
        </p:spPr>
        <p:style>
          <a:lnRef idx="0"/>
          <a:fillRef idx="0"/>
          <a:effectRef idx="0"/>
          <a:fontRef idx="minor"/>
        </p:style>
      </p:sp>
      <p:sp>
        <p:nvSpPr>
          <p:cNvPr id="5230" name="CustomShape 5087"/>
          <p:cNvSpPr/>
          <p:nvPr/>
        </p:nvSpPr>
        <p:spPr>
          <a:xfrm>
            <a:off x="6345000" y="4525560"/>
            <a:ext cx="5760" cy="3600"/>
          </a:xfrm>
          <a:custGeom>
            <a:avLst/>
            <a:gdLst/>
            <a:ahLst/>
            <a:rect l="l" t="t" r="r" b="b"/>
            <a:pathLst>
              <a:path w="6096" h="3810">
                <a:moveTo>
                  <a:pt x="0" y="0"/>
                </a:moveTo>
                <a:lnTo>
                  <a:pt x="6096" y="3809"/>
                </a:lnTo>
              </a:path>
            </a:pathLst>
          </a:custGeom>
          <a:noFill/>
          <a:ln w="12954">
            <a:solidFill>
              <a:srgbClr val="388395"/>
            </a:solidFill>
            <a:round/>
          </a:ln>
        </p:spPr>
        <p:style>
          <a:lnRef idx="0"/>
          <a:fillRef idx="0"/>
          <a:effectRef idx="0"/>
          <a:fontRef idx="minor"/>
        </p:style>
      </p:sp>
      <p:sp>
        <p:nvSpPr>
          <p:cNvPr id="5231" name="CustomShape 5088"/>
          <p:cNvSpPr/>
          <p:nvPr/>
        </p:nvSpPr>
        <p:spPr>
          <a:xfrm>
            <a:off x="6351120" y="4529160"/>
            <a:ext cx="6480" cy="1800"/>
          </a:xfrm>
          <a:custGeom>
            <a:avLst/>
            <a:gdLst/>
            <a:ahLst/>
            <a:rect l="l" t="t" r="r" b="b"/>
            <a:pathLst>
              <a:path w="6858" h="2286">
                <a:moveTo>
                  <a:pt x="0" y="0"/>
                </a:moveTo>
                <a:lnTo>
                  <a:pt x="6858" y="2285"/>
                </a:lnTo>
              </a:path>
            </a:pathLst>
          </a:custGeom>
          <a:noFill/>
          <a:ln w="12954">
            <a:solidFill>
              <a:srgbClr val="357d90"/>
            </a:solidFill>
            <a:round/>
          </a:ln>
        </p:spPr>
        <p:style>
          <a:lnRef idx="0"/>
          <a:fillRef idx="0"/>
          <a:effectRef idx="0"/>
          <a:fontRef idx="minor"/>
        </p:style>
      </p:sp>
      <p:sp>
        <p:nvSpPr>
          <p:cNvPr id="5232" name="CustomShape 5089"/>
          <p:cNvSpPr/>
          <p:nvPr/>
        </p:nvSpPr>
        <p:spPr>
          <a:xfrm>
            <a:off x="6357960" y="4531680"/>
            <a:ext cx="6480" cy="1080"/>
          </a:xfrm>
          <a:custGeom>
            <a:avLst/>
            <a:gdLst/>
            <a:ahLst/>
            <a:rect l="l" t="t" r="r" b="b"/>
            <a:pathLst>
              <a:path w="6858" h="1524">
                <a:moveTo>
                  <a:pt x="0" y="0"/>
                </a:moveTo>
                <a:lnTo>
                  <a:pt x="6858" y="1523"/>
                </a:lnTo>
              </a:path>
            </a:pathLst>
          </a:custGeom>
          <a:noFill/>
          <a:ln w="12954">
            <a:solidFill>
              <a:srgbClr val="337989"/>
            </a:solidFill>
            <a:round/>
          </a:ln>
        </p:spPr>
        <p:style>
          <a:lnRef idx="0"/>
          <a:fillRef idx="0"/>
          <a:effectRef idx="0"/>
          <a:fontRef idx="minor"/>
        </p:style>
      </p:sp>
      <p:sp>
        <p:nvSpPr>
          <p:cNvPr id="5233" name="CustomShape 5090"/>
          <p:cNvSpPr/>
          <p:nvPr/>
        </p:nvSpPr>
        <p:spPr>
          <a:xfrm>
            <a:off x="6365160" y="4533120"/>
            <a:ext cx="7200" cy="360"/>
          </a:xfrm>
          <a:custGeom>
            <a:avLst/>
            <a:gdLst/>
            <a:ahLst/>
            <a:rect l="l" t="t" r="r" b="b"/>
            <a:pathLst>
              <a:path w="7620" h="762">
                <a:moveTo>
                  <a:pt x="0" y="0"/>
                </a:moveTo>
                <a:lnTo>
                  <a:pt x="7620" y="761"/>
                </a:lnTo>
              </a:path>
            </a:pathLst>
          </a:custGeom>
          <a:noFill/>
          <a:ln w="12954">
            <a:solidFill>
              <a:srgbClr val="347c8f"/>
            </a:solidFill>
            <a:round/>
          </a:ln>
        </p:spPr>
        <p:style>
          <a:lnRef idx="0"/>
          <a:fillRef idx="0"/>
          <a:effectRef idx="0"/>
          <a:fontRef idx="minor"/>
        </p:style>
      </p:sp>
      <p:sp>
        <p:nvSpPr>
          <p:cNvPr id="5234" name="CustomShape 5091"/>
          <p:cNvSpPr/>
          <p:nvPr/>
        </p:nvSpPr>
        <p:spPr>
          <a:xfrm>
            <a:off x="6372720" y="4533840"/>
            <a:ext cx="6480" cy="360"/>
          </a:xfrm>
          <a:custGeom>
            <a:avLst/>
            <a:gdLst/>
            <a:ahLst/>
            <a:rect l="l" t="t" r="r" b="b"/>
            <a:pathLst>
              <a:path w="6858" h="0">
                <a:moveTo>
                  <a:pt x="0" y="0"/>
                </a:moveTo>
                <a:lnTo>
                  <a:pt x="6858" y="0"/>
                </a:lnTo>
              </a:path>
            </a:pathLst>
          </a:custGeom>
          <a:noFill/>
          <a:ln w="12954">
            <a:solidFill>
              <a:srgbClr val="378293"/>
            </a:solidFill>
            <a:round/>
          </a:ln>
        </p:spPr>
        <p:style>
          <a:lnRef idx="0"/>
          <a:fillRef idx="0"/>
          <a:effectRef idx="0"/>
          <a:fontRef idx="minor"/>
        </p:style>
      </p:sp>
      <p:sp>
        <p:nvSpPr>
          <p:cNvPr id="5235" name="CustomShape 5092"/>
          <p:cNvSpPr/>
          <p:nvPr/>
        </p:nvSpPr>
        <p:spPr>
          <a:xfrm>
            <a:off x="6379560" y="4532400"/>
            <a:ext cx="5760" cy="1080"/>
          </a:xfrm>
          <a:custGeom>
            <a:avLst/>
            <a:gdLst/>
            <a:ahLst/>
            <a:rect l="l" t="t" r="r" b="b"/>
            <a:pathLst>
              <a:path w="6096" h="1524">
                <a:moveTo>
                  <a:pt x="0" y="1524"/>
                </a:moveTo>
                <a:lnTo>
                  <a:pt x="6096" y="0"/>
                </a:lnTo>
              </a:path>
            </a:pathLst>
          </a:custGeom>
          <a:noFill/>
          <a:ln w="12954">
            <a:solidFill>
              <a:srgbClr val="398598"/>
            </a:solidFill>
            <a:round/>
          </a:ln>
        </p:spPr>
        <p:style>
          <a:lnRef idx="0"/>
          <a:fillRef idx="0"/>
          <a:effectRef idx="0"/>
          <a:fontRef idx="minor"/>
        </p:style>
      </p:sp>
      <p:sp>
        <p:nvSpPr>
          <p:cNvPr id="5236" name="CustomShape 5093"/>
          <p:cNvSpPr/>
          <p:nvPr/>
        </p:nvSpPr>
        <p:spPr>
          <a:xfrm>
            <a:off x="6385680" y="4530960"/>
            <a:ext cx="6480" cy="1080"/>
          </a:xfrm>
          <a:custGeom>
            <a:avLst/>
            <a:gdLst/>
            <a:ahLst/>
            <a:rect l="l" t="t" r="r" b="b"/>
            <a:pathLst>
              <a:path w="6858" h="1524">
                <a:moveTo>
                  <a:pt x="0" y="1524"/>
                </a:moveTo>
                <a:lnTo>
                  <a:pt x="6858" y="0"/>
                </a:lnTo>
              </a:path>
            </a:pathLst>
          </a:custGeom>
          <a:noFill/>
          <a:ln w="12954">
            <a:solidFill>
              <a:srgbClr val="39889d"/>
            </a:solidFill>
            <a:round/>
          </a:ln>
        </p:spPr>
        <p:style>
          <a:lnRef idx="0"/>
          <a:fillRef idx="0"/>
          <a:effectRef idx="0"/>
          <a:fontRef idx="minor"/>
        </p:style>
      </p:sp>
      <p:sp>
        <p:nvSpPr>
          <p:cNvPr id="5237" name="CustomShape 5094"/>
          <p:cNvSpPr/>
          <p:nvPr/>
        </p:nvSpPr>
        <p:spPr>
          <a:xfrm>
            <a:off x="6392520" y="4527720"/>
            <a:ext cx="6480" cy="2520"/>
          </a:xfrm>
          <a:custGeom>
            <a:avLst/>
            <a:gdLst/>
            <a:ahLst/>
            <a:rect l="l" t="t" r="r" b="b"/>
            <a:pathLst>
              <a:path w="6858" h="3048">
                <a:moveTo>
                  <a:pt x="0" y="3048"/>
                </a:moveTo>
                <a:lnTo>
                  <a:pt x="6858" y="0"/>
                </a:lnTo>
              </a:path>
            </a:pathLst>
          </a:custGeom>
          <a:noFill/>
          <a:ln w="12953">
            <a:solidFill>
              <a:srgbClr val="3b8b9f"/>
            </a:solidFill>
            <a:round/>
          </a:ln>
        </p:spPr>
        <p:style>
          <a:lnRef idx="0"/>
          <a:fillRef idx="0"/>
          <a:effectRef idx="0"/>
          <a:fontRef idx="minor"/>
        </p:style>
      </p:sp>
      <p:sp>
        <p:nvSpPr>
          <p:cNvPr id="5238" name="CustomShape 5095"/>
          <p:cNvSpPr/>
          <p:nvPr/>
        </p:nvSpPr>
        <p:spPr>
          <a:xfrm>
            <a:off x="6399360" y="4524840"/>
            <a:ext cx="6480" cy="2520"/>
          </a:xfrm>
          <a:custGeom>
            <a:avLst/>
            <a:gdLst/>
            <a:ahLst/>
            <a:rect l="l" t="t" r="r" b="b"/>
            <a:pathLst>
              <a:path w="6858" h="3048">
                <a:moveTo>
                  <a:pt x="0" y="3048"/>
                </a:moveTo>
                <a:lnTo>
                  <a:pt x="6858" y="0"/>
                </a:lnTo>
              </a:path>
            </a:pathLst>
          </a:custGeom>
          <a:noFill/>
          <a:ln w="12953">
            <a:solidFill>
              <a:srgbClr val="3c8fa3"/>
            </a:solidFill>
            <a:round/>
          </a:ln>
        </p:spPr>
        <p:style>
          <a:lnRef idx="0"/>
          <a:fillRef idx="0"/>
          <a:effectRef idx="0"/>
          <a:fontRef idx="minor"/>
        </p:style>
      </p:sp>
      <p:sp>
        <p:nvSpPr>
          <p:cNvPr id="5239" name="CustomShape 5096"/>
          <p:cNvSpPr/>
          <p:nvPr/>
        </p:nvSpPr>
        <p:spPr>
          <a:xfrm>
            <a:off x="6406200" y="4520880"/>
            <a:ext cx="7200" cy="3600"/>
          </a:xfrm>
          <a:custGeom>
            <a:avLst/>
            <a:gdLst/>
            <a:ahLst/>
            <a:rect l="l" t="t" r="r" b="b"/>
            <a:pathLst>
              <a:path w="7620" h="3810">
                <a:moveTo>
                  <a:pt x="0" y="3810"/>
                </a:moveTo>
                <a:lnTo>
                  <a:pt x="7620" y="0"/>
                </a:lnTo>
              </a:path>
            </a:pathLst>
          </a:custGeom>
          <a:noFill/>
          <a:ln w="12954">
            <a:solidFill>
              <a:srgbClr val="3d92a5"/>
            </a:solidFill>
            <a:round/>
          </a:ln>
        </p:spPr>
        <p:style>
          <a:lnRef idx="0"/>
          <a:fillRef idx="0"/>
          <a:effectRef idx="0"/>
          <a:fontRef idx="minor"/>
        </p:style>
      </p:sp>
      <p:sp>
        <p:nvSpPr>
          <p:cNvPr id="5240" name="CustomShape 5097"/>
          <p:cNvSpPr/>
          <p:nvPr/>
        </p:nvSpPr>
        <p:spPr>
          <a:xfrm>
            <a:off x="6413760" y="4516200"/>
            <a:ext cx="6480" cy="4320"/>
          </a:xfrm>
          <a:custGeom>
            <a:avLst/>
            <a:gdLst/>
            <a:ahLst/>
            <a:rect l="l" t="t" r="r" b="b"/>
            <a:pathLst>
              <a:path w="6858" h="4572">
                <a:moveTo>
                  <a:pt x="0" y="4572"/>
                </a:moveTo>
                <a:lnTo>
                  <a:pt x="6858" y="0"/>
                </a:lnTo>
              </a:path>
            </a:pathLst>
          </a:custGeom>
          <a:noFill/>
          <a:ln w="12954">
            <a:solidFill>
              <a:srgbClr val="3e93a9"/>
            </a:solidFill>
            <a:round/>
          </a:ln>
        </p:spPr>
        <p:style>
          <a:lnRef idx="0"/>
          <a:fillRef idx="0"/>
          <a:effectRef idx="0"/>
          <a:fontRef idx="minor"/>
        </p:style>
      </p:sp>
      <p:sp>
        <p:nvSpPr>
          <p:cNvPr id="5241" name="CustomShape 5098"/>
          <p:cNvSpPr/>
          <p:nvPr/>
        </p:nvSpPr>
        <p:spPr>
          <a:xfrm>
            <a:off x="6420600" y="4510440"/>
            <a:ext cx="7200" cy="5760"/>
          </a:xfrm>
          <a:custGeom>
            <a:avLst/>
            <a:gdLst/>
            <a:ahLst/>
            <a:rect l="l" t="t" r="r" b="b"/>
            <a:pathLst>
              <a:path w="7620" h="6096">
                <a:moveTo>
                  <a:pt x="0" y="6095"/>
                </a:moveTo>
                <a:lnTo>
                  <a:pt x="7620" y="0"/>
                </a:lnTo>
              </a:path>
            </a:pathLst>
          </a:custGeom>
          <a:noFill/>
          <a:ln w="12954">
            <a:solidFill>
              <a:srgbClr val="4095ab"/>
            </a:solidFill>
            <a:round/>
          </a:ln>
        </p:spPr>
        <p:style>
          <a:lnRef idx="0"/>
          <a:fillRef idx="0"/>
          <a:effectRef idx="0"/>
          <a:fontRef idx="minor"/>
        </p:style>
      </p:sp>
      <p:sp>
        <p:nvSpPr>
          <p:cNvPr id="5242" name="CustomShape 5099"/>
          <p:cNvSpPr/>
          <p:nvPr/>
        </p:nvSpPr>
        <p:spPr>
          <a:xfrm>
            <a:off x="6428160" y="4497480"/>
            <a:ext cx="14040" cy="12600"/>
          </a:xfrm>
          <a:custGeom>
            <a:avLst/>
            <a:gdLst/>
            <a:ahLst/>
            <a:rect l="l" t="t" r="r" b="b"/>
            <a:pathLst>
              <a:path w="14477" h="12953">
                <a:moveTo>
                  <a:pt x="0" y="12953"/>
                </a:moveTo>
                <a:lnTo>
                  <a:pt x="14478" y="0"/>
                </a:lnTo>
              </a:path>
            </a:pathLst>
          </a:custGeom>
          <a:noFill/>
          <a:ln w="12954">
            <a:solidFill>
              <a:srgbClr val="4197ad"/>
            </a:solidFill>
            <a:round/>
          </a:ln>
        </p:spPr>
        <p:style>
          <a:lnRef idx="0"/>
          <a:fillRef idx="0"/>
          <a:effectRef idx="0"/>
          <a:fontRef idx="minor"/>
        </p:style>
      </p:sp>
      <p:sp>
        <p:nvSpPr>
          <p:cNvPr id="5243" name="CustomShape 5100"/>
          <p:cNvSpPr/>
          <p:nvPr/>
        </p:nvSpPr>
        <p:spPr>
          <a:xfrm>
            <a:off x="6442560" y="4481280"/>
            <a:ext cx="14760" cy="15480"/>
          </a:xfrm>
          <a:custGeom>
            <a:avLst/>
            <a:gdLst/>
            <a:ahLst/>
            <a:rect l="l" t="t" r="r" b="b"/>
            <a:pathLst>
              <a:path w="15239" h="16001">
                <a:moveTo>
                  <a:pt x="0" y="16001"/>
                </a:moveTo>
                <a:lnTo>
                  <a:pt x="15240" y="0"/>
                </a:lnTo>
              </a:path>
            </a:pathLst>
          </a:custGeom>
          <a:noFill/>
          <a:ln w="12954">
            <a:solidFill>
              <a:srgbClr val="4299af"/>
            </a:solidFill>
            <a:round/>
          </a:ln>
        </p:spPr>
        <p:style>
          <a:lnRef idx="0"/>
          <a:fillRef idx="0"/>
          <a:effectRef idx="0"/>
          <a:fontRef idx="minor"/>
        </p:style>
      </p:sp>
      <p:sp>
        <p:nvSpPr>
          <p:cNvPr id="5244" name="CustomShape 5101"/>
          <p:cNvSpPr/>
          <p:nvPr/>
        </p:nvSpPr>
        <p:spPr>
          <a:xfrm>
            <a:off x="6458040" y="4461480"/>
            <a:ext cx="14760" cy="19440"/>
          </a:xfrm>
          <a:custGeom>
            <a:avLst/>
            <a:gdLst/>
            <a:ahLst/>
            <a:rect l="l" t="t" r="r" b="b"/>
            <a:pathLst>
              <a:path w="15239" h="19812">
                <a:moveTo>
                  <a:pt x="0" y="19812"/>
                </a:moveTo>
                <a:lnTo>
                  <a:pt x="15240" y="0"/>
                </a:lnTo>
              </a:path>
            </a:pathLst>
          </a:custGeom>
          <a:noFill/>
          <a:ln w="12954">
            <a:solidFill>
              <a:srgbClr val="439cb1"/>
            </a:solidFill>
            <a:round/>
          </a:ln>
        </p:spPr>
        <p:style>
          <a:lnRef idx="0"/>
          <a:fillRef idx="0"/>
          <a:effectRef idx="0"/>
          <a:fontRef idx="minor"/>
        </p:style>
      </p:sp>
      <p:sp>
        <p:nvSpPr>
          <p:cNvPr id="5245" name="CustomShape 5102"/>
          <p:cNvSpPr/>
          <p:nvPr/>
        </p:nvSpPr>
        <p:spPr>
          <a:xfrm>
            <a:off x="6473160" y="4439520"/>
            <a:ext cx="15480" cy="21600"/>
          </a:xfrm>
          <a:custGeom>
            <a:avLst/>
            <a:gdLst/>
            <a:ahLst/>
            <a:rect l="l" t="t" r="r" b="b"/>
            <a:pathLst>
              <a:path w="16001" h="22098">
                <a:moveTo>
                  <a:pt x="0" y="22098"/>
                </a:moveTo>
                <a:lnTo>
                  <a:pt x="16002" y="0"/>
                </a:lnTo>
              </a:path>
            </a:pathLst>
          </a:custGeom>
          <a:noFill/>
          <a:ln w="12954">
            <a:solidFill>
              <a:srgbClr val="439db4"/>
            </a:solidFill>
            <a:round/>
          </a:ln>
        </p:spPr>
        <p:style>
          <a:lnRef idx="0"/>
          <a:fillRef idx="0"/>
          <a:effectRef idx="0"/>
          <a:fontRef idx="minor"/>
        </p:style>
      </p:sp>
      <p:sp>
        <p:nvSpPr>
          <p:cNvPr id="5246" name="CustomShape 5103"/>
          <p:cNvSpPr/>
          <p:nvPr/>
        </p:nvSpPr>
        <p:spPr>
          <a:xfrm>
            <a:off x="6483240" y="4393800"/>
            <a:ext cx="5760" cy="7920"/>
          </a:xfrm>
          <a:custGeom>
            <a:avLst/>
            <a:gdLst/>
            <a:ahLst/>
            <a:rect l="l" t="t" r="r" b="b"/>
            <a:pathLst>
              <a:path w="6096" h="8382">
                <a:moveTo>
                  <a:pt x="6096" y="0"/>
                </a:moveTo>
                <a:lnTo>
                  <a:pt x="0" y="8382"/>
                </a:lnTo>
              </a:path>
            </a:pathLst>
          </a:custGeom>
          <a:noFill/>
          <a:ln w="12954">
            <a:solidFill>
              <a:srgbClr val="3c8ea2"/>
            </a:solidFill>
            <a:round/>
          </a:ln>
        </p:spPr>
        <p:style>
          <a:lnRef idx="0"/>
          <a:fillRef idx="0"/>
          <a:effectRef idx="0"/>
          <a:fontRef idx="minor"/>
        </p:style>
      </p:sp>
      <p:sp>
        <p:nvSpPr>
          <p:cNvPr id="5247" name="CustomShape 5104"/>
          <p:cNvSpPr/>
          <p:nvPr/>
        </p:nvSpPr>
        <p:spPr>
          <a:xfrm>
            <a:off x="6477120" y="4402080"/>
            <a:ext cx="5760" cy="6480"/>
          </a:xfrm>
          <a:custGeom>
            <a:avLst/>
            <a:gdLst/>
            <a:ahLst/>
            <a:rect l="l" t="t" r="r" b="b"/>
            <a:pathLst>
              <a:path w="6096" h="6858">
                <a:moveTo>
                  <a:pt x="6096" y="0"/>
                </a:moveTo>
                <a:lnTo>
                  <a:pt x="0" y="6858"/>
                </a:lnTo>
              </a:path>
            </a:pathLst>
          </a:custGeom>
          <a:noFill/>
          <a:ln w="12953">
            <a:solidFill>
              <a:srgbClr val="3b8da0"/>
            </a:solidFill>
            <a:round/>
          </a:ln>
        </p:spPr>
        <p:style>
          <a:lnRef idx="0"/>
          <a:fillRef idx="0"/>
          <a:effectRef idx="0"/>
          <a:fontRef idx="minor"/>
        </p:style>
      </p:sp>
      <p:sp>
        <p:nvSpPr>
          <p:cNvPr id="5248" name="CustomShape 5105"/>
          <p:cNvSpPr/>
          <p:nvPr/>
        </p:nvSpPr>
        <p:spPr>
          <a:xfrm>
            <a:off x="6471000" y="4408920"/>
            <a:ext cx="5760" cy="5760"/>
          </a:xfrm>
          <a:custGeom>
            <a:avLst/>
            <a:gdLst/>
            <a:ahLst/>
            <a:rect l="l" t="t" r="r" b="b"/>
            <a:pathLst>
              <a:path w="6096" h="6096">
                <a:moveTo>
                  <a:pt x="6096" y="0"/>
                </a:moveTo>
                <a:lnTo>
                  <a:pt x="0" y="6096"/>
                </a:lnTo>
              </a:path>
            </a:pathLst>
          </a:custGeom>
          <a:noFill/>
          <a:ln w="12954">
            <a:solidFill>
              <a:srgbClr val="3a8a9f"/>
            </a:solidFill>
            <a:round/>
          </a:ln>
        </p:spPr>
        <p:style>
          <a:lnRef idx="0"/>
          <a:fillRef idx="0"/>
          <a:effectRef idx="0"/>
          <a:fontRef idx="minor"/>
        </p:style>
      </p:sp>
      <p:sp>
        <p:nvSpPr>
          <p:cNvPr id="5249" name="CustomShape 5106"/>
          <p:cNvSpPr/>
          <p:nvPr/>
        </p:nvSpPr>
        <p:spPr>
          <a:xfrm>
            <a:off x="6465600" y="4415040"/>
            <a:ext cx="5040" cy="4320"/>
          </a:xfrm>
          <a:custGeom>
            <a:avLst/>
            <a:gdLst/>
            <a:ahLst/>
            <a:rect l="l" t="t" r="r" b="b"/>
            <a:pathLst>
              <a:path w="5334" h="4572">
                <a:moveTo>
                  <a:pt x="5334" y="0"/>
                </a:moveTo>
                <a:lnTo>
                  <a:pt x="0" y="4572"/>
                </a:lnTo>
              </a:path>
            </a:pathLst>
          </a:custGeom>
          <a:noFill/>
          <a:ln w="12954">
            <a:solidFill>
              <a:srgbClr val="39889d"/>
            </a:solidFill>
            <a:round/>
          </a:ln>
        </p:spPr>
        <p:style>
          <a:lnRef idx="0"/>
          <a:fillRef idx="0"/>
          <a:effectRef idx="0"/>
          <a:fontRef idx="minor"/>
        </p:style>
      </p:sp>
      <p:sp>
        <p:nvSpPr>
          <p:cNvPr id="5250" name="CustomShape 5107"/>
          <p:cNvSpPr/>
          <p:nvPr/>
        </p:nvSpPr>
        <p:spPr>
          <a:xfrm>
            <a:off x="6460200" y="4419720"/>
            <a:ext cx="5040" cy="3600"/>
          </a:xfrm>
          <a:custGeom>
            <a:avLst/>
            <a:gdLst/>
            <a:ahLst/>
            <a:rect l="l" t="t" r="r" b="b"/>
            <a:pathLst>
              <a:path w="5334" h="3810">
                <a:moveTo>
                  <a:pt x="5334" y="0"/>
                </a:moveTo>
                <a:lnTo>
                  <a:pt x="0" y="3810"/>
                </a:lnTo>
              </a:path>
            </a:pathLst>
          </a:custGeom>
          <a:noFill/>
          <a:ln w="12954">
            <a:solidFill>
              <a:srgbClr val="398598"/>
            </a:solidFill>
            <a:round/>
          </a:ln>
        </p:spPr>
        <p:style>
          <a:lnRef idx="0"/>
          <a:fillRef idx="0"/>
          <a:effectRef idx="0"/>
          <a:fontRef idx="minor"/>
        </p:style>
      </p:sp>
      <p:sp>
        <p:nvSpPr>
          <p:cNvPr id="5251" name="CustomShape 5108"/>
          <p:cNvSpPr/>
          <p:nvPr/>
        </p:nvSpPr>
        <p:spPr>
          <a:xfrm>
            <a:off x="6454800" y="4423320"/>
            <a:ext cx="5040" cy="2520"/>
          </a:xfrm>
          <a:custGeom>
            <a:avLst/>
            <a:gdLst/>
            <a:ahLst/>
            <a:rect l="l" t="t" r="r" b="b"/>
            <a:pathLst>
              <a:path w="5334" h="3048">
                <a:moveTo>
                  <a:pt x="5334" y="0"/>
                </a:moveTo>
                <a:lnTo>
                  <a:pt x="0" y="3048"/>
                </a:lnTo>
              </a:path>
            </a:pathLst>
          </a:custGeom>
          <a:noFill/>
          <a:ln w="12954">
            <a:solidFill>
              <a:srgbClr val="378294"/>
            </a:solidFill>
            <a:round/>
          </a:ln>
        </p:spPr>
        <p:style>
          <a:lnRef idx="0"/>
          <a:fillRef idx="0"/>
          <a:effectRef idx="0"/>
          <a:fontRef idx="minor"/>
        </p:style>
      </p:sp>
      <p:sp>
        <p:nvSpPr>
          <p:cNvPr id="5252" name="CustomShape 5109"/>
          <p:cNvSpPr/>
          <p:nvPr/>
        </p:nvSpPr>
        <p:spPr>
          <a:xfrm>
            <a:off x="6450480" y="4426560"/>
            <a:ext cx="4320" cy="1080"/>
          </a:xfrm>
          <a:custGeom>
            <a:avLst/>
            <a:gdLst/>
            <a:ahLst/>
            <a:rect l="l" t="t" r="r" b="b"/>
            <a:pathLst>
              <a:path w="4572" h="1524">
                <a:moveTo>
                  <a:pt x="4572" y="0"/>
                </a:moveTo>
                <a:lnTo>
                  <a:pt x="0" y="1524"/>
                </a:lnTo>
              </a:path>
            </a:pathLst>
          </a:custGeom>
          <a:noFill/>
          <a:ln w="12954">
            <a:solidFill>
              <a:srgbClr val="347c8e"/>
            </a:solidFill>
            <a:round/>
          </a:ln>
        </p:spPr>
        <p:style>
          <a:lnRef idx="0"/>
          <a:fillRef idx="0"/>
          <a:effectRef idx="0"/>
          <a:fontRef idx="minor"/>
        </p:style>
      </p:sp>
      <p:sp>
        <p:nvSpPr>
          <p:cNvPr id="5253" name="CustomShape 5110"/>
          <p:cNvSpPr/>
          <p:nvPr/>
        </p:nvSpPr>
        <p:spPr>
          <a:xfrm>
            <a:off x="6445080" y="4428000"/>
            <a:ext cx="5040" cy="360"/>
          </a:xfrm>
          <a:custGeom>
            <a:avLst/>
            <a:gdLst/>
            <a:ahLst/>
            <a:rect l="l" t="t" r="r" b="b"/>
            <a:pathLst>
              <a:path w="5334" h="762">
                <a:moveTo>
                  <a:pt x="5334" y="0"/>
                </a:moveTo>
                <a:lnTo>
                  <a:pt x="0" y="762"/>
                </a:lnTo>
              </a:path>
            </a:pathLst>
          </a:custGeom>
          <a:noFill/>
          <a:ln w="12954">
            <a:solidFill>
              <a:srgbClr val="347b8c"/>
            </a:solidFill>
            <a:round/>
          </a:ln>
        </p:spPr>
        <p:style>
          <a:lnRef idx="0"/>
          <a:fillRef idx="0"/>
          <a:effectRef idx="0"/>
          <a:fontRef idx="minor"/>
        </p:style>
      </p:sp>
      <p:sp>
        <p:nvSpPr>
          <p:cNvPr id="5254" name="CustomShape 5111"/>
          <p:cNvSpPr/>
          <p:nvPr/>
        </p:nvSpPr>
        <p:spPr>
          <a:xfrm>
            <a:off x="6441120" y="4428720"/>
            <a:ext cx="3600" cy="360"/>
          </a:xfrm>
          <a:custGeom>
            <a:avLst/>
            <a:gdLst/>
            <a:ahLst/>
            <a:rect l="l" t="t" r="r" b="b"/>
            <a:pathLst>
              <a:path w="3810" h="0">
                <a:moveTo>
                  <a:pt x="3810" y="0"/>
                </a:moveTo>
                <a:lnTo>
                  <a:pt x="0" y="0"/>
                </a:lnTo>
              </a:path>
            </a:pathLst>
          </a:custGeom>
          <a:noFill/>
          <a:ln w="12954">
            <a:solidFill>
              <a:srgbClr val="378294"/>
            </a:solidFill>
            <a:round/>
          </a:ln>
        </p:spPr>
        <p:style>
          <a:lnRef idx="0"/>
          <a:fillRef idx="0"/>
          <a:effectRef idx="0"/>
          <a:fontRef idx="minor"/>
        </p:style>
      </p:sp>
      <p:sp>
        <p:nvSpPr>
          <p:cNvPr id="5255" name="CustomShape 5112"/>
          <p:cNvSpPr/>
          <p:nvPr/>
        </p:nvSpPr>
        <p:spPr>
          <a:xfrm>
            <a:off x="6437520" y="4428000"/>
            <a:ext cx="3600" cy="360"/>
          </a:xfrm>
          <a:custGeom>
            <a:avLst/>
            <a:gdLst/>
            <a:ahLst/>
            <a:rect l="l" t="t" r="r" b="b"/>
            <a:pathLst>
              <a:path w="3810" h="762">
                <a:moveTo>
                  <a:pt x="3810" y="762"/>
                </a:moveTo>
                <a:lnTo>
                  <a:pt x="0" y="0"/>
                </a:lnTo>
              </a:path>
            </a:pathLst>
          </a:custGeom>
          <a:noFill/>
          <a:ln w="12954">
            <a:solidFill>
              <a:srgbClr val="398699"/>
            </a:solidFill>
            <a:round/>
          </a:ln>
        </p:spPr>
        <p:style>
          <a:lnRef idx="0"/>
          <a:fillRef idx="0"/>
          <a:effectRef idx="0"/>
          <a:fontRef idx="minor"/>
        </p:style>
      </p:sp>
      <p:sp>
        <p:nvSpPr>
          <p:cNvPr id="5256" name="CustomShape 5113"/>
          <p:cNvSpPr/>
          <p:nvPr/>
        </p:nvSpPr>
        <p:spPr>
          <a:xfrm>
            <a:off x="6433560" y="4426560"/>
            <a:ext cx="3600" cy="1080"/>
          </a:xfrm>
          <a:custGeom>
            <a:avLst/>
            <a:gdLst/>
            <a:ahLst/>
            <a:rect l="l" t="t" r="r" b="b"/>
            <a:pathLst>
              <a:path w="3810" h="1524">
                <a:moveTo>
                  <a:pt x="3810" y="1524"/>
                </a:moveTo>
                <a:lnTo>
                  <a:pt x="0" y="0"/>
                </a:lnTo>
              </a:path>
            </a:pathLst>
          </a:custGeom>
          <a:noFill/>
          <a:ln w="12954">
            <a:solidFill>
              <a:srgbClr val="3b8b9f"/>
            </a:solidFill>
            <a:round/>
          </a:ln>
        </p:spPr>
        <p:style>
          <a:lnRef idx="0"/>
          <a:fillRef idx="0"/>
          <a:effectRef idx="0"/>
          <a:fontRef idx="minor"/>
        </p:style>
      </p:sp>
      <p:sp>
        <p:nvSpPr>
          <p:cNvPr id="5257" name="CustomShape 5114"/>
          <p:cNvSpPr/>
          <p:nvPr/>
        </p:nvSpPr>
        <p:spPr>
          <a:xfrm>
            <a:off x="6429600" y="4424040"/>
            <a:ext cx="3600" cy="1800"/>
          </a:xfrm>
          <a:custGeom>
            <a:avLst/>
            <a:gdLst/>
            <a:ahLst/>
            <a:rect l="l" t="t" r="r" b="b"/>
            <a:pathLst>
              <a:path w="3810" h="2286">
                <a:moveTo>
                  <a:pt x="3810" y="2286"/>
                </a:moveTo>
                <a:lnTo>
                  <a:pt x="0" y="0"/>
                </a:lnTo>
              </a:path>
            </a:pathLst>
          </a:custGeom>
          <a:noFill/>
          <a:ln w="12954">
            <a:solidFill>
              <a:srgbClr val="3d91a5"/>
            </a:solidFill>
            <a:round/>
          </a:ln>
        </p:spPr>
        <p:style>
          <a:lnRef idx="0"/>
          <a:fillRef idx="0"/>
          <a:effectRef idx="0"/>
          <a:fontRef idx="minor"/>
        </p:style>
      </p:sp>
      <p:sp>
        <p:nvSpPr>
          <p:cNvPr id="5258" name="CustomShape 5115"/>
          <p:cNvSpPr/>
          <p:nvPr/>
        </p:nvSpPr>
        <p:spPr>
          <a:xfrm>
            <a:off x="6426720" y="4421880"/>
            <a:ext cx="2520" cy="1800"/>
          </a:xfrm>
          <a:custGeom>
            <a:avLst/>
            <a:gdLst/>
            <a:ahLst/>
            <a:rect l="l" t="t" r="r" b="b"/>
            <a:pathLst>
              <a:path w="3048" h="2286">
                <a:moveTo>
                  <a:pt x="3048" y="2286"/>
                </a:moveTo>
                <a:lnTo>
                  <a:pt x="0" y="0"/>
                </a:lnTo>
              </a:path>
            </a:pathLst>
          </a:custGeom>
          <a:noFill/>
          <a:ln w="12954">
            <a:solidFill>
              <a:srgbClr val="4094ab"/>
            </a:solidFill>
            <a:round/>
          </a:ln>
        </p:spPr>
        <p:style>
          <a:lnRef idx="0"/>
          <a:fillRef idx="0"/>
          <a:effectRef idx="0"/>
          <a:fontRef idx="minor"/>
        </p:style>
      </p:sp>
      <p:sp>
        <p:nvSpPr>
          <p:cNvPr id="5259" name="CustomShape 5116"/>
          <p:cNvSpPr/>
          <p:nvPr/>
        </p:nvSpPr>
        <p:spPr>
          <a:xfrm>
            <a:off x="6423480" y="4419720"/>
            <a:ext cx="2520" cy="1800"/>
          </a:xfrm>
          <a:custGeom>
            <a:avLst/>
            <a:gdLst/>
            <a:ahLst/>
            <a:rect l="l" t="t" r="r" b="b"/>
            <a:pathLst>
              <a:path w="3048" h="2286">
                <a:moveTo>
                  <a:pt x="3048" y="2286"/>
                </a:moveTo>
                <a:lnTo>
                  <a:pt x="0" y="0"/>
                </a:lnTo>
              </a:path>
            </a:pathLst>
          </a:custGeom>
          <a:noFill/>
          <a:ln w="12954">
            <a:solidFill>
              <a:srgbClr val="4198ae"/>
            </a:solidFill>
            <a:round/>
          </a:ln>
        </p:spPr>
        <p:style>
          <a:lnRef idx="0"/>
          <a:fillRef idx="0"/>
          <a:effectRef idx="0"/>
          <a:fontRef idx="minor"/>
        </p:style>
      </p:sp>
      <p:sp>
        <p:nvSpPr>
          <p:cNvPr id="5260" name="CustomShape 5117"/>
          <p:cNvSpPr/>
          <p:nvPr/>
        </p:nvSpPr>
        <p:spPr>
          <a:xfrm>
            <a:off x="6418440" y="4412160"/>
            <a:ext cx="5040" cy="7200"/>
          </a:xfrm>
          <a:custGeom>
            <a:avLst/>
            <a:gdLst/>
            <a:ahLst/>
            <a:rect l="l" t="t" r="r" b="b"/>
            <a:pathLst>
              <a:path w="5334" h="7620">
                <a:moveTo>
                  <a:pt x="5334" y="7619"/>
                </a:moveTo>
                <a:lnTo>
                  <a:pt x="0" y="0"/>
                </a:lnTo>
              </a:path>
            </a:pathLst>
          </a:custGeom>
          <a:noFill/>
          <a:ln w="12954">
            <a:solidFill>
              <a:srgbClr val="439db4"/>
            </a:solidFill>
            <a:round/>
          </a:ln>
        </p:spPr>
        <p:style>
          <a:lnRef idx="0"/>
          <a:fillRef idx="0"/>
          <a:effectRef idx="0"/>
          <a:fontRef idx="minor"/>
        </p:style>
      </p:sp>
      <p:sp>
        <p:nvSpPr>
          <p:cNvPr id="5261" name="CustomShape 5118"/>
          <p:cNvSpPr/>
          <p:nvPr/>
        </p:nvSpPr>
        <p:spPr>
          <a:xfrm>
            <a:off x="6413040" y="4400640"/>
            <a:ext cx="5040" cy="11160"/>
          </a:xfrm>
          <a:custGeom>
            <a:avLst/>
            <a:gdLst/>
            <a:ahLst/>
            <a:rect l="l" t="t" r="r" b="b"/>
            <a:pathLst>
              <a:path w="5334" h="11429">
                <a:moveTo>
                  <a:pt x="5334" y="11430"/>
                </a:moveTo>
                <a:lnTo>
                  <a:pt x="0" y="0"/>
                </a:lnTo>
              </a:path>
            </a:pathLst>
          </a:custGeom>
          <a:noFill/>
          <a:ln w="12954">
            <a:solidFill>
              <a:srgbClr val="449fb7"/>
            </a:solidFill>
            <a:round/>
          </a:ln>
        </p:spPr>
        <p:style>
          <a:lnRef idx="0"/>
          <a:fillRef idx="0"/>
          <a:effectRef idx="0"/>
          <a:fontRef idx="minor"/>
        </p:style>
      </p:sp>
      <p:sp>
        <p:nvSpPr>
          <p:cNvPr id="5262" name="CustomShape 5119"/>
          <p:cNvSpPr/>
          <p:nvPr/>
        </p:nvSpPr>
        <p:spPr>
          <a:xfrm>
            <a:off x="6409080" y="4388400"/>
            <a:ext cx="3600" cy="11880"/>
          </a:xfrm>
          <a:custGeom>
            <a:avLst/>
            <a:gdLst/>
            <a:ahLst/>
            <a:rect l="l" t="t" r="r" b="b"/>
            <a:pathLst>
              <a:path w="3810" h="12191">
                <a:moveTo>
                  <a:pt x="3810" y="12191"/>
                </a:moveTo>
                <a:lnTo>
                  <a:pt x="0" y="0"/>
                </a:lnTo>
              </a:path>
            </a:pathLst>
          </a:custGeom>
          <a:noFill/>
          <a:ln w="12954">
            <a:solidFill>
              <a:srgbClr val="45a1b8"/>
            </a:solidFill>
            <a:round/>
          </a:ln>
        </p:spPr>
        <p:style>
          <a:lnRef idx="0"/>
          <a:fillRef idx="0"/>
          <a:effectRef idx="0"/>
          <a:fontRef idx="minor"/>
        </p:style>
      </p:sp>
      <p:sp>
        <p:nvSpPr>
          <p:cNvPr id="5263" name="CustomShape 5120"/>
          <p:cNvSpPr/>
          <p:nvPr/>
        </p:nvSpPr>
        <p:spPr>
          <a:xfrm>
            <a:off x="6406920" y="4375440"/>
            <a:ext cx="1800" cy="12600"/>
          </a:xfrm>
          <a:custGeom>
            <a:avLst/>
            <a:gdLst/>
            <a:ahLst/>
            <a:rect l="l" t="t" r="r" b="b"/>
            <a:pathLst>
              <a:path w="2286" h="12953">
                <a:moveTo>
                  <a:pt x="2286" y="12954"/>
                </a:moveTo>
                <a:lnTo>
                  <a:pt x="0" y="0"/>
                </a:lnTo>
              </a:path>
            </a:pathLst>
          </a:custGeom>
          <a:noFill/>
          <a:ln w="12954">
            <a:solidFill>
              <a:srgbClr val="46a2ba"/>
            </a:solidFill>
            <a:round/>
          </a:ln>
        </p:spPr>
        <p:style>
          <a:lnRef idx="0"/>
          <a:fillRef idx="0"/>
          <a:effectRef idx="0"/>
          <a:fontRef idx="minor"/>
        </p:style>
      </p:sp>
      <p:sp>
        <p:nvSpPr>
          <p:cNvPr id="5264" name="CustomShape 5121"/>
          <p:cNvSpPr/>
          <p:nvPr/>
        </p:nvSpPr>
        <p:spPr>
          <a:xfrm>
            <a:off x="6406200" y="4344120"/>
            <a:ext cx="360" cy="30960"/>
          </a:xfrm>
          <a:custGeom>
            <a:avLst/>
            <a:gdLst/>
            <a:ahLst/>
            <a:rect l="l" t="t" r="r" b="b"/>
            <a:pathLst>
              <a:path w="762" h="31241">
                <a:moveTo>
                  <a:pt x="762" y="31241"/>
                </a:moveTo>
                <a:lnTo>
                  <a:pt x="0" y="16763"/>
                </a:lnTo>
                <a:lnTo>
                  <a:pt x="762" y="0"/>
                </a:lnTo>
              </a:path>
            </a:pathLst>
          </a:custGeom>
          <a:noFill/>
          <a:ln w="12954">
            <a:solidFill>
              <a:srgbClr val="46a3ba"/>
            </a:solidFill>
            <a:round/>
          </a:ln>
        </p:spPr>
        <p:style>
          <a:lnRef idx="0"/>
          <a:fillRef idx="0"/>
          <a:effectRef idx="0"/>
          <a:fontRef idx="minor"/>
        </p:style>
      </p:sp>
      <p:sp>
        <p:nvSpPr>
          <p:cNvPr id="5265" name="CustomShape 5122"/>
          <p:cNvSpPr/>
          <p:nvPr/>
        </p:nvSpPr>
        <p:spPr>
          <a:xfrm>
            <a:off x="6406920" y="4326480"/>
            <a:ext cx="2520" cy="17280"/>
          </a:xfrm>
          <a:custGeom>
            <a:avLst/>
            <a:gdLst/>
            <a:ahLst/>
            <a:rect l="l" t="t" r="r" b="b"/>
            <a:pathLst>
              <a:path w="3048" h="17525">
                <a:moveTo>
                  <a:pt x="0" y="17525"/>
                </a:moveTo>
                <a:lnTo>
                  <a:pt x="3047" y="0"/>
                </a:lnTo>
              </a:path>
            </a:pathLst>
          </a:custGeom>
          <a:noFill/>
          <a:ln w="12954">
            <a:solidFill>
              <a:srgbClr val="46a2ba"/>
            </a:solidFill>
            <a:round/>
          </a:ln>
        </p:spPr>
        <p:style>
          <a:lnRef idx="0"/>
          <a:fillRef idx="0"/>
          <a:effectRef idx="0"/>
          <a:fontRef idx="minor"/>
        </p:style>
      </p:sp>
      <p:sp>
        <p:nvSpPr>
          <p:cNvPr id="5266" name="CustomShape 5123"/>
          <p:cNvSpPr/>
          <p:nvPr/>
        </p:nvSpPr>
        <p:spPr>
          <a:xfrm>
            <a:off x="6409800" y="4309920"/>
            <a:ext cx="4320" cy="16560"/>
          </a:xfrm>
          <a:custGeom>
            <a:avLst/>
            <a:gdLst/>
            <a:ahLst/>
            <a:rect l="l" t="t" r="r" b="b"/>
            <a:pathLst>
              <a:path w="4572" h="16763">
                <a:moveTo>
                  <a:pt x="0" y="16763"/>
                </a:moveTo>
                <a:lnTo>
                  <a:pt x="4571" y="0"/>
                </a:lnTo>
              </a:path>
            </a:pathLst>
          </a:custGeom>
          <a:noFill/>
          <a:ln w="12954">
            <a:solidFill>
              <a:srgbClr val="45a2b9"/>
            </a:solidFill>
            <a:round/>
          </a:ln>
        </p:spPr>
        <p:style>
          <a:lnRef idx="0"/>
          <a:fillRef idx="0"/>
          <a:effectRef idx="0"/>
          <a:fontRef idx="minor"/>
        </p:style>
      </p:sp>
      <p:sp>
        <p:nvSpPr>
          <p:cNvPr id="5267" name="CustomShape 5124"/>
          <p:cNvSpPr/>
          <p:nvPr/>
        </p:nvSpPr>
        <p:spPr>
          <a:xfrm>
            <a:off x="6414480" y="4293000"/>
            <a:ext cx="5760" cy="16560"/>
          </a:xfrm>
          <a:custGeom>
            <a:avLst/>
            <a:gdLst/>
            <a:ahLst/>
            <a:rect l="l" t="t" r="r" b="b"/>
            <a:pathLst>
              <a:path w="6096" h="16763">
                <a:moveTo>
                  <a:pt x="0" y="16763"/>
                </a:moveTo>
                <a:lnTo>
                  <a:pt x="6095" y="0"/>
                </a:lnTo>
              </a:path>
            </a:pathLst>
          </a:custGeom>
          <a:noFill/>
          <a:ln w="12954">
            <a:solidFill>
              <a:srgbClr val="45a0b8"/>
            </a:solidFill>
            <a:round/>
          </a:ln>
        </p:spPr>
        <p:style>
          <a:lnRef idx="0"/>
          <a:fillRef idx="0"/>
          <a:effectRef idx="0"/>
          <a:fontRef idx="minor"/>
        </p:style>
      </p:sp>
      <p:sp>
        <p:nvSpPr>
          <p:cNvPr id="5268" name="CustomShape 5125"/>
          <p:cNvSpPr/>
          <p:nvPr/>
        </p:nvSpPr>
        <p:spPr>
          <a:xfrm>
            <a:off x="6420600" y="4280040"/>
            <a:ext cx="5760" cy="12600"/>
          </a:xfrm>
          <a:custGeom>
            <a:avLst/>
            <a:gdLst/>
            <a:ahLst/>
            <a:rect l="l" t="t" r="r" b="b"/>
            <a:pathLst>
              <a:path w="6096" h="12953">
                <a:moveTo>
                  <a:pt x="0" y="12954"/>
                </a:moveTo>
                <a:lnTo>
                  <a:pt x="6095" y="0"/>
                </a:lnTo>
              </a:path>
            </a:pathLst>
          </a:custGeom>
          <a:noFill/>
          <a:ln w="12954">
            <a:solidFill>
              <a:srgbClr val="449fb7"/>
            </a:solidFill>
            <a:round/>
          </a:ln>
        </p:spPr>
        <p:style>
          <a:lnRef idx="0"/>
          <a:fillRef idx="0"/>
          <a:effectRef idx="0"/>
          <a:fontRef idx="minor"/>
        </p:style>
      </p:sp>
      <p:sp>
        <p:nvSpPr>
          <p:cNvPr id="5269" name="CustomShape 5126"/>
          <p:cNvSpPr/>
          <p:nvPr/>
        </p:nvSpPr>
        <p:spPr>
          <a:xfrm>
            <a:off x="6426720" y="4267800"/>
            <a:ext cx="6480" cy="11880"/>
          </a:xfrm>
          <a:custGeom>
            <a:avLst/>
            <a:gdLst/>
            <a:ahLst/>
            <a:rect l="l" t="t" r="r" b="b"/>
            <a:pathLst>
              <a:path w="6858" h="12191">
                <a:moveTo>
                  <a:pt x="0" y="12191"/>
                </a:moveTo>
                <a:lnTo>
                  <a:pt x="6857" y="0"/>
                </a:lnTo>
              </a:path>
            </a:pathLst>
          </a:custGeom>
          <a:noFill/>
          <a:ln w="12954">
            <a:solidFill>
              <a:srgbClr val="449fb6"/>
            </a:solidFill>
            <a:round/>
          </a:ln>
        </p:spPr>
        <p:style>
          <a:lnRef idx="0"/>
          <a:fillRef idx="0"/>
          <a:effectRef idx="0"/>
          <a:fontRef idx="minor"/>
        </p:style>
      </p:sp>
      <p:sp>
        <p:nvSpPr>
          <p:cNvPr id="5270" name="CustomShape 5127"/>
          <p:cNvSpPr/>
          <p:nvPr/>
        </p:nvSpPr>
        <p:spPr>
          <a:xfrm>
            <a:off x="6433560" y="4255920"/>
            <a:ext cx="7200" cy="11880"/>
          </a:xfrm>
          <a:custGeom>
            <a:avLst/>
            <a:gdLst/>
            <a:ahLst/>
            <a:rect l="l" t="t" r="r" b="b"/>
            <a:pathLst>
              <a:path w="7620" h="12191">
                <a:moveTo>
                  <a:pt x="0" y="12191"/>
                </a:moveTo>
                <a:lnTo>
                  <a:pt x="7619" y="0"/>
                </a:lnTo>
              </a:path>
            </a:pathLst>
          </a:custGeom>
          <a:noFill/>
          <a:ln w="12954">
            <a:solidFill>
              <a:srgbClr val="449fb5"/>
            </a:solidFill>
            <a:round/>
          </a:ln>
        </p:spPr>
        <p:style>
          <a:lnRef idx="0"/>
          <a:fillRef idx="0"/>
          <a:effectRef idx="0"/>
          <a:fontRef idx="minor"/>
        </p:style>
      </p:sp>
      <p:sp>
        <p:nvSpPr>
          <p:cNvPr id="5271" name="CustomShape 5128"/>
          <p:cNvSpPr/>
          <p:nvPr/>
        </p:nvSpPr>
        <p:spPr>
          <a:xfrm>
            <a:off x="6441120" y="4243680"/>
            <a:ext cx="7200" cy="11880"/>
          </a:xfrm>
          <a:custGeom>
            <a:avLst/>
            <a:gdLst/>
            <a:ahLst/>
            <a:rect l="l" t="t" r="r" b="b"/>
            <a:pathLst>
              <a:path w="7620" h="12191">
                <a:moveTo>
                  <a:pt x="0" y="12191"/>
                </a:moveTo>
                <a:lnTo>
                  <a:pt x="7619" y="0"/>
                </a:lnTo>
              </a:path>
            </a:pathLst>
          </a:custGeom>
          <a:noFill/>
          <a:ln w="12954">
            <a:solidFill>
              <a:srgbClr val="439db4"/>
            </a:solidFill>
            <a:round/>
          </a:ln>
        </p:spPr>
        <p:style>
          <a:lnRef idx="0"/>
          <a:fillRef idx="0"/>
          <a:effectRef idx="0"/>
          <a:fontRef idx="minor"/>
        </p:style>
      </p:sp>
      <p:sp>
        <p:nvSpPr>
          <p:cNvPr id="5272" name="CustomShape 5129"/>
          <p:cNvSpPr/>
          <p:nvPr/>
        </p:nvSpPr>
        <p:spPr>
          <a:xfrm>
            <a:off x="6448680" y="4232160"/>
            <a:ext cx="8640" cy="11160"/>
          </a:xfrm>
          <a:custGeom>
            <a:avLst/>
            <a:gdLst/>
            <a:ahLst/>
            <a:rect l="l" t="t" r="r" b="b"/>
            <a:pathLst>
              <a:path w="9144" h="11429">
                <a:moveTo>
                  <a:pt x="0" y="11429"/>
                </a:moveTo>
                <a:lnTo>
                  <a:pt x="9144" y="0"/>
                </a:lnTo>
              </a:path>
            </a:pathLst>
          </a:custGeom>
          <a:noFill/>
          <a:ln w="12954">
            <a:solidFill>
              <a:srgbClr val="439cb2"/>
            </a:solidFill>
            <a:round/>
          </a:ln>
        </p:spPr>
        <p:style>
          <a:lnRef idx="0"/>
          <a:fillRef idx="0"/>
          <a:effectRef idx="0"/>
          <a:fontRef idx="minor"/>
        </p:style>
      </p:sp>
      <p:sp>
        <p:nvSpPr>
          <p:cNvPr id="5273" name="CustomShape 5130"/>
          <p:cNvSpPr/>
          <p:nvPr/>
        </p:nvSpPr>
        <p:spPr>
          <a:xfrm>
            <a:off x="6458040" y="4220640"/>
            <a:ext cx="9720" cy="11160"/>
          </a:xfrm>
          <a:custGeom>
            <a:avLst/>
            <a:gdLst/>
            <a:ahLst/>
            <a:rect l="l" t="t" r="r" b="b"/>
            <a:pathLst>
              <a:path w="9905" h="11429">
                <a:moveTo>
                  <a:pt x="0" y="11429"/>
                </a:moveTo>
                <a:lnTo>
                  <a:pt x="9906" y="0"/>
                </a:lnTo>
              </a:path>
            </a:pathLst>
          </a:custGeom>
          <a:noFill/>
          <a:ln w="12954">
            <a:solidFill>
              <a:srgbClr val="429bb1"/>
            </a:solidFill>
            <a:round/>
          </a:ln>
        </p:spPr>
        <p:style>
          <a:lnRef idx="0"/>
          <a:fillRef idx="0"/>
          <a:effectRef idx="0"/>
          <a:fontRef idx="minor"/>
        </p:style>
      </p:sp>
      <p:sp>
        <p:nvSpPr>
          <p:cNvPr id="5274" name="CustomShape 5131"/>
          <p:cNvSpPr/>
          <p:nvPr/>
        </p:nvSpPr>
        <p:spPr>
          <a:xfrm>
            <a:off x="6467760" y="4209120"/>
            <a:ext cx="9720" cy="11160"/>
          </a:xfrm>
          <a:custGeom>
            <a:avLst/>
            <a:gdLst/>
            <a:ahLst/>
            <a:rect l="l" t="t" r="r" b="b"/>
            <a:pathLst>
              <a:path w="9905" h="11429">
                <a:moveTo>
                  <a:pt x="0" y="11429"/>
                </a:moveTo>
                <a:lnTo>
                  <a:pt x="9906" y="0"/>
                </a:lnTo>
              </a:path>
            </a:pathLst>
          </a:custGeom>
          <a:noFill/>
          <a:ln w="12954">
            <a:solidFill>
              <a:srgbClr val="4299b0"/>
            </a:solidFill>
            <a:round/>
          </a:ln>
        </p:spPr>
        <p:style>
          <a:lnRef idx="0"/>
          <a:fillRef idx="0"/>
          <a:effectRef idx="0"/>
          <a:fontRef idx="minor"/>
        </p:style>
      </p:sp>
      <p:sp>
        <p:nvSpPr>
          <p:cNvPr id="5275" name="CustomShape 5132"/>
          <p:cNvSpPr/>
          <p:nvPr/>
        </p:nvSpPr>
        <p:spPr>
          <a:xfrm>
            <a:off x="6477840" y="4197960"/>
            <a:ext cx="11160" cy="11160"/>
          </a:xfrm>
          <a:custGeom>
            <a:avLst/>
            <a:gdLst/>
            <a:ahLst/>
            <a:rect l="l" t="t" r="r" b="b"/>
            <a:pathLst>
              <a:path w="11429" h="11429">
                <a:moveTo>
                  <a:pt x="0" y="11430"/>
                </a:moveTo>
                <a:lnTo>
                  <a:pt x="11430" y="0"/>
                </a:lnTo>
              </a:path>
            </a:pathLst>
          </a:custGeom>
          <a:noFill/>
          <a:ln w="12954">
            <a:solidFill>
              <a:srgbClr val="4198ae"/>
            </a:solidFill>
            <a:round/>
          </a:ln>
        </p:spPr>
        <p:style>
          <a:lnRef idx="0"/>
          <a:fillRef idx="0"/>
          <a:effectRef idx="0"/>
          <a:fontRef idx="minor"/>
        </p:style>
      </p:sp>
      <p:sp>
        <p:nvSpPr>
          <p:cNvPr id="5276" name="CustomShape 5133"/>
          <p:cNvSpPr/>
          <p:nvPr/>
        </p:nvSpPr>
        <p:spPr>
          <a:xfrm>
            <a:off x="6489360" y="4197960"/>
            <a:ext cx="360" cy="195480"/>
          </a:xfrm>
          <a:custGeom>
            <a:avLst/>
            <a:gdLst/>
            <a:ahLst/>
            <a:rect l="l" t="t" r="r" b="b"/>
            <a:pathLst>
              <a:path w="0" h="195834">
                <a:moveTo>
                  <a:pt x="0" y="0"/>
                </a:moveTo>
                <a:lnTo>
                  <a:pt x="0" y="195834"/>
                </a:lnTo>
              </a:path>
            </a:pathLst>
          </a:custGeom>
          <a:noFill/>
          <a:ln w="12954">
            <a:solidFill>
              <a:srgbClr val="4094ab"/>
            </a:solidFill>
            <a:round/>
          </a:ln>
        </p:spPr>
        <p:style>
          <a:lnRef idx="0"/>
          <a:fillRef idx="0"/>
          <a:effectRef idx="0"/>
          <a:fontRef idx="minor"/>
        </p:style>
      </p:sp>
      <p:sp>
        <p:nvSpPr>
          <p:cNvPr id="5277" name="CustomShape 5134"/>
          <p:cNvSpPr/>
          <p:nvPr/>
        </p:nvSpPr>
        <p:spPr>
          <a:xfrm>
            <a:off x="6681960" y="3778920"/>
            <a:ext cx="306000" cy="161280"/>
          </a:xfrm>
          <a:custGeom>
            <a:avLst/>
            <a:gdLst/>
            <a:ahLst/>
            <a:rect l="l" t="t" r="r" b="b"/>
            <a:pathLst>
              <a:path w="306324" h="161544">
                <a:moveTo>
                  <a:pt x="144018" y="161544"/>
                </a:moveTo>
                <a:lnTo>
                  <a:pt x="306324" y="0"/>
                </a:lnTo>
                <a:lnTo>
                  <a:pt x="161544" y="0"/>
                </a:lnTo>
                <a:lnTo>
                  <a:pt x="0" y="161544"/>
                </a:lnTo>
                <a:lnTo>
                  <a:pt x="144018" y="161544"/>
                </a:lnTo>
                <a:close/>
              </a:path>
            </a:pathLst>
          </a:custGeom>
          <a:solidFill>
            <a:srgbClr val="3b9797"/>
          </a:solidFill>
          <a:ln w="0">
            <a:noFill/>
          </a:ln>
        </p:spPr>
        <p:style>
          <a:lnRef idx="0"/>
          <a:fillRef idx="0"/>
          <a:effectRef idx="0"/>
          <a:fontRef idx="minor"/>
        </p:style>
      </p:sp>
      <p:sp>
        <p:nvSpPr>
          <p:cNvPr id="5278" name="CustomShape 5135"/>
          <p:cNvSpPr/>
          <p:nvPr/>
        </p:nvSpPr>
        <p:spPr>
          <a:xfrm>
            <a:off x="6825960" y="3778920"/>
            <a:ext cx="162000" cy="161280"/>
          </a:xfrm>
          <a:custGeom>
            <a:avLst/>
            <a:gdLst/>
            <a:ahLst/>
            <a:rect l="l" t="t" r="r" b="b"/>
            <a:pathLst>
              <a:path w="162305" h="161544">
                <a:moveTo>
                  <a:pt x="0" y="161544"/>
                </a:moveTo>
                <a:lnTo>
                  <a:pt x="162306" y="0"/>
                </a:lnTo>
              </a:path>
            </a:pathLst>
          </a:custGeom>
          <a:noFill/>
          <a:ln w="762">
            <a:solidFill>
              <a:srgbClr val="3b9797"/>
            </a:solidFill>
            <a:round/>
          </a:ln>
        </p:spPr>
        <p:style>
          <a:lnRef idx="0"/>
          <a:fillRef idx="0"/>
          <a:effectRef idx="0"/>
          <a:fontRef idx="minor"/>
        </p:style>
      </p:sp>
      <p:sp>
        <p:nvSpPr>
          <p:cNvPr id="5279" name="CustomShape 5136"/>
          <p:cNvSpPr/>
          <p:nvPr/>
        </p:nvSpPr>
        <p:spPr>
          <a:xfrm>
            <a:off x="6701040" y="4330440"/>
            <a:ext cx="164880" cy="164160"/>
          </a:xfrm>
          <a:custGeom>
            <a:avLst/>
            <a:gdLst/>
            <a:ahLst/>
            <a:rect l="l" t="t" r="r" b="b"/>
            <a:pathLst>
              <a:path w="165353" h="164591">
                <a:moveTo>
                  <a:pt x="3809" y="161543"/>
                </a:moveTo>
                <a:lnTo>
                  <a:pt x="165353" y="0"/>
                </a:lnTo>
                <a:lnTo>
                  <a:pt x="161543" y="3047"/>
                </a:lnTo>
                <a:lnTo>
                  <a:pt x="0" y="164591"/>
                </a:lnTo>
                <a:lnTo>
                  <a:pt x="3809" y="161543"/>
                </a:lnTo>
                <a:close/>
              </a:path>
            </a:pathLst>
          </a:custGeom>
          <a:solidFill>
            <a:srgbClr val="51cbcb"/>
          </a:solidFill>
          <a:ln w="0">
            <a:noFill/>
          </a:ln>
        </p:spPr>
        <p:style>
          <a:lnRef idx="0"/>
          <a:fillRef idx="0"/>
          <a:effectRef idx="0"/>
          <a:fontRef idx="minor"/>
        </p:style>
      </p:sp>
      <p:sp>
        <p:nvSpPr>
          <p:cNvPr id="5280" name="CustomShape 5137"/>
          <p:cNvSpPr/>
          <p:nvPr/>
        </p:nvSpPr>
        <p:spPr>
          <a:xfrm>
            <a:off x="6705000" y="4330440"/>
            <a:ext cx="161280" cy="161280"/>
          </a:xfrm>
          <a:custGeom>
            <a:avLst/>
            <a:gdLst/>
            <a:ahLst/>
            <a:rect l="l" t="t" r="r" b="b"/>
            <a:pathLst>
              <a:path w="161544" h="161544">
                <a:moveTo>
                  <a:pt x="0" y="161543"/>
                </a:moveTo>
                <a:lnTo>
                  <a:pt x="161544" y="0"/>
                </a:lnTo>
              </a:path>
            </a:pathLst>
          </a:custGeom>
          <a:noFill/>
          <a:ln w="762">
            <a:solidFill>
              <a:srgbClr val="51cbcb"/>
            </a:solidFill>
            <a:round/>
          </a:ln>
        </p:spPr>
        <p:style>
          <a:lnRef idx="0"/>
          <a:fillRef idx="0"/>
          <a:effectRef idx="0"/>
          <a:fontRef idx="minor"/>
        </p:style>
      </p:sp>
      <p:sp>
        <p:nvSpPr>
          <p:cNvPr id="5281" name="CustomShape 5138"/>
          <p:cNvSpPr/>
          <p:nvPr/>
        </p:nvSpPr>
        <p:spPr>
          <a:xfrm>
            <a:off x="6697080" y="4333320"/>
            <a:ext cx="164880" cy="164160"/>
          </a:xfrm>
          <a:custGeom>
            <a:avLst/>
            <a:gdLst/>
            <a:ahLst/>
            <a:rect l="l" t="t" r="r" b="b"/>
            <a:pathLst>
              <a:path w="165353" h="164591">
                <a:moveTo>
                  <a:pt x="3809" y="161543"/>
                </a:moveTo>
                <a:lnTo>
                  <a:pt x="165353" y="0"/>
                </a:lnTo>
                <a:lnTo>
                  <a:pt x="161543" y="3047"/>
                </a:lnTo>
                <a:lnTo>
                  <a:pt x="0" y="164591"/>
                </a:lnTo>
                <a:lnTo>
                  <a:pt x="3809" y="161543"/>
                </a:lnTo>
                <a:close/>
              </a:path>
            </a:pathLst>
          </a:custGeom>
          <a:solidFill>
            <a:srgbClr val="4ec3c3"/>
          </a:solidFill>
          <a:ln w="0">
            <a:noFill/>
          </a:ln>
        </p:spPr>
        <p:style>
          <a:lnRef idx="0"/>
          <a:fillRef idx="0"/>
          <a:effectRef idx="0"/>
          <a:fontRef idx="minor"/>
        </p:style>
      </p:sp>
      <p:sp>
        <p:nvSpPr>
          <p:cNvPr id="5282" name="CustomShape 5139"/>
          <p:cNvSpPr/>
          <p:nvPr/>
        </p:nvSpPr>
        <p:spPr>
          <a:xfrm>
            <a:off x="6701040" y="4333320"/>
            <a:ext cx="161280" cy="161280"/>
          </a:xfrm>
          <a:custGeom>
            <a:avLst/>
            <a:gdLst/>
            <a:ahLst/>
            <a:rect l="l" t="t" r="r" b="b"/>
            <a:pathLst>
              <a:path w="161544" h="161544">
                <a:moveTo>
                  <a:pt x="0" y="161543"/>
                </a:moveTo>
                <a:lnTo>
                  <a:pt x="161544" y="0"/>
                </a:lnTo>
              </a:path>
            </a:pathLst>
          </a:custGeom>
          <a:noFill/>
          <a:ln w="762">
            <a:solidFill>
              <a:srgbClr val="4ec3c3"/>
            </a:solidFill>
            <a:round/>
          </a:ln>
        </p:spPr>
        <p:style>
          <a:lnRef idx="0"/>
          <a:fillRef idx="0"/>
          <a:effectRef idx="0"/>
          <a:fontRef idx="minor"/>
        </p:style>
      </p:sp>
      <p:sp>
        <p:nvSpPr>
          <p:cNvPr id="5283" name="CustomShape 5140"/>
          <p:cNvSpPr/>
          <p:nvPr/>
        </p:nvSpPr>
        <p:spPr>
          <a:xfrm>
            <a:off x="6692760" y="4336560"/>
            <a:ext cx="165600" cy="163440"/>
          </a:xfrm>
          <a:custGeom>
            <a:avLst/>
            <a:gdLst/>
            <a:ahLst/>
            <a:rect l="l" t="t" r="r" b="b"/>
            <a:pathLst>
              <a:path w="166116" h="163829">
                <a:moveTo>
                  <a:pt x="4572" y="161544"/>
                </a:moveTo>
                <a:lnTo>
                  <a:pt x="166116" y="0"/>
                </a:lnTo>
                <a:lnTo>
                  <a:pt x="161544" y="2286"/>
                </a:lnTo>
                <a:lnTo>
                  <a:pt x="0" y="163830"/>
                </a:lnTo>
                <a:lnTo>
                  <a:pt x="4572" y="161544"/>
                </a:lnTo>
                <a:close/>
              </a:path>
            </a:pathLst>
          </a:custGeom>
          <a:solidFill>
            <a:srgbClr val="4abbbb"/>
          </a:solidFill>
          <a:ln w="0">
            <a:noFill/>
          </a:ln>
        </p:spPr>
        <p:style>
          <a:lnRef idx="0"/>
          <a:fillRef idx="0"/>
          <a:effectRef idx="0"/>
          <a:fontRef idx="minor"/>
        </p:style>
      </p:sp>
      <p:sp>
        <p:nvSpPr>
          <p:cNvPr id="5284" name="CustomShape 5141"/>
          <p:cNvSpPr/>
          <p:nvPr/>
        </p:nvSpPr>
        <p:spPr>
          <a:xfrm>
            <a:off x="6697080" y="4336560"/>
            <a:ext cx="161280" cy="161280"/>
          </a:xfrm>
          <a:custGeom>
            <a:avLst/>
            <a:gdLst/>
            <a:ahLst/>
            <a:rect l="l" t="t" r="r" b="b"/>
            <a:pathLst>
              <a:path w="161544" h="161544">
                <a:moveTo>
                  <a:pt x="0" y="161544"/>
                </a:moveTo>
                <a:lnTo>
                  <a:pt x="161544" y="0"/>
                </a:lnTo>
              </a:path>
            </a:pathLst>
          </a:custGeom>
          <a:noFill/>
          <a:ln w="762">
            <a:solidFill>
              <a:srgbClr val="4abbbb"/>
            </a:solidFill>
            <a:round/>
          </a:ln>
        </p:spPr>
        <p:style>
          <a:lnRef idx="0"/>
          <a:fillRef idx="0"/>
          <a:effectRef idx="0"/>
          <a:fontRef idx="minor"/>
        </p:style>
      </p:sp>
      <p:sp>
        <p:nvSpPr>
          <p:cNvPr id="5285" name="CustomShape 5142"/>
          <p:cNvSpPr/>
          <p:nvPr/>
        </p:nvSpPr>
        <p:spPr>
          <a:xfrm>
            <a:off x="6687360" y="4338720"/>
            <a:ext cx="166680" cy="162720"/>
          </a:xfrm>
          <a:custGeom>
            <a:avLst/>
            <a:gdLst/>
            <a:ahLst/>
            <a:rect l="l" t="t" r="r" b="b"/>
            <a:pathLst>
              <a:path w="166877" h="163067">
                <a:moveTo>
                  <a:pt x="5333" y="161544"/>
                </a:moveTo>
                <a:lnTo>
                  <a:pt x="166877" y="0"/>
                </a:lnTo>
                <a:lnTo>
                  <a:pt x="161543" y="1524"/>
                </a:lnTo>
                <a:lnTo>
                  <a:pt x="0" y="163068"/>
                </a:lnTo>
                <a:lnTo>
                  <a:pt x="5333" y="161544"/>
                </a:lnTo>
                <a:close/>
              </a:path>
            </a:pathLst>
          </a:custGeom>
          <a:solidFill>
            <a:srgbClr val="47b4b4"/>
          </a:solidFill>
          <a:ln w="0">
            <a:noFill/>
          </a:ln>
        </p:spPr>
        <p:style>
          <a:lnRef idx="0"/>
          <a:fillRef idx="0"/>
          <a:effectRef idx="0"/>
          <a:fontRef idx="minor"/>
        </p:style>
      </p:sp>
      <p:sp>
        <p:nvSpPr>
          <p:cNvPr id="5286" name="CustomShape 5143"/>
          <p:cNvSpPr/>
          <p:nvPr/>
        </p:nvSpPr>
        <p:spPr>
          <a:xfrm>
            <a:off x="6692760" y="4338720"/>
            <a:ext cx="161280" cy="161280"/>
          </a:xfrm>
          <a:custGeom>
            <a:avLst/>
            <a:gdLst/>
            <a:ahLst/>
            <a:rect l="l" t="t" r="r" b="b"/>
            <a:pathLst>
              <a:path w="161544" h="161544">
                <a:moveTo>
                  <a:pt x="0" y="161544"/>
                </a:moveTo>
                <a:lnTo>
                  <a:pt x="161544" y="0"/>
                </a:lnTo>
              </a:path>
            </a:pathLst>
          </a:custGeom>
          <a:noFill/>
          <a:ln w="762">
            <a:solidFill>
              <a:srgbClr val="47b4b4"/>
            </a:solidFill>
            <a:round/>
          </a:ln>
        </p:spPr>
        <p:style>
          <a:lnRef idx="0"/>
          <a:fillRef idx="0"/>
          <a:effectRef idx="0"/>
          <a:fontRef idx="minor"/>
        </p:style>
      </p:sp>
      <p:sp>
        <p:nvSpPr>
          <p:cNvPr id="5287" name="CustomShape 5144"/>
          <p:cNvSpPr/>
          <p:nvPr/>
        </p:nvSpPr>
        <p:spPr>
          <a:xfrm>
            <a:off x="6689520" y="4338720"/>
            <a:ext cx="164160" cy="162000"/>
          </a:xfrm>
          <a:custGeom>
            <a:avLst/>
            <a:gdLst/>
            <a:ahLst/>
            <a:rect l="l" t="t" r="r" b="b"/>
            <a:pathLst>
              <a:path w="164592" h="162305">
                <a:moveTo>
                  <a:pt x="3048" y="161544"/>
                </a:moveTo>
                <a:lnTo>
                  <a:pt x="164592" y="0"/>
                </a:lnTo>
                <a:lnTo>
                  <a:pt x="161544" y="762"/>
                </a:lnTo>
                <a:lnTo>
                  <a:pt x="0" y="162306"/>
                </a:lnTo>
                <a:lnTo>
                  <a:pt x="3048" y="161544"/>
                </a:lnTo>
                <a:close/>
              </a:path>
            </a:pathLst>
          </a:custGeom>
          <a:solidFill>
            <a:srgbClr val="47b4b4"/>
          </a:solidFill>
          <a:ln w="0">
            <a:noFill/>
          </a:ln>
        </p:spPr>
        <p:style>
          <a:lnRef idx="0"/>
          <a:fillRef idx="0"/>
          <a:effectRef idx="0"/>
          <a:fontRef idx="minor"/>
        </p:style>
      </p:sp>
      <p:sp>
        <p:nvSpPr>
          <p:cNvPr id="5288" name="CustomShape 5145"/>
          <p:cNvSpPr/>
          <p:nvPr/>
        </p:nvSpPr>
        <p:spPr>
          <a:xfrm>
            <a:off x="6687360" y="4339440"/>
            <a:ext cx="163440" cy="162000"/>
          </a:xfrm>
          <a:custGeom>
            <a:avLst/>
            <a:gdLst/>
            <a:ahLst/>
            <a:rect l="l" t="t" r="r" b="b"/>
            <a:pathLst>
              <a:path w="163829" h="162305">
                <a:moveTo>
                  <a:pt x="2285" y="161543"/>
                </a:moveTo>
                <a:lnTo>
                  <a:pt x="163829" y="0"/>
                </a:lnTo>
                <a:lnTo>
                  <a:pt x="161543" y="761"/>
                </a:lnTo>
                <a:lnTo>
                  <a:pt x="0" y="162305"/>
                </a:lnTo>
                <a:lnTo>
                  <a:pt x="2285" y="161543"/>
                </a:lnTo>
                <a:close/>
              </a:path>
            </a:pathLst>
          </a:custGeom>
          <a:solidFill>
            <a:srgbClr val="46afaf"/>
          </a:solidFill>
          <a:ln w="0">
            <a:noFill/>
          </a:ln>
        </p:spPr>
        <p:style>
          <a:lnRef idx="0"/>
          <a:fillRef idx="0"/>
          <a:effectRef idx="0"/>
          <a:fontRef idx="minor"/>
        </p:style>
      </p:sp>
      <p:sp>
        <p:nvSpPr>
          <p:cNvPr id="5289" name="CustomShape 5146"/>
          <p:cNvSpPr/>
          <p:nvPr/>
        </p:nvSpPr>
        <p:spPr>
          <a:xfrm>
            <a:off x="6681960" y="4340520"/>
            <a:ext cx="166680" cy="162720"/>
          </a:xfrm>
          <a:custGeom>
            <a:avLst/>
            <a:gdLst/>
            <a:ahLst/>
            <a:rect l="l" t="t" r="r" b="b"/>
            <a:pathLst>
              <a:path w="166877" h="163067">
                <a:moveTo>
                  <a:pt x="5333" y="161543"/>
                </a:moveTo>
                <a:lnTo>
                  <a:pt x="166877" y="0"/>
                </a:lnTo>
                <a:lnTo>
                  <a:pt x="161543" y="1523"/>
                </a:lnTo>
                <a:lnTo>
                  <a:pt x="0" y="163067"/>
                </a:lnTo>
                <a:lnTo>
                  <a:pt x="5333" y="161543"/>
                </a:lnTo>
                <a:close/>
              </a:path>
            </a:pathLst>
          </a:custGeom>
          <a:solidFill>
            <a:srgbClr val="44acac"/>
          </a:solidFill>
          <a:ln w="0">
            <a:noFill/>
          </a:ln>
        </p:spPr>
        <p:style>
          <a:lnRef idx="0"/>
          <a:fillRef idx="0"/>
          <a:effectRef idx="0"/>
          <a:fontRef idx="minor"/>
        </p:style>
      </p:sp>
      <p:sp>
        <p:nvSpPr>
          <p:cNvPr id="5290" name="CustomShape 5147"/>
          <p:cNvSpPr/>
          <p:nvPr/>
        </p:nvSpPr>
        <p:spPr>
          <a:xfrm>
            <a:off x="6687360" y="4340520"/>
            <a:ext cx="161280" cy="161280"/>
          </a:xfrm>
          <a:custGeom>
            <a:avLst/>
            <a:gdLst/>
            <a:ahLst/>
            <a:rect l="l" t="t" r="r" b="b"/>
            <a:pathLst>
              <a:path w="161544" h="161544">
                <a:moveTo>
                  <a:pt x="0" y="161543"/>
                </a:moveTo>
                <a:lnTo>
                  <a:pt x="161544" y="0"/>
                </a:lnTo>
              </a:path>
            </a:pathLst>
          </a:custGeom>
          <a:noFill/>
          <a:ln w="762">
            <a:solidFill>
              <a:srgbClr val="44acac"/>
            </a:solidFill>
            <a:round/>
          </a:ln>
        </p:spPr>
        <p:style>
          <a:lnRef idx="0"/>
          <a:fillRef idx="0"/>
          <a:effectRef idx="0"/>
          <a:fontRef idx="minor"/>
        </p:style>
      </p:sp>
      <p:sp>
        <p:nvSpPr>
          <p:cNvPr id="5291" name="CustomShape 5148"/>
          <p:cNvSpPr/>
          <p:nvPr/>
        </p:nvSpPr>
        <p:spPr>
          <a:xfrm>
            <a:off x="6685200" y="4340520"/>
            <a:ext cx="163440" cy="162000"/>
          </a:xfrm>
          <a:custGeom>
            <a:avLst/>
            <a:gdLst/>
            <a:ahLst/>
            <a:rect l="l" t="t" r="r" b="b"/>
            <a:pathLst>
              <a:path w="163829" h="162305">
                <a:moveTo>
                  <a:pt x="2285" y="161543"/>
                </a:moveTo>
                <a:lnTo>
                  <a:pt x="163829" y="0"/>
                </a:lnTo>
                <a:lnTo>
                  <a:pt x="161543" y="761"/>
                </a:lnTo>
                <a:lnTo>
                  <a:pt x="0" y="162305"/>
                </a:lnTo>
                <a:lnTo>
                  <a:pt x="2285" y="161543"/>
                </a:lnTo>
                <a:close/>
              </a:path>
            </a:pathLst>
          </a:custGeom>
          <a:solidFill>
            <a:srgbClr val="44acac"/>
          </a:solidFill>
          <a:ln w="0">
            <a:noFill/>
          </a:ln>
        </p:spPr>
        <p:style>
          <a:lnRef idx="0"/>
          <a:fillRef idx="0"/>
          <a:effectRef idx="0"/>
          <a:fontRef idx="minor"/>
        </p:style>
      </p:sp>
      <p:sp>
        <p:nvSpPr>
          <p:cNvPr id="5292" name="CustomShape 5149"/>
          <p:cNvSpPr/>
          <p:nvPr/>
        </p:nvSpPr>
        <p:spPr>
          <a:xfrm>
            <a:off x="6681960" y="4341240"/>
            <a:ext cx="164160" cy="162000"/>
          </a:xfrm>
          <a:custGeom>
            <a:avLst/>
            <a:gdLst/>
            <a:ahLst/>
            <a:rect l="l" t="t" r="r" b="b"/>
            <a:pathLst>
              <a:path w="164592" h="162305">
                <a:moveTo>
                  <a:pt x="3048" y="161543"/>
                </a:moveTo>
                <a:lnTo>
                  <a:pt x="164592" y="0"/>
                </a:lnTo>
                <a:lnTo>
                  <a:pt x="161544" y="761"/>
                </a:lnTo>
                <a:lnTo>
                  <a:pt x="0" y="162305"/>
                </a:lnTo>
                <a:lnTo>
                  <a:pt x="3048" y="161543"/>
                </a:lnTo>
                <a:close/>
              </a:path>
            </a:pathLst>
          </a:custGeom>
          <a:solidFill>
            <a:srgbClr val="43aaaa"/>
          </a:solidFill>
          <a:ln w="0">
            <a:noFill/>
          </a:ln>
        </p:spPr>
        <p:style>
          <a:lnRef idx="0"/>
          <a:fillRef idx="0"/>
          <a:effectRef idx="0"/>
          <a:fontRef idx="minor"/>
        </p:style>
      </p:sp>
      <p:sp>
        <p:nvSpPr>
          <p:cNvPr id="5293" name="CustomShape 5150"/>
          <p:cNvSpPr/>
          <p:nvPr/>
        </p:nvSpPr>
        <p:spPr>
          <a:xfrm>
            <a:off x="6860880" y="4341960"/>
            <a:ext cx="161280" cy="183240"/>
          </a:xfrm>
          <a:custGeom>
            <a:avLst/>
            <a:gdLst/>
            <a:ahLst/>
            <a:rect l="l" t="t" r="r" b="b"/>
            <a:pathLst>
              <a:path w="161544" h="183641">
                <a:moveTo>
                  <a:pt x="0" y="183642"/>
                </a:moveTo>
                <a:lnTo>
                  <a:pt x="161544" y="22098"/>
                </a:lnTo>
                <a:lnTo>
                  <a:pt x="161544" y="0"/>
                </a:lnTo>
                <a:lnTo>
                  <a:pt x="0" y="161544"/>
                </a:lnTo>
                <a:lnTo>
                  <a:pt x="0" y="183642"/>
                </a:lnTo>
                <a:close/>
              </a:path>
            </a:pathLst>
          </a:custGeom>
          <a:solidFill>
            <a:srgbClr val="59e0e0"/>
          </a:solidFill>
          <a:ln w="0">
            <a:noFill/>
          </a:ln>
        </p:spPr>
        <p:style>
          <a:lnRef idx="0"/>
          <a:fillRef idx="0"/>
          <a:effectRef idx="0"/>
          <a:fontRef idx="minor"/>
        </p:style>
      </p:sp>
      <p:sp>
        <p:nvSpPr>
          <p:cNvPr id="5294" name="CustomShape 5151"/>
          <p:cNvSpPr/>
          <p:nvPr/>
        </p:nvSpPr>
        <p:spPr>
          <a:xfrm>
            <a:off x="6860880" y="43639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5295" name="CustomShape 5152"/>
          <p:cNvSpPr/>
          <p:nvPr/>
        </p:nvSpPr>
        <p:spPr>
          <a:xfrm>
            <a:off x="6851880" y="4338720"/>
            <a:ext cx="170280" cy="164160"/>
          </a:xfrm>
          <a:custGeom>
            <a:avLst/>
            <a:gdLst/>
            <a:ahLst/>
            <a:rect l="l" t="t" r="r" b="b"/>
            <a:pathLst>
              <a:path w="170688" h="164591">
                <a:moveTo>
                  <a:pt x="9144" y="164591"/>
                </a:moveTo>
                <a:lnTo>
                  <a:pt x="170688" y="3047"/>
                </a:lnTo>
                <a:lnTo>
                  <a:pt x="161544" y="0"/>
                </a:lnTo>
                <a:lnTo>
                  <a:pt x="0" y="161543"/>
                </a:lnTo>
                <a:lnTo>
                  <a:pt x="9144" y="164591"/>
                </a:lnTo>
                <a:close/>
              </a:path>
            </a:pathLst>
          </a:custGeom>
          <a:solidFill>
            <a:srgbClr val="46aeae"/>
          </a:solidFill>
          <a:ln w="0">
            <a:noFill/>
          </a:ln>
        </p:spPr>
        <p:style>
          <a:lnRef idx="0"/>
          <a:fillRef idx="0"/>
          <a:effectRef idx="0"/>
          <a:fontRef idx="minor"/>
        </p:style>
      </p:sp>
      <p:sp>
        <p:nvSpPr>
          <p:cNvPr id="5296" name="CustomShape 5153"/>
          <p:cNvSpPr/>
          <p:nvPr/>
        </p:nvSpPr>
        <p:spPr>
          <a:xfrm>
            <a:off x="6860880" y="4341960"/>
            <a:ext cx="161280" cy="161280"/>
          </a:xfrm>
          <a:custGeom>
            <a:avLst/>
            <a:gdLst/>
            <a:ahLst/>
            <a:rect l="l" t="t" r="r" b="b"/>
            <a:pathLst>
              <a:path w="161544" h="161544">
                <a:moveTo>
                  <a:pt x="0" y="161543"/>
                </a:moveTo>
                <a:lnTo>
                  <a:pt x="161544" y="0"/>
                </a:lnTo>
              </a:path>
            </a:pathLst>
          </a:custGeom>
          <a:noFill/>
          <a:ln w="762">
            <a:solidFill>
              <a:srgbClr val="46aeae"/>
            </a:solidFill>
            <a:round/>
          </a:ln>
        </p:spPr>
        <p:style>
          <a:lnRef idx="0"/>
          <a:fillRef idx="0"/>
          <a:effectRef idx="0"/>
          <a:fontRef idx="minor"/>
        </p:style>
      </p:sp>
      <p:sp>
        <p:nvSpPr>
          <p:cNvPr id="5297" name="CustomShape 5154"/>
          <p:cNvSpPr/>
          <p:nvPr/>
        </p:nvSpPr>
        <p:spPr>
          <a:xfrm>
            <a:off x="6859440" y="434124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6aeae"/>
          </a:solidFill>
          <a:ln w="0">
            <a:noFill/>
          </a:ln>
        </p:spPr>
        <p:style>
          <a:lnRef idx="0"/>
          <a:fillRef idx="0"/>
          <a:effectRef idx="0"/>
          <a:fontRef idx="minor"/>
        </p:style>
      </p:sp>
      <p:sp>
        <p:nvSpPr>
          <p:cNvPr id="5298" name="CustomShape 5155"/>
          <p:cNvSpPr/>
          <p:nvPr/>
        </p:nvSpPr>
        <p:spPr>
          <a:xfrm>
            <a:off x="6857280" y="4340520"/>
            <a:ext cx="163440" cy="162000"/>
          </a:xfrm>
          <a:custGeom>
            <a:avLst/>
            <a:gdLst/>
            <a:ahLst/>
            <a:rect l="l" t="t" r="r" b="b"/>
            <a:pathLst>
              <a:path w="163829" h="162305">
                <a:moveTo>
                  <a:pt x="2285" y="162306"/>
                </a:moveTo>
                <a:lnTo>
                  <a:pt x="163829" y="762"/>
                </a:lnTo>
                <a:lnTo>
                  <a:pt x="161543" y="0"/>
                </a:lnTo>
                <a:lnTo>
                  <a:pt x="0" y="161544"/>
                </a:lnTo>
                <a:lnTo>
                  <a:pt x="2285" y="162306"/>
                </a:lnTo>
                <a:close/>
              </a:path>
            </a:pathLst>
          </a:custGeom>
          <a:solidFill>
            <a:srgbClr val="46afaf"/>
          </a:solidFill>
          <a:ln w="0">
            <a:noFill/>
          </a:ln>
        </p:spPr>
        <p:style>
          <a:lnRef idx="0"/>
          <a:fillRef idx="0"/>
          <a:effectRef idx="0"/>
          <a:fontRef idx="minor"/>
        </p:style>
      </p:sp>
      <p:sp>
        <p:nvSpPr>
          <p:cNvPr id="5299" name="CustomShape 5156"/>
          <p:cNvSpPr/>
          <p:nvPr/>
        </p:nvSpPr>
        <p:spPr>
          <a:xfrm>
            <a:off x="6855840" y="433944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6b0b0"/>
          </a:solidFill>
          <a:ln w="0">
            <a:noFill/>
          </a:ln>
        </p:spPr>
        <p:style>
          <a:lnRef idx="0"/>
          <a:fillRef idx="0"/>
          <a:effectRef idx="0"/>
          <a:fontRef idx="minor"/>
        </p:style>
      </p:sp>
      <p:sp>
        <p:nvSpPr>
          <p:cNvPr id="5300" name="CustomShape 5157"/>
          <p:cNvSpPr/>
          <p:nvPr/>
        </p:nvSpPr>
        <p:spPr>
          <a:xfrm>
            <a:off x="6854040" y="43387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6b1b1"/>
          </a:solidFill>
          <a:ln w="0">
            <a:noFill/>
          </a:ln>
        </p:spPr>
        <p:style>
          <a:lnRef idx="0"/>
          <a:fillRef idx="0"/>
          <a:effectRef idx="0"/>
          <a:fontRef idx="minor"/>
        </p:style>
      </p:sp>
      <p:sp>
        <p:nvSpPr>
          <p:cNvPr id="5301" name="CustomShape 5158"/>
          <p:cNvSpPr/>
          <p:nvPr/>
        </p:nvSpPr>
        <p:spPr>
          <a:xfrm>
            <a:off x="6851880" y="4338720"/>
            <a:ext cx="163440" cy="161280"/>
          </a:xfrm>
          <a:custGeom>
            <a:avLst/>
            <a:gdLst/>
            <a:ahLst/>
            <a:rect l="l" t="t" r="r" b="b"/>
            <a:pathLst>
              <a:path w="163829" h="161544">
                <a:moveTo>
                  <a:pt x="2285" y="161544"/>
                </a:moveTo>
                <a:lnTo>
                  <a:pt x="163829" y="0"/>
                </a:lnTo>
                <a:lnTo>
                  <a:pt x="161543" y="0"/>
                </a:lnTo>
                <a:lnTo>
                  <a:pt x="0" y="161544"/>
                </a:lnTo>
                <a:lnTo>
                  <a:pt x="2285" y="161544"/>
                </a:lnTo>
                <a:close/>
              </a:path>
            </a:pathLst>
          </a:custGeom>
          <a:solidFill>
            <a:srgbClr val="46b2b2"/>
          </a:solidFill>
          <a:ln w="0">
            <a:noFill/>
          </a:ln>
        </p:spPr>
        <p:style>
          <a:lnRef idx="0"/>
          <a:fillRef idx="0"/>
          <a:effectRef idx="0"/>
          <a:fontRef idx="minor"/>
        </p:style>
      </p:sp>
      <p:sp>
        <p:nvSpPr>
          <p:cNvPr id="5302" name="CustomShape 5159"/>
          <p:cNvSpPr/>
          <p:nvPr/>
        </p:nvSpPr>
        <p:spPr>
          <a:xfrm>
            <a:off x="6847920" y="4336560"/>
            <a:ext cx="164880" cy="163440"/>
          </a:xfrm>
          <a:custGeom>
            <a:avLst/>
            <a:gdLst/>
            <a:ahLst/>
            <a:rect l="l" t="t" r="r" b="b"/>
            <a:pathLst>
              <a:path w="165353" h="163829">
                <a:moveTo>
                  <a:pt x="3809" y="163829"/>
                </a:moveTo>
                <a:lnTo>
                  <a:pt x="165353" y="2285"/>
                </a:lnTo>
                <a:lnTo>
                  <a:pt x="161543" y="0"/>
                </a:lnTo>
                <a:lnTo>
                  <a:pt x="0" y="161543"/>
                </a:lnTo>
                <a:lnTo>
                  <a:pt x="3809" y="163829"/>
                </a:lnTo>
                <a:close/>
              </a:path>
            </a:pathLst>
          </a:custGeom>
          <a:solidFill>
            <a:srgbClr val="47b4b4"/>
          </a:solidFill>
          <a:ln w="0">
            <a:noFill/>
          </a:ln>
        </p:spPr>
        <p:style>
          <a:lnRef idx="0"/>
          <a:fillRef idx="0"/>
          <a:effectRef idx="0"/>
          <a:fontRef idx="minor"/>
        </p:style>
      </p:sp>
      <p:sp>
        <p:nvSpPr>
          <p:cNvPr id="5303" name="CustomShape 5160"/>
          <p:cNvSpPr/>
          <p:nvPr/>
        </p:nvSpPr>
        <p:spPr>
          <a:xfrm>
            <a:off x="6851880" y="4338720"/>
            <a:ext cx="161280" cy="161280"/>
          </a:xfrm>
          <a:custGeom>
            <a:avLst/>
            <a:gdLst/>
            <a:ahLst/>
            <a:rect l="l" t="t" r="r" b="b"/>
            <a:pathLst>
              <a:path w="161544" h="161544">
                <a:moveTo>
                  <a:pt x="0" y="161544"/>
                </a:moveTo>
                <a:lnTo>
                  <a:pt x="161544" y="0"/>
                </a:lnTo>
              </a:path>
            </a:pathLst>
          </a:custGeom>
          <a:noFill/>
          <a:ln w="762">
            <a:solidFill>
              <a:srgbClr val="47b4b4"/>
            </a:solidFill>
            <a:round/>
          </a:ln>
        </p:spPr>
        <p:style>
          <a:lnRef idx="0"/>
          <a:fillRef idx="0"/>
          <a:effectRef idx="0"/>
          <a:fontRef idx="minor"/>
        </p:style>
      </p:sp>
      <p:sp>
        <p:nvSpPr>
          <p:cNvPr id="5304" name="CustomShape 5161"/>
          <p:cNvSpPr/>
          <p:nvPr/>
        </p:nvSpPr>
        <p:spPr>
          <a:xfrm>
            <a:off x="6850440" y="433800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7b4b4"/>
          </a:solidFill>
          <a:ln w="0">
            <a:noFill/>
          </a:ln>
        </p:spPr>
        <p:style>
          <a:lnRef idx="0"/>
          <a:fillRef idx="0"/>
          <a:effectRef idx="0"/>
          <a:fontRef idx="minor"/>
        </p:style>
      </p:sp>
      <p:sp>
        <p:nvSpPr>
          <p:cNvPr id="5305" name="CustomShape 5162"/>
          <p:cNvSpPr/>
          <p:nvPr/>
        </p:nvSpPr>
        <p:spPr>
          <a:xfrm>
            <a:off x="6849720" y="4337280"/>
            <a:ext cx="162720" cy="162000"/>
          </a:xfrm>
          <a:custGeom>
            <a:avLst/>
            <a:gdLst/>
            <a:ahLst/>
            <a:rect l="l" t="t" r="r" b="b"/>
            <a:pathLst>
              <a:path w="163068" h="162305">
                <a:moveTo>
                  <a:pt x="761" y="162306"/>
                </a:moveTo>
                <a:lnTo>
                  <a:pt x="163067" y="762"/>
                </a:lnTo>
                <a:lnTo>
                  <a:pt x="161543" y="0"/>
                </a:lnTo>
                <a:lnTo>
                  <a:pt x="0" y="161544"/>
                </a:lnTo>
                <a:lnTo>
                  <a:pt x="761" y="162306"/>
                </a:lnTo>
                <a:close/>
              </a:path>
            </a:pathLst>
          </a:custGeom>
          <a:solidFill>
            <a:srgbClr val="48b7b7"/>
          </a:solidFill>
          <a:ln w="0">
            <a:noFill/>
          </a:ln>
        </p:spPr>
        <p:style>
          <a:lnRef idx="0"/>
          <a:fillRef idx="0"/>
          <a:effectRef idx="0"/>
          <a:fontRef idx="minor"/>
        </p:style>
      </p:sp>
      <p:sp>
        <p:nvSpPr>
          <p:cNvPr id="5306" name="CustomShape 5163"/>
          <p:cNvSpPr/>
          <p:nvPr/>
        </p:nvSpPr>
        <p:spPr>
          <a:xfrm>
            <a:off x="6847920" y="433656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9b9b9"/>
          </a:solidFill>
          <a:ln w="0">
            <a:noFill/>
          </a:ln>
        </p:spPr>
        <p:style>
          <a:lnRef idx="0"/>
          <a:fillRef idx="0"/>
          <a:effectRef idx="0"/>
          <a:fontRef idx="minor"/>
        </p:style>
      </p:sp>
      <p:sp>
        <p:nvSpPr>
          <p:cNvPr id="5307" name="CustomShape 5164"/>
          <p:cNvSpPr/>
          <p:nvPr/>
        </p:nvSpPr>
        <p:spPr>
          <a:xfrm>
            <a:off x="6844320" y="4334400"/>
            <a:ext cx="164880" cy="163440"/>
          </a:xfrm>
          <a:custGeom>
            <a:avLst/>
            <a:gdLst/>
            <a:ahLst/>
            <a:rect l="l" t="t" r="r" b="b"/>
            <a:pathLst>
              <a:path w="165353" h="163829">
                <a:moveTo>
                  <a:pt x="3809" y="163829"/>
                </a:moveTo>
                <a:lnTo>
                  <a:pt x="165353" y="2285"/>
                </a:lnTo>
                <a:lnTo>
                  <a:pt x="161543" y="0"/>
                </a:lnTo>
                <a:lnTo>
                  <a:pt x="0" y="161543"/>
                </a:lnTo>
                <a:lnTo>
                  <a:pt x="3809" y="163829"/>
                </a:lnTo>
                <a:close/>
              </a:path>
            </a:pathLst>
          </a:custGeom>
          <a:solidFill>
            <a:srgbClr val="4abcbc"/>
          </a:solidFill>
          <a:ln w="0">
            <a:noFill/>
          </a:ln>
        </p:spPr>
        <p:style>
          <a:lnRef idx="0"/>
          <a:fillRef idx="0"/>
          <a:effectRef idx="0"/>
          <a:fontRef idx="minor"/>
        </p:style>
      </p:sp>
      <p:sp>
        <p:nvSpPr>
          <p:cNvPr id="5308" name="CustomShape 5165"/>
          <p:cNvSpPr/>
          <p:nvPr/>
        </p:nvSpPr>
        <p:spPr>
          <a:xfrm>
            <a:off x="6847920" y="4336560"/>
            <a:ext cx="161280" cy="161280"/>
          </a:xfrm>
          <a:custGeom>
            <a:avLst/>
            <a:gdLst/>
            <a:ahLst/>
            <a:rect l="l" t="t" r="r" b="b"/>
            <a:pathLst>
              <a:path w="161544" h="161544">
                <a:moveTo>
                  <a:pt x="0" y="161544"/>
                </a:moveTo>
                <a:lnTo>
                  <a:pt x="161544" y="0"/>
                </a:lnTo>
              </a:path>
            </a:pathLst>
          </a:custGeom>
          <a:noFill/>
          <a:ln w="762">
            <a:solidFill>
              <a:srgbClr val="4abcbc"/>
            </a:solidFill>
            <a:round/>
          </a:ln>
        </p:spPr>
        <p:style>
          <a:lnRef idx="0"/>
          <a:fillRef idx="0"/>
          <a:effectRef idx="0"/>
          <a:fontRef idx="minor"/>
        </p:style>
      </p:sp>
      <p:sp>
        <p:nvSpPr>
          <p:cNvPr id="5309" name="CustomShape 5166"/>
          <p:cNvSpPr/>
          <p:nvPr/>
        </p:nvSpPr>
        <p:spPr>
          <a:xfrm>
            <a:off x="6846480" y="43358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abcbc"/>
          </a:solidFill>
          <a:ln w="0">
            <a:noFill/>
          </a:ln>
        </p:spPr>
        <p:style>
          <a:lnRef idx="0"/>
          <a:fillRef idx="0"/>
          <a:effectRef idx="0"/>
          <a:fontRef idx="minor"/>
        </p:style>
      </p:sp>
      <p:sp>
        <p:nvSpPr>
          <p:cNvPr id="5310" name="CustomShape 5167"/>
          <p:cNvSpPr/>
          <p:nvPr/>
        </p:nvSpPr>
        <p:spPr>
          <a:xfrm>
            <a:off x="6845760" y="433512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cbebe"/>
          </a:solidFill>
          <a:ln w="0">
            <a:noFill/>
          </a:ln>
        </p:spPr>
        <p:style>
          <a:lnRef idx="0"/>
          <a:fillRef idx="0"/>
          <a:effectRef idx="0"/>
          <a:fontRef idx="minor"/>
        </p:style>
      </p:sp>
      <p:sp>
        <p:nvSpPr>
          <p:cNvPr id="5311" name="CustomShape 5168"/>
          <p:cNvSpPr/>
          <p:nvPr/>
        </p:nvSpPr>
        <p:spPr>
          <a:xfrm>
            <a:off x="6844320" y="43344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dc2c2"/>
          </a:solidFill>
          <a:ln w="0">
            <a:noFill/>
          </a:ln>
        </p:spPr>
        <p:style>
          <a:lnRef idx="0"/>
          <a:fillRef idx="0"/>
          <a:effectRef idx="0"/>
          <a:fontRef idx="minor"/>
        </p:style>
      </p:sp>
      <p:sp>
        <p:nvSpPr>
          <p:cNvPr id="5312" name="CustomShape 5169"/>
          <p:cNvSpPr/>
          <p:nvPr/>
        </p:nvSpPr>
        <p:spPr>
          <a:xfrm>
            <a:off x="6841080" y="4331160"/>
            <a:ext cx="164160" cy="164160"/>
          </a:xfrm>
          <a:custGeom>
            <a:avLst/>
            <a:gdLst/>
            <a:ahLst/>
            <a:rect l="l" t="t" r="r" b="b"/>
            <a:pathLst>
              <a:path w="164592" h="164591">
                <a:moveTo>
                  <a:pt x="3048" y="164591"/>
                </a:moveTo>
                <a:lnTo>
                  <a:pt x="164592" y="3047"/>
                </a:lnTo>
                <a:lnTo>
                  <a:pt x="161544" y="0"/>
                </a:lnTo>
                <a:lnTo>
                  <a:pt x="0" y="161543"/>
                </a:lnTo>
                <a:lnTo>
                  <a:pt x="3048" y="164591"/>
                </a:lnTo>
                <a:close/>
              </a:path>
            </a:pathLst>
          </a:custGeom>
          <a:solidFill>
            <a:srgbClr val="4ec5c5"/>
          </a:solidFill>
          <a:ln w="0">
            <a:noFill/>
          </a:ln>
        </p:spPr>
        <p:style>
          <a:lnRef idx="0"/>
          <a:fillRef idx="0"/>
          <a:effectRef idx="0"/>
          <a:fontRef idx="minor"/>
        </p:style>
      </p:sp>
      <p:sp>
        <p:nvSpPr>
          <p:cNvPr id="5313" name="CustomShape 5170"/>
          <p:cNvSpPr/>
          <p:nvPr/>
        </p:nvSpPr>
        <p:spPr>
          <a:xfrm>
            <a:off x="6844320" y="4334400"/>
            <a:ext cx="161280" cy="161280"/>
          </a:xfrm>
          <a:custGeom>
            <a:avLst/>
            <a:gdLst/>
            <a:ahLst/>
            <a:rect l="l" t="t" r="r" b="b"/>
            <a:pathLst>
              <a:path w="161544" h="161544">
                <a:moveTo>
                  <a:pt x="0" y="161543"/>
                </a:moveTo>
                <a:lnTo>
                  <a:pt x="161544" y="0"/>
                </a:lnTo>
              </a:path>
            </a:pathLst>
          </a:custGeom>
          <a:noFill/>
          <a:ln w="762">
            <a:solidFill>
              <a:srgbClr val="4ec5c5"/>
            </a:solidFill>
            <a:round/>
          </a:ln>
        </p:spPr>
        <p:style>
          <a:lnRef idx="0"/>
          <a:fillRef idx="0"/>
          <a:effectRef idx="0"/>
          <a:fontRef idx="minor"/>
        </p:style>
      </p:sp>
      <p:sp>
        <p:nvSpPr>
          <p:cNvPr id="5314" name="CustomShape 5171"/>
          <p:cNvSpPr/>
          <p:nvPr/>
        </p:nvSpPr>
        <p:spPr>
          <a:xfrm>
            <a:off x="6843600" y="4332600"/>
            <a:ext cx="162000" cy="162720"/>
          </a:xfrm>
          <a:custGeom>
            <a:avLst/>
            <a:gdLst/>
            <a:ahLst/>
            <a:rect l="l" t="t" r="r" b="b"/>
            <a:pathLst>
              <a:path w="162305" h="163067">
                <a:moveTo>
                  <a:pt x="761" y="163067"/>
                </a:moveTo>
                <a:lnTo>
                  <a:pt x="162305" y="1523"/>
                </a:lnTo>
                <a:lnTo>
                  <a:pt x="161543" y="0"/>
                </a:lnTo>
                <a:lnTo>
                  <a:pt x="0" y="161543"/>
                </a:lnTo>
                <a:lnTo>
                  <a:pt x="761" y="163067"/>
                </a:lnTo>
                <a:close/>
              </a:path>
            </a:pathLst>
          </a:custGeom>
          <a:solidFill>
            <a:srgbClr val="4ec5c5"/>
          </a:solidFill>
          <a:ln w="0">
            <a:noFill/>
          </a:ln>
        </p:spPr>
        <p:style>
          <a:lnRef idx="0"/>
          <a:fillRef idx="0"/>
          <a:effectRef idx="0"/>
          <a:fontRef idx="minor"/>
        </p:style>
      </p:sp>
      <p:sp>
        <p:nvSpPr>
          <p:cNvPr id="5315" name="CustomShape 5172"/>
          <p:cNvSpPr/>
          <p:nvPr/>
        </p:nvSpPr>
        <p:spPr>
          <a:xfrm>
            <a:off x="6842160" y="433188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fc6c6"/>
          </a:solidFill>
          <a:ln w="0">
            <a:noFill/>
          </a:ln>
        </p:spPr>
        <p:style>
          <a:lnRef idx="0"/>
          <a:fillRef idx="0"/>
          <a:effectRef idx="0"/>
          <a:fontRef idx="minor"/>
        </p:style>
      </p:sp>
      <p:sp>
        <p:nvSpPr>
          <p:cNvPr id="5316" name="CustomShape 5173"/>
          <p:cNvSpPr/>
          <p:nvPr/>
        </p:nvSpPr>
        <p:spPr>
          <a:xfrm>
            <a:off x="6841080" y="433116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0c8c8"/>
          </a:solidFill>
          <a:ln w="0">
            <a:noFill/>
          </a:ln>
        </p:spPr>
        <p:style>
          <a:lnRef idx="0"/>
          <a:fillRef idx="0"/>
          <a:effectRef idx="0"/>
          <a:fontRef idx="minor"/>
        </p:style>
      </p:sp>
      <p:sp>
        <p:nvSpPr>
          <p:cNvPr id="5317" name="CustomShape 5174"/>
          <p:cNvSpPr/>
          <p:nvPr/>
        </p:nvSpPr>
        <p:spPr>
          <a:xfrm>
            <a:off x="6838200" y="4327560"/>
            <a:ext cx="164160" cy="164880"/>
          </a:xfrm>
          <a:custGeom>
            <a:avLst/>
            <a:gdLst/>
            <a:ahLst/>
            <a:rect l="l" t="t" r="r" b="b"/>
            <a:pathLst>
              <a:path w="164592" h="165353">
                <a:moveTo>
                  <a:pt x="3048" y="165353"/>
                </a:moveTo>
                <a:lnTo>
                  <a:pt x="164592" y="3809"/>
                </a:lnTo>
                <a:lnTo>
                  <a:pt x="161544" y="0"/>
                </a:lnTo>
                <a:lnTo>
                  <a:pt x="0" y="161543"/>
                </a:lnTo>
                <a:lnTo>
                  <a:pt x="3048" y="165353"/>
                </a:lnTo>
                <a:close/>
              </a:path>
            </a:pathLst>
          </a:custGeom>
          <a:solidFill>
            <a:srgbClr val="51cbcb"/>
          </a:solidFill>
          <a:ln w="0">
            <a:noFill/>
          </a:ln>
        </p:spPr>
        <p:style>
          <a:lnRef idx="0"/>
          <a:fillRef idx="0"/>
          <a:effectRef idx="0"/>
          <a:fontRef idx="minor"/>
        </p:style>
      </p:sp>
      <p:sp>
        <p:nvSpPr>
          <p:cNvPr id="5318" name="CustomShape 5175"/>
          <p:cNvSpPr/>
          <p:nvPr/>
        </p:nvSpPr>
        <p:spPr>
          <a:xfrm>
            <a:off x="6841080" y="4331160"/>
            <a:ext cx="161280" cy="161280"/>
          </a:xfrm>
          <a:custGeom>
            <a:avLst/>
            <a:gdLst/>
            <a:ahLst/>
            <a:rect l="l" t="t" r="r" b="b"/>
            <a:pathLst>
              <a:path w="161544" h="161544">
                <a:moveTo>
                  <a:pt x="0" y="161544"/>
                </a:moveTo>
                <a:lnTo>
                  <a:pt x="161544" y="0"/>
                </a:lnTo>
              </a:path>
            </a:pathLst>
          </a:custGeom>
          <a:noFill/>
          <a:ln w="762">
            <a:solidFill>
              <a:srgbClr val="51cbcb"/>
            </a:solidFill>
            <a:round/>
          </a:ln>
        </p:spPr>
        <p:style>
          <a:lnRef idx="0"/>
          <a:fillRef idx="0"/>
          <a:effectRef idx="0"/>
          <a:fontRef idx="minor"/>
        </p:style>
      </p:sp>
      <p:sp>
        <p:nvSpPr>
          <p:cNvPr id="5319" name="CustomShape 5176"/>
          <p:cNvSpPr/>
          <p:nvPr/>
        </p:nvSpPr>
        <p:spPr>
          <a:xfrm>
            <a:off x="6840360" y="433044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1cbcb"/>
          </a:solidFill>
          <a:ln w="0">
            <a:noFill/>
          </a:ln>
        </p:spPr>
        <p:style>
          <a:lnRef idx="0"/>
          <a:fillRef idx="0"/>
          <a:effectRef idx="0"/>
          <a:fontRef idx="minor"/>
        </p:style>
      </p:sp>
      <p:sp>
        <p:nvSpPr>
          <p:cNvPr id="5320" name="CustomShape 5177"/>
          <p:cNvSpPr/>
          <p:nvPr/>
        </p:nvSpPr>
        <p:spPr>
          <a:xfrm>
            <a:off x="6839640" y="432972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51cdcd"/>
          </a:solidFill>
          <a:ln w="0">
            <a:noFill/>
          </a:ln>
        </p:spPr>
        <p:style>
          <a:lnRef idx="0"/>
          <a:fillRef idx="0"/>
          <a:effectRef idx="0"/>
          <a:fontRef idx="minor"/>
        </p:style>
      </p:sp>
      <p:sp>
        <p:nvSpPr>
          <p:cNvPr id="5321" name="CustomShape 5178"/>
          <p:cNvSpPr/>
          <p:nvPr/>
        </p:nvSpPr>
        <p:spPr>
          <a:xfrm>
            <a:off x="6838920" y="4328280"/>
            <a:ext cx="162000" cy="162720"/>
          </a:xfrm>
          <a:custGeom>
            <a:avLst/>
            <a:gdLst/>
            <a:ahLst/>
            <a:rect l="l" t="t" r="r" b="b"/>
            <a:pathLst>
              <a:path w="162305" h="163067">
                <a:moveTo>
                  <a:pt x="761" y="163068"/>
                </a:moveTo>
                <a:lnTo>
                  <a:pt x="162305" y="1524"/>
                </a:lnTo>
                <a:lnTo>
                  <a:pt x="161543" y="0"/>
                </a:lnTo>
                <a:lnTo>
                  <a:pt x="0" y="162306"/>
                </a:lnTo>
                <a:lnTo>
                  <a:pt x="761" y="163068"/>
                </a:lnTo>
                <a:close/>
              </a:path>
            </a:pathLst>
          </a:custGeom>
          <a:solidFill>
            <a:srgbClr val="52cfcf"/>
          </a:solidFill>
          <a:ln w="0">
            <a:noFill/>
          </a:ln>
        </p:spPr>
        <p:style>
          <a:lnRef idx="0"/>
          <a:fillRef idx="0"/>
          <a:effectRef idx="0"/>
          <a:fontRef idx="minor"/>
        </p:style>
      </p:sp>
      <p:sp>
        <p:nvSpPr>
          <p:cNvPr id="5322" name="CustomShape 5179"/>
          <p:cNvSpPr/>
          <p:nvPr/>
        </p:nvSpPr>
        <p:spPr>
          <a:xfrm>
            <a:off x="6838200" y="4327560"/>
            <a:ext cx="162000" cy="162720"/>
          </a:xfrm>
          <a:custGeom>
            <a:avLst/>
            <a:gdLst/>
            <a:ahLst/>
            <a:rect l="l" t="t" r="r" b="b"/>
            <a:pathLst>
              <a:path w="162305" h="163067">
                <a:moveTo>
                  <a:pt x="761" y="163067"/>
                </a:moveTo>
                <a:lnTo>
                  <a:pt x="162305" y="761"/>
                </a:lnTo>
                <a:lnTo>
                  <a:pt x="161543" y="0"/>
                </a:lnTo>
                <a:lnTo>
                  <a:pt x="0" y="161543"/>
                </a:lnTo>
                <a:lnTo>
                  <a:pt x="761" y="163067"/>
                </a:lnTo>
                <a:close/>
              </a:path>
            </a:pathLst>
          </a:custGeom>
          <a:solidFill>
            <a:srgbClr val="52d0d0"/>
          </a:solidFill>
          <a:ln w="0">
            <a:noFill/>
          </a:ln>
        </p:spPr>
        <p:style>
          <a:lnRef idx="0"/>
          <a:fillRef idx="0"/>
          <a:effectRef idx="0"/>
          <a:fontRef idx="minor"/>
        </p:style>
      </p:sp>
      <p:sp>
        <p:nvSpPr>
          <p:cNvPr id="5323" name="CustomShape 5180"/>
          <p:cNvSpPr/>
          <p:nvPr/>
        </p:nvSpPr>
        <p:spPr>
          <a:xfrm>
            <a:off x="6836040" y="4323600"/>
            <a:ext cx="163440" cy="164880"/>
          </a:xfrm>
          <a:custGeom>
            <a:avLst/>
            <a:gdLst/>
            <a:ahLst/>
            <a:rect l="l" t="t" r="r" b="b"/>
            <a:pathLst>
              <a:path w="163829" h="165353">
                <a:moveTo>
                  <a:pt x="2285" y="165354"/>
                </a:moveTo>
                <a:lnTo>
                  <a:pt x="163829" y="3810"/>
                </a:lnTo>
                <a:lnTo>
                  <a:pt x="161543" y="0"/>
                </a:lnTo>
                <a:lnTo>
                  <a:pt x="0" y="161544"/>
                </a:lnTo>
                <a:lnTo>
                  <a:pt x="2285" y="165354"/>
                </a:lnTo>
                <a:close/>
              </a:path>
            </a:pathLst>
          </a:custGeom>
          <a:solidFill>
            <a:srgbClr val="53d2d2"/>
          </a:solidFill>
          <a:ln w="0">
            <a:noFill/>
          </a:ln>
        </p:spPr>
        <p:style>
          <a:lnRef idx="0"/>
          <a:fillRef idx="0"/>
          <a:effectRef idx="0"/>
          <a:fontRef idx="minor"/>
        </p:style>
      </p:sp>
      <p:sp>
        <p:nvSpPr>
          <p:cNvPr id="5324" name="CustomShape 5181"/>
          <p:cNvSpPr/>
          <p:nvPr/>
        </p:nvSpPr>
        <p:spPr>
          <a:xfrm>
            <a:off x="6838200" y="432756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5325" name="CustomShape 5182"/>
          <p:cNvSpPr/>
          <p:nvPr/>
        </p:nvSpPr>
        <p:spPr>
          <a:xfrm>
            <a:off x="6837480" y="4326480"/>
            <a:ext cx="162000" cy="162000"/>
          </a:xfrm>
          <a:custGeom>
            <a:avLst/>
            <a:gdLst/>
            <a:ahLst/>
            <a:rect l="l" t="t" r="r" b="b"/>
            <a:pathLst>
              <a:path w="162305" h="162305">
                <a:moveTo>
                  <a:pt x="761" y="162306"/>
                </a:moveTo>
                <a:lnTo>
                  <a:pt x="162305" y="762"/>
                </a:lnTo>
                <a:lnTo>
                  <a:pt x="162305" y="0"/>
                </a:lnTo>
                <a:lnTo>
                  <a:pt x="0" y="161544"/>
                </a:lnTo>
                <a:lnTo>
                  <a:pt x="761" y="162306"/>
                </a:lnTo>
                <a:close/>
              </a:path>
            </a:pathLst>
          </a:custGeom>
          <a:solidFill>
            <a:srgbClr val="53d2d2"/>
          </a:solidFill>
          <a:ln w="0">
            <a:noFill/>
          </a:ln>
        </p:spPr>
        <p:style>
          <a:lnRef idx="0"/>
          <a:fillRef idx="0"/>
          <a:effectRef idx="0"/>
          <a:fontRef idx="minor"/>
        </p:style>
      </p:sp>
      <p:sp>
        <p:nvSpPr>
          <p:cNvPr id="5326" name="CustomShape 5183"/>
          <p:cNvSpPr/>
          <p:nvPr/>
        </p:nvSpPr>
        <p:spPr>
          <a:xfrm>
            <a:off x="6837480" y="4325760"/>
            <a:ext cx="162000" cy="162000"/>
          </a:xfrm>
          <a:custGeom>
            <a:avLst/>
            <a:gdLst/>
            <a:ahLst/>
            <a:rect l="l" t="t" r="r" b="b"/>
            <a:pathLst>
              <a:path w="162305" h="162305">
                <a:moveTo>
                  <a:pt x="0" y="162306"/>
                </a:moveTo>
                <a:lnTo>
                  <a:pt x="162306" y="762"/>
                </a:lnTo>
                <a:lnTo>
                  <a:pt x="161544" y="0"/>
                </a:lnTo>
                <a:lnTo>
                  <a:pt x="0" y="161544"/>
                </a:lnTo>
                <a:lnTo>
                  <a:pt x="0" y="162306"/>
                </a:lnTo>
                <a:close/>
              </a:path>
            </a:pathLst>
          </a:custGeom>
          <a:solidFill>
            <a:srgbClr val="53d2d2"/>
          </a:solidFill>
          <a:ln w="0">
            <a:noFill/>
          </a:ln>
        </p:spPr>
        <p:style>
          <a:lnRef idx="0"/>
          <a:fillRef idx="0"/>
          <a:effectRef idx="0"/>
          <a:fontRef idx="minor"/>
        </p:style>
      </p:sp>
      <p:sp>
        <p:nvSpPr>
          <p:cNvPr id="5327" name="CustomShape 5184"/>
          <p:cNvSpPr/>
          <p:nvPr/>
        </p:nvSpPr>
        <p:spPr>
          <a:xfrm>
            <a:off x="6836760" y="432504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4d4d4"/>
          </a:solidFill>
          <a:ln w="0">
            <a:noFill/>
          </a:ln>
        </p:spPr>
        <p:style>
          <a:lnRef idx="0"/>
          <a:fillRef idx="0"/>
          <a:effectRef idx="0"/>
          <a:fontRef idx="minor"/>
        </p:style>
      </p:sp>
      <p:sp>
        <p:nvSpPr>
          <p:cNvPr id="5328" name="CustomShape 5185"/>
          <p:cNvSpPr/>
          <p:nvPr/>
        </p:nvSpPr>
        <p:spPr>
          <a:xfrm>
            <a:off x="6836040" y="4323600"/>
            <a:ext cx="162000" cy="162720"/>
          </a:xfrm>
          <a:custGeom>
            <a:avLst/>
            <a:gdLst/>
            <a:ahLst/>
            <a:rect l="l" t="t" r="r" b="b"/>
            <a:pathLst>
              <a:path w="162305" h="163067">
                <a:moveTo>
                  <a:pt x="761" y="163068"/>
                </a:moveTo>
                <a:lnTo>
                  <a:pt x="162305" y="1524"/>
                </a:lnTo>
                <a:lnTo>
                  <a:pt x="161543" y="0"/>
                </a:lnTo>
                <a:lnTo>
                  <a:pt x="0" y="161544"/>
                </a:lnTo>
                <a:lnTo>
                  <a:pt x="761" y="163068"/>
                </a:lnTo>
                <a:close/>
              </a:path>
            </a:pathLst>
          </a:custGeom>
          <a:solidFill>
            <a:srgbClr val="54d5d5"/>
          </a:solidFill>
          <a:ln w="0">
            <a:noFill/>
          </a:ln>
        </p:spPr>
        <p:style>
          <a:lnRef idx="0"/>
          <a:fillRef idx="0"/>
          <a:effectRef idx="0"/>
          <a:fontRef idx="minor"/>
        </p:style>
      </p:sp>
      <p:sp>
        <p:nvSpPr>
          <p:cNvPr id="5329" name="CustomShape 5186"/>
          <p:cNvSpPr/>
          <p:nvPr/>
        </p:nvSpPr>
        <p:spPr>
          <a:xfrm>
            <a:off x="6833520" y="4319640"/>
            <a:ext cx="163440" cy="164880"/>
          </a:xfrm>
          <a:custGeom>
            <a:avLst/>
            <a:gdLst/>
            <a:ahLst/>
            <a:rect l="l" t="t" r="r" b="b"/>
            <a:pathLst>
              <a:path w="163829" h="165353">
                <a:moveTo>
                  <a:pt x="2285" y="165353"/>
                </a:moveTo>
                <a:lnTo>
                  <a:pt x="163829" y="3809"/>
                </a:lnTo>
                <a:lnTo>
                  <a:pt x="162305" y="0"/>
                </a:lnTo>
                <a:lnTo>
                  <a:pt x="0" y="161543"/>
                </a:lnTo>
                <a:lnTo>
                  <a:pt x="2285" y="165353"/>
                </a:lnTo>
                <a:close/>
              </a:path>
            </a:pathLst>
          </a:custGeom>
          <a:solidFill>
            <a:srgbClr val="55d7d7"/>
          </a:solidFill>
          <a:ln w="0">
            <a:noFill/>
          </a:ln>
        </p:spPr>
        <p:style>
          <a:lnRef idx="0"/>
          <a:fillRef idx="0"/>
          <a:effectRef idx="0"/>
          <a:fontRef idx="minor"/>
        </p:style>
      </p:sp>
      <p:sp>
        <p:nvSpPr>
          <p:cNvPr id="5330" name="CustomShape 5187"/>
          <p:cNvSpPr/>
          <p:nvPr/>
        </p:nvSpPr>
        <p:spPr>
          <a:xfrm>
            <a:off x="6836040" y="4323600"/>
            <a:ext cx="161280" cy="161280"/>
          </a:xfrm>
          <a:custGeom>
            <a:avLst/>
            <a:gdLst/>
            <a:ahLst/>
            <a:rect l="l" t="t" r="r" b="b"/>
            <a:pathLst>
              <a:path w="161544" h="161544">
                <a:moveTo>
                  <a:pt x="0" y="161544"/>
                </a:moveTo>
                <a:lnTo>
                  <a:pt x="161544" y="0"/>
                </a:lnTo>
              </a:path>
            </a:pathLst>
          </a:custGeom>
          <a:noFill/>
          <a:ln w="762">
            <a:solidFill>
              <a:srgbClr val="55d7d7"/>
            </a:solidFill>
            <a:round/>
          </a:ln>
        </p:spPr>
        <p:style>
          <a:lnRef idx="0"/>
          <a:fillRef idx="0"/>
          <a:effectRef idx="0"/>
          <a:fontRef idx="minor"/>
        </p:style>
      </p:sp>
      <p:sp>
        <p:nvSpPr>
          <p:cNvPr id="5331" name="CustomShape 5188"/>
          <p:cNvSpPr/>
          <p:nvPr/>
        </p:nvSpPr>
        <p:spPr>
          <a:xfrm>
            <a:off x="6834960" y="4322160"/>
            <a:ext cx="162000" cy="162720"/>
          </a:xfrm>
          <a:custGeom>
            <a:avLst/>
            <a:gdLst/>
            <a:ahLst/>
            <a:rect l="l" t="t" r="r" b="b"/>
            <a:pathLst>
              <a:path w="162305" h="163067">
                <a:moveTo>
                  <a:pt x="761" y="163068"/>
                </a:moveTo>
                <a:lnTo>
                  <a:pt x="162305" y="1524"/>
                </a:lnTo>
                <a:lnTo>
                  <a:pt x="161543" y="0"/>
                </a:lnTo>
                <a:lnTo>
                  <a:pt x="0" y="162306"/>
                </a:lnTo>
                <a:lnTo>
                  <a:pt x="761" y="163068"/>
                </a:lnTo>
                <a:close/>
              </a:path>
            </a:pathLst>
          </a:custGeom>
          <a:solidFill>
            <a:srgbClr val="55d7d7"/>
          </a:solidFill>
          <a:ln w="0">
            <a:noFill/>
          </a:ln>
        </p:spPr>
        <p:style>
          <a:lnRef idx="0"/>
          <a:fillRef idx="0"/>
          <a:effectRef idx="0"/>
          <a:fontRef idx="minor"/>
        </p:style>
      </p:sp>
      <p:sp>
        <p:nvSpPr>
          <p:cNvPr id="5332" name="CustomShape 5189"/>
          <p:cNvSpPr/>
          <p:nvPr/>
        </p:nvSpPr>
        <p:spPr>
          <a:xfrm>
            <a:off x="6834240" y="4321440"/>
            <a:ext cx="162000" cy="162720"/>
          </a:xfrm>
          <a:custGeom>
            <a:avLst/>
            <a:gdLst/>
            <a:ahLst/>
            <a:rect l="l" t="t" r="r" b="b"/>
            <a:pathLst>
              <a:path w="162305" h="163067">
                <a:moveTo>
                  <a:pt x="761" y="163067"/>
                </a:moveTo>
                <a:lnTo>
                  <a:pt x="162305" y="761"/>
                </a:lnTo>
                <a:lnTo>
                  <a:pt x="161543" y="0"/>
                </a:lnTo>
                <a:lnTo>
                  <a:pt x="0" y="161543"/>
                </a:lnTo>
                <a:lnTo>
                  <a:pt x="761" y="163067"/>
                </a:lnTo>
                <a:close/>
              </a:path>
            </a:pathLst>
          </a:custGeom>
          <a:solidFill>
            <a:srgbClr val="56d8d8"/>
          </a:solidFill>
          <a:ln w="0">
            <a:noFill/>
          </a:ln>
        </p:spPr>
        <p:style>
          <a:lnRef idx="0"/>
          <a:fillRef idx="0"/>
          <a:effectRef idx="0"/>
          <a:fontRef idx="minor"/>
        </p:style>
      </p:sp>
      <p:sp>
        <p:nvSpPr>
          <p:cNvPr id="5333" name="CustomShape 5190"/>
          <p:cNvSpPr/>
          <p:nvPr/>
        </p:nvSpPr>
        <p:spPr>
          <a:xfrm>
            <a:off x="6833520" y="4319640"/>
            <a:ext cx="162000" cy="162720"/>
          </a:xfrm>
          <a:custGeom>
            <a:avLst/>
            <a:gdLst/>
            <a:ahLst/>
            <a:rect l="l" t="t" r="r" b="b"/>
            <a:pathLst>
              <a:path w="162305" h="163067">
                <a:moveTo>
                  <a:pt x="761" y="163067"/>
                </a:moveTo>
                <a:lnTo>
                  <a:pt x="162305" y="1523"/>
                </a:lnTo>
                <a:lnTo>
                  <a:pt x="162305" y="0"/>
                </a:lnTo>
                <a:lnTo>
                  <a:pt x="0" y="161543"/>
                </a:lnTo>
                <a:lnTo>
                  <a:pt x="761" y="163067"/>
                </a:lnTo>
                <a:close/>
              </a:path>
            </a:pathLst>
          </a:custGeom>
          <a:solidFill>
            <a:srgbClr val="56dad9"/>
          </a:solidFill>
          <a:ln w="0">
            <a:noFill/>
          </a:ln>
        </p:spPr>
        <p:style>
          <a:lnRef idx="0"/>
          <a:fillRef idx="0"/>
          <a:effectRef idx="0"/>
          <a:fontRef idx="minor"/>
        </p:style>
      </p:sp>
      <p:sp>
        <p:nvSpPr>
          <p:cNvPr id="5334" name="CustomShape 5191"/>
          <p:cNvSpPr/>
          <p:nvPr/>
        </p:nvSpPr>
        <p:spPr>
          <a:xfrm>
            <a:off x="6832080" y="4314600"/>
            <a:ext cx="163440" cy="166680"/>
          </a:xfrm>
          <a:custGeom>
            <a:avLst/>
            <a:gdLst/>
            <a:ahLst/>
            <a:rect l="l" t="t" r="r" b="b"/>
            <a:pathLst>
              <a:path w="163829" h="166877">
                <a:moveTo>
                  <a:pt x="1524" y="166877"/>
                </a:moveTo>
                <a:lnTo>
                  <a:pt x="163830" y="5333"/>
                </a:lnTo>
                <a:lnTo>
                  <a:pt x="161544" y="0"/>
                </a:lnTo>
                <a:lnTo>
                  <a:pt x="0" y="161543"/>
                </a:lnTo>
                <a:lnTo>
                  <a:pt x="1524" y="166877"/>
                </a:lnTo>
                <a:close/>
              </a:path>
            </a:pathLst>
          </a:custGeom>
          <a:solidFill>
            <a:srgbClr val="57dbdb"/>
          </a:solidFill>
          <a:ln w="0">
            <a:noFill/>
          </a:ln>
        </p:spPr>
        <p:style>
          <a:lnRef idx="0"/>
          <a:fillRef idx="0"/>
          <a:effectRef idx="0"/>
          <a:fontRef idx="minor"/>
        </p:style>
      </p:sp>
      <p:sp>
        <p:nvSpPr>
          <p:cNvPr id="5335" name="CustomShape 5192"/>
          <p:cNvSpPr/>
          <p:nvPr/>
        </p:nvSpPr>
        <p:spPr>
          <a:xfrm>
            <a:off x="6833520" y="4319640"/>
            <a:ext cx="162000" cy="161280"/>
          </a:xfrm>
          <a:custGeom>
            <a:avLst/>
            <a:gdLst/>
            <a:ahLst/>
            <a:rect l="l" t="t" r="r" b="b"/>
            <a:pathLst>
              <a:path w="162305" h="161544">
                <a:moveTo>
                  <a:pt x="0" y="161544"/>
                </a:moveTo>
                <a:lnTo>
                  <a:pt x="162306" y="0"/>
                </a:lnTo>
              </a:path>
            </a:pathLst>
          </a:custGeom>
          <a:noFill/>
          <a:ln w="762">
            <a:solidFill>
              <a:srgbClr val="57dbdb"/>
            </a:solidFill>
            <a:round/>
          </a:ln>
        </p:spPr>
        <p:style>
          <a:lnRef idx="0"/>
          <a:fillRef idx="0"/>
          <a:effectRef idx="0"/>
          <a:fontRef idx="minor"/>
        </p:style>
      </p:sp>
      <p:sp>
        <p:nvSpPr>
          <p:cNvPr id="5336" name="CustomShape 5193"/>
          <p:cNvSpPr/>
          <p:nvPr/>
        </p:nvSpPr>
        <p:spPr>
          <a:xfrm>
            <a:off x="6833520" y="4317480"/>
            <a:ext cx="162000" cy="163440"/>
          </a:xfrm>
          <a:custGeom>
            <a:avLst/>
            <a:gdLst/>
            <a:ahLst/>
            <a:rect l="l" t="t" r="r" b="b"/>
            <a:pathLst>
              <a:path w="162305" h="163829">
                <a:moveTo>
                  <a:pt x="0" y="163829"/>
                </a:moveTo>
                <a:lnTo>
                  <a:pt x="162306" y="2285"/>
                </a:lnTo>
                <a:lnTo>
                  <a:pt x="161544" y="0"/>
                </a:lnTo>
                <a:lnTo>
                  <a:pt x="0" y="162305"/>
                </a:lnTo>
                <a:lnTo>
                  <a:pt x="0" y="163829"/>
                </a:lnTo>
                <a:close/>
              </a:path>
            </a:pathLst>
          </a:custGeom>
          <a:solidFill>
            <a:srgbClr val="57dbdb"/>
          </a:solidFill>
          <a:ln w="0">
            <a:noFill/>
          </a:ln>
        </p:spPr>
        <p:style>
          <a:lnRef idx="0"/>
          <a:fillRef idx="0"/>
          <a:effectRef idx="0"/>
          <a:fontRef idx="minor"/>
        </p:style>
      </p:sp>
      <p:sp>
        <p:nvSpPr>
          <p:cNvPr id="5337" name="CustomShape 5194"/>
          <p:cNvSpPr/>
          <p:nvPr/>
        </p:nvSpPr>
        <p:spPr>
          <a:xfrm>
            <a:off x="6832800" y="4316040"/>
            <a:ext cx="162000" cy="163440"/>
          </a:xfrm>
          <a:custGeom>
            <a:avLst/>
            <a:gdLst/>
            <a:ahLst/>
            <a:rect l="l" t="t" r="r" b="b"/>
            <a:pathLst>
              <a:path w="162305" h="163829">
                <a:moveTo>
                  <a:pt x="761" y="163829"/>
                </a:moveTo>
                <a:lnTo>
                  <a:pt x="162305" y="1523"/>
                </a:lnTo>
                <a:lnTo>
                  <a:pt x="161543" y="0"/>
                </a:lnTo>
                <a:lnTo>
                  <a:pt x="0" y="161543"/>
                </a:lnTo>
                <a:lnTo>
                  <a:pt x="761" y="163829"/>
                </a:lnTo>
                <a:close/>
              </a:path>
            </a:pathLst>
          </a:custGeom>
          <a:solidFill>
            <a:srgbClr val="57dcdc"/>
          </a:solidFill>
          <a:ln w="0">
            <a:noFill/>
          </a:ln>
        </p:spPr>
        <p:style>
          <a:lnRef idx="0"/>
          <a:fillRef idx="0"/>
          <a:effectRef idx="0"/>
          <a:fontRef idx="minor"/>
        </p:style>
      </p:sp>
      <p:sp>
        <p:nvSpPr>
          <p:cNvPr id="5338" name="CustomShape 5195"/>
          <p:cNvSpPr/>
          <p:nvPr/>
        </p:nvSpPr>
        <p:spPr>
          <a:xfrm>
            <a:off x="6832080" y="4314600"/>
            <a:ext cx="162000" cy="162720"/>
          </a:xfrm>
          <a:custGeom>
            <a:avLst/>
            <a:gdLst/>
            <a:ahLst/>
            <a:rect l="l" t="t" r="r" b="b"/>
            <a:pathLst>
              <a:path w="162305" h="163067">
                <a:moveTo>
                  <a:pt x="761" y="163067"/>
                </a:moveTo>
                <a:lnTo>
                  <a:pt x="162305" y="1523"/>
                </a:lnTo>
                <a:lnTo>
                  <a:pt x="161543" y="0"/>
                </a:lnTo>
                <a:lnTo>
                  <a:pt x="0" y="161543"/>
                </a:lnTo>
                <a:lnTo>
                  <a:pt x="761" y="163067"/>
                </a:lnTo>
                <a:close/>
              </a:path>
            </a:pathLst>
          </a:custGeom>
          <a:solidFill>
            <a:srgbClr val="56dddd"/>
          </a:solidFill>
          <a:ln w="0">
            <a:noFill/>
          </a:ln>
        </p:spPr>
        <p:style>
          <a:lnRef idx="0"/>
          <a:fillRef idx="0"/>
          <a:effectRef idx="0"/>
          <a:fontRef idx="minor"/>
        </p:style>
      </p:sp>
      <p:sp>
        <p:nvSpPr>
          <p:cNvPr id="5339" name="CustomShape 5196"/>
          <p:cNvSpPr/>
          <p:nvPr/>
        </p:nvSpPr>
        <p:spPr>
          <a:xfrm>
            <a:off x="6830640" y="4307760"/>
            <a:ext cx="162720" cy="168120"/>
          </a:xfrm>
          <a:custGeom>
            <a:avLst/>
            <a:gdLst/>
            <a:ahLst/>
            <a:rect l="l" t="t" r="r" b="b"/>
            <a:pathLst>
              <a:path w="163068" h="168401">
                <a:moveTo>
                  <a:pt x="1524" y="168401"/>
                </a:moveTo>
                <a:lnTo>
                  <a:pt x="163068" y="6857"/>
                </a:lnTo>
                <a:lnTo>
                  <a:pt x="161544" y="0"/>
                </a:lnTo>
                <a:lnTo>
                  <a:pt x="0" y="161543"/>
                </a:lnTo>
                <a:lnTo>
                  <a:pt x="1524" y="168401"/>
                </a:lnTo>
                <a:close/>
              </a:path>
            </a:pathLst>
          </a:custGeom>
          <a:solidFill>
            <a:srgbClr val="57dede"/>
          </a:solidFill>
          <a:ln w="0">
            <a:noFill/>
          </a:ln>
        </p:spPr>
        <p:style>
          <a:lnRef idx="0"/>
          <a:fillRef idx="0"/>
          <a:effectRef idx="0"/>
          <a:fontRef idx="minor"/>
        </p:style>
      </p:sp>
      <p:sp>
        <p:nvSpPr>
          <p:cNvPr id="5340" name="CustomShape 5197"/>
          <p:cNvSpPr/>
          <p:nvPr/>
        </p:nvSpPr>
        <p:spPr>
          <a:xfrm>
            <a:off x="6832080" y="431460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5341" name="CustomShape 5198"/>
          <p:cNvSpPr/>
          <p:nvPr/>
        </p:nvSpPr>
        <p:spPr>
          <a:xfrm>
            <a:off x="6828120" y="4290120"/>
            <a:ext cx="163440" cy="178560"/>
          </a:xfrm>
          <a:custGeom>
            <a:avLst/>
            <a:gdLst/>
            <a:ahLst/>
            <a:rect l="l" t="t" r="r" b="b"/>
            <a:pathLst>
              <a:path w="163829" h="179070">
                <a:moveTo>
                  <a:pt x="2285" y="179069"/>
                </a:moveTo>
                <a:lnTo>
                  <a:pt x="163829" y="17525"/>
                </a:lnTo>
                <a:lnTo>
                  <a:pt x="161543" y="0"/>
                </a:lnTo>
                <a:lnTo>
                  <a:pt x="0" y="161543"/>
                </a:lnTo>
                <a:lnTo>
                  <a:pt x="2285" y="179069"/>
                </a:lnTo>
                <a:close/>
              </a:path>
            </a:pathLst>
          </a:custGeom>
          <a:solidFill>
            <a:srgbClr val="58dfdf"/>
          </a:solidFill>
          <a:ln w="0">
            <a:noFill/>
          </a:ln>
        </p:spPr>
        <p:style>
          <a:lnRef idx="0"/>
          <a:fillRef idx="0"/>
          <a:effectRef idx="0"/>
          <a:fontRef idx="minor"/>
        </p:style>
      </p:sp>
      <p:sp>
        <p:nvSpPr>
          <p:cNvPr id="5342" name="CustomShape 5199"/>
          <p:cNvSpPr/>
          <p:nvPr/>
        </p:nvSpPr>
        <p:spPr>
          <a:xfrm>
            <a:off x="6830640" y="43077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343" name="CustomShape 5200"/>
          <p:cNvSpPr/>
          <p:nvPr/>
        </p:nvSpPr>
        <p:spPr>
          <a:xfrm>
            <a:off x="6826680" y="4266360"/>
            <a:ext cx="162720" cy="184680"/>
          </a:xfrm>
          <a:custGeom>
            <a:avLst/>
            <a:gdLst/>
            <a:ahLst/>
            <a:rect l="l" t="t" r="r" b="b"/>
            <a:pathLst>
              <a:path w="163068" h="185165">
                <a:moveTo>
                  <a:pt x="1524" y="185165"/>
                </a:moveTo>
                <a:lnTo>
                  <a:pt x="163068" y="23621"/>
                </a:lnTo>
                <a:lnTo>
                  <a:pt x="161544" y="0"/>
                </a:lnTo>
                <a:lnTo>
                  <a:pt x="0" y="161543"/>
                </a:lnTo>
                <a:lnTo>
                  <a:pt x="1524" y="185165"/>
                </a:lnTo>
                <a:close/>
              </a:path>
            </a:pathLst>
          </a:custGeom>
          <a:solidFill>
            <a:srgbClr val="58dfdf"/>
          </a:solidFill>
          <a:ln w="0">
            <a:noFill/>
          </a:ln>
        </p:spPr>
        <p:style>
          <a:lnRef idx="0"/>
          <a:fillRef idx="0"/>
          <a:effectRef idx="0"/>
          <a:fontRef idx="minor"/>
        </p:style>
      </p:sp>
      <p:sp>
        <p:nvSpPr>
          <p:cNvPr id="5344" name="CustomShape 5201"/>
          <p:cNvSpPr/>
          <p:nvPr/>
        </p:nvSpPr>
        <p:spPr>
          <a:xfrm>
            <a:off x="6828120" y="42901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345" name="CustomShape 5202"/>
          <p:cNvSpPr/>
          <p:nvPr/>
        </p:nvSpPr>
        <p:spPr>
          <a:xfrm>
            <a:off x="6825960" y="4236840"/>
            <a:ext cx="162000" cy="190800"/>
          </a:xfrm>
          <a:custGeom>
            <a:avLst/>
            <a:gdLst/>
            <a:ahLst/>
            <a:rect l="l" t="t" r="r" b="b"/>
            <a:pathLst>
              <a:path w="162305" h="191262">
                <a:moveTo>
                  <a:pt x="761" y="191262"/>
                </a:moveTo>
                <a:lnTo>
                  <a:pt x="162305" y="29718"/>
                </a:lnTo>
                <a:lnTo>
                  <a:pt x="162305" y="0"/>
                </a:lnTo>
                <a:lnTo>
                  <a:pt x="0" y="161544"/>
                </a:lnTo>
                <a:lnTo>
                  <a:pt x="761" y="191262"/>
                </a:lnTo>
                <a:close/>
              </a:path>
            </a:pathLst>
          </a:custGeom>
          <a:solidFill>
            <a:srgbClr val="59e0e0"/>
          </a:solidFill>
          <a:ln w="0">
            <a:noFill/>
          </a:ln>
        </p:spPr>
        <p:style>
          <a:lnRef idx="0"/>
          <a:fillRef idx="0"/>
          <a:effectRef idx="0"/>
          <a:fontRef idx="minor"/>
        </p:style>
      </p:sp>
      <p:sp>
        <p:nvSpPr>
          <p:cNvPr id="5346" name="CustomShape 5203"/>
          <p:cNvSpPr/>
          <p:nvPr/>
        </p:nvSpPr>
        <p:spPr>
          <a:xfrm>
            <a:off x="6826680" y="426636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5347" name="CustomShape 5204"/>
          <p:cNvSpPr/>
          <p:nvPr/>
        </p:nvSpPr>
        <p:spPr>
          <a:xfrm>
            <a:off x="6825960" y="3922920"/>
            <a:ext cx="162000" cy="475200"/>
          </a:xfrm>
          <a:custGeom>
            <a:avLst/>
            <a:gdLst/>
            <a:ahLst/>
            <a:rect l="l" t="t" r="r" b="b"/>
            <a:pathLst>
              <a:path w="162305" h="475488">
                <a:moveTo>
                  <a:pt x="0" y="475488"/>
                </a:moveTo>
                <a:lnTo>
                  <a:pt x="162306" y="313944"/>
                </a:lnTo>
                <a:lnTo>
                  <a:pt x="162305" y="0"/>
                </a:lnTo>
                <a:lnTo>
                  <a:pt x="0" y="161544"/>
                </a:lnTo>
                <a:lnTo>
                  <a:pt x="0" y="475488"/>
                </a:lnTo>
                <a:close/>
              </a:path>
            </a:pathLst>
          </a:custGeom>
          <a:solidFill>
            <a:srgbClr val="59e0e0"/>
          </a:solidFill>
          <a:ln w="0">
            <a:noFill/>
          </a:ln>
        </p:spPr>
        <p:style>
          <a:lnRef idx="0"/>
          <a:fillRef idx="0"/>
          <a:effectRef idx="0"/>
          <a:fontRef idx="minor"/>
        </p:style>
      </p:sp>
      <p:sp>
        <p:nvSpPr>
          <p:cNvPr id="5348" name="CustomShape 5205"/>
          <p:cNvSpPr/>
          <p:nvPr/>
        </p:nvSpPr>
        <p:spPr>
          <a:xfrm>
            <a:off x="6825960" y="423684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5349" name="CustomShape 5206"/>
          <p:cNvSpPr/>
          <p:nvPr/>
        </p:nvSpPr>
        <p:spPr>
          <a:xfrm>
            <a:off x="6825960" y="3904560"/>
            <a:ext cx="168840" cy="179640"/>
          </a:xfrm>
          <a:custGeom>
            <a:avLst/>
            <a:gdLst/>
            <a:ahLst/>
            <a:rect l="l" t="t" r="r" b="b"/>
            <a:pathLst>
              <a:path w="169164" h="179832">
                <a:moveTo>
                  <a:pt x="0" y="179832"/>
                </a:moveTo>
                <a:lnTo>
                  <a:pt x="162306" y="18288"/>
                </a:lnTo>
                <a:lnTo>
                  <a:pt x="169164" y="0"/>
                </a:lnTo>
                <a:lnTo>
                  <a:pt x="7619" y="161544"/>
                </a:lnTo>
                <a:lnTo>
                  <a:pt x="0" y="179832"/>
                </a:lnTo>
                <a:close/>
              </a:path>
            </a:pathLst>
          </a:custGeom>
          <a:solidFill>
            <a:srgbClr val="58dcdc"/>
          </a:solidFill>
          <a:ln w="0">
            <a:noFill/>
          </a:ln>
        </p:spPr>
        <p:style>
          <a:lnRef idx="0"/>
          <a:fillRef idx="0"/>
          <a:effectRef idx="0"/>
          <a:fontRef idx="minor"/>
        </p:style>
      </p:sp>
      <p:sp>
        <p:nvSpPr>
          <p:cNvPr id="5350" name="CustomShape 5207"/>
          <p:cNvSpPr/>
          <p:nvPr/>
        </p:nvSpPr>
        <p:spPr>
          <a:xfrm>
            <a:off x="6825960" y="3922920"/>
            <a:ext cx="162000" cy="161280"/>
          </a:xfrm>
          <a:custGeom>
            <a:avLst/>
            <a:gdLst/>
            <a:ahLst/>
            <a:rect l="l" t="t" r="r" b="b"/>
            <a:pathLst>
              <a:path w="162305" h="161544">
                <a:moveTo>
                  <a:pt x="0" y="161543"/>
                </a:moveTo>
                <a:lnTo>
                  <a:pt x="162306" y="0"/>
                </a:lnTo>
              </a:path>
            </a:pathLst>
          </a:custGeom>
          <a:noFill/>
          <a:ln w="762">
            <a:solidFill>
              <a:srgbClr val="58dcdc"/>
            </a:solidFill>
            <a:round/>
          </a:ln>
        </p:spPr>
        <p:style>
          <a:lnRef idx="0"/>
          <a:fillRef idx="0"/>
          <a:effectRef idx="0"/>
          <a:fontRef idx="minor"/>
        </p:style>
      </p:sp>
      <p:sp>
        <p:nvSpPr>
          <p:cNvPr id="5351" name="CustomShape 5208"/>
          <p:cNvSpPr/>
          <p:nvPr/>
        </p:nvSpPr>
        <p:spPr>
          <a:xfrm>
            <a:off x="6833520" y="3889080"/>
            <a:ext cx="168120" cy="176400"/>
          </a:xfrm>
          <a:custGeom>
            <a:avLst/>
            <a:gdLst/>
            <a:ahLst/>
            <a:rect l="l" t="t" r="r" b="b"/>
            <a:pathLst>
              <a:path w="168401" h="176784">
                <a:moveTo>
                  <a:pt x="0" y="176783"/>
                </a:moveTo>
                <a:lnTo>
                  <a:pt x="161544" y="15239"/>
                </a:lnTo>
                <a:lnTo>
                  <a:pt x="168402" y="0"/>
                </a:lnTo>
                <a:lnTo>
                  <a:pt x="6857" y="161543"/>
                </a:lnTo>
                <a:lnTo>
                  <a:pt x="0" y="176783"/>
                </a:lnTo>
                <a:close/>
              </a:path>
            </a:pathLst>
          </a:custGeom>
          <a:solidFill>
            <a:srgbClr val="57dbdb"/>
          </a:solidFill>
          <a:ln w="0">
            <a:noFill/>
          </a:ln>
        </p:spPr>
        <p:style>
          <a:lnRef idx="0"/>
          <a:fillRef idx="0"/>
          <a:effectRef idx="0"/>
          <a:fontRef idx="minor"/>
        </p:style>
      </p:sp>
      <p:sp>
        <p:nvSpPr>
          <p:cNvPr id="5352" name="CustomShape 5209"/>
          <p:cNvSpPr/>
          <p:nvPr/>
        </p:nvSpPr>
        <p:spPr>
          <a:xfrm>
            <a:off x="6833520" y="390456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5353" name="CustomShape 5210"/>
          <p:cNvSpPr/>
          <p:nvPr/>
        </p:nvSpPr>
        <p:spPr>
          <a:xfrm>
            <a:off x="6833520" y="3897000"/>
            <a:ext cx="164160" cy="168840"/>
          </a:xfrm>
          <a:custGeom>
            <a:avLst/>
            <a:gdLst/>
            <a:ahLst/>
            <a:rect l="l" t="t" r="r" b="b"/>
            <a:pathLst>
              <a:path w="164592" h="169163">
                <a:moveTo>
                  <a:pt x="0" y="169163"/>
                </a:moveTo>
                <a:lnTo>
                  <a:pt x="161544" y="7619"/>
                </a:lnTo>
                <a:lnTo>
                  <a:pt x="164592" y="0"/>
                </a:lnTo>
                <a:lnTo>
                  <a:pt x="3047" y="161543"/>
                </a:lnTo>
                <a:lnTo>
                  <a:pt x="0" y="169163"/>
                </a:lnTo>
                <a:close/>
              </a:path>
            </a:pathLst>
          </a:custGeom>
          <a:solidFill>
            <a:srgbClr val="57dbdb"/>
          </a:solidFill>
          <a:ln w="0">
            <a:noFill/>
          </a:ln>
        </p:spPr>
        <p:style>
          <a:lnRef idx="0"/>
          <a:fillRef idx="0"/>
          <a:effectRef idx="0"/>
          <a:fontRef idx="minor"/>
        </p:style>
      </p:sp>
      <p:sp>
        <p:nvSpPr>
          <p:cNvPr id="5354" name="CustomShape 5211"/>
          <p:cNvSpPr/>
          <p:nvPr/>
        </p:nvSpPr>
        <p:spPr>
          <a:xfrm>
            <a:off x="6836760" y="3889080"/>
            <a:ext cx="164880" cy="168840"/>
          </a:xfrm>
          <a:custGeom>
            <a:avLst/>
            <a:gdLst/>
            <a:ahLst/>
            <a:rect l="l" t="t" r="r" b="b"/>
            <a:pathLst>
              <a:path w="165353" h="169163">
                <a:moveTo>
                  <a:pt x="0" y="169163"/>
                </a:moveTo>
                <a:lnTo>
                  <a:pt x="161544" y="7619"/>
                </a:lnTo>
                <a:lnTo>
                  <a:pt x="165354" y="0"/>
                </a:lnTo>
                <a:lnTo>
                  <a:pt x="3809" y="161543"/>
                </a:lnTo>
                <a:lnTo>
                  <a:pt x="0" y="169163"/>
                </a:lnTo>
                <a:close/>
              </a:path>
            </a:pathLst>
          </a:custGeom>
          <a:solidFill>
            <a:srgbClr val="56dad9"/>
          </a:solidFill>
          <a:ln w="0">
            <a:noFill/>
          </a:ln>
        </p:spPr>
        <p:style>
          <a:lnRef idx="0"/>
          <a:fillRef idx="0"/>
          <a:effectRef idx="0"/>
          <a:fontRef idx="minor"/>
        </p:style>
      </p:sp>
      <p:sp>
        <p:nvSpPr>
          <p:cNvPr id="5355" name="CustomShape 5212"/>
          <p:cNvSpPr/>
          <p:nvPr/>
        </p:nvSpPr>
        <p:spPr>
          <a:xfrm>
            <a:off x="6840360" y="3875400"/>
            <a:ext cx="168840" cy="174960"/>
          </a:xfrm>
          <a:custGeom>
            <a:avLst/>
            <a:gdLst/>
            <a:ahLst/>
            <a:rect l="l" t="t" r="r" b="b"/>
            <a:pathLst>
              <a:path w="169164" h="175260">
                <a:moveTo>
                  <a:pt x="0" y="175260"/>
                </a:moveTo>
                <a:lnTo>
                  <a:pt x="161544" y="13716"/>
                </a:lnTo>
                <a:lnTo>
                  <a:pt x="169164" y="0"/>
                </a:lnTo>
                <a:lnTo>
                  <a:pt x="7619" y="162306"/>
                </a:lnTo>
                <a:lnTo>
                  <a:pt x="0" y="175260"/>
                </a:lnTo>
                <a:close/>
              </a:path>
            </a:pathLst>
          </a:custGeom>
          <a:solidFill>
            <a:srgbClr val="56d8d8"/>
          </a:solidFill>
          <a:ln w="0">
            <a:noFill/>
          </a:ln>
        </p:spPr>
        <p:style>
          <a:lnRef idx="0"/>
          <a:fillRef idx="0"/>
          <a:effectRef idx="0"/>
          <a:fontRef idx="minor"/>
        </p:style>
      </p:sp>
      <p:sp>
        <p:nvSpPr>
          <p:cNvPr id="5356" name="CustomShape 5213"/>
          <p:cNvSpPr/>
          <p:nvPr/>
        </p:nvSpPr>
        <p:spPr>
          <a:xfrm>
            <a:off x="6840360" y="3889080"/>
            <a:ext cx="161280" cy="161280"/>
          </a:xfrm>
          <a:custGeom>
            <a:avLst/>
            <a:gdLst/>
            <a:ahLst/>
            <a:rect l="l" t="t" r="r" b="b"/>
            <a:pathLst>
              <a:path w="161544" h="161544">
                <a:moveTo>
                  <a:pt x="0" y="161543"/>
                </a:moveTo>
                <a:lnTo>
                  <a:pt x="161544" y="0"/>
                </a:lnTo>
              </a:path>
            </a:pathLst>
          </a:custGeom>
          <a:noFill/>
          <a:ln w="762">
            <a:solidFill>
              <a:srgbClr val="56d8d8"/>
            </a:solidFill>
            <a:round/>
          </a:ln>
        </p:spPr>
        <p:style>
          <a:lnRef idx="0"/>
          <a:fillRef idx="0"/>
          <a:effectRef idx="0"/>
          <a:fontRef idx="minor"/>
        </p:style>
      </p:sp>
      <p:sp>
        <p:nvSpPr>
          <p:cNvPr id="5357" name="CustomShape 5214"/>
          <p:cNvSpPr/>
          <p:nvPr/>
        </p:nvSpPr>
        <p:spPr>
          <a:xfrm>
            <a:off x="6840360" y="3884760"/>
            <a:ext cx="163440" cy="165600"/>
          </a:xfrm>
          <a:custGeom>
            <a:avLst/>
            <a:gdLst/>
            <a:ahLst/>
            <a:rect l="l" t="t" r="r" b="b"/>
            <a:pathLst>
              <a:path w="163829" h="166115">
                <a:moveTo>
                  <a:pt x="0" y="166115"/>
                </a:moveTo>
                <a:lnTo>
                  <a:pt x="161544" y="4571"/>
                </a:lnTo>
                <a:lnTo>
                  <a:pt x="163830" y="0"/>
                </a:lnTo>
                <a:lnTo>
                  <a:pt x="2285" y="161543"/>
                </a:lnTo>
                <a:lnTo>
                  <a:pt x="0" y="166115"/>
                </a:lnTo>
                <a:close/>
              </a:path>
            </a:pathLst>
          </a:custGeom>
          <a:solidFill>
            <a:srgbClr val="56d8d8"/>
          </a:solidFill>
          <a:ln w="0">
            <a:noFill/>
          </a:ln>
        </p:spPr>
        <p:style>
          <a:lnRef idx="0"/>
          <a:fillRef idx="0"/>
          <a:effectRef idx="0"/>
          <a:fontRef idx="minor"/>
        </p:style>
      </p:sp>
      <p:sp>
        <p:nvSpPr>
          <p:cNvPr id="5358" name="CustomShape 5215"/>
          <p:cNvSpPr/>
          <p:nvPr/>
        </p:nvSpPr>
        <p:spPr>
          <a:xfrm>
            <a:off x="6842880" y="3880080"/>
            <a:ext cx="164160" cy="165600"/>
          </a:xfrm>
          <a:custGeom>
            <a:avLst/>
            <a:gdLst/>
            <a:ahLst/>
            <a:rect l="l" t="t" r="r" b="b"/>
            <a:pathLst>
              <a:path w="164592" h="166115">
                <a:moveTo>
                  <a:pt x="0" y="166115"/>
                </a:moveTo>
                <a:lnTo>
                  <a:pt x="161544" y="4571"/>
                </a:lnTo>
                <a:lnTo>
                  <a:pt x="164592" y="0"/>
                </a:lnTo>
                <a:lnTo>
                  <a:pt x="2285" y="161543"/>
                </a:lnTo>
                <a:lnTo>
                  <a:pt x="0" y="166115"/>
                </a:lnTo>
                <a:close/>
              </a:path>
            </a:pathLst>
          </a:custGeom>
          <a:solidFill>
            <a:srgbClr val="54d7d7"/>
          </a:solidFill>
          <a:ln w="0">
            <a:noFill/>
          </a:ln>
        </p:spPr>
        <p:style>
          <a:lnRef idx="0"/>
          <a:fillRef idx="0"/>
          <a:effectRef idx="0"/>
          <a:fontRef idx="minor"/>
        </p:style>
      </p:sp>
      <p:sp>
        <p:nvSpPr>
          <p:cNvPr id="5359" name="CustomShape 5216"/>
          <p:cNvSpPr/>
          <p:nvPr/>
        </p:nvSpPr>
        <p:spPr>
          <a:xfrm>
            <a:off x="6845040" y="3875400"/>
            <a:ext cx="164160" cy="165600"/>
          </a:xfrm>
          <a:custGeom>
            <a:avLst/>
            <a:gdLst/>
            <a:ahLst/>
            <a:rect l="l" t="t" r="r" b="b"/>
            <a:pathLst>
              <a:path w="164592" h="166115">
                <a:moveTo>
                  <a:pt x="0" y="166116"/>
                </a:moveTo>
                <a:lnTo>
                  <a:pt x="162306" y="4572"/>
                </a:lnTo>
                <a:lnTo>
                  <a:pt x="164592" y="0"/>
                </a:lnTo>
                <a:lnTo>
                  <a:pt x="3047" y="162306"/>
                </a:lnTo>
                <a:lnTo>
                  <a:pt x="0" y="166116"/>
                </a:lnTo>
                <a:close/>
              </a:path>
            </a:pathLst>
          </a:custGeom>
          <a:solidFill>
            <a:srgbClr val="54d6d6"/>
          </a:solidFill>
          <a:ln w="0">
            <a:noFill/>
          </a:ln>
        </p:spPr>
        <p:style>
          <a:lnRef idx="0"/>
          <a:fillRef idx="0"/>
          <a:effectRef idx="0"/>
          <a:fontRef idx="minor"/>
        </p:style>
      </p:sp>
      <p:sp>
        <p:nvSpPr>
          <p:cNvPr id="5360" name="CustomShape 5217"/>
          <p:cNvSpPr/>
          <p:nvPr/>
        </p:nvSpPr>
        <p:spPr>
          <a:xfrm>
            <a:off x="6847920" y="3864960"/>
            <a:ext cx="168840" cy="172440"/>
          </a:xfrm>
          <a:custGeom>
            <a:avLst/>
            <a:gdLst/>
            <a:ahLst/>
            <a:rect l="l" t="t" r="r" b="b"/>
            <a:pathLst>
              <a:path w="169164" h="172974">
                <a:moveTo>
                  <a:pt x="0" y="172974"/>
                </a:moveTo>
                <a:lnTo>
                  <a:pt x="161544" y="10668"/>
                </a:lnTo>
                <a:lnTo>
                  <a:pt x="169164" y="0"/>
                </a:lnTo>
                <a:lnTo>
                  <a:pt x="7620" y="161544"/>
                </a:lnTo>
                <a:lnTo>
                  <a:pt x="0" y="172974"/>
                </a:lnTo>
                <a:close/>
              </a:path>
            </a:pathLst>
          </a:custGeom>
          <a:solidFill>
            <a:srgbClr val="54d5d5"/>
          </a:solidFill>
          <a:ln w="0">
            <a:noFill/>
          </a:ln>
        </p:spPr>
        <p:style>
          <a:lnRef idx="0"/>
          <a:fillRef idx="0"/>
          <a:effectRef idx="0"/>
          <a:fontRef idx="minor"/>
        </p:style>
      </p:sp>
      <p:sp>
        <p:nvSpPr>
          <p:cNvPr id="5361" name="CustomShape 5218"/>
          <p:cNvSpPr/>
          <p:nvPr/>
        </p:nvSpPr>
        <p:spPr>
          <a:xfrm>
            <a:off x="6847920" y="3875400"/>
            <a:ext cx="161280" cy="162000"/>
          </a:xfrm>
          <a:custGeom>
            <a:avLst/>
            <a:gdLst/>
            <a:ahLst/>
            <a:rect l="l" t="t" r="r" b="b"/>
            <a:pathLst>
              <a:path w="161544" h="162305">
                <a:moveTo>
                  <a:pt x="0" y="162306"/>
                </a:moveTo>
                <a:lnTo>
                  <a:pt x="161544" y="0"/>
                </a:lnTo>
              </a:path>
            </a:pathLst>
          </a:custGeom>
          <a:noFill/>
          <a:ln w="762">
            <a:solidFill>
              <a:srgbClr val="54d5d5"/>
            </a:solidFill>
            <a:round/>
          </a:ln>
        </p:spPr>
        <p:style>
          <a:lnRef idx="0"/>
          <a:fillRef idx="0"/>
          <a:effectRef idx="0"/>
          <a:fontRef idx="minor"/>
        </p:style>
      </p:sp>
      <p:sp>
        <p:nvSpPr>
          <p:cNvPr id="5362" name="CustomShape 5219"/>
          <p:cNvSpPr/>
          <p:nvPr/>
        </p:nvSpPr>
        <p:spPr>
          <a:xfrm>
            <a:off x="6847920" y="3870360"/>
            <a:ext cx="164880" cy="167400"/>
          </a:xfrm>
          <a:custGeom>
            <a:avLst/>
            <a:gdLst/>
            <a:ahLst/>
            <a:rect l="l" t="t" r="r" b="b"/>
            <a:pathLst>
              <a:path w="165353" h="167639">
                <a:moveTo>
                  <a:pt x="0" y="167639"/>
                </a:moveTo>
                <a:lnTo>
                  <a:pt x="161544" y="5333"/>
                </a:lnTo>
                <a:lnTo>
                  <a:pt x="165354" y="0"/>
                </a:lnTo>
                <a:lnTo>
                  <a:pt x="3809" y="161543"/>
                </a:lnTo>
                <a:lnTo>
                  <a:pt x="0" y="167639"/>
                </a:lnTo>
                <a:close/>
              </a:path>
            </a:pathLst>
          </a:custGeom>
          <a:solidFill>
            <a:srgbClr val="54d5d5"/>
          </a:solidFill>
          <a:ln w="0">
            <a:noFill/>
          </a:ln>
        </p:spPr>
        <p:style>
          <a:lnRef idx="0"/>
          <a:fillRef idx="0"/>
          <a:effectRef idx="0"/>
          <a:fontRef idx="minor"/>
        </p:style>
      </p:sp>
      <p:sp>
        <p:nvSpPr>
          <p:cNvPr id="5363" name="CustomShape 5220"/>
          <p:cNvSpPr/>
          <p:nvPr/>
        </p:nvSpPr>
        <p:spPr>
          <a:xfrm>
            <a:off x="6851880" y="3864960"/>
            <a:ext cx="164880" cy="166680"/>
          </a:xfrm>
          <a:custGeom>
            <a:avLst/>
            <a:gdLst/>
            <a:ahLst/>
            <a:rect l="l" t="t" r="r" b="b"/>
            <a:pathLst>
              <a:path w="165353" h="166877">
                <a:moveTo>
                  <a:pt x="0" y="166877"/>
                </a:moveTo>
                <a:lnTo>
                  <a:pt x="161544" y="5333"/>
                </a:lnTo>
                <a:lnTo>
                  <a:pt x="165354" y="0"/>
                </a:lnTo>
                <a:lnTo>
                  <a:pt x="3810" y="161543"/>
                </a:lnTo>
                <a:lnTo>
                  <a:pt x="0" y="166877"/>
                </a:lnTo>
                <a:close/>
              </a:path>
            </a:pathLst>
          </a:custGeom>
          <a:solidFill>
            <a:srgbClr val="53d2d2"/>
          </a:solidFill>
          <a:ln w="0">
            <a:noFill/>
          </a:ln>
        </p:spPr>
        <p:style>
          <a:lnRef idx="0"/>
          <a:fillRef idx="0"/>
          <a:effectRef idx="0"/>
          <a:fontRef idx="minor"/>
        </p:style>
      </p:sp>
      <p:sp>
        <p:nvSpPr>
          <p:cNvPr id="5364" name="CustomShape 5221"/>
          <p:cNvSpPr/>
          <p:nvPr/>
        </p:nvSpPr>
        <p:spPr>
          <a:xfrm>
            <a:off x="6855840" y="3856320"/>
            <a:ext cx="168840" cy="169560"/>
          </a:xfrm>
          <a:custGeom>
            <a:avLst/>
            <a:gdLst/>
            <a:ahLst/>
            <a:rect l="l" t="t" r="r" b="b"/>
            <a:pathLst>
              <a:path w="169164" h="169925">
                <a:moveTo>
                  <a:pt x="0" y="169925"/>
                </a:moveTo>
                <a:lnTo>
                  <a:pt x="161544" y="8381"/>
                </a:lnTo>
                <a:lnTo>
                  <a:pt x="169164" y="0"/>
                </a:lnTo>
                <a:lnTo>
                  <a:pt x="7620" y="161543"/>
                </a:lnTo>
                <a:lnTo>
                  <a:pt x="0" y="169925"/>
                </a:lnTo>
                <a:close/>
              </a:path>
            </a:pathLst>
          </a:custGeom>
          <a:solidFill>
            <a:srgbClr val="52d1d1"/>
          </a:solidFill>
          <a:ln w="0">
            <a:noFill/>
          </a:ln>
        </p:spPr>
        <p:style>
          <a:lnRef idx="0"/>
          <a:fillRef idx="0"/>
          <a:effectRef idx="0"/>
          <a:fontRef idx="minor"/>
        </p:style>
      </p:sp>
      <p:sp>
        <p:nvSpPr>
          <p:cNvPr id="5365" name="CustomShape 5222"/>
          <p:cNvSpPr/>
          <p:nvPr/>
        </p:nvSpPr>
        <p:spPr>
          <a:xfrm>
            <a:off x="6855840" y="3864960"/>
            <a:ext cx="161280" cy="161280"/>
          </a:xfrm>
          <a:custGeom>
            <a:avLst/>
            <a:gdLst/>
            <a:ahLst/>
            <a:rect l="l" t="t" r="r" b="b"/>
            <a:pathLst>
              <a:path w="161544" h="161544">
                <a:moveTo>
                  <a:pt x="0" y="161543"/>
                </a:moveTo>
                <a:lnTo>
                  <a:pt x="161544" y="0"/>
                </a:lnTo>
              </a:path>
            </a:pathLst>
          </a:custGeom>
          <a:noFill/>
          <a:ln w="762">
            <a:solidFill>
              <a:srgbClr val="52d1d1"/>
            </a:solidFill>
            <a:round/>
          </a:ln>
        </p:spPr>
        <p:style>
          <a:lnRef idx="0"/>
          <a:fillRef idx="0"/>
          <a:effectRef idx="0"/>
          <a:fontRef idx="minor"/>
        </p:style>
      </p:sp>
      <p:sp>
        <p:nvSpPr>
          <p:cNvPr id="5366" name="CustomShape 5223"/>
          <p:cNvSpPr/>
          <p:nvPr/>
        </p:nvSpPr>
        <p:spPr>
          <a:xfrm>
            <a:off x="6898320" y="4332600"/>
            <a:ext cx="164880" cy="164160"/>
          </a:xfrm>
          <a:custGeom>
            <a:avLst/>
            <a:gdLst/>
            <a:ahLst/>
            <a:rect l="l" t="t" r="r" b="b"/>
            <a:pathLst>
              <a:path w="165353" h="164591">
                <a:moveTo>
                  <a:pt x="3809" y="161543"/>
                </a:moveTo>
                <a:lnTo>
                  <a:pt x="165353" y="0"/>
                </a:lnTo>
                <a:lnTo>
                  <a:pt x="161543" y="3047"/>
                </a:lnTo>
                <a:lnTo>
                  <a:pt x="0" y="164591"/>
                </a:lnTo>
                <a:lnTo>
                  <a:pt x="3809" y="161543"/>
                </a:lnTo>
                <a:close/>
              </a:path>
            </a:pathLst>
          </a:custGeom>
          <a:solidFill>
            <a:srgbClr val="52cdcd"/>
          </a:solidFill>
          <a:ln w="0">
            <a:noFill/>
          </a:ln>
        </p:spPr>
        <p:style>
          <a:lnRef idx="0"/>
          <a:fillRef idx="0"/>
          <a:effectRef idx="0"/>
          <a:fontRef idx="minor"/>
        </p:style>
      </p:sp>
      <p:sp>
        <p:nvSpPr>
          <p:cNvPr id="5367" name="CustomShape 5224"/>
          <p:cNvSpPr/>
          <p:nvPr/>
        </p:nvSpPr>
        <p:spPr>
          <a:xfrm>
            <a:off x="6902280" y="4332600"/>
            <a:ext cx="161280" cy="161280"/>
          </a:xfrm>
          <a:custGeom>
            <a:avLst/>
            <a:gdLst/>
            <a:ahLst/>
            <a:rect l="l" t="t" r="r" b="b"/>
            <a:pathLst>
              <a:path w="161544" h="161544">
                <a:moveTo>
                  <a:pt x="0" y="161543"/>
                </a:moveTo>
                <a:lnTo>
                  <a:pt x="161544" y="0"/>
                </a:lnTo>
              </a:path>
            </a:pathLst>
          </a:custGeom>
          <a:noFill/>
          <a:ln w="762">
            <a:solidFill>
              <a:srgbClr val="52cdcd"/>
            </a:solidFill>
            <a:round/>
          </a:ln>
        </p:spPr>
        <p:style>
          <a:lnRef idx="0"/>
          <a:fillRef idx="0"/>
          <a:effectRef idx="0"/>
          <a:fontRef idx="minor"/>
        </p:style>
      </p:sp>
      <p:sp>
        <p:nvSpPr>
          <p:cNvPr id="5368" name="CustomShape 5225"/>
          <p:cNvSpPr/>
          <p:nvPr/>
        </p:nvSpPr>
        <p:spPr>
          <a:xfrm>
            <a:off x="6894720" y="4335840"/>
            <a:ext cx="164880" cy="163440"/>
          </a:xfrm>
          <a:custGeom>
            <a:avLst/>
            <a:gdLst/>
            <a:ahLst/>
            <a:rect l="l" t="t" r="r" b="b"/>
            <a:pathLst>
              <a:path w="165353" h="163829">
                <a:moveTo>
                  <a:pt x="3809" y="161543"/>
                </a:moveTo>
                <a:lnTo>
                  <a:pt x="165353" y="0"/>
                </a:lnTo>
                <a:lnTo>
                  <a:pt x="161543" y="2285"/>
                </a:lnTo>
                <a:lnTo>
                  <a:pt x="0" y="163829"/>
                </a:lnTo>
                <a:lnTo>
                  <a:pt x="3809" y="161543"/>
                </a:lnTo>
                <a:close/>
              </a:path>
            </a:pathLst>
          </a:custGeom>
          <a:solidFill>
            <a:srgbClr val="4dc2c2"/>
          </a:solidFill>
          <a:ln w="0">
            <a:noFill/>
          </a:ln>
        </p:spPr>
        <p:style>
          <a:lnRef idx="0"/>
          <a:fillRef idx="0"/>
          <a:effectRef idx="0"/>
          <a:fontRef idx="minor"/>
        </p:style>
      </p:sp>
      <p:sp>
        <p:nvSpPr>
          <p:cNvPr id="5369" name="CustomShape 5226"/>
          <p:cNvSpPr/>
          <p:nvPr/>
        </p:nvSpPr>
        <p:spPr>
          <a:xfrm>
            <a:off x="6898320" y="4335840"/>
            <a:ext cx="161280" cy="161280"/>
          </a:xfrm>
          <a:custGeom>
            <a:avLst/>
            <a:gdLst/>
            <a:ahLst/>
            <a:rect l="l" t="t" r="r" b="b"/>
            <a:pathLst>
              <a:path w="161544" h="161544">
                <a:moveTo>
                  <a:pt x="0" y="161543"/>
                </a:moveTo>
                <a:lnTo>
                  <a:pt x="161544" y="0"/>
                </a:lnTo>
              </a:path>
            </a:pathLst>
          </a:custGeom>
          <a:noFill/>
          <a:ln w="762">
            <a:solidFill>
              <a:srgbClr val="4dc2c2"/>
            </a:solidFill>
            <a:round/>
          </a:ln>
        </p:spPr>
        <p:style>
          <a:lnRef idx="0"/>
          <a:fillRef idx="0"/>
          <a:effectRef idx="0"/>
          <a:fontRef idx="minor"/>
        </p:style>
      </p:sp>
      <p:sp>
        <p:nvSpPr>
          <p:cNvPr id="5370" name="CustomShape 5227"/>
          <p:cNvSpPr/>
          <p:nvPr/>
        </p:nvSpPr>
        <p:spPr>
          <a:xfrm>
            <a:off x="6890040" y="4338000"/>
            <a:ext cx="165600" cy="163440"/>
          </a:xfrm>
          <a:custGeom>
            <a:avLst/>
            <a:gdLst/>
            <a:ahLst/>
            <a:rect l="l" t="t" r="r" b="b"/>
            <a:pathLst>
              <a:path w="166116" h="163829">
                <a:moveTo>
                  <a:pt x="4572" y="161543"/>
                </a:moveTo>
                <a:lnTo>
                  <a:pt x="166116" y="0"/>
                </a:lnTo>
                <a:lnTo>
                  <a:pt x="161544" y="2285"/>
                </a:lnTo>
                <a:lnTo>
                  <a:pt x="0" y="163829"/>
                </a:lnTo>
                <a:lnTo>
                  <a:pt x="4572" y="161543"/>
                </a:lnTo>
                <a:close/>
              </a:path>
            </a:pathLst>
          </a:custGeom>
          <a:solidFill>
            <a:srgbClr val="49b8b8"/>
          </a:solidFill>
          <a:ln w="0">
            <a:noFill/>
          </a:ln>
        </p:spPr>
        <p:style>
          <a:lnRef idx="0"/>
          <a:fillRef idx="0"/>
          <a:effectRef idx="0"/>
          <a:fontRef idx="minor"/>
        </p:style>
      </p:sp>
      <p:sp>
        <p:nvSpPr>
          <p:cNvPr id="5371" name="CustomShape 5228"/>
          <p:cNvSpPr/>
          <p:nvPr/>
        </p:nvSpPr>
        <p:spPr>
          <a:xfrm>
            <a:off x="6894720" y="4338000"/>
            <a:ext cx="161280" cy="161280"/>
          </a:xfrm>
          <a:custGeom>
            <a:avLst/>
            <a:gdLst/>
            <a:ahLst/>
            <a:rect l="l" t="t" r="r" b="b"/>
            <a:pathLst>
              <a:path w="161544" h="161544">
                <a:moveTo>
                  <a:pt x="0" y="161543"/>
                </a:moveTo>
                <a:lnTo>
                  <a:pt x="161544" y="0"/>
                </a:lnTo>
              </a:path>
            </a:pathLst>
          </a:custGeom>
          <a:noFill/>
          <a:ln w="762">
            <a:solidFill>
              <a:srgbClr val="49b8b8"/>
            </a:solidFill>
            <a:round/>
          </a:ln>
        </p:spPr>
        <p:style>
          <a:lnRef idx="0"/>
          <a:fillRef idx="0"/>
          <a:effectRef idx="0"/>
          <a:fontRef idx="minor"/>
        </p:style>
      </p:sp>
      <p:sp>
        <p:nvSpPr>
          <p:cNvPr id="5372" name="CustomShape 5229"/>
          <p:cNvSpPr/>
          <p:nvPr/>
        </p:nvSpPr>
        <p:spPr>
          <a:xfrm>
            <a:off x="6885360" y="4340520"/>
            <a:ext cx="165600" cy="162720"/>
          </a:xfrm>
          <a:custGeom>
            <a:avLst/>
            <a:gdLst/>
            <a:ahLst/>
            <a:rect l="l" t="t" r="r" b="b"/>
            <a:pathLst>
              <a:path w="166116" h="163067">
                <a:moveTo>
                  <a:pt x="4572" y="161543"/>
                </a:moveTo>
                <a:lnTo>
                  <a:pt x="166116" y="0"/>
                </a:lnTo>
                <a:lnTo>
                  <a:pt x="161544" y="1523"/>
                </a:lnTo>
                <a:lnTo>
                  <a:pt x="0" y="163067"/>
                </a:lnTo>
                <a:lnTo>
                  <a:pt x="4572" y="161543"/>
                </a:lnTo>
                <a:close/>
              </a:path>
            </a:pathLst>
          </a:custGeom>
          <a:solidFill>
            <a:srgbClr val="46b0b0"/>
          </a:solidFill>
          <a:ln w="0">
            <a:noFill/>
          </a:ln>
        </p:spPr>
        <p:style>
          <a:lnRef idx="0"/>
          <a:fillRef idx="0"/>
          <a:effectRef idx="0"/>
          <a:fontRef idx="minor"/>
        </p:style>
      </p:sp>
      <p:sp>
        <p:nvSpPr>
          <p:cNvPr id="5373" name="CustomShape 5230"/>
          <p:cNvSpPr/>
          <p:nvPr/>
        </p:nvSpPr>
        <p:spPr>
          <a:xfrm>
            <a:off x="6890040" y="4340520"/>
            <a:ext cx="161280" cy="161280"/>
          </a:xfrm>
          <a:custGeom>
            <a:avLst/>
            <a:gdLst/>
            <a:ahLst/>
            <a:rect l="l" t="t" r="r" b="b"/>
            <a:pathLst>
              <a:path w="161544" h="161544">
                <a:moveTo>
                  <a:pt x="0" y="161543"/>
                </a:moveTo>
                <a:lnTo>
                  <a:pt x="161544" y="0"/>
                </a:lnTo>
              </a:path>
            </a:pathLst>
          </a:custGeom>
          <a:noFill/>
          <a:ln w="762">
            <a:solidFill>
              <a:srgbClr val="46b0b0"/>
            </a:solidFill>
            <a:round/>
          </a:ln>
        </p:spPr>
        <p:style>
          <a:lnRef idx="0"/>
          <a:fillRef idx="0"/>
          <a:effectRef idx="0"/>
          <a:fontRef idx="minor"/>
        </p:style>
      </p:sp>
      <p:sp>
        <p:nvSpPr>
          <p:cNvPr id="5374" name="CustomShape 5231"/>
          <p:cNvSpPr/>
          <p:nvPr/>
        </p:nvSpPr>
        <p:spPr>
          <a:xfrm>
            <a:off x="6887880" y="4340520"/>
            <a:ext cx="163440" cy="162000"/>
          </a:xfrm>
          <a:custGeom>
            <a:avLst/>
            <a:gdLst/>
            <a:ahLst/>
            <a:rect l="l" t="t" r="r" b="b"/>
            <a:pathLst>
              <a:path w="163829" h="162305">
                <a:moveTo>
                  <a:pt x="2285" y="161543"/>
                </a:moveTo>
                <a:lnTo>
                  <a:pt x="163829" y="0"/>
                </a:lnTo>
                <a:lnTo>
                  <a:pt x="161543" y="761"/>
                </a:lnTo>
                <a:lnTo>
                  <a:pt x="0" y="162305"/>
                </a:lnTo>
                <a:lnTo>
                  <a:pt x="2285" y="161543"/>
                </a:lnTo>
                <a:close/>
              </a:path>
            </a:pathLst>
          </a:custGeom>
          <a:solidFill>
            <a:srgbClr val="46b0b0"/>
          </a:solidFill>
          <a:ln w="0">
            <a:noFill/>
          </a:ln>
        </p:spPr>
        <p:style>
          <a:lnRef idx="0"/>
          <a:fillRef idx="0"/>
          <a:effectRef idx="0"/>
          <a:fontRef idx="minor"/>
        </p:style>
      </p:sp>
      <p:sp>
        <p:nvSpPr>
          <p:cNvPr id="5375" name="CustomShape 5232"/>
          <p:cNvSpPr/>
          <p:nvPr/>
        </p:nvSpPr>
        <p:spPr>
          <a:xfrm>
            <a:off x="6885360" y="4341240"/>
            <a:ext cx="163440" cy="162000"/>
          </a:xfrm>
          <a:custGeom>
            <a:avLst/>
            <a:gdLst/>
            <a:ahLst/>
            <a:rect l="l" t="t" r="r" b="b"/>
            <a:pathLst>
              <a:path w="163829" h="162305">
                <a:moveTo>
                  <a:pt x="2285" y="161543"/>
                </a:moveTo>
                <a:lnTo>
                  <a:pt x="163829" y="0"/>
                </a:lnTo>
                <a:lnTo>
                  <a:pt x="161543" y="761"/>
                </a:lnTo>
                <a:lnTo>
                  <a:pt x="0" y="162305"/>
                </a:lnTo>
                <a:lnTo>
                  <a:pt x="2285" y="161543"/>
                </a:lnTo>
                <a:close/>
              </a:path>
            </a:pathLst>
          </a:custGeom>
          <a:solidFill>
            <a:srgbClr val="46aeae"/>
          </a:solidFill>
          <a:ln w="0">
            <a:noFill/>
          </a:ln>
        </p:spPr>
        <p:style>
          <a:lnRef idx="0"/>
          <a:fillRef idx="0"/>
          <a:effectRef idx="0"/>
          <a:fontRef idx="minor"/>
        </p:style>
      </p:sp>
      <p:sp>
        <p:nvSpPr>
          <p:cNvPr id="5376" name="CustomShape 5233"/>
          <p:cNvSpPr/>
          <p:nvPr/>
        </p:nvSpPr>
        <p:spPr>
          <a:xfrm>
            <a:off x="6825960" y="3778920"/>
            <a:ext cx="162000" cy="237240"/>
          </a:xfrm>
          <a:custGeom>
            <a:avLst/>
            <a:gdLst/>
            <a:ahLst/>
            <a:rect l="l" t="t" r="r" b="b"/>
            <a:pathLst>
              <a:path w="162305" h="237744">
                <a:moveTo>
                  <a:pt x="0" y="237744"/>
                </a:moveTo>
                <a:lnTo>
                  <a:pt x="162306" y="75438"/>
                </a:lnTo>
                <a:lnTo>
                  <a:pt x="162305" y="0"/>
                </a:lnTo>
                <a:lnTo>
                  <a:pt x="0" y="161544"/>
                </a:lnTo>
                <a:lnTo>
                  <a:pt x="0" y="237744"/>
                </a:lnTo>
                <a:close/>
              </a:path>
            </a:pathLst>
          </a:custGeom>
          <a:solidFill>
            <a:srgbClr val="59e0e0"/>
          </a:solidFill>
          <a:ln w="0">
            <a:noFill/>
          </a:ln>
        </p:spPr>
        <p:style>
          <a:lnRef idx="0"/>
          <a:fillRef idx="0"/>
          <a:effectRef idx="0"/>
          <a:fontRef idx="minor"/>
        </p:style>
      </p:sp>
      <p:sp>
        <p:nvSpPr>
          <p:cNvPr id="5377" name="CustomShape 5234"/>
          <p:cNvSpPr/>
          <p:nvPr/>
        </p:nvSpPr>
        <p:spPr>
          <a:xfrm>
            <a:off x="6825960" y="3854160"/>
            <a:ext cx="162000" cy="162000"/>
          </a:xfrm>
          <a:custGeom>
            <a:avLst/>
            <a:gdLst/>
            <a:ahLst/>
            <a:rect l="l" t="t" r="r" b="b"/>
            <a:pathLst>
              <a:path w="162305" h="162305">
                <a:moveTo>
                  <a:pt x="0" y="162305"/>
                </a:moveTo>
                <a:lnTo>
                  <a:pt x="162306" y="0"/>
                </a:lnTo>
              </a:path>
            </a:pathLst>
          </a:custGeom>
          <a:noFill/>
          <a:ln w="762">
            <a:solidFill>
              <a:srgbClr val="59e0e0"/>
            </a:solidFill>
            <a:round/>
          </a:ln>
        </p:spPr>
        <p:style>
          <a:lnRef idx="0"/>
          <a:fillRef idx="0"/>
          <a:effectRef idx="0"/>
          <a:fontRef idx="minor"/>
        </p:style>
      </p:sp>
      <p:sp>
        <p:nvSpPr>
          <p:cNvPr id="5378" name="CustomShape 5235"/>
          <p:cNvSpPr/>
          <p:nvPr/>
        </p:nvSpPr>
        <p:spPr>
          <a:xfrm>
            <a:off x="7064640" y="4341960"/>
            <a:ext cx="161280" cy="183240"/>
          </a:xfrm>
          <a:custGeom>
            <a:avLst/>
            <a:gdLst/>
            <a:ahLst/>
            <a:rect l="l" t="t" r="r" b="b"/>
            <a:pathLst>
              <a:path w="161544" h="183641">
                <a:moveTo>
                  <a:pt x="0" y="183642"/>
                </a:moveTo>
                <a:lnTo>
                  <a:pt x="161544" y="22098"/>
                </a:lnTo>
                <a:lnTo>
                  <a:pt x="161544" y="0"/>
                </a:lnTo>
                <a:lnTo>
                  <a:pt x="0" y="161544"/>
                </a:lnTo>
                <a:lnTo>
                  <a:pt x="0" y="183642"/>
                </a:lnTo>
                <a:close/>
              </a:path>
            </a:pathLst>
          </a:custGeom>
          <a:solidFill>
            <a:srgbClr val="59e0e0"/>
          </a:solidFill>
          <a:ln w="0">
            <a:noFill/>
          </a:ln>
        </p:spPr>
        <p:style>
          <a:lnRef idx="0"/>
          <a:fillRef idx="0"/>
          <a:effectRef idx="0"/>
          <a:fontRef idx="minor"/>
        </p:style>
      </p:sp>
      <p:sp>
        <p:nvSpPr>
          <p:cNvPr id="5379" name="CustomShape 5236"/>
          <p:cNvSpPr/>
          <p:nvPr/>
        </p:nvSpPr>
        <p:spPr>
          <a:xfrm>
            <a:off x="7064640" y="436392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5380" name="CustomShape 5237"/>
          <p:cNvSpPr/>
          <p:nvPr/>
        </p:nvSpPr>
        <p:spPr>
          <a:xfrm>
            <a:off x="7053840" y="4338720"/>
            <a:ext cx="171720" cy="164160"/>
          </a:xfrm>
          <a:custGeom>
            <a:avLst/>
            <a:gdLst/>
            <a:ahLst/>
            <a:rect l="l" t="t" r="r" b="b"/>
            <a:pathLst>
              <a:path w="172211" h="164591">
                <a:moveTo>
                  <a:pt x="10668" y="164591"/>
                </a:moveTo>
                <a:lnTo>
                  <a:pt x="172212" y="3047"/>
                </a:lnTo>
                <a:lnTo>
                  <a:pt x="161544" y="0"/>
                </a:lnTo>
                <a:lnTo>
                  <a:pt x="0" y="161543"/>
                </a:lnTo>
                <a:lnTo>
                  <a:pt x="10668" y="164591"/>
                </a:lnTo>
                <a:close/>
              </a:path>
            </a:pathLst>
          </a:custGeom>
          <a:solidFill>
            <a:srgbClr val="44acac"/>
          </a:solidFill>
          <a:ln w="0">
            <a:noFill/>
          </a:ln>
        </p:spPr>
        <p:style>
          <a:lnRef idx="0"/>
          <a:fillRef idx="0"/>
          <a:effectRef idx="0"/>
          <a:fontRef idx="minor"/>
        </p:style>
      </p:sp>
      <p:sp>
        <p:nvSpPr>
          <p:cNvPr id="5381" name="CustomShape 5238"/>
          <p:cNvSpPr/>
          <p:nvPr/>
        </p:nvSpPr>
        <p:spPr>
          <a:xfrm>
            <a:off x="7064640" y="4341960"/>
            <a:ext cx="161280" cy="161280"/>
          </a:xfrm>
          <a:custGeom>
            <a:avLst/>
            <a:gdLst/>
            <a:ahLst/>
            <a:rect l="l" t="t" r="r" b="b"/>
            <a:pathLst>
              <a:path w="161544" h="161544">
                <a:moveTo>
                  <a:pt x="0" y="161543"/>
                </a:moveTo>
                <a:lnTo>
                  <a:pt x="161544" y="0"/>
                </a:lnTo>
              </a:path>
            </a:pathLst>
          </a:custGeom>
          <a:noFill/>
          <a:ln w="762">
            <a:solidFill>
              <a:srgbClr val="44acac"/>
            </a:solidFill>
            <a:round/>
          </a:ln>
        </p:spPr>
        <p:style>
          <a:lnRef idx="0"/>
          <a:fillRef idx="0"/>
          <a:effectRef idx="0"/>
          <a:fontRef idx="minor"/>
        </p:style>
      </p:sp>
      <p:sp>
        <p:nvSpPr>
          <p:cNvPr id="5382" name="CustomShape 5239"/>
          <p:cNvSpPr/>
          <p:nvPr/>
        </p:nvSpPr>
        <p:spPr>
          <a:xfrm>
            <a:off x="7062120" y="4341240"/>
            <a:ext cx="163440" cy="162000"/>
          </a:xfrm>
          <a:custGeom>
            <a:avLst/>
            <a:gdLst/>
            <a:ahLst/>
            <a:rect l="l" t="t" r="r" b="b"/>
            <a:pathLst>
              <a:path w="163829" h="162305">
                <a:moveTo>
                  <a:pt x="2285" y="162306"/>
                </a:moveTo>
                <a:lnTo>
                  <a:pt x="163829" y="762"/>
                </a:lnTo>
                <a:lnTo>
                  <a:pt x="161543" y="0"/>
                </a:lnTo>
                <a:lnTo>
                  <a:pt x="0" y="161544"/>
                </a:lnTo>
                <a:lnTo>
                  <a:pt x="2285" y="162306"/>
                </a:lnTo>
                <a:close/>
              </a:path>
            </a:pathLst>
          </a:custGeom>
          <a:solidFill>
            <a:srgbClr val="44acac"/>
          </a:solidFill>
          <a:ln w="0">
            <a:noFill/>
          </a:ln>
        </p:spPr>
        <p:style>
          <a:lnRef idx="0"/>
          <a:fillRef idx="0"/>
          <a:effectRef idx="0"/>
          <a:fontRef idx="minor"/>
        </p:style>
      </p:sp>
      <p:sp>
        <p:nvSpPr>
          <p:cNvPr id="5383" name="CustomShape 5240"/>
          <p:cNvSpPr/>
          <p:nvPr/>
        </p:nvSpPr>
        <p:spPr>
          <a:xfrm>
            <a:off x="7059960" y="4340520"/>
            <a:ext cx="163440" cy="162000"/>
          </a:xfrm>
          <a:custGeom>
            <a:avLst/>
            <a:gdLst/>
            <a:ahLst/>
            <a:rect l="l" t="t" r="r" b="b"/>
            <a:pathLst>
              <a:path w="163829" h="162305">
                <a:moveTo>
                  <a:pt x="2285" y="162306"/>
                </a:moveTo>
                <a:lnTo>
                  <a:pt x="163829" y="762"/>
                </a:lnTo>
                <a:lnTo>
                  <a:pt x="161543" y="0"/>
                </a:lnTo>
                <a:lnTo>
                  <a:pt x="0" y="161544"/>
                </a:lnTo>
                <a:lnTo>
                  <a:pt x="2285" y="162306"/>
                </a:lnTo>
                <a:close/>
              </a:path>
            </a:pathLst>
          </a:custGeom>
          <a:solidFill>
            <a:srgbClr val="44acac"/>
          </a:solidFill>
          <a:ln w="0">
            <a:noFill/>
          </a:ln>
        </p:spPr>
        <p:style>
          <a:lnRef idx="0"/>
          <a:fillRef idx="0"/>
          <a:effectRef idx="0"/>
          <a:fontRef idx="minor"/>
        </p:style>
      </p:sp>
      <p:sp>
        <p:nvSpPr>
          <p:cNvPr id="5384" name="CustomShape 5241"/>
          <p:cNvSpPr/>
          <p:nvPr/>
        </p:nvSpPr>
        <p:spPr>
          <a:xfrm>
            <a:off x="7057800" y="4339440"/>
            <a:ext cx="163440" cy="162000"/>
          </a:xfrm>
          <a:custGeom>
            <a:avLst/>
            <a:gdLst/>
            <a:ahLst/>
            <a:rect l="l" t="t" r="r" b="b"/>
            <a:pathLst>
              <a:path w="163829" h="162305">
                <a:moveTo>
                  <a:pt x="2285" y="162306"/>
                </a:moveTo>
                <a:lnTo>
                  <a:pt x="163829" y="762"/>
                </a:lnTo>
                <a:lnTo>
                  <a:pt x="161543" y="0"/>
                </a:lnTo>
                <a:lnTo>
                  <a:pt x="0" y="161544"/>
                </a:lnTo>
                <a:lnTo>
                  <a:pt x="2285" y="162306"/>
                </a:lnTo>
                <a:close/>
              </a:path>
            </a:pathLst>
          </a:custGeom>
          <a:solidFill>
            <a:srgbClr val="44adad"/>
          </a:solidFill>
          <a:ln w="0">
            <a:noFill/>
          </a:ln>
        </p:spPr>
        <p:style>
          <a:lnRef idx="0"/>
          <a:fillRef idx="0"/>
          <a:effectRef idx="0"/>
          <a:fontRef idx="minor"/>
        </p:style>
      </p:sp>
      <p:sp>
        <p:nvSpPr>
          <p:cNvPr id="5385" name="CustomShape 5242"/>
          <p:cNvSpPr/>
          <p:nvPr/>
        </p:nvSpPr>
        <p:spPr>
          <a:xfrm>
            <a:off x="7056000" y="43387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5aeae"/>
          </a:solidFill>
          <a:ln w="0">
            <a:noFill/>
          </a:ln>
        </p:spPr>
        <p:style>
          <a:lnRef idx="0"/>
          <a:fillRef idx="0"/>
          <a:effectRef idx="0"/>
          <a:fontRef idx="minor"/>
        </p:style>
      </p:sp>
      <p:sp>
        <p:nvSpPr>
          <p:cNvPr id="5386" name="CustomShape 5243"/>
          <p:cNvSpPr/>
          <p:nvPr/>
        </p:nvSpPr>
        <p:spPr>
          <a:xfrm>
            <a:off x="7053840" y="4338720"/>
            <a:ext cx="163440" cy="161280"/>
          </a:xfrm>
          <a:custGeom>
            <a:avLst/>
            <a:gdLst/>
            <a:ahLst/>
            <a:rect l="l" t="t" r="r" b="b"/>
            <a:pathLst>
              <a:path w="163829" h="161544">
                <a:moveTo>
                  <a:pt x="2285" y="161544"/>
                </a:moveTo>
                <a:lnTo>
                  <a:pt x="163829" y="0"/>
                </a:lnTo>
                <a:lnTo>
                  <a:pt x="161543" y="0"/>
                </a:lnTo>
                <a:lnTo>
                  <a:pt x="0" y="161544"/>
                </a:lnTo>
                <a:lnTo>
                  <a:pt x="2285" y="161544"/>
                </a:lnTo>
                <a:close/>
              </a:path>
            </a:pathLst>
          </a:custGeom>
          <a:solidFill>
            <a:srgbClr val="45afaf"/>
          </a:solidFill>
          <a:ln w="0">
            <a:noFill/>
          </a:ln>
        </p:spPr>
        <p:style>
          <a:lnRef idx="0"/>
          <a:fillRef idx="0"/>
          <a:effectRef idx="0"/>
          <a:fontRef idx="minor"/>
        </p:style>
      </p:sp>
      <p:sp>
        <p:nvSpPr>
          <p:cNvPr id="5387" name="CustomShape 5244"/>
          <p:cNvSpPr/>
          <p:nvPr/>
        </p:nvSpPr>
        <p:spPr>
          <a:xfrm>
            <a:off x="7049160" y="4336560"/>
            <a:ext cx="165600" cy="163440"/>
          </a:xfrm>
          <a:custGeom>
            <a:avLst/>
            <a:gdLst/>
            <a:ahLst/>
            <a:rect l="l" t="t" r="r" b="b"/>
            <a:pathLst>
              <a:path w="166116" h="163829">
                <a:moveTo>
                  <a:pt x="4572" y="163829"/>
                </a:moveTo>
                <a:lnTo>
                  <a:pt x="166116" y="2285"/>
                </a:lnTo>
                <a:lnTo>
                  <a:pt x="161544" y="0"/>
                </a:lnTo>
                <a:lnTo>
                  <a:pt x="0" y="161543"/>
                </a:lnTo>
                <a:lnTo>
                  <a:pt x="4572" y="163829"/>
                </a:lnTo>
                <a:close/>
              </a:path>
            </a:pathLst>
          </a:custGeom>
          <a:solidFill>
            <a:srgbClr val="46b0b0"/>
          </a:solidFill>
          <a:ln w="0">
            <a:noFill/>
          </a:ln>
        </p:spPr>
        <p:style>
          <a:lnRef idx="0"/>
          <a:fillRef idx="0"/>
          <a:effectRef idx="0"/>
          <a:fontRef idx="minor"/>
        </p:style>
      </p:sp>
      <p:sp>
        <p:nvSpPr>
          <p:cNvPr id="5388" name="CustomShape 5245"/>
          <p:cNvSpPr/>
          <p:nvPr/>
        </p:nvSpPr>
        <p:spPr>
          <a:xfrm>
            <a:off x="7053840" y="4338720"/>
            <a:ext cx="161280" cy="161280"/>
          </a:xfrm>
          <a:custGeom>
            <a:avLst/>
            <a:gdLst/>
            <a:ahLst/>
            <a:rect l="l" t="t" r="r" b="b"/>
            <a:pathLst>
              <a:path w="161544" h="161544">
                <a:moveTo>
                  <a:pt x="0" y="161544"/>
                </a:moveTo>
                <a:lnTo>
                  <a:pt x="161544" y="0"/>
                </a:lnTo>
              </a:path>
            </a:pathLst>
          </a:custGeom>
          <a:noFill/>
          <a:ln w="762">
            <a:solidFill>
              <a:srgbClr val="46b0b0"/>
            </a:solidFill>
            <a:round/>
          </a:ln>
        </p:spPr>
        <p:style>
          <a:lnRef idx="0"/>
          <a:fillRef idx="0"/>
          <a:effectRef idx="0"/>
          <a:fontRef idx="minor"/>
        </p:style>
      </p:sp>
      <p:sp>
        <p:nvSpPr>
          <p:cNvPr id="5389" name="CustomShape 5246"/>
          <p:cNvSpPr/>
          <p:nvPr/>
        </p:nvSpPr>
        <p:spPr>
          <a:xfrm>
            <a:off x="7052400" y="43380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0b0"/>
          </a:solidFill>
          <a:ln w="0">
            <a:noFill/>
          </a:ln>
        </p:spPr>
        <p:style>
          <a:lnRef idx="0"/>
          <a:fillRef idx="0"/>
          <a:effectRef idx="0"/>
          <a:fontRef idx="minor"/>
        </p:style>
      </p:sp>
      <p:sp>
        <p:nvSpPr>
          <p:cNvPr id="5390" name="CustomShape 5247"/>
          <p:cNvSpPr/>
          <p:nvPr/>
        </p:nvSpPr>
        <p:spPr>
          <a:xfrm>
            <a:off x="7051680" y="433728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6b2b2"/>
          </a:solidFill>
          <a:ln w="0">
            <a:noFill/>
          </a:ln>
        </p:spPr>
        <p:style>
          <a:lnRef idx="0"/>
          <a:fillRef idx="0"/>
          <a:effectRef idx="0"/>
          <a:fontRef idx="minor"/>
        </p:style>
      </p:sp>
      <p:sp>
        <p:nvSpPr>
          <p:cNvPr id="5391" name="CustomShape 5248"/>
          <p:cNvSpPr/>
          <p:nvPr/>
        </p:nvSpPr>
        <p:spPr>
          <a:xfrm>
            <a:off x="7049880" y="43372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7b5b5"/>
          </a:solidFill>
          <a:ln w="0">
            <a:noFill/>
          </a:ln>
        </p:spPr>
        <p:style>
          <a:lnRef idx="0"/>
          <a:fillRef idx="0"/>
          <a:effectRef idx="0"/>
          <a:fontRef idx="minor"/>
        </p:style>
      </p:sp>
      <p:sp>
        <p:nvSpPr>
          <p:cNvPr id="5392" name="CustomShape 5249"/>
          <p:cNvSpPr/>
          <p:nvPr/>
        </p:nvSpPr>
        <p:spPr>
          <a:xfrm>
            <a:off x="7049160" y="433656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8b7b7"/>
          </a:solidFill>
          <a:ln w="0">
            <a:noFill/>
          </a:ln>
        </p:spPr>
        <p:style>
          <a:lnRef idx="0"/>
          <a:fillRef idx="0"/>
          <a:effectRef idx="0"/>
          <a:fontRef idx="minor"/>
        </p:style>
      </p:sp>
      <p:sp>
        <p:nvSpPr>
          <p:cNvPr id="5393" name="CustomShape 5250"/>
          <p:cNvSpPr/>
          <p:nvPr/>
        </p:nvSpPr>
        <p:spPr>
          <a:xfrm>
            <a:off x="7044840" y="4334400"/>
            <a:ext cx="165600" cy="163440"/>
          </a:xfrm>
          <a:custGeom>
            <a:avLst/>
            <a:gdLst/>
            <a:ahLst/>
            <a:rect l="l" t="t" r="r" b="b"/>
            <a:pathLst>
              <a:path w="166116" h="163829">
                <a:moveTo>
                  <a:pt x="4572" y="163829"/>
                </a:moveTo>
                <a:lnTo>
                  <a:pt x="166116" y="2285"/>
                </a:lnTo>
                <a:lnTo>
                  <a:pt x="161544" y="0"/>
                </a:lnTo>
                <a:lnTo>
                  <a:pt x="0" y="161543"/>
                </a:lnTo>
                <a:lnTo>
                  <a:pt x="4572" y="163829"/>
                </a:lnTo>
                <a:close/>
              </a:path>
            </a:pathLst>
          </a:custGeom>
          <a:solidFill>
            <a:srgbClr val="49b8b8"/>
          </a:solidFill>
          <a:ln w="0">
            <a:noFill/>
          </a:ln>
        </p:spPr>
        <p:style>
          <a:lnRef idx="0"/>
          <a:fillRef idx="0"/>
          <a:effectRef idx="0"/>
          <a:fontRef idx="minor"/>
        </p:style>
      </p:sp>
      <p:sp>
        <p:nvSpPr>
          <p:cNvPr id="5394" name="CustomShape 5251"/>
          <p:cNvSpPr/>
          <p:nvPr/>
        </p:nvSpPr>
        <p:spPr>
          <a:xfrm>
            <a:off x="7049160" y="4336560"/>
            <a:ext cx="161280" cy="161280"/>
          </a:xfrm>
          <a:custGeom>
            <a:avLst/>
            <a:gdLst/>
            <a:ahLst/>
            <a:rect l="l" t="t" r="r" b="b"/>
            <a:pathLst>
              <a:path w="161544" h="161544">
                <a:moveTo>
                  <a:pt x="0" y="161544"/>
                </a:moveTo>
                <a:lnTo>
                  <a:pt x="161544" y="0"/>
                </a:lnTo>
              </a:path>
            </a:pathLst>
          </a:custGeom>
          <a:noFill/>
          <a:ln w="762">
            <a:solidFill>
              <a:srgbClr val="49b8b8"/>
            </a:solidFill>
            <a:round/>
          </a:ln>
        </p:spPr>
        <p:style>
          <a:lnRef idx="0"/>
          <a:fillRef idx="0"/>
          <a:effectRef idx="0"/>
          <a:fontRef idx="minor"/>
        </p:style>
      </p:sp>
      <p:sp>
        <p:nvSpPr>
          <p:cNvPr id="5395" name="CustomShape 5252"/>
          <p:cNvSpPr/>
          <p:nvPr/>
        </p:nvSpPr>
        <p:spPr>
          <a:xfrm>
            <a:off x="7047720" y="433584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9b8b8"/>
          </a:solidFill>
          <a:ln w="0">
            <a:noFill/>
          </a:ln>
        </p:spPr>
        <p:style>
          <a:lnRef idx="0"/>
          <a:fillRef idx="0"/>
          <a:effectRef idx="0"/>
          <a:fontRef idx="minor"/>
        </p:style>
      </p:sp>
      <p:sp>
        <p:nvSpPr>
          <p:cNvPr id="5396" name="CustomShape 5253"/>
          <p:cNvSpPr/>
          <p:nvPr/>
        </p:nvSpPr>
        <p:spPr>
          <a:xfrm>
            <a:off x="7047000" y="433512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9baba"/>
          </a:solidFill>
          <a:ln w="0">
            <a:noFill/>
          </a:ln>
        </p:spPr>
        <p:style>
          <a:lnRef idx="0"/>
          <a:fillRef idx="0"/>
          <a:effectRef idx="0"/>
          <a:fontRef idx="minor"/>
        </p:style>
      </p:sp>
      <p:sp>
        <p:nvSpPr>
          <p:cNvPr id="5397" name="CustomShape 5254"/>
          <p:cNvSpPr/>
          <p:nvPr/>
        </p:nvSpPr>
        <p:spPr>
          <a:xfrm>
            <a:off x="7046280" y="4334400"/>
            <a:ext cx="162000" cy="162000"/>
          </a:xfrm>
          <a:custGeom>
            <a:avLst/>
            <a:gdLst/>
            <a:ahLst/>
            <a:rect l="l" t="t" r="r" b="b"/>
            <a:pathLst>
              <a:path w="162305" h="162305">
                <a:moveTo>
                  <a:pt x="761" y="162306"/>
                </a:moveTo>
                <a:lnTo>
                  <a:pt x="162305" y="762"/>
                </a:lnTo>
                <a:lnTo>
                  <a:pt x="161543" y="0"/>
                </a:lnTo>
                <a:lnTo>
                  <a:pt x="0" y="162306"/>
                </a:lnTo>
                <a:lnTo>
                  <a:pt x="761" y="162306"/>
                </a:lnTo>
                <a:close/>
              </a:path>
            </a:pathLst>
          </a:custGeom>
          <a:solidFill>
            <a:srgbClr val="4abcbc"/>
          </a:solidFill>
          <a:ln w="0">
            <a:noFill/>
          </a:ln>
        </p:spPr>
        <p:style>
          <a:lnRef idx="0"/>
          <a:fillRef idx="0"/>
          <a:effectRef idx="0"/>
          <a:fontRef idx="minor"/>
        </p:style>
      </p:sp>
      <p:sp>
        <p:nvSpPr>
          <p:cNvPr id="5398" name="CustomShape 5255"/>
          <p:cNvSpPr/>
          <p:nvPr/>
        </p:nvSpPr>
        <p:spPr>
          <a:xfrm>
            <a:off x="7044840" y="433440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4cbebe"/>
          </a:solidFill>
          <a:ln w="0">
            <a:noFill/>
          </a:ln>
        </p:spPr>
        <p:style>
          <a:lnRef idx="0"/>
          <a:fillRef idx="0"/>
          <a:effectRef idx="0"/>
          <a:fontRef idx="minor"/>
        </p:style>
      </p:sp>
      <p:sp>
        <p:nvSpPr>
          <p:cNvPr id="5399" name="CustomShape 5256"/>
          <p:cNvSpPr/>
          <p:nvPr/>
        </p:nvSpPr>
        <p:spPr>
          <a:xfrm>
            <a:off x="7041600" y="4331160"/>
            <a:ext cx="164160" cy="164160"/>
          </a:xfrm>
          <a:custGeom>
            <a:avLst/>
            <a:gdLst/>
            <a:ahLst/>
            <a:rect l="l" t="t" r="r" b="b"/>
            <a:pathLst>
              <a:path w="164592" h="164591">
                <a:moveTo>
                  <a:pt x="3048" y="164591"/>
                </a:moveTo>
                <a:lnTo>
                  <a:pt x="164592" y="3047"/>
                </a:lnTo>
                <a:lnTo>
                  <a:pt x="161544" y="0"/>
                </a:lnTo>
                <a:lnTo>
                  <a:pt x="0" y="161543"/>
                </a:lnTo>
                <a:lnTo>
                  <a:pt x="3048" y="164591"/>
                </a:lnTo>
                <a:close/>
              </a:path>
            </a:pathLst>
          </a:custGeom>
          <a:solidFill>
            <a:srgbClr val="4dc1c1"/>
          </a:solidFill>
          <a:ln w="0">
            <a:noFill/>
          </a:ln>
        </p:spPr>
        <p:style>
          <a:lnRef idx="0"/>
          <a:fillRef idx="0"/>
          <a:effectRef idx="0"/>
          <a:fontRef idx="minor"/>
        </p:style>
      </p:sp>
      <p:sp>
        <p:nvSpPr>
          <p:cNvPr id="5400" name="CustomShape 5257"/>
          <p:cNvSpPr/>
          <p:nvPr/>
        </p:nvSpPr>
        <p:spPr>
          <a:xfrm>
            <a:off x="7044840" y="4334400"/>
            <a:ext cx="161280" cy="161280"/>
          </a:xfrm>
          <a:custGeom>
            <a:avLst/>
            <a:gdLst/>
            <a:ahLst/>
            <a:rect l="l" t="t" r="r" b="b"/>
            <a:pathLst>
              <a:path w="161544" h="161544">
                <a:moveTo>
                  <a:pt x="0" y="161543"/>
                </a:moveTo>
                <a:lnTo>
                  <a:pt x="161544" y="0"/>
                </a:lnTo>
              </a:path>
            </a:pathLst>
          </a:custGeom>
          <a:noFill/>
          <a:ln w="762">
            <a:solidFill>
              <a:srgbClr val="4dc1c1"/>
            </a:solidFill>
            <a:round/>
          </a:ln>
        </p:spPr>
        <p:style>
          <a:lnRef idx="0"/>
          <a:fillRef idx="0"/>
          <a:effectRef idx="0"/>
          <a:fontRef idx="minor"/>
        </p:style>
      </p:sp>
      <p:sp>
        <p:nvSpPr>
          <p:cNvPr id="5401" name="CustomShape 5258"/>
          <p:cNvSpPr/>
          <p:nvPr/>
        </p:nvSpPr>
        <p:spPr>
          <a:xfrm>
            <a:off x="7043760" y="433332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dc1c1"/>
          </a:solidFill>
          <a:ln w="0">
            <a:noFill/>
          </a:ln>
        </p:spPr>
        <p:style>
          <a:lnRef idx="0"/>
          <a:fillRef idx="0"/>
          <a:effectRef idx="0"/>
          <a:fontRef idx="minor"/>
        </p:style>
      </p:sp>
      <p:sp>
        <p:nvSpPr>
          <p:cNvPr id="5402" name="CustomShape 5259"/>
          <p:cNvSpPr/>
          <p:nvPr/>
        </p:nvSpPr>
        <p:spPr>
          <a:xfrm>
            <a:off x="7043040" y="433260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dc3c3"/>
          </a:solidFill>
          <a:ln w="0">
            <a:noFill/>
          </a:ln>
        </p:spPr>
        <p:style>
          <a:lnRef idx="0"/>
          <a:fillRef idx="0"/>
          <a:effectRef idx="0"/>
          <a:fontRef idx="minor"/>
        </p:style>
      </p:sp>
      <p:sp>
        <p:nvSpPr>
          <p:cNvPr id="5403" name="CustomShape 5260"/>
          <p:cNvSpPr/>
          <p:nvPr/>
        </p:nvSpPr>
        <p:spPr>
          <a:xfrm>
            <a:off x="7042320" y="433188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ec5c5"/>
          </a:solidFill>
          <a:ln w="0">
            <a:noFill/>
          </a:ln>
        </p:spPr>
        <p:style>
          <a:lnRef idx="0"/>
          <a:fillRef idx="0"/>
          <a:effectRef idx="0"/>
          <a:fontRef idx="minor"/>
        </p:style>
      </p:sp>
      <p:sp>
        <p:nvSpPr>
          <p:cNvPr id="5404" name="CustomShape 5261"/>
          <p:cNvSpPr/>
          <p:nvPr/>
        </p:nvSpPr>
        <p:spPr>
          <a:xfrm>
            <a:off x="7041600" y="433116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fc6c6"/>
          </a:solidFill>
          <a:ln w="0">
            <a:noFill/>
          </a:ln>
        </p:spPr>
        <p:style>
          <a:lnRef idx="0"/>
          <a:fillRef idx="0"/>
          <a:effectRef idx="0"/>
          <a:fontRef idx="minor"/>
        </p:style>
      </p:sp>
      <p:sp>
        <p:nvSpPr>
          <p:cNvPr id="5405" name="CustomShape 5262"/>
          <p:cNvSpPr/>
          <p:nvPr/>
        </p:nvSpPr>
        <p:spPr>
          <a:xfrm>
            <a:off x="7038720" y="4328280"/>
            <a:ext cx="164160" cy="164160"/>
          </a:xfrm>
          <a:custGeom>
            <a:avLst/>
            <a:gdLst/>
            <a:ahLst/>
            <a:rect l="l" t="t" r="r" b="b"/>
            <a:pathLst>
              <a:path w="164592" h="164591">
                <a:moveTo>
                  <a:pt x="3048" y="164592"/>
                </a:moveTo>
                <a:lnTo>
                  <a:pt x="164592" y="3048"/>
                </a:lnTo>
                <a:lnTo>
                  <a:pt x="161544" y="0"/>
                </a:lnTo>
                <a:lnTo>
                  <a:pt x="0" y="161544"/>
                </a:lnTo>
                <a:lnTo>
                  <a:pt x="3048" y="164592"/>
                </a:lnTo>
                <a:close/>
              </a:path>
            </a:pathLst>
          </a:custGeom>
          <a:solidFill>
            <a:srgbClr val="50c8c8"/>
          </a:solidFill>
          <a:ln w="0">
            <a:noFill/>
          </a:ln>
        </p:spPr>
        <p:style>
          <a:lnRef idx="0"/>
          <a:fillRef idx="0"/>
          <a:effectRef idx="0"/>
          <a:fontRef idx="minor"/>
        </p:style>
      </p:sp>
      <p:sp>
        <p:nvSpPr>
          <p:cNvPr id="5406" name="CustomShape 5263"/>
          <p:cNvSpPr/>
          <p:nvPr/>
        </p:nvSpPr>
        <p:spPr>
          <a:xfrm>
            <a:off x="7041600" y="4331160"/>
            <a:ext cx="161280" cy="161280"/>
          </a:xfrm>
          <a:custGeom>
            <a:avLst/>
            <a:gdLst/>
            <a:ahLst/>
            <a:rect l="l" t="t" r="r" b="b"/>
            <a:pathLst>
              <a:path w="161544" h="161544">
                <a:moveTo>
                  <a:pt x="0" y="161544"/>
                </a:moveTo>
                <a:lnTo>
                  <a:pt x="161544" y="0"/>
                </a:lnTo>
              </a:path>
            </a:pathLst>
          </a:custGeom>
          <a:noFill/>
          <a:ln w="762">
            <a:solidFill>
              <a:srgbClr val="50c8c8"/>
            </a:solidFill>
            <a:round/>
          </a:ln>
        </p:spPr>
        <p:style>
          <a:lnRef idx="0"/>
          <a:fillRef idx="0"/>
          <a:effectRef idx="0"/>
          <a:fontRef idx="minor"/>
        </p:style>
      </p:sp>
      <p:sp>
        <p:nvSpPr>
          <p:cNvPr id="5407" name="CustomShape 5264"/>
          <p:cNvSpPr/>
          <p:nvPr/>
        </p:nvSpPr>
        <p:spPr>
          <a:xfrm>
            <a:off x="7040880" y="433044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0c8c8"/>
          </a:solidFill>
          <a:ln w="0">
            <a:noFill/>
          </a:ln>
        </p:spPr>
        <p:style>
          <a:lnRef idx="0"/>
          <a:fillRef idx="0"/>
          <a:effectRef idx="0"/>
          <a:fontRef idx="minor"/>
        </p:style>
      </p:sp>
      <p:sp>
        <p:nvSpPr>
          <p:cNvPr id="5408" name="CustomShape 5265"/>
          <p:cNvSpPr/>
          <p:nvPr/>
        </p:nvSpPr>
        <p:spPr>
          <a:xfrm>
            <a:off x="7040160" y="432972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50c9c9"/>
          </a:solidFill>
          <a:ln w="0">
            <a:noFill/>
          </a:ln>
        </p:spPr>
        <p:style>
          <a:lnRef idx="0"/>
          <a:fillRef idx="0"/>
          <a:effectRef idx="0"/>
          <a:fontRef idx="minor"/>
        </p:style>
      </p:sp>
      <p:sp>
        <p:nvSpPr>
          <p:cNvPr id="5409" name="CustomShape 5266"/>
          <p:cNvSpPr/>
          <p:nvPr/>
        </p:nvSpPr>
        <p:spPr>
          <a:xfrm>
            <a:off x="7039440" y="432900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1cbcb"/>
          </a:solidFill>
          <a:ln w="0">
            <a:noFill/>
          </a:ln>
        </p:spPr>
        <p:style>
          <a:lnRef idx="0"/>
          <a:fillRef idx="0"/>
          <a:effectRef idx="0"/>
          <a:fontRef idx="minor"/>
        </p:style>
      </p:sp>
      <p:sp>
        <p:nvSpPr>
          <p:cNvPr id="5410" name="CustomShape 5267"/>
          <p:cNvSpPr/>
          <p:nvPr/>
        </p:nvSpPr>
        <p:spPr>
          <a:xfrm>
            <a:off x="7038720" y="432828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52cece"/>
          </a:solidFill>
          <a:ln w="0">
            <a:noFill/>
          </a:ln>
        </p:spPr>
        <p:style>
          <a:lnRef idx="0"/>
          <a:fillRef idx="0"/>
          <a:effectRef idx="0"/>
          <a:fontRef idx="minor"/>
        </p:style>
      </p:sp>
      <p:sp>
        <p:nvSpPr>
          <p:cNvPr id="5411" name="CustomShape 5268"/>
          <p:cNvSpPr/>
          <p:nvPr/>
        </p:nvSpPr>
        <p:spPr>
          <a:xfrm>
            <a:off x="7035480" y="4324320"/>
            <a:ext cx="164160" cy="164880"/>
          </a:xfrm>
          <a:custGeom>
            <a:avLst/>
            <a:gdLst/>
            <a:ahLst/>
            <a:rect l="l" t="t" r="r" b="b"/>
            <a:pathLst>
              <a:path w="164592" h="165353">
                <a:moveTo>
                  <a:pt x="3048" y="165354"/>
                </a:moveTo>
                <a:lnTo>
                  <a:pt x="164592" y="3810"/>
                </a:lnTo>
                <a:lnTo>
                  <a:pt x="161544" y="0"/>
                </a:lnTo>
                <a:lnTo>
                  <a:pt x="0" y="161544"/>
                </a:lnTo>
                <a:lnTo>
                  <a:pt x="3048" y="165354"/>
                </a:lnTo>
                <a:close/>
              </a:path>
            </a:pathLst>
          </a:custGeom>
          <a:solidFill>
            <a:srgbClr val="52d0d0"/>
          </a:solidFill>
          <a:ln w="0">
            <a:noFill/>
          </a:ln>
        </p:spPr>
        <p:style>
          <a:lnRef idx="0"/>
          <a:fillRef idx="0"/>
          <a:effectRef idx="0"/>
          <a:fontRef idx="minor"/>
        </p:style>
      </p:sp>
      <p:sp>
        <p:nvSpPr>
          <p:cNvPr id="5412" name="CustomShape 5269"/>
          <p:cNvSpPr/>
          <p:nvPr/>
        </p:nvSpPr>
        <p:spPr>
          <a:xfrm>
            <a:off x="7038720" y="432828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5413" name="CustomShape 5270"/>
          <p:cNvSpPr/>
          <p:nvPr/>
        </p:nvSpPr>
        <p:spPr>
          <a:xfrm>
            <a:off x="7038000" y="4326480"/>
            <a:ext cx="162000" cy="162720"/>
          </a:xfrm>
          <a:custGeom>
            <a:avLst/>
            <a:gdLst/>
            <a:ahLst/>
            <a:rect l="l" t="t" r="r" b="b"/>
            <a:pathLst>
              <a:path w="162305" h="163067">
                <a:moveTo>
                  <a:pt x="761" y="163067"/>
                </a:moveTo>
                <a:lnTo>
                  <a:pt x="162305" y="1523"/>
                </a:lnTo>
                <a:lnTo>
                  <a:pt x="161543" y="0"/>
                </a:lnTo>
                <a:lnTo>
                  <a:pt x="0" y="162305"/>
                </a:lnTo>
                <a:lnTo>
                  <a:pt x="761" y="163067"/>
                </a:lnTo>
                <a:close/>
              </a:path>
            </a:pathLst>
          </a:custGeom>
          <a:solidFill>
            <a:srgbClr val="52d0d0"/>
          </a:solidFill>
          <a:ln w="0">
            <a:noFill/>
          </a:ln>
        </p:spPr>
        <p:style>
          <a:lnRef idx="0"/>
          <a:fillRef idx="0"/>
          <a:effectRef idx="0"/>
          <a:fontRef idx="minor"/>
        </p:style>
      </p:sp>
      <p:sp>
        <p:nvSpPr>
          <p:cNvPr id="5414" name="CustomShape 5271"/>
          <p:cNvSpPr/>
          <p:nvPr/>
        </p:nvSpPr>
        <p:spPr>
          <a:xfrm>
            <a:off x="7036920" y="4325760"/>
            <a:ext cx="162000" cy="162720"/>
          </a:xfrm>
          <a:custGeom>
            <a:avLst/>
            <a:gdLst/>
            <a:ahLst/>
            <a:rect l="l" t="t" r="r" b="b"/>
            <a:pathLst>
              <a:path w="162305" h="163067">
                <a:moveTo>
                  <a:pt x="761" y="163067"/>
                </a:moveTo>
                <a:lnTo>
                  <a:pt x="162305" y="761"/>
                </a:lnTo>
                <a:lnTo>
                  <a:pt x="161543" y="0"/>
                </a:lnTo>
                <a:lnTo>
                  <a:pt x="0" y="161543"/>
                </a:lnTo>
                <a:lnTo>
                  <a:pt x="761" y="163067"/>
                </a:lnTo>
                <a:close/>
              </a:path>
            </a:pathLst>
          </a:custGeom>
          <a:solidFill>
            <a:srgbClr val="52d1d1"/>
          </a:solidFill>
          <a:ln w="0">
            <a:noFill/>
          </a:ln>
        </p:spPr>
        <p:style>
          <a:lnRef idx="0"/>
          <a:fillRef idx="0"/>
          <a:effectRef idx="0"/>
          <a:fontRef idx="minor"/>
        </p:style>
      </p:sp>
      <p:sp>
        <p:nvSpPr>
          <p:cNvPr id="5415" name="CustomShape 5272"/>
          <p:cNvSpPr/>
          <p:nvPr/>
        </p:nvSpPr>
        <p:spPr>
          <a:xfrm>
            <a:off x="7036200" y="432504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3d2d2"/>
          </a:solidFill>
          <a:ln w="0">
            <a:noFill/>
          </a:ln>
        </p:spPr>
        <p:style>
          <a:lnRef idx="0"/>
          <a:fillRef idx="0"/>
          <a:effectRef idx="0"/>
          <a:fontRef idx="minor"/>
        </p:style>
      </p:sp>
      <p:sp>
        <p:nvSpPr>
          <p:cNvPr id="5416" name="CustomShape 5273"/>
          <p:cNvSpPr/>
          <p:nvPr/>
        </p:nvSpPr>
        <p:spPr>
          <a:xfrm>
            <a:off x="7035480" y="432432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3d3d3"/>
          </a:solidFill>
          <a:ln w="0">
            <a:noFill/>
          </a:ln>
        </p:spPr>
        <p:style>
          <a:lnRef idx="0"/>
          <a:fillRef idx="0"/>
          <a:effectRef idx="0"/>
          <a:fontRef idx="minor"/>
        </p:style>
      </p:sp>
      <p:sp>
        <p:nvSpPr>
          <p:cNvPr id="5417" name="CustomShape 5274"/>
          <p:cNvSpPr/>
          <p:nvPr/>
        </p:nvSpPr>
        <p:spPr>
          <a:xfrm>
            <a:off x="7033320" y="4320720"/>
            <a:ext cx="163440" cy="164880"/>
          </a:xfrm>
          <a:custGeom>
            <a:avLst/>
            <a:gdLst/>
            <a:ahLst/>
            <a:rect l="l" t="t" r="r" b="b"/>
            <a:pathLst>
              <a:path w="163829" h="165353">
                <a:moveTo>
                  <a:pt x="2285" y="165353"/>
                </a:moveTo>
                <a:lnTo>
                  <a:pt x="163829" y="3809"/>
                </a:lnTo>
                <a:lnTo>
                  <a:pt x="162305" y="0"/>
                </a:lnTo>
                <a:lnTo>
                  <a:pt x="0" y="161543"/>
                </a:lnTo>
                <a:lnTo>
                  <a:pt x="2285" y="165353"/>
                </a:lnTo>
                <a:close/>
              </a:path>
            </a:pathLst>
          </a:custGeom>
          <a:solidFill>
            <a:srgbClr val="54d5d5"/>
          </a:solidFill>
          <a:ln w="0">
            <a:noFill/>
          </a:ln>
        </p:spPr>
        <p:style>
          <a:lnRef idx="0"/>
          <a:fillRef idx="0"/>
          <a:effectRef idx="0"/>
          <a:fontRef idx="minor"/>
        </p:style>
      </p:sp>
      <p:sp>
        <p:nvSpPr>
          <p:cNvPr id="5418" name="CustomShape 5275"/>
          <p:cNvSpPr/>
          <p:nvPr/>
        </p:nvSpPr>
        <p:spPr>
          <a:xfrm>
            <a:off x="7035480" y="4324320"/>
            <a:ext cx="161280" cy="161280"/>
          </a:xfrm>
          <a:custGeom>
            <a:avLst/>
            <a:gdLst/>
            <a:ahLst/>
            <a:rect l="l" t="t" r="r" b="b"/>
            <a:pathLst>
              <a:path w="161544" h="161544">
                <a:moveTo>
                  <a:pt x="0" y="161544"/>
                </a:moveTo>
                <a:lnTo>
                  <a:pt x="161544" y="0"/>
                </a:lnTo>
              </a:path>
            </a:pathLst>
          </a:custGeom>
          <a:noFill/>
          <a:ln w="762">
            <a:solidFill>
              <a:srgbClr val="54d5d5"/>
            </a:solidFill>
            <a:round/>
          </a:ln>
        </p:spPr>
        <p:style>
          <a:lnRef idx="0"/>
          <a:fillRef idx="0"/>
          <a:effectRef idx="0"/>
          <a:fontRef idx="minor"/>
        </p:style>
      </p:sp>
      <p:sp>
        <p:nvSpPr>
          <p:cNvPr id="5419" name="CustomShape 5276"/>
          <p:cNvSpPr/>
          <p:nvPr/>
        </p:nvSpPr>
        <p:spPr>
          <a:xfrm>
            <a:off x="7034760" y="4322880"/>
            <a:ext cx="162000" cy="162720"/>
          </a:xfrm>
          <a:custGeom>
            <a:avLst/>
            <a:gdLst/>
            <a:ahLst/>
            <a:rect l="l" t="t" r="r" b="b"/>
            <a:pathLst>
              <a:path w="162305" h="163067">
                <a:moveTo>
                  <a:pt x="761" y="163068"/>
                </a:moveTo>
                <a:lnTo>
                  <a:pt x="162305" y="1524"/>
                </a:lnTo>
                <a:lnTo>
                  <a:pt x="161543" y="0"/>
                </a:lnTo>
                <a:lnTo>
                  <a:pt x="0" y="161544"/>
                </a:lnTo>
                <a:lnTo>
                  <a:pt x="761" y="163068"/>
                </a:lnTo>
                <a:close/>
              </a:path>
            </a:pathLst>
          </a:custGeom>
          <a:solidFill>
            <a:srgbClr val="54d5d5"/>
          </a:solidFill>
          <a:ln w="0">
            <a:noFill/>
          </a:ln>
        </p:spPr>
        <p:style>
          <a:lnRef idx="0"/>
          <a:fillRef idx="0"/>
          <a:effectRef idx="0"/>
          <a:fontRef idx="minor"/>
        </p:style>
      </p:sp>
      <p:sp>
        <p:nvSpPr>
          <p:cNvPr id="5420" name="CustomShape 5277"/>
          <p:cNvSpPr/>
          <p:nvPr/>
        </p:nvSpPr>
        <p:spPr>
          <a:xfrm>
            <a:off x="7034040" y="4321440"/>
            <a:ext cx="162000" cy="162720"/>
          </a:xfrm>
          <a:custGeom>
            <a:avLst/>
            <a:gdLst/>
            <a:ahLst/>
            <a:rect l="l" t="t" r="r" b="b"/>
            <a:pathLst>
              <a:path w="162305" h="163067">
                <a:moveTo>
                  <a:pt x="761" y="163067"/>
                </a:moveTo>
                <a:lnTo>
                  <a:pt x="162305" y="1523"/>
                </a:lnTo>
                <a:lnTo>
                  <a:pt x="161543" y="0"/>
                </a:lnTo>
                <a:lnTo>
                  <a:pt x="0" y="162305"/>
                </a:lnTo>
                <a:lnTo>
                  <a:pt x="761" y="163067"/>
                </a:lnTo>
                <a:close/>
              </a:path>
            </a:pathLst>
          </a:custGeom>
          <a:solidFill>
            <a:srgbClr val="54d6d6"/>
          </a:solidFill>
          <a:ln w="0">
            <a:noFill/>
          </a:ln>
        </p:spPr>
        <p:style>
          <a:lnRef idx="0"/>
          <a:fillRef idx="0"/>
          <a:effectRef idx="0"/>
          <a:fontRef idx="minor"/>
        </p:style>
      </p:sp>
      <p:sp>
        <p:nvSpPr>
          <p:cNvPr id="5421" name="CustomShape 5278"/>
          <p:cNvSpPr/>
          <p:nvPr/>
        </p:nvSpPr>
        <p:spPr>
          <a:xfrm>
            <a:off x="7033320" y="4320360"/>
            <a:ext cx="162000" cy="162720"/>
          </a:xfrm>
          <a:custGeom>
            <a:avLst/>
            <a:gdLst/>
            <a:ahLst/>
            <a:rect l="l" t="t" r="r" b="b"/>
            <a:pathLst>
              <a:path w="162305" h="163067">
                <a:moveTo>
                  <a:pt x="761" y="163067"/>
                </a:moveTo>
                <a:lnTo>
                  <a:pt x="162305" y="761"/>
                </a:lnTo>
                <a:lnTo>
                  <a:pt x="162305" y="0"/>
                </a:lnTo>
                <a:lnTo>
                  <a:pt x="0" y="161543"/>
                </a:lnTo>
                <a:lnTo>
                  <a:pt x="761" y="163067"/>
                </a:lnTo>
                <a:close/>
              </a:path>
            </a:pathLst>
          </a:custGeom>
          <a:solidFill>
            <a:srgbClr val="56d8d8"/>
          </a:solidFill>
          <a:ln w="0">
            <a:noFill/>
          </a:ln>
        </p:spPr>
        <p:style>
          <a:lnRef idx="0"/>
          <a:fillRef idx="0"/>
          <a:effectRef idx="0"/>
          <a:fontRef idx="minor"/>
        </p:style>
      </p:sp>
      <p:sp>
        <p:nvSpPr>
          <p:cNvPr id="5422" name="CustomShape 5279"/>
          <p:cNvSpPr/>
          <p:nvPr/>
        </p:nvSpPr>
        <p:spPr>
          <a:xfrm>
            <a:off x="7031880" y="4315320"/>
            <a:ext cx="163440" cy="166680"/>
          </a:xfrm>
          <a:custGeom>
            <a:avLst/>
            <a:gdLst/>
            <a:ahLst/>
            <a:rect l="l" t="t" r="r" b="b"/>
            <a:pathLst>
              <a:path w="163829" h="166877">
                <a:moveTo>
                  <a:pt x="1524" y="166877"/>
                </a:moveTo>
                <a:lnTo>
                  <a:pt x="163830" y="5333"/>
                </a:lnTo>
                <a:lnTo>
                  <a:pt x="161544" y="0"/>
                </a:lnTo>
                <a:lnTo>
                  <a:pt x="0" y="161543"/>
                </a:lnTo>
                <a:lnTo>
                  <a:pt x="1524" y="166877"/>
                </a:lnTo>
                <a:close/>
              </a:path>
            </a:pathLst>
          </a:custGeom>
          <a:solidFill>
            <a:srgbClr val="57dbdb"/>
          </a:solidFill>
          <a:ln w="0">
            <a:noFill/>
          </a:ln>
        </p:spPr>
        <p:style>
          <a:lnRef idx="0"/>
          <a:fillRef idx="0"/>
          <a:effectRef idx="0"/>
          <a:fontRef idx="minor"/>
        </p:style>
      </p:sp>
      <p:sp>
        <p:nvSpPr>
          <p:cNvPr id="5423" name="CustomShape 5280"/>
          <p:cNvSpPr/>
          <p:nvPr/>
        </p:nvSpPr>
        <p:spPr>
          <a:xfrm>
            <a:off x="7033320" y="4320360"/>
            <a:ext cx="162000" cy="161280"/>
          </a:xfrm>
          <a:custGeom>
            <a:avLst/>
            <a:gdLst/>
            <a:ahLst/>
            <a:rect l="l" t="t" r="r" b="b"/>
            <a:pathLst>
              <a:path w="162305" h="161544">
                <a:moveTo>
                  <a:pt x="0" y="161543"/>
                </a:moveTo>
                <a:lnTo>
                  <a:pt x="162306" y="0"/>
                </a:lnTo>
              </a:path>
            </a:pathLst>
          </a:custGeom>
          <a:noFill/>
          <a:ln w="762">
            <a:solidFill>
              <a:srgbClr val="57dbdb"/>
            </a:solidFill>
            <a:round/>
          </a:ln>
        </p:spPr>
        <p:style>
          <a:lnRef idx="0"/>
          <a:fillRef idx="0"/>
          <a:effectRef idx="0"/>
          <a:fontRef idx="minor"/>
        </p:style>
      </p:sp>
      <p:sp>
        <p:nvSpPr>
          <p:cNvPr id="5424" name="CustomShape 5281"/>
          <p:cNvSpPr/>
          <p:nvPr/>
        </p:nvSpPr>
        <p:spPr>
          <a:xfrm>
            <a:off x="7033320" y="4318920"/>
            <a:ext cx="162000" cy="162720"/>
          </a:xfrm>
          <a:custGeom>
            <a:avLst/>
            <a:gdLst/>
            <a:ahLst/>
            <a:rect l="l" t="t" r="r" b="b"/>
            <a:pathLst>
              <a:path w="162305" h="163067">
                <a:moveTo>
                  <a:pt x="0" y="163067"/>
                </a:moveTo>
                <a:lnTo>
                  <a:pt x="162306" y="1523"/>
                </a:lnTo>
                <a:lnTo>
                  <a:pt x="161544" y="0"/>
                </a:lnTo>
                <a:lnTo>
                  <a:pt x="0" y="161543"/>
                </a:lnTo>
                <a:lnTo>
                  <a:pt x="0" y="163067"/>
                </a:lnTo>
                <a:close/>
              </a:path>
            </a:pathLst>
          </a:custGeom>
          <a:solidFill>
            <a:srgbClr val="57dbdb"/>
          </a:solidFill>
          <a:ln w="0">
            <a:noFill/>
          </a:ln>
        </p:spPr>
        <p:style>
          <a:lnRef idx="0"/>
          <a:fillRef idx="0"/>
          <a:effectRef idx="0"/>
          <a:fontRef idx="minor"/>
        </p:style>
      </p:sp>
      <p:sp>
        <p:nvSpPr>
          <p:cNvPr id="5425" name="CustomShape 5282"/>
          <p:cNvSpPr/>
          <p:nvPr/>
        </p:nvSpPr>
        <p:spPr>
          <a:xfrm>
            <a:off x="7032600" y="4316760"/>
            <a:ext cx="162000" cy="163440"/>
          </a:xfrm>
          <a:custGeom>
            <a:avLst/>
            <a:gdLst/>
            <a:ahLst/>
            <a:rect l="l" t="t" r="r" b="b"/>
            <a:pathLst>
              <a:path w="162305" h="163829">
                <a:moveTo>
                  <a:pt x="761" y="163830"/>
                </a:moveTo>
                <a:lnTo>
                  <a:pt x="162305" y="2286"/>
                </a:lnTo>
                <a:lnTo>
                  <a:pt x="161543" y="0"/>
                </a:lnTo>
                <a:lnTo>
                  <a:pt x="0" y="162306"/>
                </a:lnTo>
                <a:lnTo>
                  <a:pt x="761" y="163830"/>
                </a:lnTo>
                <a:close/>
              </a:path>
            </a:pathLst>
          </a:custGeom>
          <a:solidFill>
            <a:srgbClr val="57dcdc"/>
          </a:solidFill>
          <a:ln w="0">
            <a:noFill/>
          </a:ln>
        </p:spPr>
        <p:style>
          <a:lnRef idx="0"/>
          <a:fillRef idx="0"/>
          <a:effectRef idx="0"/>
          <a:fontRef idx="minor"/>
        </p:style>
      </p:sp>
      <p:sp>
        <p:nvSpPr>
          <p:cNvPr id="5426" name="CustomShape 5283"/>
          <p:cNvSpPr/>
          <p:nvPr/>
        </p:nvSpPr>
        <p:spPr>
          <a:xfrm>
            <a:off x="7031880" y="4315320"/>
            <a:ext cx="162000" cy="163440"/>
          </a:xfrm>
          <a:custGeom>
            <a:avLst/>
            <a:gdLst/>
            <a:ahLst/>
            <a:rect l="l" t="t" r="r" b="b"/>
            <a:pathLst>
              <a:path w="162305" h="163829">
                <a:moveTo>
                  <a:pt x="761" y="163829"/>
                </a:moveTo>
                <a:lnTo>
                  <a:pt x="162305" y="1523"/>
                </a:lnTo>
                <a:lnTo>
                  <a:pt x="161543" y="0"/>
                </a:lnTo>
                <a:lnTo>
                  <a:pt x="0" y="161543"/>
                </a:lnTo>
                <a:lnTo>
                  <a:pt x="761" y="163829"/>
                </a:lnTo>
                <a:close/>
              </a:path>
            </a:pathLst>
          </a:custGeom>
          <a:solidFill>
            <a:srgbClr val="56dddd"/>
          </a:solidFill>
          <a:ln w="0">
            <a:noFill/>
          </a:ln>
        </p:spPr>
        <p:style>
          <a:lnRef idx="0"/>
          <a:fillRef idx="0"/>
          <a:effectRef idx="0"/>
          <a:fontRef idx="minor"/>
        </p:style>
      </p:sp>
      <p:sp>
        <p:nvSpPr>
          <p:cNvPr id="5427" name="CustomShape 5284"/>
          <p:cNvSpPr/>
          <p:nvPr/>
        </p:nvSpPr>
        <p:spPr>
          <a:xfrm>
            <a:off x="7030080" y="4309200"/>
            <a:ext cx="162720" cy="167400"/>
          </a:xfrm>
          <a:custGeom>
            <a:avLst/>
            <a:gdLst/>
            <a:ahLst/>
            <a:rect l="l" t="t" r="r" b="b"/>
            <a:pathLst>
              <a:path w="163068" h="167639">
                <a:moveTo>
                  <a:pt x="1524" y="167639"/>
                </a:moveTo>
                <a:lnTo>
                  <a:pt x="163068" y="6095"/>
                </a:lnTo>
                <a:lnTo>
                  <a:pt x="161544" y="0"/>
                </a:lnTo>
                <a:lnTo>
                  <a:pt x="0" y="161543"/>
                </a:lnTo>
                <a:lnTo>
                  <a:pt x="1524" y="167639"/>
                </a:lnTo>
                <a:close/>
              </a:path>
            </a:pathLst>
          </a:custGeom>
          <a:solidFill>
            <a:srgbClr val="57dede"/>
          </a:solidFill>
          <a:ln w="0">
            <a:noFill/>
          </a:ln>
        </p:spPr>
        <p:style>
          <a:lnRef idx="0"/>
          <a:fillRef idx="0"/>
          <a:effectRef idx="0"/>
          <a:fontRef idx="minor"/>
        </p:style>
      </p:sp>
      <p:sp>
        <p:nvSpPr>
          <p:cNvPr id="5428" name="CustomShape 5285"/>
          <p:cNvSpPr/>
          <p:nvPr/>
        </p:nvSpPr>
        <p:spPr>
          <a:xfrm>
            <a:off x="7031880" y="431532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5429" name="CustomShape 5286"/>
          <p:cNvSpPr/>
          <p:nvPr/>
        </p:nvSpPr>
        <p:spPr>
          <a:xfrm>
            <a:off x="7027920" y="4291560"/>
            <a:ext cx="163440" cy="178560"/>
          </a:xfrm>
          <a:custGeom>
            <a:avLst/>
            <a:gdLst/>
            <a:ahLst/>
            <a:rect l="l" t="t" r="r" b="b"/>
            <a:pathLst>
              <a:path w="163829" h="179070">
                <a:moveTo>
                  <a:pt x="2285" y="179069"/>
                </a:moveTo>
                <a:lnTo>
                  <a:pt x="163829" y="17525"/>
                </a:lnTo>
                <a:lnTo>
                  <a:pt x="161543" y="0"/>
                </a:lnTo>
                <a:lnTo>
                  <a:pt x="0" y="161543"/>
                </a:lnTo>
                <a:lnTo>
                  <a:pt x="2285" y="179069"/>
                </a:lnTo>
                <a:close/>
              </a:path>
            </a:pathLst>
          </a:custGeom>
          <a:solidFill>
            <a:srgbClr val="58dfdf"/>
          </a:solidFill>
          <a:ln w="0">
            <a:noFill/>
          </a:ln>
        </p:spPr>
        <p:style>
          <a:lnRef idx="0"/>
          <a:fillRef idx="0"/>
          <a:effectRef idx="0"/>
          <a:fontRef idx="minor"/>
        </p:style>
      </p:sp>
      <p:sp>
        <p:nvSpPr>
          <p:cNvPr id="5430" name="CustomShape 5287"/>
          <p:cNvSpPr/>
          <p:nvPr/>
        </p:nvSpPr>
        <p:spPr>
          <a:xfrm>
            <a:off x="7030080" y="43092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431" name="CustomShape 5288"/>
          <p:cNvSpPr/>
          <p:nvPr/>
        </p:nvSpPr>
        <p:spPr>
          <a:xfrm>
            <a:off x="7026480" y="4267080"/>
            <a:ext cx="162720" cy="185400"/>
          </a:xfrm>
          <a:custGeom>
            <a:avLst/>
            <a:gdLst/>
            <a:ahLst/>
            <a:rect l="l" t="t" r="r" b="b"/>
            <a:pathLst>
              <a:path w="163068" h="185927">
                <a:moveTo>
                  <a:pt x="1524" y="185927"/>
                </a:moveTo>
                <a:lnTo>
                  <a:pt x="163068" y="24383"/>
                </a:lnTo>
                <a:lnTo>
                  <a:pt x="161544" y="0"/>
                </a:lnTo>
                <a:lnTo>
                  <a:pt x="0" y="161543"/>
                </a:lnTo>
                <a:lnTo>
                  <a:pt x="1524" y="185927"/>
                </a:lnTo>
                <a:close/>
              </a:path>
            </a:pathLst>
          </a:custGeom>
          <a:solidFill>
            <a:srgbClr val="58dfdf"/>
          </a:solidFill>
          <a:ln w="0">
            <a:noFill/>
          </a:ln>
        </p:spPr>
        <p:style>
          <a:lnRef idx="0"/>
          <a:fillRef idx="0"/>
          <a:effectRef idx="0"/>
          <a:fontRef idx="minor"/>
        </p:style>
      </p:sp>
      <p:sp>
        <p:nvSpPr>
          <p:cNvPr id="5432" name="CustomShape 5289"/>
          <p:cNvSpPr/>
          <p:nvPr/>
        </p:nvSpPr>
        <p:spPr>
          <a:xfrm>
            <a:off x="7027920" y="429156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5433" name="CustomShape 5290"/>
          <p:cNvSpPr/>
          <p:nvPr/>
        </p:nvSpPr>
        <p:spPr>
          <a:xfrm>
            <a:off x="7025760" y="4236840"/>
            <a:ext cx="162000" cy="191520"/>
          </a:xfrm>
          <a:custGeom>
            <a:avLst/>
            <a:gdLst/>
            <a:ahLst/>
            <a:rect l="l" t="t" r="r" b="b"/>
            <a:pathLst>
              <a:path w="162305" h="192024">
                <a:moveTo>
                  <a:pt x="761" y="192024"/>
                </a:moveTo>
                <a:lnTo>
                  <a:pt x="162305" y="30480"/>
                </a:lnTo>
                <a:lnTo>
                  <a:pt x="162305" y="0"/>
                </a:lnTo>
                <a:lnTo>
                  <a:pt x="0" y="161544"/>
                </a:lnTo>
                <a:lnTo>
                  <a:pt x="761" y="192024"/>
                </a:lnTo>
                <a:close/>
              </a:path>
            </a:pathLst>
          </a:custGeom>
          <a:solidFill>
            <a:srgbClr val="59e0e0"/>
          </a:solidFill>
          <a:ln w="0">
            <a:noFill/>
          </a:ln>
        </p:spPr>
        <p:style>
          <a:lnRef idx="0"/>
          <a:fillRef idx="0"/>
          <a:effectRef idx="0"/>
          <a:fontRef idx="minor"/>
        </p:style>
      </p:sp>
      <p:sp>
        <p:nvSpPr>
          <p:cNvPr id="5434" name="CustomShape 5291"/>
          <p:cNvSpPr/>
          <p:nvPr/>
        </p:nvSpPr>
        <p:spPr>
          <a:xfrm>
            <a:off x="7026480" y="4267080"/>
            <a:ext cx="161280" cy="161280"/>
          </a:xfrm>
          <a:custGeom>
            <a:avLst/>
            <a:gdLst/>
            <a:ahLst/>
            <a:rect l="l" t="t" r="r" b="b"/>
            <a:pathLst>
              <a:path w="161544" h="161544">
                <a:moveTo>
                  <a:pt x="0" y="161544"/>
                </a:moveTo>
                <a:lnTo>
                  <a:pt x="161544" y="0"/>
                </a:lnTo>
              </a:path>
            </a:pathLst>
          </a:custGeom>
          <a:noFill/>
          <a:ln w="762">
            <a:solidFill>
              <a:srgbClr val="59e0e0"/>
            </a:solidFill>
            <a:round/>
          </a:ln>
        </p:spPr>
        <p:style>
          <a:lnRef idx="0"/>
          <a:fillRef idx="0"/>
          <a:effectRef idx="0"/>
          <a:fontRef idx="minor"/>
        </p:style>
      </p:sp>
      <p:sp>
        <p:nvSpPr>
          <p:cNvPr id="5435" name="CustomShape 5292"/>
          <p:cNvSpPr/>
          <p:nvPr/>
        </p:nvSpPr>
        <p:spPr>
          <a:xfrm>
            <a:off x="7025760" y="4008960"/>
            <a:ext cx="162000" cy="389160"/>
          </a:xfrm>
          <a:custGeom>
            <a:avLst/>
            <a:gdLst/>
            <a:ahLst/>
            <a:rect l="l" t="t" r="r" b="b"/>
            <a:pathLst>
              <a:path w="162305" h="389382">
                <a:moveTo>
                  <a:pt x="0" y="389381"/>
                </a:moveTo>
                <a:lnTo>
                  <a:pt x="162306" y="227837"/>
                </a:lnTo>
                <a:lnTo>
                  <a:pt x="162305" y="0"/>
                </a:lnTo>
                <a:lnTo>
                  <a:pt x="0" y="161543"/>
                </a:lnTo>
                <a:lnTo>
                  <a:pt x="0" y="389381"/>
                </a:lnTo>
                <a:close/>
              </a:path>
            </a:pathLst>
          </a:custGeom>
          <a:solidFill>
            <a:srgbClr val="59e0e0"/>
          </a:solidFill>
          <a:ln w="0">
            <a:noFill/>
          </a:ln>
        </p:spPr>
        <p:style>
          <a:lnRef idx="0"/>
          <a:fillRef idx="0"/>
          <a:effectRef idx="0"/>
          <a:fontRef idx="minor"/>
        </p:style>
      </p:sp>
      <p:sp>
        <p:nvSpPr>
          <p:cNvPr id="5436" name="CustomShape 5293"/>
          <p:cNvSpPr/>
          <p:nvPr/>
        </p:nvSpPr>
        <p:spPr>
          <a:xfrm>
            <a:off x="7025760" y="423684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5437" name="CustomShape 5294"/>
          <p:cNvSpPr/>
          <p:nvPr/>
        </p:nvSpPr>
        <p:spPr>
          <a:xfrm>
            <a:off x="7025760" y="3961800"/>
            <a:ext cx="162000" cy="208440"/>
          </a:xfrm>
          <a:custGeom>
            <a:avLst/>
            <a:gdLst/>
            <a:ahLst/>
            <a:rect l="l" t="t" r="r" b="b"/>
            <a:pathLst>
              <a:path w="162305" h="208787">
                <a:moveTo>
                  <a:pt x="0" y="208787"/>
                </a:moveTo>
                <a:lnTo>
                  <a:pt x="162306" y="47243"/>
                </a:lnTo>
                <a:lnTo>
                  <a:pt x="161544" y="0"/>
                </a:lnTo>
                <a:lnTo>
                  <a:pt x="0" y="162305"/>
                </a:lnTo>
                <a:lnTo>
                  <a:pt x="0" y="208787"/>
                </a:lnTo>
                <a:close/>
              </a:path>
            </a:pathLst>
          </a:custGeom>
          <a:solidFill>
            <a:srgbClr val="59e0e0"/>
          </a:solidFill>
          <a:ln w="0">
            <a:noFill/>
          </a:ln>
        </p:spPr>
        <p:style>
          <a:lnRef idx="0"/>
          <a:fillRef idx="0"/>
          <a:effectRef idx="0"/>
          <a:fontRef idx="minor"/>
        </p:style>
      </p:sp>
      <p:sp>
        <p:nvSpPr>
          <p:cNvPr id="5438" name="CustomShape 5295"/>
          <p:cNvSpPr/>
          <p:nvPr/>
        </p:nvSpPr>
        <p:spPr>
          <a:xfrm>
            <a:off x="7025760" y="4008960"/>
            <a:ext cx="162000" cy="161280"/>
          </a:xfrm>
          <a:custGeom>
            <a:avLst/>
            <a:gdLst/>
            <a:ahLst/>
            <a:rect l="l" t="t" r="r" b="b"/>
            <a:pathLst>
              <a:path w="162305" h="161544">
                <a:moveTo>
                  <a:pt x="0" y="161543"/>
                </a:moveTo>
                <a:lnTo>
                  <a:pt x="162306" y="0"/>
                </a:lnTo>
              </a:path>
            </a:pathLst>
          </a:custGeom>
          <a:noFill/>
          <a:ln w="762">
            <a:solidFill>
              <a:srgbClr val="59e0e0"/>
            </a:solidFill>
            <a:round/>
          </a:ln>
        </p:spPr>
        <p:style>
          <a:lnRef idx="0"/>
          <a:fillRef idx="0"/>
          <a:effectRef idx="0"/>
          <a:fontRef idx="minor"/>
        </p:style>
      </p:sp>
      <p:sp>
        <p:nvSpPr>
          <p:cNvPr id="5439" name="CustomShape 5296"/>
          <p:cNvSpPr/>
          <p:nvPr/>
        </p:nvSpPr>
        <p:spPr>
          <a:xfrm>
            <a:off x="7023960" y="3923640"/>
            <a:ext cx="162720" cy="200160"/>
          </a:xfrm>
          <a:custGeom>
            <a:avLst/>
            <a:gdLst/>
            <a:ahLst/>
            <a:rect l="l" t="t" r="r" b="b"/>
            <a:pathLst>
              <a:path w="163068" h="200405">
                <a:moveTo>
                  <a:pt x="1524" y="200405"/>
                </a:moveTo>
                <a:lnTo>
                  <a:pt x="163068" y="38099"/>
                </a:lnTo>
                <a:lnTo>
                  <a:pt x="162306" y="0"/>
                </a:lnTo>
                <a:lnTo>
                  <a:pt x="0" y="161543"/>
                </a:lnTo>
                <a:lnTo>
                  <a:pt x="1524" y="200405"/>
                </a:lnTo>
                <a:close/>
              </a:path>
            </a:pathLst>
          </a:custGeom>
          <a:solidFill>
            <a:srgbClr val="59e0e0"/>
          </a:solidFill>
          <a:ln w="0">
            <a:noFill/>
          </a:ln>
        </p:spPr>
        <p:style>
          <a:lnRef idx="0"/>
          <a:fillRef idx="0"/>
          <a:effectRef idx="0"/>
          <a:fontRef idx="minor"/>
        </p:style>
      </p:sp>
      <p:sp>
        <p:nvSpPr>
          <p:cNvPr id="5440" name="CustomShape 5297"/>
          <p:cNvSpPr/>
          <p:nvPr/>
        </p:nvSpPr>
        <p:spPr>
          <a:xfrm>
            <a:off x="7025760" y="3961800"/>
            <a:ext cx="161280" cy="162000"/>
          </a:xfrm>
          <a:custGeom>
            <a:avLst/>
            <a:gdLst/>
            <a:ahLst/>
            <a:rect l="l" t="t" r="r" b="b"/>
            <a:pathLst>
              <a:path w="161544" h="162305">
                <a:moveTo>
                  <a:pt x="0" y="162305"/>
                </a:moveTo>
                <a:lnTo>
                  <a:pt x="161544" y="0"/>
                </a:lnTo>
              </a:path>
            </a:pathLst>
          </a:custGeom>
          <a:noFill/>
          <a:ln w="762">
            <a:solidFill>
              <a:srgbClr val="59e0e0"/>
            </a:solidFill>
            <a:round/>
          </a:ln>
        </p:spPr>
        <p:style>
          <a:lnRef idx="0"/>
          <a:fillRef idx="0"/>
          <a:effectRef idx="0"/>
          <a:fontRef idx="minor"/>
        </p:style>
      </p:sp>
      <p:sp>
        <p:nvSpPr>
          <p:cNvPr id="5441" name="CustomShape 5298"/>
          <p:cNvSpPr/>
          <p:nvPr/>
        </p:nvSpPr>
        <p:spPr>
          <a:xfrm>
            <a:off x="7022520" y="3893040"/>
            <a:ext cx="163440" cy="191520"/>
          </a:xfrm>
          <a:custGeom>
            <a:avLst/>
            <a:gdLst/>
            <a:ahLst/>
            <a:rect l="l" t="t" r="r" b="b"/>
            <a:pathLst>
              <a:path w="163829" h="192024">
                <a:moveTo>
                  <a:pt x="1524" y="192024"/>
                </a:moveTo>
                <a:lnTo>
                  <a:pt x="163830" y="30480"/>
                </a:lnTo>
                <a:lnTo>
                  <a:pt x="161544" y="0"/>
                </a:lnTo>
                <a:lnTo>
                  <a:pt x="0" y="162306"/>
                </a:lnTo>
                <a:lnTo>
                  <a:pt x="1524" y="192024"/>
                </a:lnTo>
                <a:close/>
              </a:path>
            </a:pathLst>
          </a:custGeom>
          <a:solidFill>
            <a:srgbClr val="59e0e0"/>
          </a:solidFill>
          <a:ln w="0">
            <a:noFill/>
          </a:ln>
        </p:spPr>
        <p:style>
          <a:lnRef idx="0"/>
          <a:fillRef idx="0"/>
          <a:effectRef idx="0"/>
          <a:fontRef idx="minor"/>
        </p:style>
      </p:sp>
      <p:sp>
        <p:nvSpPr>
          <p:cNvPr id="5442" name="CustomShape 5299"/>
          <p:cNvSpPr/>
          <p:nvPr/>
        </p:nvSpPr>
        <p:spPr>
          <a:xfrm>
            <a:off x="7023960" y="3923640"/>
            <a:ext cx="162000" cy="161280"/>
          </a:xfrm>
          <a:custGeom>
            <a:avLst/>
            <a:gdLst/>
            <a:ahLst/>
            <a:rect l="l" t="t" r="r" b="b"/>
            <a:pathLst>
              <a:path w="162305" h="161544">
                <a:moveTo>
                  <a:pt x="0" y="161544"/>
                </a:moveTo>
                <a:lnTo>
                  <a:pt x="162306" y="0"/>
                </a:lnTo>
              </a:path>
            </a:pathLst>
          </a:custGeom>
          <a:noFill/>
          <a:ln w="762">
            <a:solidFill>
              <a:srgbClr val="59e0e0"/>
            </a:solidFill>
            <a:round/>
          </a:ln>
        </p:spPr>
        <p:style>
          <a:lnRef idx="0"/>
          <a:fillRef idx="0"/>
          <a:effectRef idx="0"/>
          <a:fontRef idx="minor"/>
        </p:style>
      </p:sp>
      <p:sp>
        <p:nvSpPr>
          <p:cNvPr id="5443" name="CustomShape 5300"/>
          <p:cNvSpPr/>
          <p:nvPr/>
        </p:nvSpPr>
        <p:spPr>
          <a:xfrm>
            <a:off x="7020360" y="3871800"/>
            <a:ext cx="163440" cy="183240"/>
          </a:xfrm>
          <a:custGeom>
            <a:avLst/>
            <a:gdLst/>
            <a:ahLst/>
            <a:rect l="l" t="t" r="r" b="b"/>
            <a:pathLst>
              <a:path w="163829" h="183641">
                <a:moveTo>
                  <a:pt x="2285" y="183642"/>
                </a:moveTo>
                <a:lnTo>
                  <a:pt x="163829" y="21336"/>
                </a:lnTo>
                <a:lnTo>
                  <a:pt x="161543" y="0"/>
                </a:lnTo>
                <a:lnTo>
                  <a:pt x="0" y="161544"/>
                </a:lnTo>
                <a:lnTo>
                  <a:pt x="2285" y="183642"/>
                </a:lnTo>
                <a:close/>
              </a:path>
            </a:pathLst>
          </a:custGeom>
          <a:solidFill>
            <a:srgbClr val="58dfdf"/>
          </a:solidFill>
          <a:ln w="0">
            <a:noFill/>
          </a:ln>
        </p:spPr>
        <p:style>
          <a:lnRef idx="0"/>
          <a:fillRef idx="0"/>
          <a:effectRef idx="0"/>
          <a:fontRef idx="minor"/>
        </p:style>
      </p:sp>
      <p:sp>
        <p:nvSpPr>
          <p:cNvPr id="5444" name="CustomShape 5301"/>
          <p:cNvSpPr/>
          <p:nvPr/>
        </p:nvSpPr>
        <p:spPr>
          <a:xfrm>
            <a:off x="7022520" y="3893040"/>
            <a:ext cx="161280" cy="162000"/>
          </a:xfrm>
          <a:custGeom>
            <a:avLst/>
            <a:gdLst/>
            <a:ahLst/>
            <a:rect l="l" t="t" r="r" b="b"/>
            <a:pathLst>
              <a:path w="161544" h="162305">
                <a:moveTo>
                  <a:pt x="0" y="162305"/>
                </a:moveTo>
                <a:lnTo>
                  <a:pt x="161544" y="0"/>
                </a:lnTo>
              </a:path>
            </a:pathLst>
          </a:custGeom>
          <a:noFill/>
          <a:ln w="762">
            <a:solidFill>
              <a:srgbClr val="58dfdf"/>
            </a:solidFill>
            <a:round/>
          </a:ln>
        </p:spPr>
        <p:style>
          <a:lnRef idx="0"/>
          <a:fillRef idx="0"/>
          <a:effectRef idx="0"/>
          <a:fontRef idx="minor"/>
        </p:style>
      </p:sp>
      <p:sp>
        <p:nvSpPr>
          <p:cNvPr id="5445" name="CustomShape 5302"/>
          <p:cNvSpPr/>
          <p:nvPr/>
        </p:nvSpPr>
        <p:spPr>
          <a:xfrm>
            <a:off x="7017840" y="3860280"/>
            <a:ext cx="163440" cy="172440"/>
          </a:xfrm>
          <a:custGeom>
            <a:avLst/>
            <a:gdLst/>
            <a:ahLst/>
            <a:rect l="l" t="t" r="r" b="b"/>
            <a:pathLst>
              <a:path w="163829" h="172974">
                <a:moveTo>
                  <a:pt x="2285" y="172974"/>
                </a:moveTo>
                <a:lnTo>
                  <a:pt x="163829" y="11430"/>
                </a:lnTo>
                <a:lnTo>
                  <a:pt x="161543" y="0"/>
                </a:lnTo>
                <a:lnTo>
                  <a:pt x="0" y="161544"/>
                </a:lnTo>
                <a:lnTo>
                  <a:pt x="2285" y="172974"/>
                </a:lnTo>
                <a:close/>
              </a:path>
            </a:pathLst>
          </a:custGeom>
          <a:solidFill>
            <a:srgbClr val="58dfdf"/>
          </a:solidFill>
          <a:ln w="0">
            <a:noFill/>
          </a:ln>
        </p:spPr>
        <p:style>
          <a:lnRef idx="0"/>
          <a:fillRef idx="0"/>
          <a:effectRef idx="0"/>
          <a:fontRef idx="minor"/>
        </p:style>
      </p:sp>
      <p:sp>
        <p:nvSpPr>
          <p:cNvPr id="5446" name="CustomShape 5303"/>
          <p:cNvSpPr/>
          <p:nvPr/>
        </p:nvSpPr>
        <p:spPr>
          <a:xfrm>
            <a:off x="7020360" y="387180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447" name="CustomShape 5304"/>
          <p:cNvSpPr/>
          <p:nvPr/>
        </p:nvSpPr>
        <p:spPr>
          <a:xfrm>
            <a:off x="7014960" y="3848760"/>
            <a:ext cx="164160" cy="172440"/>
          </a:xfrm>
          <a:custGeom>
            <a:avLst/>
            <a:gdLst/>
            <a:ahLst/>
            <a:rect l="l" t="t" r="r" b="b"/>
            <a:pathLst>
              <a:path w="164592" h="172974">
                <a:moveTo>
                  <a:pt x="3048" y="172974"/>
                </a:moveTo>
                <a:lnTo>
                  <a:pt x="164592" y="11430"/>
                </a:lnTo>
                <a:lnTo>
                  <a:pt x="162306" y="0"/>
                </a:lnTo>
                <a:lnTo>
                  <a:pt x="0" y="161544"/>
                </a:lnTo>
                <a:lnTo>
                  <a:pt x="3048" y="172974"/>
                </a:lnTo>
                <a:close/>
              </a:path>
            </a:pathLst>
          </a:custGeom>
          <a:solidFill>
            <a:srgbClr val="58dfdf"/>
          </a:solidFill>
          <a:ln w="0">
            <a:noFill/>
          </a:ln>
        </p:spPr>
        <p:style>
          <a:lnRef idx="0"/>
          <a:fillRef idx="0"/>
          <a:effectRef idx="0"/>
          <a:fontRef idx="minor"/>
        </p:style>
      </p:sp>
      <p:sp>
        <p:nvSpPr>
          <p:cNvPr id="5448" name="CustomShape 5305"/>
          <p:cNvSpPr/>
          <p:nvPr/>
        </p:nvSpPr>
        <p:spPr>
          <a:xfrm>
            <a:off x="7018200" y="386028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5449" name="CustomShape 5306"/>
          <p:cNvSpPr/>
          <p:nvPr/>
        </p:nvSpPr>
        <p:spPr>
          <a:xfrm>
            <a:off x="7012080" y="3838320"/>
            <a:ext cx="164880" cy="171720"/>
          </a:xfrm>
          <a:custGeom>
            <a:avLst/>
            <a:gdLst/>
            <a:ahLst/>
            <a:rect l="l" t="t" r="r" b="b"/>
            <a:pathLst>
              <a:path w="165353" h="172212">
                <a:moveTo>
                  <a:pt x="3048" y="172212"/>
                </a:moveTo>
                <a:lnTo>
                  <a:pt x="165354" y="10668"/>
                </a:lnTo>
                <a:lnTo>
                  <a:pt x="161544" y="0"/>
                </a:lnTo>
                <a:lnTo>
                  <a:pt x="0" y="161544"/>
                </a:lnTo>
                <a:lnTo>
                  <a:pt x="3048" y="172212"/>
                </a:lnTo>
                <a:close/>
              </a:path>
            </a:pathLst>
          </a:custGeom>
          <a:solidFill>
            <a:srgbClr val="58dede"/>
          </a:solidFill>
          <a:ln w="0">
            <a:noFill/>
          </a:ln>
        </p:spPr>
        <p:style>
          <a:lnRef idx="0"/>
          <a:fillRef idx="0"/>
          <a:effectRef idx="0"/>
          <a:fontRef idx="minor"/>
        </p:style>
      </p:sp>
      <p:sp>
        <p:nvSpPr>
          <p:cNvPr id="5450" name="CustomShape 5307"/>
          <p:cNvSpPr/>
          <p:nvPr/>
        </p:nvSpPr>
        <p:spPr>
          <a:xfrm>
            <a:off x="7014960" y="3848760"/>
            <a:ext cx="162000" cy="161280"/>
          </a:xfrm>
          <a:custGeom>
            <a:avLst/>
            <a:gdLst/>
            <a:ahLst/>
            <a:rect l="l" t="t" r="r" b="b"/>
            <a:pathLst>
              <a:path w="162305" h="161544">
                <a:moveTo>
                  <a:pt x="0" y="161544"/>
                </a:moveTo>
                <a:lnTo>
                  <a:pt x="162306" y="0"/>
                </a:lnTo>
              </a:path>
            </a:pathLst>
          </a:custGeom>
          <a:noFill/>
          <a:ln w="762">
            <a:solidFill>
              <a:srgbClr val="58dede"/>
            </a:solidFill>
            <a:round/>
          </a:ln>
        </p:spPr>
        <p:style>
          <a:lnRef idx="0"/>
          <a:fillRef idx="0"/>
          <a:effectRef idx="0"/>
          <a:fontRef idx="minor"/>
        </p:style>
      </p:sp>
      <p:sp>
        <p:nvSpPr>
          <p:cNvPr id="5451" name="CustomShape 5308"/>
          <p:cNvSpPr/>
          <p:nvPr/>
        </p:nvSpPr>
        <p:spPr>
          <a:xfrm>
            <a:off x="7008840" y="3828240"/>
            <a:ext cx="164160" cy="171000"/>
          </a:xfrm>
          <a:custGeom>
            <a:avLst/>
            <a:gdLst/>
            <a:ahLst/>
            <a:rect l="l" t="t" r="r" b="b"/>
            <a:pathLst>
              <a:path w="164592" h="171450">
                <a:moveTo>
                  <a:pt x="3048" y="171450"/>
                </a:moveTo>
                <a:lnTo>
                  <a:pt x="164592" y="9905"/>
                </a:lnTo>
                <a:lnTo>
                  <a:pt x="161544" y="0"/>
                </a:lnTo>
                <a:lnTo>
                  <a:pt x="0" y="161544"/>
                </a:lnTo>
                <a:lnTo>
                  <a:pt x="3048" y="171450"/>
                </a:lnTo>
                <a:close/>
              </a:path>
            </a:pathLst>
          </a:custGeom>
          <a:solidFill>
            <a:srgbClr val="58dddd"/>
          </a:solidFill>
          <a:ln w="0">
            <a:noFill/>
          </a:ln>
        </p:spPr>
        <p:style>
          <a:lnRef idx="0"/>
          <a:fillRef idx="0"/>
          <a:effectRef idx="0"/>
          <a:fontRef idx="minor"/>
        </p:style>
      </p:sp>
      <p:sp>
        <p:nvSpPr>
          <p:cNvPr id="5452" name="CustomShape 5309"/>
          <p:cNvSpPr/>
          <p:nvPr/>
        </p:nvSpPr>
        <p:spPr>
          <a:xfrm>
            <a:off x="7012080" y="383832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5453" name="CustomShape 5310"/>
          <p:cNvSpPr/>
          <p:nvPr/>
        </p:nvSpPr>
        <p:spPr>
          <a:xfrm>
            <a:off x="7004160" y="3818520"/>
            <a:ext cx="165600" cy="171000"/>
          </a:xfrm>
          <a:custGeom>
            <a:avLst/>
            <a:gdLst/>
            <a:ahLst/>
            <a:rect l="l" t="t" r="r" b="b"/>
            <a:pathLst>
              <a:path w="166116" h="171450">
                <a:moveTo>
                  <a:pt x="4572" y="171450"/>
                </a:moveTo>
                <a:lnTo>
                  <a:pt x="166116" y="9905"/>
                </a:lnTo>
                <a:lnTo>
                  <a:pt x="161544" y="0"/>
                </a:lnTo>
                <a:lnTo>
                  <a:pt x="0" y="162306"/>
                </a:lnTo>
                <a:lnTo>
                  <a:pt x="4572" y="171450"/>
                </a:lnTo>
                <a:close/>
              </a:path>
            </a:pathLst>
          </a:custGeom>
          <a:solidFill>
            <a:srgbClr val="58dcdc"/>
          </a:solidFill>
          <a:ln w="0">
            <a:noFill/>
          </a:ln>
        </p:spPr>
        <p:style>
          <a:lnRef idx="0"/>
          <a:fillRef idx="0"/>
          <a:effectRef idx="0"/>
          <a:fontRef idx="minor"/>
        </p:style>
      </p:sp>
      <p:sp>
        <p:nvSpPr>
          <p:cNvPr id="5454" name="CustomShape 5311"/>
          <p:cNvSpPr/>
          <p:nvPr/>
        </p:nvSpPr>
        <p:spPr>
          <a:xfrm>
            <a:off x="7008840" y="382824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5455" name="CustomShape 5312"/>
          <p:cNvSpPr/>
          <p:nvPr/>
        </p:nvSpPr>
        <p:spPr>
          <a:xfrm>
            <a:off x="7006680" y="3823560"/>
            <a:ext cx="163440" cy="165600"/>
          </a:xfrm>
          <a:custGeom>
            <a:avLst/>
            <a:gdLst/>
            <a:ahLst/>
            <a:rect l="l" t="t" r="r" b="b"/>
            <a:pathLst>
              <a:path w="163829" h="166115">
                <a:moveTo>
                  <a:pt x="2285" y="166116"/>
                </a:moveTo>
                <a:lnTo>
                  <a:pt x="163829" y="4572"/>
                </a:lnTo>
                <a:lnTo>
                  <a:pt x="161543" y="0"/>
                </a:lnTo>
                <a:lnTo>
                  <a:pt x="0" y="161544"/>
                </a:lnTo>
                <a:lnTo>
                  <a:pt x="2285" y="166116"/>
                </a:lnTo>
                <a:close/>
              </a:path>
            </a:pathLst>
          </a:custGeom>
          <a:solidFill>
            <a:srgbClr val="58dcdc"/>
          </a:solidFill>
          <a:ln w="0">
            <a:noFill/>
          </a:ln>
        </p:spPr>
        <p:style>
          <a:lnRef idx="0"/>
          <a:fillRef idx="0"/>
          <a:effectRef idx="0"/>
          <a:fontRef idx="minor"/>
        </p:style>
      </p:sp>
      <p:sp>
        <p:nvSpPr>
          <p:cNvPr id="5456" name="CustomShape 5313"/>
          <p:cNvSpPr/>
          <p:nvPr/>
        </p:nvSpPr>
        <p:spPr>
          <a:xfrm>
            <a:off x="7004160" y="3818520"/>
            <a:ext cx="163440" cy="166680"/>
          </a:xfrm>
          <a:custGeom>
            <a:avLst/>
            <a:gdLst/>
            <a:ahLst/>
            <a:rect l="l" t="t" r="r" b="b"/>
            <a:pathLst>
              <a:path w="163829" h="166877">
                <a:moveTo>
                  <a:pt x="2285" y="166877"/>
                </a:moveTo>
                <a:lnTo>
                  <a:pt x="163829" y="5333"/>
                </a:lnTo>
                <a:lnTo>
                  <a:pt x="161543" y="0"/>
                </a:lnTo>
                <a:lnTo>
                  <a:pt x="0" y="162305"/>
                </a:lnTo>
                <a:lnTo>
                  <a:pt x="2285" y="166877"/>
                </a:lnTo>
                <a:close/>
              </a:path>
            </a:pathLst>
          </a:custGeom>
          <a:solidFill>
            <a:srgbClr val="57dbdb"/>
          </a:solidFill>
          <a:ln w="0">
            <a:noFill/>
          </a:ln>
        </p:spPr>
        <p:style>
          <a:lnRef idx="0"/>
          <a:fillRef idx="0"/>
          <a:effectRef idx="0"/>
          <a:fontRef idx="minor"/>
        </p:style>
      </p:sp>
      <p:sp>
        <p:nvSpPr>
          <p:cNvPr id="5457" name="CustomShape 5314"/>
          <p:cNvSpPr/>
          <p:nvPr/>
        </p:nvSpPr>
        <p:spPr>
          <a:xfrm>
            <a:off x="6999840" y="3809160"/>
            <a:ext cx="165600" cy="171000"/>
          </a:xfrm>
          <a:custGeom>
            <a:avLst/>
            <a:gdLst/>
            <a:ahLst/>
            <a:rect l="l" t="t" r="r" b="b"/>
            <a:pathLst>
              <a:path w="166116" h="171450">
                <a:moveTo>
                  <a:pt x="4572" y="171450"/>
                </a:moveTo>
                <a:lnTo>
                  <a:pt x="166116" y="9144"/>
                </a:lnTo>
                <a:lnTo>
                  <a:pt x="161544" y="0"/>
                </a:lnTo>
                <a:lnTo>
                  <a:pt x="0" y="162306"/>
                </a:lnTo>
                <a:lnTo>
                  <a:pt x="4572" y="171450"/>
                </a:lnTo>
                <a:close/>
              </a:path>
            </a:pathLst>
          </a:custGeom>
          <a:solidFill>
            <a:srgbClr val="57dada"/>
          </a:solidFill>
          <a:ln w="0">
            <a:noFill/>
          </a:ln>
        </p:spPr>
        <p:style>
          <a:lnRef idx="0"/>
          <a:fillRef idx="0"/>
          <a:effectRef idx="0"/>
          <a:fontRef idx="minor"/>
        </p:style>
      </p:sp>
      <p:sp>
        <p:nvSpPr>
          <p:cNvPr id="5458" name="CustomShape 5315"/>
          <p:cNvSpPr/>
          <p:nvPr/>
        </p:nvSpPr>
        <p:spPr>
          <a:xfrm>
            <a:off x="7004160" y="3818520"/>
            <a:ext cx="161280" cy="162000"/>
          </a:xfrm>
          <a:custGeom>
            <a:avLst/>
            <a:gdLst/>
            <a:ahLst/>
            <a:rect l="l" t="t" r="r" b="b"/>
            <a:pathLst>
              <a:path w="161544" h="162305">
                <a:moveTo>
                  <a:pt x="0" y="162306"/>
                </a:moveTo>
                <a:lnTo>
                  <a:pt x="161544" y="0"/>
                </a:lnTo>
              </a:path>
            </a:pathLst>
          </a:custGeom>
          <a:noFill/>
          <a:ln w="762">
            <a:solidFill>
              <a:srgbClr val="57dada"/>
            </a:solidFill>
            <a:round/>
          </a:ln>
        </p:spPr>
        <p:style>
          <a:lnRef idx="0"/>
          <a:fillRef idx="0"/>
          <a:effectRef idx="0"/>
          <a:fontRef idx="minor"/>
        </p:style>
      </p:sp>
      <p:sp>
        <p:nvSpPr>
          <p:cNvPr id="5459" name="CustomShape 5316"/>
          <p:cNvSpPr/>
          <p:nvPr/>
        </p:nvSpPr>
        <p:spPr>
          <a:xfrm>
            <a:off x="7002000" y="3813840"/>
            <a:ext cx="163440" cy="166680"/>
          </a:xfrm>
          <a:custGeom>
            <a:avLst/>
            <a:gdLst/>
            <a:ahLst/>
            <a:rect l="l" t="t" r="r" b="b"/>
            <a:pathLst>
              <a:path w="163829" h="166877">
                <a:moveTo>
                  <a:pt x="2285" y="166877"/>
                </a:moveTo>
                <a:lnTo>
                  <a:pt x="163829" y="4571"/>
                </a:lnTo>
                <a:lnTo>
                  <a:pt x="161543" y="0"/>
                </a:lnTo>
                <a:lnTo>
                  <a:pt x="0" y="162305"/>
                </a:lnTo>
                <a:lnTo>
                  <a:pt x="2285" y="166877"/>
                </a:lnTo>
                <a:close/>
              </a:path>
            </a:pathLst>
          </a:custGeom>
          <a:solidFill>
            <a:srgbClr val="57dada"/>
          </a:solidFill>
          <a:ln w="0">
            <a:noFill/>
          </a:ln>
        </p:spPr>
        <p:style>
          <a:lnRef idx="0"/>
          <a:fillRef idx="0"/>
          <a:effectRef idx="0"/>
          <a:fontRef idx="minor"/>
        </p:style>
      </p:sp>
      <p:sp>
        <p:nvSpPr>
          <p:cNvPr id="5460" name="CustomShape 5317"/>
          <p:cNvSpPr/>
          <p:nvPr/>
        </p:nvSpPr>
        <p:spPr>
          <a:xfrm>
            <a:off x="6999840" y="3809160"/>
            <a:ext cx="163440" cy="166680"/>
          </a:xfrm>
          <a:custGeom>
            <a:avLst/>
            <a:gdLst/>
            <a:ahLst/>
            <a:rect l="l" t="t" r="r" b="b"/>
            <a:pathLst>
              <a:path w="163829" h="166877">
                <a:moveTo>
                  <a:pt x="2285" y="166877"/>
                </a:moveTo>
                <a:lnTo>
                  <a:pt x="163829" y="4571"/>
                </a:lnTo>
                <a:lnTo>
                  <a:pt x="161543" y="0"/>
                </a:lnTo>
                <a:lnTo>
                  <a:pt x="0" y="162305"/>
                </a:lnTo>
                <a:lnTo>
                  <a:pt x="2285" y="166877"/>
                </a:lnTo>
                <a:close/>
              </a:path>
            </a:pathLst>
          </a:custGeom>
          <a:solidFill>
            <a:srgbClr val="56d8d8"/>
          </a:solidFill>
          <a:ln w="0">
            <a:noFill/>
          </a:ln>
        </p:spPr>
        <p:style>
          <a:lnRef idx="0"/>
          <a:fillRef idx="0"/>
          <a:effectRef idx="0"/>
          <a:fontRef idx="minor"/>
        </p:style>
      </p:sp>
      <p:sp>
        <p:nvSpPr>
          <p:cNvPr id="5461" name="CustomShape 5318"/>
          <p:cNvSpPr/>
          <p:nvPr/>
        </p:nvSpPr>
        <p:spPr>
          <a:xfrm>
            <a:off x="6995160" y="3800880"/>
            <a:ext cx="165600" cy="170280"/>
          </a:xfrm>
          <a:custGeom>
            <a:avLst/>
            <a:gdLst/>
            <a:ahLst/>
            <a:rect l="l" t="t" r="r" b="b"/>
            <a:pathLst>
              <a:path w="166116" h="170687">
                <a:moveTo>
                  <a:pt x="4572" y="170687"/>
                </a:moveTo>
                <a:lnTo>
                  <a:pt x="166116" y="8381"/>
                </a:lnTo>
                <a:lnTo>
                  <a:pt x="161544" y="0"/>
                </a:lnTo>
                <a:lnTo>
                  <a:pt x="0" y="161543"/>
                </a:lnTo>
                <a:lnTo>
                  <a:pt x="4572" y="170687"/>
                </a:lnTo>
                <a:close/>
              </a:path>
            </a:pathLst>
          </a:custGeom>
          <a:solidFill>
            <a:srgbClr val="55d7d7"/>
          </a:solidFill>
          <a:ln w="0">
            <a:noFill/>
          </a:ln>
        </p:spPr>
        <p:style>
          <a:lnRef idx="0"/>
          <a:fillRef idx="0"/>
          <a:effectRef idx="0"/>
          <a:fontRef idx="minor"/>
        </p:style>
      </p:sp>
      <p:sp>
        <p:nvSpPr>
          <p:cNvPr id="5462" name="CustomShape 5319"/>
          <p:cNvSpPr/>
          <p:nvPr/>
        </p:nvSpPr>
        <p:spPr>
          <a:xfrm>
            <a:off x="6999840" y="3809160"/>
            <a:ext cx="161280" cy="162000"/>
          </a:xfrm>
          <a:custGeom>
            <a:avLst/>
            <a:gdLst/>
            <a:ahLst/>
            <a:rect l="l" t="t" r="r" b="b"/>
            <a:pathLst>
              <a:path w="161544" h="162305">
                <a:moveTo>
                  <a:pt x="0" y="162305"/>
                </a:moveTo>
                <a:lnTo>
                  <a:pt x="161544" y="0"/>
                </a:lnTo>
              </a:path>
            </a:pathLst>
          </a:custGeom>
          <a:noFill/>
          <a:ln w="762">
            <a:solidFill>
              <a:srgbClr val="55d7d7"/>
            </a:solidFill>
            <a:round/>
          </a:ln>
        </p:spPr>
        <p:style>
          <a:lnRef idx="0"/>
          <a:fillRef idx="0"/>
          <a:effectRef idx="0"/>
          <a:fontRef idx="minor"/>
        </p:style>
      </p:sp>
      <p:sp>
        <p:nvSpPr>
          <p:cNvPr id="5463" name="CustomShape 5320"/>
          <p:cNvSpPr/>
          <p:nvPr/>
        </p:nvSpPr>
        <p:spPr>
          <a:xfrm>
            <a:off x="6997320" y="3805560"/>
            <a:ext cx="163440" cy="165600"/>
          </a:xfrm>
          <a:custGeom>
            <a:avLst/>
            <a:gdLst/>
            <a:ahLst/>
            <a:rect l="l" t="t" r="r" b="b"/>
            <a:pathLst>
              <a:path w="163829" h="166115">
                <a:moveTo>
                  <a:pt x="2285" y="166116"/>
                </a:moveTo>
                <a:lnTo>
                  <a:pt x="163829" y="3810"/>
                </a:lnTo>
                <a:lnTo>
                  <a:pt x="161543" y="0"/>
                </a:lnTo>
                <a:lnTo>
                  <a:pt x="0" y="161544"/>
                </a:lnTo>
                <a:lnTo>
                  <a:pt x="2285" y="166116"/>
                </a:lnTo>
                <a:close/>
              </a:path>
            </a:pathLst>
          </a:custGeom>
          <a:solidFill>
            <a:srgbClr val="55d7d7"/>
          </a:solidFill>
          <a:ln w="0">
            <a:noFill/>
          </a:ln>
        </p:spPr>
        <p:style>
          <a:lnRef idx="0"/>
          <a:fillRef idx="0"/>
          <a:effectRef idx="0"/>
          <a:fontRef idx="minor"/>
        </p:style>
      </p:sp>
      <p:sp>
        <p:nvSpPr>
          <p:cNvPr id="5464" name="CustomShape 5321"/>
          <p:cNvSpPr/>
          <p:nvPr/>
        </p:nvSpPr>
        <p:spPr>
          <a:xfrm>
            <a:off x="6995160" y="3800880"/>
            <a:ext cx="163440" cy="165600"/>
          </a:xfrm>
          <a:custGeom>
            <a:avLst/>
            <a:gdLst/>
            <a:ahLst/>
            <a:rect l="l" t="t" r="r" b="b"/>
            <a:pathLst>
              <a:path w="163829" h="166115">
                <a:moveTo>
                  <a:pt x="2285" y="166116"/>
                </a:moveTo>
                <a:lnTo>
                  <a:pt x="163829" y="4572"/>
                </a:lnTo>
                <a:lnTo>
                  <a:pt x="161543" y="0"/>
                </a:lnTo>
                <a:lnTo>
                  <a:pt x="0" y="161544"/>
                </a:lnTo>
                <a:lnTo>
                  <a:pt x="2285" y="166116"/>
                </a:lnTo>
                <a:close/>
              </a:path>
            </a:pathLst>
          </a:custGeom>
          <a:solidFill>
            <a:srgbClr val="54d6d6"/>
          </a:solidFill>
          <a:ln w="0">
            <a:noFill/>
          </a:ln>
        </p:spPr>
        <p:style>
          <a:lnRef idx="0"/>
          <a:fillRef idx="0"/>
          <a:effectRef idx="0"/>
          <a:fontRef idx="minor"/>
        </p:style>
      </p:sp>
      <p:sp>
        <p:nvSpPr>
          <p:cNvPr id="5465" name="CustomShape 5322"/>
          <p:cNvSpPr/>
          <p:nvPr/>
        </p:nvSpPr>
        <p:spPr>
          <a:xfrm>
            <a:off x="6989760" y="3792600"/>
            <a:ext cx="166680" cy="169560"/>
          </a:xfrm>
          <a:custGeom>
            <a:avLst/>
            <a:gdLst/>
            <a:ahLst/>
            <a:rect l="l" t="t" r="r" b="b"/>
            <a:pathLst>
              <a:path w="166877" h="169925">
                <a:moveTo>
                  <a:pt x="5333" y="169925"/>
                </a:moveTo>
                <a:lnTo>
                  <a:pt x="166877" y="8381"/>
                </a:lnTo>
                <a:lnTo>
                  <a:pt x="161543" y="0"/>
                </a:lnTo>
                <a:lnTo>
                  <a:pt x="0" y="161543"/>
                </a:lnTo>
                <a:lnTo>
                  <a:pt x="5333" y="169925"/>
                </a:lnTo>
                <a:close/>
              </a:path>
            </a:pathLst>
          </a:custGeom>
          <a:solidFill>
            <a:srgbClr val="54d5d5"/>
          </a:solidFill>
          <a:ln w="0">
            <a:noFill/>
          </a:ln>
        </p:spPr>
        <p:style>
          <a:lnRef idx="0"/>
          <a:fillRef idx="0"/>
          <a:effectRef idx="0"/>
          <a:fontRef idx="minor"/>
        </p:style>
      </p:sp>
      <p:sp>
        <p:nvSpPr>
          <p:cNvPr id="5466" name="CustomShape 5323"/>
          <p:cNvSpPr/>
          <p:nvPr/>
        </p:nvSpPr>
        <p:spPr>
          <a:xfrm>
            <a:off x="6995160" y="3800880"/>
            <a:ext cx="161280" cy="161280"/>
          </a:xfrm>
          <a:custGeom>
            <a:avLst/>
            <a:gdLst/>
            <a:ahLst/>
            <a:rect l="l" t="t" r="r" b="b"/>
            <a:pathLst>
              <a:path w="161544" h="161544">
                <a:moveTo>
                  <a:pt x="0" y="161543"/>
                </a:moveTo>
                <a:lnTo>
                  <a:pt x="161544" y="0"/>
                </a:lnTo>
              </a:path>
            </a:pathLst>
          </a:custGeom>
          <a:noFill/>
          <a:ln w="762">
            <a:solidFill>
              <a:srgbClr val="54d5d5"/>
            </a:solidFill>
            <a:round/>
          </a:ln>
        </p:spPr>
        <p:style>
          <a:lnRef idx="0"/>
          <a:fillRef idx="0"/>
          <a:effectRef idx="0"/>
          <a:fontRef idx="minor"/>
        </p:style>
      </p:sp>
      <p:sp>
        <p:nvSpPr>
          <p:cNvPr id="5467" name="CustomShape 5324"/>
          <p:cNvSpPr/>
          <p:nvPr/>
        </p:nvSpPr>
        <p:spPr>
          <a:xfrm>
            <a:off x="6993000" y="3797640"/>
            <a:ext cx="163440" cy="164160"/>
          </a:xfrm>
          <a:custGeom>
            <a:avLst/>
            <a:gdLst/>
            <a:ahLst/>
            <a:rect l="l" t="t" r="r" b="b"/>
            <a:pathLst>
              <a:path w="163829" h="164591">
                <a:moveTo>
                  <a:pt x="2285" y="164591"/>
                </a:moveTo>
                <a:lnTo>
                  <a:pt x="163829" y="3047"/>
                </a:lnTo>
                <a:lnTo>
                  <a:pt x="162305" y="0"/>
                </a:lnTo>
                <a:lnTo>
                  <a:pt x="0" y="161543"/>
                </a:lnTo>
                <a:lnTo>
                  <a:pt x="2285" y="164591"/>
                </a:lnTo>
                <a:close/>
              </a:path>
            </a:pathLst>
          </a:custGeom>
          <a:solidFill>
            <a:srgbClr val="54d5d5"/>
          </a:solidFill>
          <a:ln w="0">
            <a:noFill/>
          </a:ln>
        </p:spPr>
        <p:style>
          <a:lnRef idx="0"/>
          <a:fillRef idx="0"/>
          <a:effectRef idx="0"/>
          <a:fontRef idx="minor"/>
        </p:style>
      </p:sp>
      <p:sp>
        <p:nvSpPr>
          <p:cNvPr id="5468" name="CustomShape 5325"/>
          <p:cNvSpPr/>
          <p:nvPr/>
        </p:nvSpPr>
        <p:spPr>
          <a:xfrm>
            <a:off x="6991200" y="3795480"/>
            <a:ext cx="163440" cy="163440"/>
          </a:xfrm>
          <a:custGeom>
            <a:avLst/>
            <a:gdLst/>
            <a:ahLst/>
            <a:rect l="l" t="t" r="r" b="b"/>
            <a:pathLst>
              <a:path w="163829" h="163829">
                <a:moveTo>
                  <a:pt x="1524" y="163829"/>
                </a:moveTo>
                <a:lnTo>
                  <a:pt x="163830" y="2285"/>
                </a:lnTo>
                <a:lnTo>
                  <a:pt x="161544" y="0"/>
                </a:lnTo>
                <a:lnTo>
                  <a:pt x="0" y="161543"/>
                </a:lnTo>
                <a:lnTo>
                  <a:pt x="1524" y="163829"/>
                </a:lnTo>
                <a:close/>
              </a:path>
            </a:pathLst>
          </a:custGeom>
          <a:solidFill>
            <a:srgbClr val="53d4d4"/>
          </a:solidFill>
          <a:ln w="0">
            <a:noFill/>
          </a:ln>
        </p:spPr>
        <p:style>
          <a:lnRef idx="0"/>
          <a:fillRef idx="0"/>
          <a:effectRef idx="0"/>
          <a:fontRef idx="minor"/>
        </p:style>
      </p:sp>
      <p:sp>
        <p:nvSpPr>
          <p:cNvPr id="5469" name="CustomShape 5326"/>
          <p:cNvSpPr/>
          <p:nvPr/>
        </p:nvSpPr>
        <p:spPr>
          <a:xfrm>
            <a:off x="6989760" y="3792600"/>
            <a:ext cx="162720" cy="164160"/>
          </a:xfrm>
          <a:custGeom>
            <a:avLst/>
            <a:gdLst/>
            <a:ahLst/>
            <a:rect l="l" t="t" r="r" b="b"/>
            <a:pathLst>
              <a:path w="163068" h="164591">
                <a:moveTo>
                  <a:pt x="1524" y="164591"/>
                </a:moveTo>
                <a:lnTo>
                  <a:pt x="163068" y="3047"/>
                </a:lnTo>
                <a:lnTo>
                  <a:pt x="161544" y="0"/>
                </a:lnTo>
                <a:lnTo>
                  <a:pt x="0" y="161543"/>
                </a:lnTo>
                <a:lnTo>
                  <a:pt x="1524" y="164591"/>
                </a:lnTo>
                <a:close/>
              </a:path>
            </a:pathLst>
          </a:custGeom>
          <a:solidFill>
            <a:srgbClr val="53d3d3"/>
          </a:solidFill>
          <a:ln w="0">
            <a:noFill/>
          </a:ln>
        </p:spPr>
        <p:style>
          <a:lnRef idx="0"/>
          <a:fillRef idx="0"/>
          <a:effectRef idx="0"/>
          <a:fontRef idx="minor"/>
        </p:style>
      </p:sp>
      <p:sp>
        <p:nvSpPr>
          <p:cNvPr id="5470" name="CustomShape 5327"/>
          <p:cNvSpPr/>
          <p:nvPr/>
        </p:nvSpPr>
        <p:spPr>
          <a:xfrm>
            <a:off x="6983640" y="3785760"/>
            <a:ext cx="167400" cy="168120"/>
          </a:xfrm>
          <a:custGeom>
            <a:avLst/>
            <a:gdLst/>
            <a:ahLst/>
            <a:rect l="l" t="t" r="r" b="b"/>
            <a:pathLst>
              <a:path w="167640" h="168401">
                <a:moveTo>
                  <a:pt x="6096" y="168401"/>
                </a:moveTo>
                <a:lnTo>
                  <a:pt x="167640" y="6857"/>
                </a:lnTo>
                <a:lnTo>
                  <a:pt x="161544" y="0"/>
                </a:lnTo>
                <a:lnTo>
                  <a:pt x="0" y="161543"/>
                </a:lnTo>
                <a:lnTo>
                  <a:pt x="6096" y="168401"/>
                </a:lnTo>
                <a:close/>
              </a:path>
            </a:pathLst>
          </a:custGeom>
          <a:solidFill>
            <a:srgbClr val="53d2d2"/>
          </a:solidFill>
          <a:ln w="0">
            <a:noFill/>
          </a:ln>
        </p:spPr>
        <p:style>
          <a:lnRef idx="0"/>
          <a:fillRef idx="0"/>
          <a:effectRef idx="0"/>
          <a:fontRef idx="minor"/>
        </p:style>
      </p:sp>
      <p:sp>
        <p:nvSpPr>
          <p:cNvPr id="5471" name="CustomShape 5328"/>
          <p:cNvSpPr/>
          <p:nvPr/>
        </p:nvSpPr>
        <p:spPr>
          <a:xfrm>
            <a:off x="6989760" y="37926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5472" name="CustomShape 5329"/>
          <p:cNvSpPr/>
          <p:nvPr/>
        </p:nvSpPr>
        <p:spPr>
          <a:xfrm>
            <a:off x="6988320" y="3790800"/>
            <a:ext cx="162720" cy="162720"/>
          </a:xfrm>
          <a:custGeom>
            <a:avLst/>
            <a:gdLst/>
            <a:ahLst/>
            <a:rect l="l" t="t" r="r" b="b"/>
            <a:pathLst>
              <a:path w="163068" h="163067">
                <a:moveTo>
                  <a:pt x="1524" y="163068"/>
                </a:moveTo>
                <a:lnTo>
                  <a:pt x="163068" y="1524"/>
                </a:lnTo>
                <a:lnTo>
                  <a:pt x="161544" y="0"/>
                </a:lnTo>
                <a:lnTo>
                  <a:pt x="0" y="161544"/>
                </a:lnTo>
                <a:lnTo>
                  <a:pt x="1524" y="163068"/>
                </a:lnTo>
                <a:close/>
              </a:path>
            </a:pathLst>
          </a:custGeom>
          <a:solidFill>
            <a:srgbClr val="53d2d2"/>
          </a:solidFill>
          <a:ln w="0">
            <a:noFill/>
          </a:ln>
        </p:spPr>
        <p:style>
          <a:lnRef idx="0"/>
          <a:fillRef idx="0"/>
          <a:effectRef idx="0"/>
          <a:fontRef idx="minor"/>
        </p:style>
      </p:sp>
      <p:sp>
        <p:nvSpPr>
          <p:cNvPr id="5473" name="CustomShape 5330"/>
          <p:cNvSpPr/>
          <p:nvPr/>
        </p:nvSpPr>
        <p:spPr>
          <a:xfrm>
            <a:off x="6987600" y="3789360"/>
            <a:ext cx="162000" cy="162720"/>
          </a:xfrm>
          <a:custGeom>
            <a:avLst/>
            <a:gdLst/>
            <a:ahLst/>
            <a:rect l="l" t="t" r="r" b="b"/>
            <a:pathLst>
              <a:path w="162305" h="163067">
                <a:moveTo>
                  <a:pt x="761" y="163068"/>
                </a:moveTo>
                <a:lnTo>
                  <a:pt x="162305" y="1524"/>
                </a:lnTo>
                <a:lnTo>
                  <a:pt x="161543" y="0"/>
                </a:lnTo>
                <a:lnTo>
                  <a:pt x="0" y="161544"/>
                </a:lnTo>
                <a:lnTo>
                  <a:pt x="761" y="163068"/>
                </a:lnTo>
                <a:close/>
              </a:path>
            </a:pathLst>
          </a:custGeom>
          <a:solidFill>
            <a:srgbClr val="52d2d2"/>
          </a:solidFill>
          <a:ln w="0">
            <a:noFill/>
          </a:ln>
        </p:spPr>
        <p:style>
          <a:lnRef idx="0"/>
          <a:fillRef idx="0"/>
          <a:effectRef idx="0"/>
          <a:fontRef idx="minor"/>
        </p:style>
      </p:sp>
      <p:sp>
        <p:nvSpPr>
          <p:cNvPr id="5474" name="CustomShape 5331"/>
          <p:cNvSpPr/>
          <p:nvPr/>
        </p:nvSpPr>
        <p:spPr>
          <a:xfrm>
            <a:off x="6986160" y="3787920"/>
            <a:ext cx="162720" cy="162720"/>
          </a:xfrm>
          <a:custGeom>
            <a:avLst/>
            <a:gdLst/>
            <a:ahLst/>
            <a:rect l="l" t="t" r="r" b="b"/>
            <a:pathLst>
              <a:path w="163068" h="163067">
                <a:moveTo>
                  <a:pt x="1524" y="163067"/>
                </a:moveTo>
                <a:lnTo>
                  <a:pt x="163068" y="1523"/>
                </a:lnTo>
                <a:lnTo>
                  <a:pt x="161544" y="0"/>
                </a:lnTo>
                <a:lnTo>
                  <a:pt x="0" y="162305"/>
                </a:lnTo>
                <a:lnTo>
                  <a:pt x="1524" y="163067"/>
                </a:lnTo>
                <a:close/>
              </a:path>
            </a:pathLst>
          </a:custGeom>
          <a:solidFill>
            <a:srgbClr val="52d1d1"/>
          </a:solidFill>
          <a:ln w="0">
            <a:noFill/>
          </a:ln>
        </p:spPr>
        <p:style>
          <a:lnRef idx="0"/>
          <a:fillRef idx="0"/>
          <a:effectRef idx="0"/>
          <a:fontRef idx="minor"/>
        </p:style>
      </p:sp>
      <p:sp>
        <p:nvSpPr>
          <p:cNvPr id="5475" name="CustomShape 5332"/>
          <p:cNvSpPr/>
          <p:nvPr/>
        </p:nvSpPr>
        <p:spPr>
          <a:xfrm>
            <a:off x="6985080" y="3786480"/>
            <a:ext cx="162000" cy="163440"/>
          </a:xfrm>
          <a:custGeom>
            <a:avLst/>
            <a:gdLst/>
            <a:ahLst/>
            <a:rect l="l" t="t" r="r" b="b"/>
            <a:pathLst>
              <a:path w="162305" h="163829">
                <a:moveTo>
                  <a:pt x="761" y="163830"/>
                </a:moveTo>
                <a:lnTo>
                  <a:pt x="162305" y="1524"/>
                </a:lnTo>
                <a:lnTo>
                  <a:pt x="161543" y="0"/>
                </a:lnTo>
                <a:lnTo>
                  <a:pt x="0" y="162306"/>
                </a:lnTo>
                <a:lnTo>
                  <a:pt x="761" y="163830"/>
                </a:lnTo>
                <a:close/>
              </a:path>
            </a:pathLst>
          </a:custGeom>
          <a:solidFill>
            <a:srgbClr val="52d0d0"/>
          </a:solidFill>
          <a:ln w="0">
            <a:noFill/>
          </a:ln>
        </p:spPr>
        <p:style>
          <a:lnRef idx="0"/>
          <a:fillRef idx="0"/>
          <a:effectRef idx="0"/>
          <a:fontRef idx="minor"/>
        </p:style>
      </p:sp>
      <p:sp>
        <p:nvSpPr>
          <p:cNvPr id="5476" name="CustomShape 5333"/>
          <p:cNvSpPr/>
          <p:nvPr/>
        </p:nvSpPr>
        <p:spPr>
          <a:xfrm>
            <a:off x="6983640" y="3785760"/>
            <a:ext cx="162720" cy="162720"/>
          </a:xfrm>
          <a:custGeom>
            <a:avLst/>
            <a:gdLst/>
            <a:ahLst/>
            <a:rect l="l" t="t" r="r" b="b"/>
            <a:pathLst>
              <a:path w="163068" h="163067">
                <a:moveTo>
                  <a:pt x="1524" y="163067"/>
                </a:moveTo>
                <a:lnTo>
                  <a:pt x="163068" y="761"/>
                </a:lnTo>
                <a:lnTo>
                  <a:pt x="161544" y="0"/>
                </a:lnTo>
                <a:lnTo>
                  <a:pt x="0" y="161543"/>
                </a:lnTo>
                <a:lnTo>
                  <a:pt x="1524" y="163067"/>
                </a:lnTo>
                <a:close/>
              </a:path>
            </a:pathLst>
          </a:custGeom>
          <a:solidFill>
            <a:srgbClr val="52cfcf"/>
          </a:solidFill>
          <a:ln w="0">
            <a:noFill/>
          </a:ln>
        </p:spPr>
        <p:style>
          <a:lnRef idx="0"/>
          <a:fillRef idx="0"/>
          <a:effectRef idx="0"/>
          <a:fontRef idx="minor"/>
        </p:style>
      </p:sp>
      <p:sp>
        <p:nvSpPr>
          <p:cNvPr id="5477" name="CustomShape 5334"/>
          <p:cNvSpPr/>
          <p:nvPr/>
        </p:nvSpPr>
        <p:spPr>
          <a:xfrm>
            <a:off x="6977520" y="3778920"/>
            <a:ext cx="167400" cy="168120"/>
          </a:xfrm>
          <a:custGeom>
            <a:avLst/>
            <a:gdLst/>
            <a:ahLst/>
            <a:rect l="l" t="t" r="r" b="b"/>
            <a:pathLst>
              <a:path w="167640" h="168401">
                <a:moveTo>
                  <a:pt x="6096" y="168401"/>
                </a:moveTo>
                <a:lnTo>
                  <a:pt x="167640" y="6857"/>
                </a:lnTo>
                <a:lnTo>
                  <a:pt x="161544" y="0"/>
                </a:lnTo>
                <a:lnTo>
                  <a:pt x="0" y="161543"/>
                </a:lnTo>
                <a:lnTo>
                  <a:pt x="6096" y="168401"/>
                </a:lnTo>
                <a:close/>
              </a:path>
            </a:pathLst>
          </a:custGeom>
          <a:solidFill>
            <a:srgbClr val="52cece"/>
          </a:solidFill>
          <a:ln w="0">
            <a:noFill/>
          </a:ln>
        </p:spPr>
        <p:style>
          <a:lnRef idx="0"/>
          <a:fillRef idx="0"/>
          <a:effectRef idx="0"/>
          <a:fontRef idx="minor"/>
        </p:style>
      </p:sp>
      <p:sp>
        <p:nvSpPr>
          <p:cNvPr id="5478" name="CustomShape 5335"/>
          <p:cNvSpPr/>
          <p:nvPr/>
        </p:nvSpPr>
        <p:spPr>
          <a:xfrm>
            <a:off x="6983640" y="3785760"/>
            <a:ext cx="161280" cy="161280"/>
          </a:xfrm>
          <a:custGeom>
            <a:avLst/>
            <a:gdLst/>
            <a:ahLst/>
            <a:rect l="l" t="t" r="r" b="b"/>
            <a:pathLst>
              <a:path w="161544" h="161544">
                <a:moveTo>
                  <a:pt x="0" y="161543"/>
                </a:moveTo>
                <a:lnTo>
                  <a:pt x="161544" y="0"/>
                </a:lnTo>
              </a:path>
            </a:pathLst>
          </a:custGeom>
          <a:noFill/>
          <a:ln w="762">
            <a:solidFill>
              <a:srgbClr val="52cece"/>
            </a:solidFill>
            <a:round/>
          </a:ln>
        </p:spPr>
        <p:style>
          <a:lnRef idx="0"/>
          <a:fillRef idx="0"/>
          <a:effectRef idx="0"/>
          <a:fontRef idx="minor"/>
        </p:style>
      </p:sp>
      <p:sp>
        <p:nvSpPr>
          <p:cNvPr id="5479" name="CustomShape 5336"/>
          <p:cNvSpPr/>
          <p:nvPr/>
        </p:nvSpPr>
        <p:spPr>
          <a:xfrm>
            <a:off x="6982200" y="3783960"/>
            <a:ext cx="162720" cy="162720"/>
          </a:xfrm>
          <a:custGeom>
            <a:avLst/>
            <a:gdLst/>
            <a:ahLst/>
            <a:rect l="l" t="t" r="r" b="b"/>
            <a:pathLst>
              <a:path w="163068" h="163067">
                <a:moveTo>
                  <a:pt x="1524" y="163067"/>
                </a:moveTo>
                <a:lnTo>
                  <a:pt x="163068" y="1523"/>
                </a:lnTo>
                <a:lnTo>
                  <a:pt x="162306" y="0"/>
                </a:lnTo>
                <a:lnTo>
                  <a:pt x="0" y="161543"/>
                </a:lnTo>
                <a:lnTo>
                  <a:pt x="1524" y="163067"/>
                </a:lnTo>
                <a:close/>
              </a:path>
            </a:pathLst>
          </a:custGeom>
          <a:solidFill>
            <a:srgbClr val="52cece"/>
          </a:solidFill>
          <a:ln w="0">
            <a:noFill/>
          </a:ln>
        </p:spPr>
        <p:style>
          <a:lnRef idx="0"/>
          <a:fillRef idx="0"/>
          <a:effectRef idx="0"/>
          <a:fontRef idx="minor"/>
        </p:style>
      </p:sp>
      <p:sp>
        <p:nvSpPr>
          <p:cNvPr id="5480" name="CustomShape 5337"/>
          <p:cNvSpPr/>
          <p:nvPr/>
        </p:nvSpPr>
        <p:spPr>
          <a:xfrm>
            <a:off x="6981480" y="3782520"/>
            <a:ext cx="162720" cy="162720"/>
          </a:xfrm>
          <a:custGeom>
            <a:avLst/>
            <a:gdLst/>
            <a:ahLst/>
            <a:rect l="l" t="t" r="r" b="b"/>
            <a:pathLst>
              <a:path w="163068" h="163067">
                <a:moveTo>
                  <a:pt x="761" y="163068"/>
                </a:moveTo>
                <a:lnTo>
                  <a:pt x="163067" y="1524"/>
                </a:lnTo>
                <a:lnTo>
                  <a:pt x="161543" y="0"/>
                </a:lnTo>
                <a:lnTo>
                  <a:pt x="0" y="161544"/>
                </a:lnTo>
                <a:lnTo>
                  <a:pt x="761" y="163068"/>
                </a:lnTo>
                <a:close/>
              </a:path>
            </a:pathLst>
          </a:custGeom>
          <a:solidFill>
            <a:srgbClr val="51cdcd"/>
          </a:solidFill>
          <a:ln w="0">
            <a:noFill/>
          </a:ln>
        </p:spPr>
        <p:style>
          <a:lnRef idx="0"/>
          <a:fillRef idx="0"/>
          <a:effectRef idx="0"/>
          <a:fontRef idx="minor"/>
        </p:style>
      </p:sp>
      <p:sp>
        <p:nvSpPr>
          <p:cNvPr id="5481" name="CustomShape 5338"/>
          <p:cNvSpPr/>
          <p:nvPr/>
        </p:nvSpPr>
        <p:spPr>
          <a:xfrm>
            <a:off x="6980040" y="378180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51cbcb"/>
          </a:solidFill>
          <a:ln w="0">
            <a:noFill/>
          </a:ln>
        </p:spPr>
        <p:style>
          <a:lnRef idx="0"/>
          <a:fillRef idx="0"/>
          <a:effectRef idx="0"/>
          <a:fontRef idx="minor"/>
        </p:style>
      </p:sp>
      <p:sp>
        <p:nvSpPr>
          <p:cNvPr id="5482" name="CustomShape 5339"/>
          <p:cNvSpPr/>
          <p:nvPr/>
        </p:nvSpPr>
        <p:spPr>
          <a:xfrm>
            <a:off x="6979320" y="3780360"/>
            <a:ext cx="162000" cy="162720"/>
          </a:xfrm>
          <a:custGeom>
            <a:avLst/>
            <a:gdLst/>
            <a:ahLst/>
            <a:rect l="l" t="t" r="r" b="b"/>
            <a:pathLst>
              <a:path w="162305" h="163067">
                <a:moveTo>
                  <a:pt x="761" y="163067"/>
                </a:moveTo>
                <a:lnTo>
                  <a:pt x="162305" y="1523"/>
                </a:lnTo>
                <a:lnTo>
                  <a:pt x="161543" y="0"/>
                </a:lnTo>
                <a:lnTo>
                  <a:pt x="0" y="161543"/>
                </a:lnTo>
                <a:lnTo>
                  <a:pt x="761" y="163067"/>
                </a:lnTo>
                <a:close/>
              </a:path>
            </a:pathLst>
          </a:custGeom>
          <a:solidFill>
            <a:srgbClr val="50caca"/>
          </a:solidFill>
          <a:ln w="0">
            <a:noFill/>
          </a:ln>
        </p:spPr>
        <p:style>
          <a:lnRef idx="0"/>
          <a:fillRef idx="0"/>
          <a:effectRef idx="0"/>
          <a:fontRef idx="minor"/>
        </p:style>
      </p:sp>
      <p:sp>
        <p:nvSpPr>
          <p:cNvPr id="5483" name="CustomShape 5340"/>
          <p:cNvSpPr/>
          <p:nvPr/>
        </p:nvSpPr>
        <p:spPr>
          <a:xfrm>
            <a:off x="6977520" y="3778920"/>
            <a:ext cx="162720" cy="162720"/>
          </a:xfrm>
          <a:custGeom>
            <a:avLst/>
            <a:gdLst/>
            <a:ahLst/>
            <a:rect l="l" t="t" r="r" b="b"/>
            <a:pathLst>
              <a:path w="163068" h="163067">
                <a:moveTo>
                  <a:pt x="1524" y="163067"/>
                </a:moveTo>
                <a:lnTo>
                  <a:pt x="163068" y="1523"/>
                </a:lnTo>
                <a:lnTo>
                  <a:pt x="161544" y="0"/>
                </a:lnTo>
                <a:lnTo>
                  <a:pt x="0" y="161543"/>
                </a:lnTo>
                <a:lnTo>
                  <a:pt x="1524" y="163067"/>
                </a:lnTo>
                <a:close/>
              </a:path>
            </a:pathLst>
          </a:custGeom>
          <a:solidFill>
            <a:srgbClr val="50c9c9"/>
          </a:solidFill>
          <a:ln w="0">
            <a:noFill/>
          </a:ln>
        </p:spPr>
        <p:style>
          <a:lnRef idx="0"/>
          <a:fillRef idx="0"/>
          <a:effectRef idx="0"/>
          <a:fontRef idx="minor"/>
        </p:style>
      </p:sp>
      <p:sp>
        <p:nvSpPr>
          <p:cNvPr id="5484" name="CustomShape 5341"/>
          <p:cNvSpPr/>
          <p:nvPr/>
        </p:nvSpPr>
        <p:spPr>
          <a:xfrm>
            <a:off x="6970680" y="3773520"/>
            <a:ext cx="168120" cy="166680"/>
          </a:xfrm>
          <a:custGeom>
            <a:avLst/>
            <a:gdLst/>
            <a:ahLst/>
            <a:rect l="l" t="t" r="r" b="b"/>
            <a:pathLst>
              <a:path w="168401" h="166877">
                <a:moveTo>
                  <a:pt x="6857" y="166877"/>
                </a:moveTo>
                <a:lnTo>
                  <a:pt x="168401" y="5333"/>
                </a:lnTo>
                <a:lnTo>
                  <a:pt x="161543" y="0"/>
                </a:lnTo>
                <a:lnTo>
                  <a:pt x="0" y="161543"/>
                </a:lnTo>
                <a:lnTo>
                  <a:pt x="6857" y="166877"/>
                </a:lnTo>
                <a:close/>
              </a:path>
            </a:pathLst>
          </a:custGeom>
          <a:solidFill>
            <a:srgbClr val="50c8c8"/>
          </a:solidFill>
          <a:ln w="0">
            <a:noFill/>
          </a:ln>
        </p:spPr>
        <p:style>
          <a:lnRef idx="0"/>
          <a:fillRef idx="0"/>
          <a:effectRef idx="0"/>
          <a:fontRef idx="minor"/>
        </p:style>
      </p:sp>
      <p:sp>
        <p:nvSpPr>
          <p:cNvPr id="5485" name="CustomShape 5342"/>
          <p:cNvSpPr/>
          <p:nvPr/>
        </p:nvSpPr>
        <p:spPr>
          <a:xfrm>
            <a:off x="6977520" y="3778920"/>
            <a:ext cx="161280" cy="161280"/>
          </a:xfrm>
          <a:custGeom>
            <a:avLst/>
            <a:gdLst/>
            <a:ahLst/>
            <a:rect l="l" t="t" r="r" b="b"/>
            <a:pathLst>
              <a:path w="161544" h="161544">
                <a:moveTo>
                  <a:pt x="0" y="161544"/>
                </a:moveTo>
                <a:lnTo>
                  <a:pt x="161544" y="0"/>
                </a:lnTo>
              </a:path>
            </a:pathLst>
          </a:custGeom>
          <a:noFill/>
          <a:ln w="762">
            <a:solidFill>
              <a:srgbClr val="50c8c8"/>
            </a:solidFill>
            <a:round/>
          </a:ln>
        </p:spPr>
        <p:style>
          <a:lnRef idx="0"/>
          <a:fillRef idx="0"/>
          <a:effectRef idx="0"/>
          <a:fontRef idx="minor"/>
        </p:style>
      </p:sp>
      <p:sp>
        <p:nvSpPr>
          <p:cNvPr id="5486" name="CustomShape 5343"/>
          <p:cNvSpPr/>
          <p:nvPr/>
        </p:nvSpPr>
        <p:spPr>
          <a:xfrm>
            <a:off x="6976800" y="377784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50c8c8"/>
          </a:solidFill>
          <a:ln w="0">
            <a:noFill/>
          </a:ln>
        </p:spPr>
        <p:style>
          <a:lnRef idx="0"/>
          <a:fillRef idx="0"/>
          <a:effectRef idx="0"/>
          <a:fontRef idx="minor"/>
        </p:style>
      </p:sp>
      <p:sp>
        <p:nvSpPr>
          <p:cNvPr id="5487" name="CustomShape 5344"/>
          <p:cNvSpPr/>
          <p:nvPr/>
        </p:nvSpPr>
        <p:spPr>
          <a:xfrm>
            <a:off x="6976080" y="377712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fc7c7"/>
          </a:solidFill>
          <a:ln w="0">
            <a:noFill/>
          </a:ln>
        </p:spPr>
        <p:style>
          <a:lnRef idx="0"/>
          <a:fillRef idx="0"/>
          <a:effectRef idx="0"/>
          <a:fontRef idx="minor"/>
        </p:style>
      </p:sp>
      <p:sp>
        <p:nvSpPr>
          <p:cNvPr id="5488" name="CustomShape 5345"/>
          <p:cNvSpPr/>
          <p:nvPr/>
        </p:nvSpPr>
        <p:spPr>
          <a:xfrm>
            <a:off x="6974640" y="377640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fc6c6"/>
          </a:solidFill>
          <a:ln w="0">
            <a:noFill/>
          </a:ln>
        </p:spPr>
        <p:style>
          <a:lnRef idx="0"/>
          <a:fillRef idx="0"/>
          <a:effectRef idx="0"/>
          <a:fontRef idx="minor"/>
        </p:style>
      </p:sp>
      <p:sp>
        <p:nvSpPr>
          <p:cNvPr id="5489" name="CustomShape 5346"/>
          <p:cNvSpPr/>
          <p:nvPr/>
        </p:nvSpPr>
        <p:spPr>
          <a:xfrm>
            <a:off x="6973920" y="377568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ec5c5"/>
          </a:solidFill>
          <a:ln w="0">
            <a:noFill/>
          </a:ln>
        </p:spPr>
        <p:style>
          <a:lnRef idx="0"/>
          <a:fillRef idx="0"/>
          <a:effectRef idx="0"/>
          <a:fontRef idx="minor"/>
        </p:style>
      </p:sp>
      <p:sp>
        <p:nvSpPr>
          <p:cNvPr id="5490" name="CustomShape 5347"/>
          <p:cNvSpPr/>
          <p:nvPr/>
        </p:nvSpPr>
        <p:spPr>
          <a:xfrm>
            <a:off x="6973200" y="377496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ec5c5"/>
          </a:solidFill>
          <a:ln w="0">
            <a:noFill/>
          </a:ln>
        </p:spPr>
        <p:style>
          <a:lnRef idx="0"/>
          <a:fillRef idx="0"/>
          <a:effectRef idx="0"/>
          <a:fontRef idx="minor"/>
        </p:style>
      </p:sp>
      <p:sp>
        <p:nvSpPr>
          <p:cNvPr id="5491" name="CustomShape 5348"/>
          <p:cNvSpPr/>
          <p:nvPr/>
        </p:nvSpPr>
        <p:spPr>
          <a:xfrm>
            <a:off x="6972120" y="377424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dc4c4"/>
          </a:solidFill>
          <a:ln w="0">
            <a:noFill/>
          </a:ln>
        </p:spPr>
        <p:style>
          <a:lnRef idx="0"/>
          <a:fillRef idx="0"/>
          <a:effectRef idx="0"/>
          <a:fontRef idx="minor"/>
        </p:style>
      </p:sp>
      <p:sp>
        <p:nvSpPr>
          <p:cNvPr id="5492" name="CustomShape 5349"/>
          <p:cNvSpPr/>
          <p:nvPr/>
        </p:nvSpPr>
        <p:spPr>
          <a:xfrm>
            <a:off x="6970680" y="37735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dc3c3"/>
          </a:solidFill>
          <a:ln w="0">
            <a:noFill/>
          </a:ln>
        </p:spPr>
        <p:style>
          <a:lnRef idx="0"/>
          <a:fillRef idx="0"/>
          <a:effectRef idx="0"/>
          <a:fontRef idx="minor"/>
        </p:style>
      </p:sp>
      <p:sp>
        <p:nvSpPr>
          <p:cNvPr id="5493" name="CustomShape 5350"/>
          <p:cNvSpPr/>
          <p:nvPr/>
        </p:nvSpPr>
        <p:spPr>
          <a:xfrm>
            <a:off x="6963840" y="3768840"/>
            <a:ext cx="168120" cy="165600"/>
          </a:xfrm>
          <a:custGeom>
            <a:avLst/>
            <a:gdLst/>
            <a:ahLst/>
            <a:rect l="l" t="t" r="r" b="b"/>
            <a:pathLst>
              <a:path w="168401" h="166115">
                <a:moveTo>
                  <a:pt x="6857" y="166116"/>
                </a:moveTo>
                <a:lnTo>
                  <a:pt x="168401" y="4572"/>
                </a:lnTo>
                <a:lnTo>
                  <a:pt x="161543" y="0"/>
                </a:lnTo>
                <a:lnTo>
                  <a:pt x="0" y="162306"/>
                </a:lnTo>
                <a:lnTo>
                  <a:pt x="6857" y="166116"/>
                </a:lnTo>
                <a:close/>
              </a:path>
            </a:pathLst>
          </a:custGeom>
          <a:solidFill>
            <a:srgbClr val="4dc2c2"/>
          </a:solidFill>
          <a:ln w="0">
            <a:noFill/>
          </a:ln>
        </p:spPr>
        <p:style>
          <a:lnRef idx="0"/>
          <a:fillRef idx="0"/>
          <a:effectRef idx="0"/>
          <a:fontRef idx="minor"/>
        </p:style>
      </p:sp>
      <p:sp>
        <p:nvSpPr>
          <p:cNvPr id="5494" name="CustomShape 5351"/>
          <p:cNvSpPr/>
          <p:nvPr/>
        </p:nvSpPr>
        <p:spPr>
          <a:xfrm>
            <a:off x="6970680" y="3773520"/>
            <a:ext cx="161280" cy="161280"/>
          </a:xfrm>
          <a:custGeom>
            <a:avLst/>
            <a:gdLst/>
            <a:ahLst/>
            <a:rect l="l" t="t" r="r" b="b"/>
            <a:pathLst>
              <a:path w="161544" h="161544">
                <a:moveTo>
                  <a:pt x="0" y="161544"/>
                </a:moveTo>
                <a:lnTo>
                  <a:pt x="161544" y="0"/>
                </a:lnTo>
              </a:path>
            </a:pathLst>
          </a:custGeom>
          <a:noFill/>
          <a:ln w="762">
            <a:solidFill>
              <a:srgbClr val="4dc2c2"/>
            </a:solidFill>
            <a:round/>
          </a:ln>
        </p:spPr>
        <p:style>
          <a:lnRef idx="0"/>
          <a:fillRef idx="0"/>
          <a:effectRef idx="0"/>
          <a:fontRef idx="minor"/>
        </p:style>
      </p:sp>
      <p:sp>
        <p:nvSpPr>
          <p:cNvPr id="5495" name="CustomShape 5352"/>
          <p:cNvSpPr/>
          <p:nvPr/>
        </p:nvSpPr>
        <p:spPr>
          <a:xfrm>
            <a:off x="6969960" y="377280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dc2c2"/>
          </a:solidFill>
          <a:ln w="0">
            <a:noFill/>
          </a:ln>
        </p:spPr>
        <p:style>
          <a:lnRef idx="0"/>
          <a:fillRef idx="0"/>
          <a:effectRef idx="0"/>
          <a:fontRef idx="minor"/>
        </p:style>
      </p:sp>
      <p:sp>
        <p:nvSpPr>
          <p:cNvPr id="5496" name="CustomShape 5353"/>
          <p:cNvSpPr/>
          <p:nvPr/>
        </p:nvSpPr>
        <p:spPr>
          <a:xfrm>
            <a:off x="6969240" y="3772800"/>
            <a:ext cx="162000" cy="161280"/>
          </a:xfrm>
          <a:custGeom>
            <a:avLst/>
            <a:gdLst/>
            <a:ahLst/>
            <a:rect l="l" t="t" r="r" b="b"/>
            <a:pathLst>
              <a:path w="162305" h="161544">
                <a:moveTo>
                  <a:pt x="761" y="161544"/>
                </a:moveTo>
                <a:lnTo>
                  <a:pt x="162305" y="0"/>
                </a:lnTo>
                <a:lnTo>
                  <a:pt x="161543" y="0"/>
                </a:lnTo>
                <a:lnTo>
                  <a:pt x="0" y="161544"/>
                </a:lnTo>
                <a:lnTo>
                  <a:pt x="761" y="161544"/>
                </a:lnTo>
                <a:close/>
              </a:path>
            </a:pathLst>
          </a:custGeom>
          <a:solidFill>
            <a:srgbClr val="4cc1c1"/>
          </a:solidFill>
          <a:ln w="0">
            <a:noFill/>
          </a:ln>
        </p:spPr>
        <p:style>
          <a:lnRef idx="0"/>
          <a:fillRef idx="0"/>
          <a:effectRef idx="0"/>
          <a:fontRef idx="minor"/>
        </p:style>
      </p:sp>
      <p:sp>
        <p:nvSpPr>
          <p:cNvPr id="5497" name="CustomShape 5354"/>
          <p:cNvSpPr/>
          <p:nvPr/>
        </p:nvSpPr>
        <p:spPr>
          <a:xfrm>
            <a:off x="6967800" y="3771720"/>
            <a:ext cx="162720" cy="162000"/>
          </a:xfrm>
          <a:custGeom>
            <a:avLst/>
            <a:gdLst/>
            <a:ahLst/>
            <a:rect l="l" t="t" r="r" b="b"/>
            <a:pathLst>
              <a:path w="163068" h="162305">
                <a:moveTo>
                  <a:pt x="1524" y="162305"/>
                </a:moveTo>
                <a:lnTo>
                  <a:pt x="163068" y="761"/>
                </a:lnTo>
                <a:lnTo>
                  <a:pt x="162306" y="0"/>
                </a:lnTo>
                <a:lnTo>
                  <a:pt x="0" y="161543"/>
                </a:lnTo>
                <a:lnTo>
                  <a:pt x="1524" y="162305"/>
                </a:lnTo>
                <a:close/>
              </a:path>
            </a:pathLst>
          </a:custGeom>
          <a:solidFill>
            <a:srgbClr val="4cbfc0"/>
          </a:solidFill>
          <a:ln w="0">
            <a:noFill/>
          </a:ln>
        </p:spPr>
        <p:style>
          <a:lnRef idx="0"/>
          <a:fillRef idx="0"/>
          <a:effectRef idx="0"/>
          <a:fontRef idx="minor"/>
        </p:style>
      </p:sp>
      <p:sp>
        <p:nvSpPr>
          <p:cNvPr id="5498" name="CustomShape 5355"/>
          <p:cNvSpPr/>
          <p:nvPr/>
        </p:nvSpPr>
        <p:spPr>
          <a:xfrm>
            <a:off x="6967080" y="3771000"/>
            <a:ext cx="162720" cy="162000"/>
          </a:xfrm>
          <a:custGeom>
            <a:avLst/>
            <a:gdLst/>
            <a:ahLst/>
            <a:rect l="l" t="t" r="r" b="b"/>
            <a:pathLst>
              <a:path w="163068" h="162305">
                <a:moveTo>
                  <a:pt x="761" y="162305"/>
                </a:moveTo>
                <a:lnTo>
                  <a:pt x="163067" y="761"/>
                </a:lnTo>
                <a:lnTo>
                  <a:pt x="161543" y="0"/>
                </a:lnTo>
                <a:lnTo>
                  <a:pt x="0" y="161543"/>
                </a:lnTo>
                <a:lnTo>
                  <a:pt x="761" y="162305"/>
                </a:lnTo>
                <a:close/>
              </a:path>
            </a:pathLst>
          </a:custGeom>
          <a:solidFill>
            <a:srgbClr val="4abebe"/>
          </a:solidFill>
          <a:ln w="0">
            <a:noFill/>
          </a:ln>
        </p:spPr>
        <p:style>
          <a:lnRef idx="0"/>
          <a:fillRef idx="0"/>
          <a:effectRef idx="0"/>
          <a:fontRef idx="minor"/>
        </p:style>
      </p:sp>
      <p:sp>
        <p:nvSpPr>
          <p:cNvPr id="5499" name="CustomShape 5356"/>
          <p:cNvSpPr/>
          <p:nvPr/>
        </p:nvSpPr>
        <p:spPr>
          <a:xfrm>
            <a:off x="6966360" y="377028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abdbd"/>
          </a:solidFill>
          <a:ln w="0">
            <a:noFill/>
          </a:ln>
        </p:spPr>
        <p:style>
          <a:lnRef idx="0"/>
          <a:fillRef idx="0"/>
          <a:effectRef idx="0"/>
          <a:fontRef idx="minor"/>
        </p:style>
      </p:sp>
      <p:sp>
        <p:nvSpPr>
          <p:cNvPr id="5500" name="CustomShape 5357"/>
          <p:cNvSpPr/>
          <p:nvPr/>
        </p:nvSpPr>
        <p:spPr>
          <a:xfrm>
            <a:off x="6965280" y="376956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9bcbc"/>
          </a:solidFill>
          <a:ln w="0">
            <a:noFill/>
          </a:ln>
        </p:spPr>
        <p:style>
          <a:lnRef idx="0"/>
          <a:fillRef idx="0"/>
          <a:effectRef idx="0"/>
          <a:fontRef idx="minor"/>
        </p:style>
      </p:sp>
      <p:sp>
        <p:nvSpPr>
          <p:cNvPr id="5501" name="CustomShape 5358"/>
          <p:cNvSpPr/>
          <p:nvPr/>
        </p:nvSpPr>
        <p:spPr>
          <a:xfrm>
            <a:off x="6963840" y="376884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9bbbb"/>
          </a:solidFill>
          <a:ln w="0">
            <a:noFill/>
          </a:ln>
        </p:spPr>
        <p:style>
          <a:lnRef idx="0"/>
          <a:fillRef idx="0"/>
          <a:effectRef idx="0"/>
          <a:fontRef idx="minor"/>
        </p:style>
      </p:sp>
      <p:sp>
        <p:nvSpPr>
          <p:cNvPr id="5502" name="CustomShape 5359"/>
          <p:cNvSpPr/>
          <p:nvPr/>
        </p:nvSpPr>
        <p:spPr>
          <a:xfrm>
            <a:off x="6957000" y="3765960"/>
            <a:ext cx="168120" cy="164880"/>
          </a:xfrm>
          <a:custGeom>
            <a:avLst/>
            <a:gdLst/>
            <a:ahLst/>
            <a:rect l="l" t="t" r="r" b="b"/>
            <a:pathLst>
              <a:path w="168401" h="165353">
                <a:moveTo>
                  <a:pt x="6857" y="165354"/>
                </a:moveTo>
                <a:lnTo>
                  <a:pt x="168401" y="3048"/>
                </a:lnTo>
                <a:lnTo>
                  <a:pt x="161543" y="0"/>
                </a:lnTo>
                <a:lnTo>
                  <a:pt x="0" y="161544"/>
                </a:lnTo>
                <a:lnTo>
                  <a:pt x="6857" y="165354"/>
                </a:lnTo>
                <a:close/>
              </a:path>
            </a:pathLst>
          </a:custGeom>
          <a:solidFill>
            <a:srgbClr val="49baba"/>
          </a:solidFill>
          <a:ln w="0">
            <a:noFill/>
          </a:ln>
        </p:spPr>
        <p:style>
          <a:lnRef idx="0"/>
          <a:fillRef idx="0"/>
          <a:effectRef idx="0"/>
          <a:fontRef idx="minor"/>
        </p:style>
      </p:sp>
      <p:sp>
        <p:nvSpPr>
          <p:cNvPr id="5503" name="CustomShape 5360"/>
          <p:cNvSpPr/>
          <p:nvPr/>
        </p:nvSpPr>
        <p:spPr>
          <a:xfrm>
            <a:off x="6963840" y="3768840"/>
            <a:ext cx="161280" cy="162000"/>
          </a:xfrm>
          <a:custGeom>
            <a:avLst/>
            <a:gdLst/>
            <a:ahLst/>
            <a:rect l="l" t="t" r="r" b="b"/>
            <a:pathLst>
              <a:path w="161544" h="162305">
                <a:moveTo>
                  <a:pt x="0" y="162306"/>
                </a:moveTo>
                <a:lnTo>
                  <a:pt x="161544" y="0"/>
                </a:lnTo>
              </a:path>
            </a:pathLst>
          </a:custGeom>
          <a:noFill/>
          <a:ln w="762">
            <a:solidFill>
              <a:srgbClr val="49baba"/>
            </a:solidFill>
            <a:round/>
          </a:ln>
        </p:spPr>
        <p:style>
          <a:lnRef idx="0"/>
          <a:fillRef idx="0"/>
          <a:effectRef idx="0"/>
          <a:fontRef idx="minor"/>
        </p:style>
      </p:sp>
      <p:sp>
        <p:nvSpPr>
          <p:cNvPr id="5504" name="CustomShape 5361"/>
          <p:cNvSpPr/>
          <p:nvPr/>
        </p:nvSpPr>
        <p:spPr>
          <a:xfrm>
            <a:off x="6963120" y="3768840"/>
            <a:ext cx="162000" cy="162000"/>
          </a:xfrm>
          <a:custGeom>
            <a:avLst/>
            <a:gdLst/>
            <a:ahLst/>
            <a:rect l="l" t="t" r="r" b="b"/>
            <a:pathLst>
              <a:path w="162305" h="162305">
                <a:moveTo>
                  <a:pt x="761" y="162306"/>
                </a:moveTo>
                <a:lnTo>
                  <a:pt x="162305" y="0"/>
                </a:lnTo>
                <a:lnTo>
                  <a:pt x="161543" y="0"/>
                </a:lnTo>
                <a:lnTo>
                  <a:pt x="0" y="161544"/>
                </a:lnTo>
                <a:lnTo>
                  <a:pt x="761" y="162306"/>
                </a:lnTo>
                <a:close/>
              </a:path>
            </a:pathLst>
          </a:custGeom>
          <a:solidFill>
            <a:srgbClr val="49baba"/>
          </a:solidFill>
          <a:ln w="0">
            <a:noFill/>
          </a:ln>
        </p:spPr>
        <p:style>
          <a:lnRef idx="0"/>
          <a:fillRef idx="0"/>
          <a:effectRef idx="0"/>
          <a:fontRef idx="minor"/>
        </p:style>
      </p:sp>
      <p:sp>
        <p:nvSpPr>
          <p:cNvPr id="5505" name="CustomShape 5362"/>
          <p:cNvSpPr/>
          <p:nvPr/>
        </p:nvSpPr>
        <p:spPr>
          <a:xfrm>
            <a:off x="6961680" y="376812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8b8b8"/>
          </a:solidFill>
          <a:ln w="0">
            <a:noFill/>
          </a:ln>
        </p:spPr>
        <p:style>
          <a:lnRef idx="0"/>
          <a:fillRef idx="0"/>
          <a:effectRef idx="0"/>
          <a:fontRef idx="minor"/>
        </p:style>
      </p:sp>
      <p:sp>
        <p:nvSpPr>
          <p:cNvPr id="5506" name="CustomShape 5363"/>
          <p:cNvSpPr/>
          <p:nvPr/>
        </p:nvSpPr>
        <p:spPr>
          <a:xfrm>
            <a:off x="6960240" y="3767400"/>
            <a:ext cx="162720" cy="162000"/>
          </a:xfrm>
          <a:custGeom>
            <a:avLst/>
            <a:gdLst/>
            <a:ahLst/>
            <a:rect l="l" t="t" r="r" b="b"/>
            <a:pathLst>
              <a:path w="163068" h="162305">
                <a:moveTo>
                  <a:pt x="1524" y="162306"/>
                </a:moveTo>
                <a:lnTo>
                  <a:pt x="163068" y="762"/>
                </a:lnTo>
                <a:lnTo>
                  <a:pt x="162306" y="0"/>
                </a:lnTo>
                <a:lnTo>
                  <a:pt x="0" y="161544"/>
                </a:lnTo>
                <a:lnTo>
                  <a:pt x="1524" y="162306"/>
                </a:lnTo>
                <a:close/>
              </a:path>
            </a:pathLst>
          </a:custGeom>
          <a:solidFill>
            <a:srgbClr val="48b8b8"/>
          </a:solidFill>
          <a:ln w="0">
            <a:noFill/>
          </a:ln>
        </p:spPr>
        <p:style>
          <a:lnRef idx="0"/>
          <a:fillRef idx="0"/>
          <a:effectRef idx="0"/>
          <a:fontRef idx="minor"/>
        </p:style>
      </p:sp>
      <p:sp>
        <p:nvSpPr>
          <p:cNvPr id="5507" name="CustomShape 5364"/>
          <p:cNvSpPr/>
          <p:nvPr/>
        </p:nvSpPr>
        <p:spPr>
          <a:xfrm>
            <a:off x="6959520" y="3766680"/>
            <a:ext cx="162720" cy="162000"/>
          </a:xfrm>
          <a:custGeom>
            <a:avLst/>
            <a:gdLst/>
            <a:ahLst/>
            <a:rect l="l" t="t" r="r" b="b"/>
            <a:pathLst>
              <a:path w="163068" h="162305">
                <a:moveTo>
                  <a:pt x="761" y="162305"/>
                </a:moveTo>
                <a:lnTo>
                  <a:pt x="163067" y="761"/>
                </a:lnTo>
                <a:lnTo>
                  <a:pt x="161543" y="0"/>
                </a:lnTo>
                <a:lnTo>
                  <a:pt x="0" y="162305"/>
                </a:lnTo>
                <a:lnTo>
                  <a:pt x="761" y="162305"/>
                </a:lnTo>
                <a:close/>
              </a:path>
            </a:pathLst>
          </a:custGeom>
          <a:solidFill>
            <a:srgbClr val="47b6b6"/>
          </a:solidFill>
          <a:ln w="0">
            <a:noFill/>
          </a:ln>
        </p:spPr>
        <p:style>
          <a:lnRef idx="0"/>
          <a:fillRef idx="0"/>
          <a:effectRef idx="0"/>
          <a:fontRef idx="minor"/>
        </p:style>
      </p:sp>
      <p:sp>
        <p:nvSpPr>
          <p:cNvPr id="5508" name="CustomShape 5365"/>
          <p:cNvSpPr/>
          <p:nvPr/>
        </p:nvSpPr>
        <p:spPr>
          <a:xfrm>
            <a:off x="6957720" y="3766680"/>
            <a:ext cx="162720" cy="162000"/>
          </a:xfrm>
          <a:custGeom>
            <a:avLst/>
            <a:gdLst/>
            <a:ahLst/>
            <a:rect l="l" t="t" r="r" b="b"/>
            <a:pathLst>
              <a:path w="163068" h="162305">
                <a:moveTo>
                  <a:pt x="1524" y="162305"/>
                </a:moveTo>
                <a:lnTo>
                  <a:pt x="163068" y="0"/>
                </a:lnTo>
                <a:lnTo>
                  <a:pt x="161544" y="0"/>
                </a:lnTo>
                <a:lnTo>
                  <a:pt x="0" y="161543"/>
                </a:lnTo>
                <a:lnTo>
                  <a:pt x="1524" y="162305"/>
                </a:lnTo>
                <a:close/>
              </a:path>
            </a:pathLst>
          </a:custGeom>
          <a:solidFill>
            <a:srgbClr val="47b5b5"/>
          </a:solidFill>
          <a:ln w="0">
            <a:noFill/>
          </a:ln>
        </p:spPr>
        <p:style>
          <a:lnRef idx="0"/>
          <a:fillRef idx="0"/>
          <a:effectRef idx="0"/>
          <a:fontRef idx="minor"/>
        </p:style>
      </p:sp>
      <p:sp>
        <p:nvSpPr>
          <p:cNvPr id="5509" name="CustomShape 5366"/>
          <p:cNvSpPr/>
          <p:nvPr/>
        </p:nvSpPr>
        <p:spPr>
          <a:xfrm>
            <a:off x="6957000" y="3765960"/>
            <a:ext cx="162000" cy="162000"/>
          </a:xfrm>
          <a:custGeom>
            <a:avLst/>
            <a:gdLst/>
            <a:ahLst/>
            <a:rect l="l" t="t" r="r" b="b"/>
            <a:pathLst>
              <a:path w="162305" h="162305">
                <a:moveTo>
                  <a:pt x="761" y="162306"/>
                </a:moveTo>
                <a:lnTo>
                  <a:pt x="162305" y="762"/>
                </a:lnTo>
                <a:lnTo>
                  <a:pt x="161543" y="0"/>
                </a:lnTo>
                <a:lnTo>
                  <a:pt x="0" y="161544"/>
                </a:lnTo>
                <a:lnTo>
                  <a:pt x="761" y="162306"/>
                </a:lnTo>
                <a:close/>
              </a:path>
            </a:pathLst>
          </a:custGeom>
          <a:solidFill>
            <a:srgbClr val="46b2b2"/>
          </a:solidFill>
          <a:ln w="0">
            <a:noFill/>
          </a:ln>
        </p:spPr>
        <p:style>
          <a:lnRef idx="0"/>
          <a:fillRef idx="0"/>
          <a:effectRef idx="0"/>
          <a:fontRef idx="minor"/>
        </p:style>
      </p:sp>
      <p:sp>
        <p:nvSpPr>
          <p:cNvPr id="5510" name="CustomShape 5367"/>
          <p:cNvSpPr/>
          <p:nvPr/>
        </p:nvSpPr>
        <p:spPr>
          <a:xfrm>
            <a:off x="6948720" y="3763440"/>
            <a:ext cx="169560" cy="163440"/>
          </a:xfrm>
          <a:custGeom>
            <a:avLst/>
            <a:gdLst/>
            <a:ahLst/>
            <a:rect l="l" t="t" r="r" b="b"/>
            <a:pathLst>
              <a:path w="169925" h="163829">
                <a:moveTo>
                  <a:pt x="8381" y="163829"/>
                </a:moveTo>
                <a:lnTo>
                  <a:pt x="169925" y="2285"/>
                </a:lnTo>
                <a:lnTo>
                  <a:pt x="162305" y="0"/>
                </a:lnTo>
                <a:lnTo>
                  <a:pt x="0" y="161543"/>
                </a:lnTo>
                <a:lnTo>
                  <a:pt x="8381" y="163829"/>
                </a:lnTo>
                <a:close/>
              </a:path>
            </a:pathLst>
          </a:custGeom>
          <a:solidFill>
            <a:srgbClr val="46b1b1"/>
          </a:solidFill>
          <a:ln w="0">
            <a:noFill/>
          </a:ln>
        </p:spPr>
        <p:style>
          <a:lnRef idx="0"/>
          <a:fillRef idx="0"/>
          <a:effectRef idx="0"/>
          <a:fontRef idx="minor"/>
        </p:style>
      </p:sp>
      <p:sp>
        <p:nvSpPr>
          <p:cNvPr id="5511" name="CustomShape 5368"/>
          <p:cNvSpPr/>
          <p:nvPr/>
        </p:nvSpPr>
        <p:spPr>
          <a:xfrm>
            <a:off x="6957000" y="3765960"/>
            <a:ext cx="161280" cy="161280"/>
          </a:xfrm>
          <a:custGeom>
            <a:avLst/>
            <a:gdLst/>
            <a:ahLst/>
            <a:rect l="l" t="t" r="r" b="b"/>
            <a:pathLst>
              <a:path w="161544" h="161544">
                <a:moveTo>
                  <a:pt x="0" y="161544"/>
                </a:moveTo>
                <a:lnTo>
                  <a:pt x="161544" y="0"/>
                </a:lnTo>
              </a:path>
            </a:pathLst>
          </a:custGeom>
          <a:noFill/>
          <a:ln w="762">
            <a:solidFill>
              <a:srgbClr val="46b1b1"/>
            </a:solidFill>
            <a:round/>
          </a:ln>
        </p:spPr>
        <p:style>
          <a:lnRef idx="0"/>
          <a:fillRef idx="0"/>
          <a:effectRef idx="0"/>
          <a:fontRef idx="minor"/>
        </p:style>
      </p:sp>
      <p:sp>
        <p:nvSpPr>
          <p:cNvPr id="5512" name="CustomShape 5369"/>
          <p:cNvSpPr/>
          <p:nvPr/>
        </p:nvSpPr>
        <p:spPr>
          <a:xfrm>
            <a:off x="6955560" y="3764880"/>
            <a:ext cx="162720" cy="162000"/>
          </a:xfrm>
          <a:custGeom>
            <a:avLst/>
            <a:gdLst/>
            <a:ahLst/>
            <a:rect l="l" t="t" r="r" b="b"/>
            <a:pathLst>
              <a:path w="163068" h="162305">
                <a:moveTo>
                  <a:pt x="1524" y="162305"/>
                </a:moveTo>
                <a:lnTo>
                  <a:pt x="163068" y="761"/>
                </a:lnTo>
                <a:lnTo>
                  <a:pt x="161544" y="0"/>
                </a:lnTo>
                <a:lnTo>
                  <a:pt x="0" y="161543"/>
                </a:lnTo>
                <a:lnTo>
                  <a:pt x="1524" y="162305"/>
                </a:lnTo>
                <a:close/>
              </a:path>
            </a:pathLst>
          </a:custGeom>
          <a:solidFill>
            <a:srgbClr val="46b1b1"/>
          </a:solidFill>
          <a:ln w="0">
            <a:noFill/>
          </a:ln>
        </p:spPr>
        <p:style>
          <a:lnRef idx="0"/>
          <a:fillRef idx="0"/>
          <a:effectRef idx="0"/>
          <a:fontRef idx="minor"/>
        </p:style>
      </p:sp>
      <p:sp>
        <p:nvSpPr>
          <p:cNvPr id="5513" name="CustomShape 5370"/>
          <p:cNvSpPr/>
          <p:nvPr/>
        </p:nvSpPr>
        <p:spPr>
          <a:xfrm>
            <a:off x="6954120" y="3764880"/>
            <a:ext cx="162720" cy="161280"/>
          </a:xfrm>
          <a:custGeom>
            <a:avLst/>
            <a:gdLst/>
            <a:ahLst/>
            <a:rect l="l" t="t" r="r" b="b"/>
            <a:pathLst>
              <a:path w="163068" h="161544">
                <a:moveTo>
                  <a:pt x="1524" y="161544"/>
                </a:moveTo>
                <a:lnTo>
                  <a:pt x="163068" y="0"/>
                </a:lnTo>
                <a:lnTo>
                  <a:pt x="161544" y="0"/>
                </a:lnTo>
                <a:lnTo>
                  <a:pt x="0" y="161544"/>
                </a:lnTo>
                <a:lnTo>
                  <a:pt x="1524" y="161544"/>
                </a:lnTo>
                <a:close/>
              </a:path>
            </a:pathLst>
          </a:custGeom>
          <a:solidFill>
            <a:srgbClr val="46afaf"/>
          </a:solidFill>
          <a:ln w="0">
            <a:noFill/>
          </a:ln>
        </p:spPr>
        <p:style>
          <a:lnRef idx="0"/>
          <a:fillRef idx="0"/>
          <a:effectRef idx="0"/>
          <a:fontRef idx="minor"/>
        </p:style>
      </p:sp>
      <p:sp>
        <p:nvSpPr>
          <p:cNvPr id="5514" name="CustomShape 5371"/>
          <p:cNvSpPr/>
          <p:nvPr/>
        </p:nvSpPr>
        <p:spPr>
          <a:xfrm>
            <a:off x="6953400" y="3764160"/>
            <a:ext cx="162000" cy="162000"/>
          </a:xfrm>
          <a:custGeom>
            <a:avLst/>
            <a:gdLst/>
            <a:ahLst/>
            <a:rect l="l" t="t" r="r" b="b"/>
            <a:pathLst>
              <a:path w="162305" h="162305">
                <a:moveTo>
                  <a:pt x="761" y="162305"/>
                </a:moveTo>
                <a:lnTo>
                  <a:pt x="162305" y="761"/>
                </a:lnTo>
                <a:lnTo>
                  <a:pt x="161543" y="0"/>
                </a:lnTo>
                <a:lnTo>
                  <a:pt x="0" y="161543"/>
                </a:lnTo>
                <a:lnTo>
                  <a:pt x="761" y="162305"/>
                </a:lnTo>
                <a:close/>
              </a:path>
            </a:pathLst>
          </a:custGeom>
          <a:solidFill>
            <a:srgbClr val="45aeae"/>
          </a:solidFill>
          <a:ln w="0">
            <a:noFill/>
          </a:ln>
        </p:spPr>
        <p:style>
          <a:lnRef idx="0"/>
          <a:fillRef idx="0"/>
          <a:effectRef idx="0"/>
          <a:fontRef idx="minor"/>
        </p:style>
      </p:sp>
      <p:sp>
        <p:nvSpPr>
          <p:cNvPr id="5515" name="CustomShape 5372"/>
          <p:cNvSpPr/>
          <p:nvPr/>
        </p:nvSpPr>
        <p:spPr>
          <a:xfrm>
            <a:off x="6951600" y="376416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5acac"/>
          </a:solidFill>
          <a:ln w="0">
            <a:noFill/>
          </a:ln>
        </p:spPr>
        <p:style>
          <a:lnRef idx="0"/>
          <a:fillRef idx="0"/>
          <a:effectRef idx="0"/>
          <a:fontRef idx="minor"/>
        </p:style>
      </p:sp>
      <p:sp>
        <p:nvSpPr>
          <p:cNvPr id="5516" name="CustomShape 5373"/>
          <p:cNvSpPr/>
          <p:nvPr/>
        </p:nvSpPr>
        <p:spPr>
          <a:xfrm>
            <a:off x="6950160" y="3763440"/>
            <a:ext cx="162720" cy="162000"/>
          </a:xfrm>
          <a:custGeom>
            <a:avLst/>
            <a:gdLst/>
            <a:ahLst/>
            <a:rect l="l" t="t" r="r" b="b"/>
            <a:pathLst>
              <a:path w="163068" h="162305">
                <a:moveTo>
                  <a:pt x="1524" y="162306"/>
                </a:moveTo>
                <a:lnTo>
                  <a:pt x="163068" y="762"/>
                </a:lnTo>
                <a:lnTo>
                  <a:pt x="161544" y="0"/>
                </a:lnTo>
                <a:lnTo>
                  <a:pt x="0" y="161544"/>
                </a:lnTo>
                <a:lnTo>
                  <a:pt x="1524" y="162306"/>
                </a:lnTo>
                <a:close/>
              </a:path>
            </a:pathLst>
          </a:custGeom>
          <a:solidFill>
            <a:srgbClr val="44acac"/>
          </a:solidFill>
          <a:ln w="0">
            <a:noFill/>
          </a:ln>
        </p:spPr>
        <p:style>
          <a:lnRef idx="0"/>
          <a:fillRef idx="0"/>
          <a:effectRef idx="0"/>
          <a:fontRef idx="minor"/>
        </p:style>
      </p:sp>
      <p:sp>
        <p:nvSpPr>
          <p:cNvPr id="5517" name="CustomShape 5374"/>
          <p:cNvSpPr/>
          <p:nvPr/>
        </p:nvSpPr>
        <p:spPr>
          <a:xfrm>
            <a:off x="6948720" y="3763440"/>
            <a:ext cx="162720" cy="161280"/>
          </a:xfrm>
          <a:custGeom>
            <a:avLst/>
            <a:gdLst/>
            <a:ahLst/>
            <a:rect l="l" t="t" r="r" b="b"/>
            <a:pathLst>
              <a:path w="163068" h="161544">
                <a:moveTo>
                  <a:pt x="1524" y="161543"/>
                </a:moveTo>
                <a:lnTo>
                  <a:pt x="163068" y="0"/>
                </a:lnTo>
                <a:lnTo>
                  <a:pt x="162306" y="0"/>
                </a:lnTo>
                <a:lnTo>
                  <a:pt x="0" y="161543"/>
                </a:lnTo>
                <a:lnTo>
                  <a:pt x="1524" y="161543"/>
                </a:lnTo>
                <a:close/>
              </a:path>
            </a:pathLst>
          </a:custGeom>
          <a:solidFill>
            <a:srgbClr val="43aaaa"/>
          </a:solidFill>
          <a:ln w="0">
            <a:noFill/>
          </a:ln>
        </p:spPr>
        <p:style>
          <a:lnRef idx="0"/>
          <a:fillRef idx="0"/>
          <a:effectRef idx="0"/>
          <a:fontRef idx="minor"/>
        </p:style>
      </p:sp>
      <p:sp>
        <p:nvSpPr>
          <p:cNvPr id="5518" name="CustomShape 5375"/>
          <p:cNvSpPr/>
          <p:nvPr/>
        </p:nvSpPr>
        <p:spPr>
          <a:xfrm>
            <a:off x="6941160" y="3762000"/>
            <a:ext cx="169560" cy="162720"/>
          </a:xfrm>
          <a:custGeom>
            <a:avLst/>
            <a:gdLst/>
            <a:ahLst/>
            <a:rect l="l" t="t" r="r" b="b"/>
            <a:pathLst>
              <a:path w="169925" h="163067">
                <a:moveTo>
                  <a:pt x="7620" y="163067"/>
                </a:moveTo>
                <a:lnTo>
                  <a:pt x="169926" y="1523"/>
                </a:lnTo>
                <a:lnTo>
                  <a:pt x="161544" y="0"/>
                </a:lnTo>
                <a:lnTo>
                  <a:pt x="0" y="161543"/>
                </a:lnTo>
                <a:lnTo>
                  <a:pt x="7620" y="163067"/>
                </a:lnTo>
                <a:close/>
              </a:path>
            </a:pathLst>
          </a:custGeom>
          <a:solidFill>
            <a:srgbClr val="43a9a9"/>
          </a:solidFill>
          <a:ln w="0">
            <a:noFill/>
          </a:ln>
        </p:spPr>
        <p:style>
          <a:lnRef idx="0"/>
          <a:fillRef idx="0"/>
          <a:effectRef idx="0"/>
          <a:fontRef idx="minor"/>
        </p:style>
      </p:sp>
      <p:sp>
        <p:nvSpPr>
          <p:cNvPr id="5519" name="CustomShape 5376"/>
          <p:cNvSpPr/>
          <p:nvPr/>
        </p:nvSpPr>
        <p:spPr>
          <a:xfrm>
            <a:off x="6948720" y="3763440"/>
            <a:ext cx="162000" cy="161280"/>
          </a:xfrm>
          <a:custGeom>
            <a:avLst/>
            <a:gdLst/>
            <a:ahLst/>
            <a:rect l="l" t="t" r="r" b="b"/>
            <a:pathLst>
              <a:path w="162305" h="161544">
                <a:moveTo>
                  <a:pt x="0" y="161543"/>
                </a:moveTo>
                <a:lnTo>
                  <a:pt x="162306" y="0"/>
                </a:lnTo>
              </a:path>
            </a:pathLst>
          </a:custGeom>
          <a:noFill/>
          <a:ln w="762">
            <a:solidFill>
              <a:srgbClr val="43a9a9"/>
            </a:solidFill>
            <a:round/>
          </a:ln>
        </p:spPr>
        <p:style>
          <a:lnRef idx="0"/>
          <a:fillRef idx="0"/>
          <a:effectRef idx="0"/>
          <a:fontRef idx="minor"/>
        </p:style>
      </p:sp>
      <p:sp>
        <p:nvSpPr>
          <p:cNvPr id="5520" name="CustomShape 5377"/>
          <p:cNvSpPr/>
          <p:nvPr/>
        </p:nvSpPr>
        <p:spPr>
          <a:xfrm>
            <a:off x="6948000" y="3762720"/>
            <a:ext cx="162720" cy="162000"/>
          </a:xfrm>
          <a:custGeom>
            <a:avLst/>
            <a:gdLst/>
            <a:ahLst/>
            <a:rect l="l" t="t" r="r" b="b"/>
            <a:pathLst>
              <a:path w="163068" h="162305">
                <a:moveTo>
                  <a:pt x="761" y="162306"/>
                </a:moveTo>
                <a:lnTo>
                  <a:pt x="163067" y="762"/>
                </a:lnTo>
                <a:lnTo>
                  <a:pt x="161543" y="0"/>
                </a:lnTo>
                <a:lnTo>
                  <a:pt x="0" y="161544"/>
                </a:lnTo>
                <a:lnTo>
                  <a:pt x="761" y="162306"/>
                </a:lnTo>
                <a:close/>
              </a:path>
            </a:pathLst>
          </a:custGeom>
          <a:solidFill>
            <a:srgbClr val="43a9a9"/>
          </a:solidFill>
          <a:ln w="0">
            <a:noFill/>
          </a:ln>
        </p:spPr>
        <p:style>
          <a:lnRef idx="0"/>
          <a:fillRef idx="0"/>
          <a:effectRef idx="0"/>
          <a:fontRef idx="minor"/>
        </p:style>
      </p:sp>
      <p:sp>
        <p:nvSpPr>
          <p:cNvPr id="5521" name="CustomShape 5378"/>
          <p:cNvSpPr/>
          <p:nvPr/>
        </p:nvSpPr>
        <p:spPr>
          <a:xfrm>
            <a:off x="6946560" y="376272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1a7a6"/>
          </a:solidFill>
          <a:ln w="0">
            <a:noFill/>
          </a:ln>
        </p:spPr>
        <p:style>
          <a:lnRef idx="0"/>
          <a:fillRef idx="0"/>
          <a:effectRef idx="0"/>
          <a:fontRef idx="minor"/>
        </p:style>
      </p:sp>
      <p:sp>
        <p:nvSpPr>
          <p:cNvPr id="5522" name="CustomShape 5379"/>
          <p:cNvSpPr/>
          <p:nvPr/>
        </p:nvSpPr>
        <p:spPr>
          <a:xfrm>
            <a:off x="6944760" y="376272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41a5a5"/>
          </a:solidFill>
          <a:ln w="0">
            <a:noFill/>
          </a:ln>
        </p:spPr>
        <p:style>
          <a:lnRef idx="0"/>
          <a:fillRef idx="0"/>
          <a:effectRef idx="0"/>
          <a:fontRef idx="minor"/>
        </p:style>
      </p:sp>
      <p:sp>
        <p:nvSpPr>
          <p:cNvPr id="5523" name="CustomShape 5380"/>
          <p:cNvSpPr/>
          <p:nvPr/>
        </p:nvSpPr>
        <p:spPr>
          <a:xfrm>
            <a:off x="6943320" y="3762000"/>
            <a:ext cx="162720" cy="162000"/>
          </a:xfrm>
          <a:custGeom>
            <a:avLst/>
            <a:gdLst/>
            <a:ahLst/>
            <a:rect l="l" t="t" r="r" b="b"/>
            <a:pathLst>
              <a:path w="163068" h="162305">
                <a:moveTo>
                  <a:pt x="1524" y="162306"/>
                </a:moveTo>
                <a:lnTo>
                  <a:pt x="163068" y="762"/>
                </a:lnTo>
                <a:lnTo>
                  <a:pt x="161544" y="0"/>
                </a:lnTo>
                <a:lnTo>
                  <a:pt x="0" y="162306"/>
                </a:lnTo>
                <a:lnTo>
                  <a:pt x="1524" y="162306"/>
                </a:lnTo>
                <a:close/>
              </a:path>
            </a:pathLst>
          </a:custGeom>
          <a:solidFill>
            <a:srgbClr val="40a3a3"/>
          </a:solidFill>
          <a:ln w="0">
            <a:noFill/>
          </a:ln>
        </p:spPr>
        <p:style>
          <a:lnRef idx="0"/>
          <a:fillRef idx="0"/>
          <a:effectRef idx="0"/>
          <a:fontRef idx="minor"/>
        </p:style>
      </p:sp>
      <p:sp>
        <p:nvSpPr>
          <p:cNvPr id="5524" name="CustomShape 5381"/>
          <p:cNvSpPr/>
          <p:nvPr/>
        </p:nvSpPr>
        <p:spPr>
          <a:xfrm>
            <a:off x="6942600" y="3762000"/>
            <a:ext cx="162000" cy="162000"/>
          </a:xfrm>
          <a:custGeom>
            <a:avLst/>
            <a:gdLst/>
            <a:ahLst/>
            <a:rect l="l" t="t" r="r" b="b"/>
            <a:pathLst>
              <a:path w="162305" h="162305">
                <a:moveTo>
                  <a:pt x="761" y="162306"/>
                </a:moveTo>
                <a:lnTo>
                  <a:pt x="162305" y="0"/>
                </a:lnTo>
                <a:lnTo>
                  <a:pt x="161543" y="0"/>
                </a:lnTo>
                <a:lnTo>
                  <a:pt x="0" y="161544"/>
                </a:lnTo>
                <a:lnTo>
                  <a:pt x="761" y="162306"/>
                </a:lnTo>
                <a:close/>
              </a:path>
            </a:pathLst>
          </a:custGeom>
          <a:solidFill>
            <a:srgbClr val="40a2a2"/>
          </a:solidFill>
          <a:ln w="0">
            <a:noFill/>
          </a:ln>
        </p:spPr>
        <p:style>
          <a:lnRef idx="0"/>
          <a:fillRef idx="0"/>
          <a:effectRef idx="0"/>
          <a:fontRef idx="minor"/>
        </p:style>
      </p:sp>
      <p:sp>
        <p:nvSpPr>
          <p:cNvPr id="5525" name="CustomShape 5382"/>
          <p:cNvSpPr/>
          <p:nvPr/>
        </p:nvSpPr>
        <p:spPr>
          <a:xfrm>
            <a:off x="6941160" y="376200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fa0a0"/>
          </a:solidFill>
          <a:ln w="0">
            <a:noFill/>
          </a:ln>
        </p:spPr>
        <p:style>
          <a:lnRef idx="0"/>
          <a:fillRef idx="0"/>
          <a:effectRef idx="0"/>
          <a:fontRef idx="minor"/>
        </p:style>
      </p:sp>
      <p:sp>
        <p:nvSpPr>
          <p:cNvPr id="5526" name="CustomShape 5383"/>
          <p:cNvSpPr/>
          <p:nvPr/>
        </p:nvSpPr>
        <p:spPr>
          <a:xfrm>
            <a:off x="6932520" y="3761280"/>
            <a:ext cx="169560" cy="162000"/>
          </a:xfrm>
          <a:custGeom>
            <a:avLst/>
            <a:gdLst/>
            <a:ahLst/>
            <a:rect l="l" t="t" r="r" b="b"/>
            <a:pathLst>
              <a:path w="169925" h="162305">
                <a:moveTo>
                  <a:pt x="8381" y="162306"/>
                </a:moveTo>
                <a:lnTo>
                  <a:pt x="169925" y="762"/>
                </a:lnTo>
                <a:lnTo>
                  <a:pt x="161543" y="0"/>
                </a:lnTo>
                <a:lnTo>
                  <a:pt x="0" y="161544"/>
                </a:lnTo>
                <a:lnTo>
                  <a:pt x="8381" y="162306"/>
                </a:lnTo>
                <a:close/>
              </a:path>
            </a:pathLst>
          </a:custGeom>
          <a:solidFill>
            <a:srgbClr val="3f9f9f"/>
          </a:solidFill>
          <a:ln w="0">
            <a:noFill/>
          </a:ln>
        </p:spPr>
        <p:style>
          <a:lnRef idx="0"/>
          <a:fillRef idx="0"/>
          <a:effectRef idx="0"/>
          <a:fontRef idx="minor"/>
        </p:style>
      </p:sp>
      <p:sp>
        <p:nvSpPr>
          <p:cNvPr id="5527" name="CustomShape 5384"/>
          <p:cNvSpPr/>
          <p:nvPr/>
        </p:nvSpPr>
        <p:spPr>
          <a:xfrm>
            <a:off x="6941160" y="3762000"/>
            <a:ext cx="161280" cy="161280"/>
          </a:xfrm>
          <a:custGeom>
            <a:avLst/>
            <a:gdLst/>
            <a:ahLst/>
            <a:rect l="l" t="t" r="r" b="b"/>
            <a:pathLst>
              <a:path w="161544" h="161544">
                <a:moveTo>
                  <a:pt x="0" y="161543"/>
                </a:moveTo>
                <a:lnTo>
                  <a:pt x="161544" y="0"/>
                </a:lnTo>
              </a:path>
            </a:pathLst>
          </a:custGeom>
          <a:noFill/>
          <a:ln w="762">
            <a:solidFill>
              <a:srgbClr val="3f9f9f"/>
            </a:solidFill>
            <a:round/>
          </a:ln>
        </p:spPr>
        <p:style>
          <a:lnRef idx="0"/>
          <a:fillRef idx="0"/>
          <a:effectRef idx="0"/>
          <a:fontRef idx="minor"/>
        </p:style>
      </p:sp>
      <p:sp>
        <p:nvSpPr>
          <p:cNvPr id="5528" name="CustomShape 5385"/>
          <p:cNvSpPr/>
          <p:nvPr/>
        </p:nvSpPr>
        <p:spPr>
          <a:xfrm>
            <a:off x="6939360" y="376200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f9f9f"/>
          </a:solidFill>
          <a:ln w="0">
            <a:noFill/>
          </a:ln>
        </p:spPr>
        <p:style>
          <a:lnRef idx="0"/>
          <a:fillRef idx="0"/>
          <a:effectRef idx="0"/>
          <a:fontRef idx="minor"/>
        </p:style>
      </p:sp>
      <p:sp>
        <p:nvSpPr>
          <p:cNvPr id="5529" name="CustomShape 5386"/>
          <p:cNvSpPr/>
          <p:nvPr/>
        </p:nvSpPr>
        <p:spPr>
          <a:xfrm>
            <a:off x="6937200" y="3761280"/>
            <a:ext cx="163440" cy="162000"/>
          </a:xfrm>
          <a:custGeom>
            <a:avLst/>
            <a:gdLst/>
            <a:ahLst/>
            <a:rect l="l" t="t" r="r" b="b"/>
            <a:pathLst>
              <a:path w="163829" h="162305">
                <a:moveTo>
                  <a:pt x="2285" y="162306"/>
                </a:moveTo>
                <a:lnTo>
                  <a:pt x="163829" y="762"/>
                </a:lnTo>
                <a:lnTo>
                  <a:pt x="161543" y="0"/>
                </a:lnTo>
                <a:lnTo>
                  <a:pt x="0" y="162306"/>
                </a:lnTo>
                <a:lnTo>
                  <a:pt x="2285" y="162306"/>
                </a:lnTo>
                <a:close/>
              </a:path>
            </a:pathLst>
          </a:custGeom>
          <a:solidFill>
            <a:srgbClr val="3e9e9e"/>
          </a:solidFill>
          <a:ln w="0">
            <a:noFill/>
          </a:ln>
        </p:spPr>
        <p:style>
          <a:lnRef idx="0"/>
          <a:fillRef idx="0"/>
          <a:effectRef idx="0"/>
          <a:fontRef idx="minor"/>
        </p:style>
      </p:sp>
      <p:sp>
        <p:nvSpPr>
          <p:cNvPr id="5530" name="CustomShape 5387"/>
          <p:cNvSpPr/>
          <p:nvPr/>
        </p:nvSpPr>
        <p:spPr>
          <a:xfrm>
            <a:off x="6935760" y="3761280"/>
            <a:ext cx="162720" cy="162000"/>
          </a:xfrm>
          <a:custGeom>
            <a:avLst/>
            <a:gdLst/>
            <a:ahLst/>
            <a:rect l="l" t="t" r="r" b="b"/>
            <a:pathLst>
              <a:path w="163068" h="162305">
                <a:moveTo>
                  <a:pt x="1524" y="162306"/>
                </a:moveTo>
                <a:lnTo>
                  <a:pt x="163068" y="0"/>
                </a:lnTo>
                <a:lnTo>
                  <a:pt x="161544" y="0"/>
                </a:lnTo>
                <a:lnTo>
                  <a:pt x="0" y="161544"/>
                </a:lnTo>
                <a:lnTo>
                  <a:pt x="1524" y="162306"/>
                </a:lnTo>
                <a:close/>
              </a:path>
            </a:pathLst>
          </a:custGeom>
          <a:solidFill>
            <a:srgbClr val="3d9c9c"/>
          </a:solidFill>
          <a:ln w="0">
            <a:noFill/>
          </a:ln>
        </p:spPr>
        <p:style>
          <a:lnRef idx="0"/>
          <a:fillRef idx="0"/>
          <a:effectRef idx="0"/>
          <a:fontRef idx="minor"/>
        </p:style>
      </p:sp>
      <p:sp>
        <p:nvSpPr>
          <p:cNvPr id="5531" name="CustomShape 5388"/>
          <p:cNvSpPr/>
          <p:nvPr/>
        </p:nvSpPr>
        <p:spPr>
          <a:xfrm>
            <a:off x="6934320" y="37612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d9b9b"/>
          </a:solidFill>
          <a:ln w="0">
            <a:noFill/>
          </a:ln>
        </p:spPr>
        <p:style>
          <a:lnRef idx="0"/>
          <a:fillRef idx="0"/>
          <a:effectRef idx="0"/>
          <a:fontRef idx="minor"/>
        </p:style>
      </p:sp>
      <p:sp>
        <p:nvSpPr>
          <p:cNvPr id="5532" name="CustomShape 5389"/>
          <p:cNvSpPr/>
          <p:nvPr/>
        </p:nvSpPr>
        <p:spPr>
          <a:xfrm>
            <a:off x="6932520" y="37612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c9898"/>
          </a:solidFill>
          <a:ln w="0">
            <a:noFill/>
          </a:ln>
        </p:spPr>
        <p:style>
          <a:lnRef idx="0"/>
          <a:fillRef idx="0"/>
          <a:effectRef idx="0"/>
          <a:fontRef idx="minor"/>
        </p:style>
      </p:sp>
      <p:sp>
        <p:nvSpPr>
          <p:cNvPr id="5533" name="CustomShape 5390"/>
          <p:cNvSpPr/>
          <p:nvPr/>
        </p:nvSpPr>
        <p:spPr>
          <a:xfrm>
            <a:off x="6924960" y="3761280"/>
            <a:ext cx="168840" cy="162000"/>
          </a:xfrm>
          <a:custGeom>
            <a:avLst/>
            <a:gdLst/>
            <a:ahLst/>
            <a:rect l="l" t="t" r="r" b="b"/>
            <a:pathLst>
              <a:path w="169164" h="162305">
                <a:moveTo>
                  <a:pt x="7620" y="161543"/>
                </a:moveTo>
                <a:lnTo>
                  <a:pt x="169164" y="0"/>
                </a:lnTo>
                <a:lnTo>
                  <a:pt x="161544" y="761"/>
                </a:lnTo>
                <a:lnTo>
                  <a:pt x="0" y="162305"/>
                </a:lnTo>
                <a:lnTo>
                  <a:pt x="7620" y="161543"/>
                </a:lnTo>
                <a:close/>
              </a:path>
            </a:pathLst>
          </a:custGeom>
          <a:solidFill>
            <a:srgbClr val="3c9797"/>
          </a:solidFill>
          <a:ln w="0">
            <a:noFill/>
          </a:ln>
        </p:spPr>
        <p:style>
          <a:lnRef idx="0"/>
          <a:fillRef idx="0"/>
          <a:effectRef idx="0"/>
          <a:fontRef idx="minor"/>
        </p:style>
      </p:sp>
      <p:sp>
        <p:nvSpPr>
          <p:cNvPr id="5534" name="CustomShape 5391"/>
          <p:cNvSpPr/>
          <p:nvPr/>
        </p:nvSpPr>
        <p:spPr>
          <a:xfrm>
            <a:off x="6932520" y="3761280"/>
            <a:ext cx="161280" cy="161280"/>
          </a:xfrm>
          <a:custGeom>
            <a:avLst/>
            <a:gdLst/>
            <a:ahLst/>
            <a:rect l="l" t="t" r="r" b="b"/>
            <a:pathLst>
              <a:path w="161544" h="161544">
                <a:moveTo>
                  <a:pt x="0" y="161543"/>
                </a:moveTo>
                <a:lnTo>
                  <a:pt x="161544" y="0"/>
                </a:lnTo>
              </a:path>
            </a:pathLst>
          </a:custGeom>
          <a:noFill/>
          <a:ln w="762">
            <a:solidFill>
              <a:srgbClr val="3c9797"/>
            </a:solidFill>
            <a:round/>
          </a:ln>
        </p:spPr>
        <p:style>
          <a:lnRef idx="0"/>
          <a:fillRef idx="0"/>
          <a:effectRef idx="0"/>
          <a:fontRef idx="minor"/>
        </p:style>
      </p:sp>
      <p:sp>
        <p:nvSpPr>
          <p:cNvPr id="5535" name="CustomShape 5392"/>
          <p:cNvSpPr/>
          <p:nvPr/>
        </p:nvSpPr>
        <p:spPr>
          <a:xfrm>
            <a:off x="6930360" y="3761280"/>
            <a:ext cx="163440" cy="161280"/>
          </a:xfrm>
          <a:custGeom>
            <a:avLst/>
            <a:gdLst/>
            <a:ahLst/>
            <a:rect l="l" t="t" r="r" b="b"/>
            <a:pathLst>
              <a:path w="163829" h="161544">
                <a:moveTo>
                  <a:pt x="2285" y="161543"/>
                </a:moveTo>
                <a:lnTo>
                  <a:pt x="163829" y="0"/>
                </a:lnTo>
                <a:lnTo>
                  <a:pt x="161543" y="0"/>
                </a:lnTo>
                <a:lnTo>
                  <a:pt x="0" y="161543"/>
                </a:lnTo>
                <a:lnTo>
                  <a:pt x="2285" y="161543"/>
                </a:lnTo>
                <a:close/>
              </a:path>
            </a:pathLst>
          </a:custGeom>
          <a:solidFill>
            <a:srgbClr val="3c9797"/>
          </a:solidFill>
          <a:ln w="0">
            <a:noFill/>
          </a:ln>
        </p:spPr>
        <p:style>
          <a:lnRef idx="0"/>
          <a:fillRef idx="0"/>
          <a:effectRef idx="0"/>
          <a:fontRef idx="minor"/>
        </p:style>
      </p:sp>
      <p:sp>
        <p:nvSpPr>
          <p:cNvPr id="5536" name="CustomShape 5393"/>
          <p:cNvSpPr/>
          <p:nvPr/>
        </p:nvSpPr>
        <p:spPr>
          <a:xfrm>
            <a:off x="6928920" y="3761280"/>
            <a:ext cx="162720" cy="161280"/>
          </a:xfrm>
          <a:custGeom>
            <a:avLst/>
            <a:gdLst/>
            <a:ahLst/>
            <a:rect l="l" t="t" r="r" b="b"/>
            <a:pathLst>
              <a:path w="163068" h="161544">
                <a:moveTo>
                  <a:pt x="1524" y="161543"/>
                </a:moveTo>
                <a:lnTo>
                  <a:pt x="163068" y="0"/>
                </a:lnTo>
                <a:lnTo>
                  <a:pt x="161544" y="0"/>
                </a:lnTo>
                <a:lnTo>
                  <a:pt x="0" y="161543"/>
                </a:lnTo>
                <a:lnTo>
                  <a:pt x="1524" y="161543"/>
                </a:lnTo>
                <a:close/>
              </a:path>
            </a:pathLst>
          </a:custGeom>
          <a:solidFill>
            <a:srgbClr val="3c9898"/>
          </a:solidFill>
          <a:ln w="0">
            <a:noFill/>
          </a:ln>
        </p:spPr>
        <p:style>
          <a:lnRef idx="0"/>
          <a:fillRef idx="0"/>
          <a:effectRef idx="0"/>
          <a:fontRef idx="minor"/>
        </p:style>
      </p:sp>
      <p:sp>
        <p:nvSpPr>
          <p:cNvPr id="5537" name="CustomShape 5394"/>
          <p:cNvSpPr/>
          <p:nvPr/>
        </p:nvSpPr>
        <p:spPr>
          <a:xfrm>
            <a:off x="6927480" y="3761280"/>
            <a:ext cx="162720" cy="162000"/>
          </a:xfrm>
          <a:custGeom>
            <a:avLst/>
            <a:gdLst/>
            <a:ahLst/>
            <a:rect l="l" t="t" r="r" b="b"/>
            <a:pathLst>
              <a:path w="163068" h="162305">
                <a:moveTo>
                  <a:pt x="1524" y="161543"/>
                </a:moveTo>
                <a:lnTo>
                  <a:pt x="163068" y="0"/>
                </a:lnTo>
                <a:lnTo>
                  <a:pt x="161544" y="0"/>
                </a:lnTo>
                <a:lnTo>
                  <a:pt x="0" y="162305"/>
                </a:lnTo>
                <a:lnTo>
                  <a:pt x="1524" y="161543"/>
                </a:lnTo>
                <a:close/>
              </a:path>
            </a:pathLst>
          </a:custGeom>
          <a:solidFill>
            <a:srgbClr val="3d9b9b"/>
          </a:solidFill>
          <a:ln w="0">
            <a:noFill/>
          </a:ln>
        </p:spPr>
        <p:style>
          <a:lnRef idx="0"/>
          <a:fillRef idx="0"/>
          <a:effectRef idx="0"/>
          <a:fontRef idx="minor"/>
        </p:style>
      </p:sp>
      <p:sp>
        <p:nvSpPr>
          <p:cNvPr id="5538" name="CustomShape 5395"/>
          <p:cNvSpPr/>
          <p:nvPr/>
        </p:nvSpPr>
        <p:spPr>
          <a:xfrm>
            <a:off x="6924960" y="3761280"/>
            <a:ext cx="163440" cy="162000"/>
          </a:xfrm>
          <a:custGeom>
            <a:avLst/>
            <a:gdLst/>
            <a:ahLst/>
            <a:rect l="l" t="t" r="r" b="b"/>
            <a:pathLst>
              <a:path w="163829" h="162305">
                <a:moveTo>
                  <a:pt x="2285" y="162306"/>
                </a:moveTo>
                <a:lnTo>
                  <a:pt x="163829" y="0"/>
                </a:lnTo>
                <a:lnTo>
                  <a:pt x="161543" y="762"/>
                </a:lnTo>
                <a:lnTo>
                  <a:pt x="0" y="162306"/>
                </a:lnTo>
                <a:lnTo>
                  <a:pt x="2285" y="162306"/>
                </a:lnTo>
                <a:close/>
              </a:path>
            </a:pathLst>
          </a:custGeom>
          <a:solidFill>
            <a:srgbClr val="3d9d9d"/>
          </a:solidFill>
          <a:ln w="0">
            <a:noFill/>
          </a:ln>
        </p:spPr>
        <p:style>
          <a:lnRef idx="0"/>
          <a:fillRef idx="0"/>
          <a:effectRef idx="0"/>
          <a:fontRef idx="minor"/>
        </p:style>
      </p:sp>
      <p:sp>
        <p:nvSpPr>
          <p:cNvPr id="5539" name="CustomShape 5396"/>
          <p:cNvSpPr/>
          <p:nvPr/>
        </p:nvSpPr>
        <p:spPr>
          <a:xfrm>
            <a:off x="6918120" y="3762000"/>
            <a:ext cx="168120" cy="162000"/>
          </a:xfrm>
          <a:custGeom>
            <a:avLst/>
            <a:gdLst/>
            <a:ahLst/>
            <a:rect l="l" t="t" r="r" b="b"/>
            <a:pathLst>
              <a:path w="168401" h="162305">
                <a:moveTo>
                  <a:pt x="6857" y="161543"/>
                </a:moveTo>
                <a:lnTo>
                  <a:pt x="168401" y="0"/>
                </a:lnTo>
                <a:lnTo>
                  <a:pt x="161543" y="761"/>
                </a:lnTo>
                <a:lnTo>
                  <a:pt x="0" y="162305"/>
                </a:lnTo>
                <a:lnTo>
                  <a:pt x="6857" y="161543"/>
                </a:lnTo>
                <a:close/>
              </a:path>
            </a:pathLst>
          </a:custGeom>
          <a:solidFill>
            <a:srgbClr val="3e9f9f"/>
          </a:solidFill>
          <a:ln w="0">
            <a:noFill/>
          </a:ln>
        </p:spPr>
        <p:style>
          <a:lnRef idx="0"/>
          <a:fillRef idx="0"/>
          <a:effectRef idx="0"/>
          <a:fontRef idx="minor"/>
        </p:style>
      </p:sp>
      <p:sp>
        <p:nvSpPr>
          <p:cNvPr id="5540" name="CustomShape 5397"/>
          <p:cNvSpPr/>
          <p:nvPr/>
        </p:nvSpPr>
        <p:spPr>
          <a:xfrm>
            <a:off x="6924960" y="3762000"/>
            <a:ext cx="161280" cy="161280"/>
          </a:xfrm>
          <a:custGeom>
            <a:avLst/>
            <a:gdLst/>
            <a:ahLst/>
            <a:rect l="l" t="t" r="r" b="b"/>
            <a:pathLst>
              <a:path w="161544" h="161544">
                <a:moveTo>
                  <a:pt x="0" y="161543"/>
                </a:moveTo>
                <a:lnTo>
                  <a:pt x="161544" y="0"/>
                </a:lnTo>
              </a:path>
            </a:pathLst>
          </a:custGeom>
          <a:noFill/>
          <a:ln w="762">
            <a:solidFill>
              <a:srgbClr val="3e9f9f"/>
            </a:solidFill>
            <a:round/>
          </a:ln>
        </p:spPr>
        <p:style>
          <a:lnRef idx="0"/>
          <a:fillRef idx="0"/>
          <a:effectRef idx="0"/>
          <a:fontRef idx="minor"/>
        </p:style>
      </p:sp>
      <p:sp>
        <p:nvSpPr>
          <p:cNvPr id="5541" name="CustomShape 5398"/>
          <p:cNvSpPr/>
          <p:nvPr/>
        </p:nvSpPr>
        <p:spPr>
          <a:xfrm>
            <a:off x="6922800" y="3762000"/>
            <a:ext cx="163440" cy="161280"/>
          </a:xfrm>
          <a:custGeom>
            <a:avLst/>
            <a:gdLst/>
            <a:ahLst/>
            <a:rect l="l" t="t" r="r" b="b"/>
            <a:pathLst>
              <a:path w="163829" h="161544">
                <a:moveTo>
                  <a:pt x="2285" y="161543"/>
                </a:moveTo>
                <a:lnTo>
                  <a:pt x="163829" y="0"/>
                </a:lnTo>
                <a:lnTo>
                  <a:pt x="161543" y="0"/>
                </a:lnTo>
                <a:lnTo>
                  <a:pt x="0" y="161543"/>
                </a:lnTo>
                <a:lnTo>
                  <a:pt x="2285" y="161543"/>
                </a:lnTo>
                <a:close/>
              </a:path>
            </a:pathLst>
          </a:custGeom>
          <a:solidFill>
            <a:srgbClr val="3e9f9f"/>
          </a:solidFill>
          <a:ln w="0">
            <a:noFill/>
          </a:ln>
        </p:spPr>
        <p:style>
          <a:lnRef idx="0"/>
          <a:fillRef idx="0"/>
          <a:effectRef idx="0"/>
          <a:fontRef idx="minor"/>
        </p:style>
      </p:sp>
      <p:sp>
        <p:nvSpPr>
          <p:cNvPr id="5542" name="CustomShape 5399"/>
          <p:cNvSpPr/>
          <p:nvPr/>
        </p:nvSpPr>
        <p:spPr>
          <a:xfrm>
            <a:off x="6920640" y="3762000"/>
            <a:ext cx="163440" cy="162000"/>
          </a:xfrm>
          <a:custGeom>
            <a:avLst/>
            <a:gdLst/>
            <a:ahLst/>
            <a:rect l="l" t="t" r="r" b="b"/>
            <a:pathLst>
              <a:path w="163829" h="162305">
                <a:moveTo>
                  <a:pt x="2285" y="161543"/>
                </a:moveTo>
                <a:lnTo>
                  <a:pt x="163829" y="0"/>
                </a:lnTo>
                <a:lnTo>
                  <a:pt x="161543" y="0"/>
                </a:lnTo>
                <a:lnTo>
                  <a:pt x="0" y="162305"/>
                </a:lnTo>
                <a:lnTo>
                  <a:pt x="2285" y="161543"/>
                </a:lnTo>
                <a:close/>
              </a:path>
            </a:pathLst>
          </a:custGeom>
          <a:solidFill>
            <a:srgbClr val="3fa0a0"/>
          </a:solidFill>
          <a:ln w="0">
            <a:noFill/>
          </a:ln>
        </p:spPr>
        <p:style>
          <a:lnRef idx="0"/>
          <a:fillRef idx="0"/>
          <a:effectRef idx="0"/>
          <a:fontRef idx="minor"/>
        </p:style>
      </p:sp>
      <p:sp>
        <p:nvSpPr>
          <p:cNvPr id="5543" name="CustomShape 5400"/>
          <p:cNvSpPr/>
          <p:nvPr/>
        </p:nvSpPr>
        <p:spPr>
          <a:xfrm>
            <a:off x="6918120" y="3762000"/>
            <a:ext cx="163440" cy="162000"/>
          </a:xfrm>
          <a:custGeom>
            <a:avLst/>
            <a:gdLst/>
            <a:ahLst/>
            <a:rect l="l" t="t" r="r" b="b"/>
            <a:pathLst>
              <a:path w="163829" h="162305">
                <a:moveTo>
                  <a:pt x="2285" y="162306"/>
                </a:moveTo>
                <a:lnTo>
                  <a:pt x="163829" y="0"/>
                </a:lnTo>
                <a:lnTo>
                  <a:pt x="161543" y="762"/>
                </a:lnTo>
                <a:lnTo>
                  <a:pt x="0" y="162306"/>
                </a:lnTo>
                <a:lnTo>
                  <a:pt x="2285" y="162306"/>
                </a:lnTo>
                <a:close/>
              </a:path>
            </a:pathLst>
          </a:custGeom>
          <a:solidFill>
            <a:srgbClr val="40a2a2"/>
          </a:solidFill>
          <a:ln w="0">
            <a:noFill/>
          </a:ln>
        </p:spPr>
        <p:style>
          <a:lnRef idx="0"/>
          <a:fillRef idx="0"/>
          <a:effectRef idx="0"/>
          <a:fontRef idx="minor"/>
        </p:style>
      </p:sp>
      <p:sp>
        <p:nvSpPr>
          <p:cNvPr id="5544" name="CustomShape 5401"/>
          <p:cNvSpPr/>
          <p:nvPr/>
        </p:nvSpPr>
        <p:spPr>
          <a:xfrm>
            <a:off x="6911280" y="3762720"/>
            <a:ext cx="168120" cy="162720"/>
          </a:xfrm>
          <a:custGeom>
            <a:avLst/>
            <a:gdLst/>
            <a:ahLst/>
            <a:rect l="l" t="t" r="r" b="b"/>
            <a:pathLst>
              <a:path w="168401" h="163067">
                <a:moveTo>
                  <a:pt x="6857" y="161543"/>
                </a:moveTo>
                <a:lnTo>
                  <a:pt x="168401" y="0"/>
                </a:lnTo>
                <a:lnTo>
                  <a:pt x="161543" y="1523"/>
                </a:lnTo>
                <a:lnTo>
                  <a:pt x="0" y="163067"/>
                </a:lnTo>
                <a:lnTo>
                  <a:pt x="6857" y="161543"/>
                </a:lnTo>
                <a:close/>
              </a:path>
            </a:pathLst>
          </a:custGeom>
          <a:solidFill>
            <a:srgbClr val="41a5a5"/>
          </a:solidFill>
          <a:ln w="0">
            <a:noFill/>
          </a:ln>
        </p:spPr>
        <p:style>
          <a:lnRef idx="0"/>
          <a:fillRef idx="0"/>
          <a:effectRef idx="0"/>
          <a:fontRef idx="minor"/>
        </p:style>
      </p:sp>
      <p:sp>
        <p:nvSpPr>
          <p:cNvPr id="5545" name="CustomShape 5402"/>
          <p:cNvSpPr/>
          <p:nvPr/>
        </p:nvSpPr>
        <p:spPr>
          <a:xfrm>
            <a:off x="6918120" y="3762720"/>
            <a:ext cx="161280" cy="161280"/>
          </a:xfrm>
          <a:custGeom>
            <a:avLst/>
            <a:gdLst/>
            <a:ahLst/>
            <a:rect l="l" t="t" r="r" b="b"/>
            <a:pathLst>
              <a:path w="161544" h="161544">
                <a:moveTo>
                  <a:pt x="0" y="161543"/>
                </a:moveTo>
                <a:lnTo>
                  <a:pt x="161544" y="0"/>
                </a:lnTo>
              </a:path>
            </a:pathLst>
          </a:custGeom>
          <a:noFill/>
          <a:ln w="762">
            <a:solidFill>
              <a:srgbClr val="41a5a5"/>
            </a:solidFill>
            <a:round/>
          </a:ln>
        </p:spPr>
        <p:style>
          <a:lnRef idx="0"/>
          <a:fillRef idx="0"/>
          <a:effectRef idx="0"/>
          <a:fontRef idx="minor"/>
        </p:style>
      </p:sp>
      <p:sp>
        <p:nvSpPr>
          <p:cNvPr id="5546" name="CustomShape 5403"/>
          <p:cNvSpPr/>
          <p:nvPr/>
        </p:nvSpPr>
        <p:spPr>
          <a:xfrm>
            <a:off x="6915960" y="3762720"/>
            <a:ext cx="163440" cy="162000"/>
          </a:xfrm>
          <a:custGeom>
            <a:avLst/>
            <a:gdLst/>
            <a:ahLst/>
            <a:rect l="l" t="t" r="r" b="b"/>
            <a:pathLst>
              <a:path w="163829" h="162305">
                <a:moveTo>
                  <a:pt x="2285" y="161543"/>
                </a:moveTo>
                <a:lnTo>
                  <a:pt x="163829" y="0"/>
                </a:lnTo>
                <a:lnTo>
                  <a:pt x="161543" y="761"/>
                </a:lnTo>
                <a:lnTo>
                  <a:pt x="0" y="162305"/>
                </a:lnTo>
                <a:lnTo>
                  <a:pt x="2285" y="161543"/>
                </a:lnTo>
                <a:close/>
              </a:path>
            </a:pathLst>
          </a:custGeom>
          <a:solidFill>
            <a:srgbClr val="41a5a5"/>
          </a:solidFill>
          <a:ln w="0">
            <a:noFill/>
          </a:ln>
        </p:spPr>
        <p:style>
          <a:lnRef idx="0"/>
          <a:fillRef idx="0"/>
          <a:effectRef idx="0"/>
          <a:fontRef idx="minor"/>
        </p:style>
      </p:sp>
      <p:sp>
        <p:nvSpPr>
          <p:cNvPr id="5547" name="CustomShape 5404"/>
          <p:cNvSpPr/>
          <p:nvPr/>
        </p:nvSpPr>
        <p:spPr>
          <a:xfrm>
            <a:off x="6913800" y="3763440"/>
            <a:ext cx="163440" cy="162000"/>
          </a:xfrm>
          <a:custGeom>
            <a:avLst/>
            <a:gdLst/>
            <a:ahLst/>
            <a:rect l="l" t="t" r="r" b="b"/>
            <a:pathLst>
              <a:path w="163829" h="162305">
                <a:moveTo>
                  <a:pt x="2285" y="161543"/>
                </a:moveTo>
                <a:lnTo>
                  <a:pt x="163829" y="0"/>
                </a:lnTo>
                <a:lnTo>
                  <a:pt x="161543" y="0"/>
                </a:lnTo>
                <a:lnTo>
                  <a:pt x="0" y="162305"/>
                </a:lnTo>
                <a:lnTo>
                  <a:pt x="2285" y="161543"/>
                </a:lnTo>
                <a:close/>
              </a:path>
            </a:pathLst>
          </a:custGeom>
          <a:solidFill>
            <a:srgbClr val="42a8a8"/>
          </a:solidFill>
          <a:ln w="0">
            <a:noFill/>
          </a:ln>
        </p:spPr>
        <p:style>
          <a:lnRef idx="0"/>
          <a:fillRef idx="0"/>
          <a:effectRef idx="0"/>
          <a:fontRef idx="minor"/>
        </p:style>
      </p:sp>
      <p:sp>
        <p:nvSpPr>
          <p:cNvPr id="5548" name="CustomShape 5405"/>
          <p:cNvSpPr/>
          <p:nvPr/>
        </p:nvSpPr>
        <p:spPr>
          <a:xfrm>
            <a:off x="6911280" y="3763440"/>
            <a:ext cx="163440" cy="162000"/>
          </a:xfrm>
          <a:custGeom>
            <a:avLst/>
            <a:gdLst/>
            <a:ahLst/>
            <a:rect l="l" t="t" r="r" b="b"/>
            <a:pathLst>
              <a:path w="163829" h="162305">
                <a:moveTo>
                  <a:pt x="2285" y="162306"/>
                </a:moveTo>
                <a:lnTo>
                  <a:pt x="163829" y="0"/>
                </a:lnTo>
                <a:lnTo>
                  <a:pt x="161543" y="762"/>
                </a:lnTo>
                <a:lnTo>
                  <a:pt x="0" y="162306"/>
                </a:lnTo>
                <a:lnTo>
                  <a:pt x="2285" y="162306"/>
                </a:lnTo>
                <a:close/>
              </a:path>
            </a:pathLst>
          </a:custGeom>
          <a:solidFill>
            <a:srgbClr val="44aaaa"/>
          </a:solidFill>
          <a:ln w="0">
            <a:noFill/>
          </a:ln>
        </p:spPr>
        <p:style>
          <a:lnRef idx="0"/>
          <a:fillRef idx="0"/>
          <a:effectRef idx="0"/>
          <a:fontRef idx="minor"/>
        </p:style>
      </p:sp>
      <p:sp>
        <p:nvSpPr>
          <p:cNvPr id="5549" name="CustomShape 5406"/>
          <p:cNvSpPr/>
          <p:nvPr/>
        </p:nvSpPr>
        <p:spPr>
          <a:xfrm>
            <a:off x="6904440" y="3764160"/>
            <a:ext cx="168120" cy="163440"/>
          </a:xfrm>
          <a:custGeom>
            <a:avLst/>
            <a:gdLst/>
            <a:ahLst/>
            <a:rect l="l" t="t" r="r" b="b"/>
            <a:pathLst>
              <a:path w="168401" h="163829">
                <a:moveTo>
                  <a:pt x="6857" y="161543"/>
                </a:moveTo>
                <a:lnTo>
                  <a:pt x="168401" y="0"/>
                </a:lnTo>
                <a:lnTo>
                  <a:pt x="161543" y="2285"/>
                </a:lnTo>
                <a:lnTo>
                  <a:pt x="0" y="163829"/>
                </a:lnTo>
                <a:lnTo>
                  <a:pt x="6857" y="161543"/>
                </a:lnTo>
                <a:close/>
              </a:path>
            </a:pathLst>
          </a:custGeom>
          <a:solidFill>
            <a:srgbClr val="45acac"/>
          </a:solidFill>
          <a:ln w="0">
            <a:noFill/>
          </a:ln>
        </p:spPr>
        <p:style>
          <a:lnRef idx="0"/>
          <a:fillRef idx="0"/>
          <a:effectRef idx="0"/>
          <a:fontRef idx="minor"/>
        </p:style>
      </p:sp>
      <p:sp>
        <p:nvSpPr>
          <p:cNvPr id="5550" name="CustomShape 5407"/>
          <p:cNvSpPr/>
          <p:nvPr/>
        </p:nvSpPr>
        <p:spPr>
          <a:xfrm>
            <a:off x="6911280" y="3764160"/>
            <a:ext cx="161280" cy="161280"/>
          </a:xfrm>
          <a:custGeom>
            <a:avLst/>
            <a:gdLst/>
            <a:ahLst/>
            <a:rect l="l" t="t" r="r" b="b"/>
            <a:pathLst>
              <a:path w="161544" h="161544">
                <a:moveTo>
                  <a:pt x="0" y="161543"/>
                </a:moveTo>
                <a:lnTo>
                  <a:pt x="161544" y="0"/>
                </a:lnTo>
              </a:path>
            </a:pathLst>
          </a:custGeom>
          <a:noFill/>
          <a:ln w="762">
            <a:solidFill>
              <a:srgbClr val="45acac"/>
            </a:solidFill>
            <a:round/>
          </a:ln>
        </p:spPr>
        <p:style>
          <a:lnRef idx="0"/>
          <a:fillRef idx="0"/>
          <a:effectRef idx="0"/>
          <a:fontRef idx="minor"/>
        </p:style>
      </p:sp>
      <p:sp>
        <p:nvSpPr>
          <p:cNvPr id="5551" name="CustomShape 5408"/>
          <p:cNvSpPr/>
          <p:nvPr/>
        </p:nvSpPr>
        <p:spPr>
          <a:xfrm>
            <a:off x="6907680" y="3764160"/>
            <a:ext cx="164880" cy="162720"/>
          </a:xfrm>
          <a:custGeom>
            <a:avLst/>
            <a:gdLst/>
            <a:ahLst/>
            <a:rect l="l" t="t" r="r" b="b"/>
            <a:pathLst>
              <a:path w="165353" h="163067">
                <a:moveTo>
                  <a:pt x="3809" y="161543"/>
                </a:moveTo>
                <a:lnTo>
                  <a:pt x="165353" y="0"/>
                </a:lnTo>
                <a:lnTo>
                  <a:pt x="162305" y="1523"/>
                </a:lnTo>
                <a:lnTo>
                  <a:pt x="0" y="163067"/>
                </a:lnTo>
                <a:lnTo>
                  <a:pt x="3809" y="161543"/>
                </a:lnTo>
                <a:close/>
              </a:path>
            </a:pathLst>
          </a:custGeom>
          <a:solidFill>
            <a:srgbClr val="45acac"/>
          </a:solidFill>
          <a:ln w="0">
            <a:noFill/>
          </a:ln>
        </p:spPr>
        <p:style>
          <a:lnRef idx="0"/>
          <a:fillRef idx="0"/>
          <a:effectRef idx="0"/>
          <a:fontRef idx="minor"/>
        </p:style>
      </p:sp>
      <p:sp>
        <p:nvSpPr>
          <p:cNvPr id="5552" name="CustomShape 5409"/>
          <p:cNvSpPr/>
          <p:nvPr/>
        </p:nvSpPr>
        <p:spPr>
          <a:xfrm>
            <a:off x="6904440" y="3765960"/>
            <a:ext cx="164880" cy="162000"/>
          </a:xfrm>
          <a:custGeom>
            <a:avLst/>
            <a:gdLst/>
            <a:ahLst/>
            <a:rect l="l" t="t" r="r" b="b"/>
            <a:pathLst>
              <a:path w="165353" h="162305">
                <a:moveTo>
                  <a:pt x="3048" y="161544"/>
                </a:moveTo>
                <a:lnTo>
                  <a:pt x="165354" y="0"/>
                </a:lnTo>
                <a:lnTo>
                  <a:pt x="161544" y="762"/>
                </a:lnTo>
                <a:lnTo>
                  <a:pt x="0" y="162306"/>
                </a:lnTo>
                <a:lnTo>
                  <a:pt x="3048" y="161544"/>
                </a:lnTo>
                <a:close/>
              </a:path>
            </a:pathLst>
          </a:custGeom>
          <a:solidFill>
            <a:srgbClr val="46afaf"/>
          </a:solidFill>
          <a:ln w="0">
            <a:noFill/>
          </a:ln>
        </p:spPr>
        <p:style>
          <a:lnRef idx="0"/>
          <a:fillRef idx="0"/>
          <a:effectRef idx="0"/>
          <a:fontRef idx="minor"/>
        </p:style>
      </p:sp>
      <p:sp>
        <p:nvSpPr>
          <p:cNvPr id="5553" name="CustomShape 5410"/>
          <p:cNvSpPr/>
          <p:nvPr/>
        </p:nvSpPr>
        <p:spPr>
          <a:xfrm>
            <a:off x="6897600" y="3766680"/>
            <a:ext cx="168120" cy="164160"/>
          </a:xfrm>
          <a:custGeom>
            <a:avLst/>
            <a:gdLst/>
            <a:ahLst/>
            <a:rect l="l" t="t" r="r" b="b"/>
            <a:pathLst>
              <a:path w="168401" h="164591">
                <a:moveTo>
                  <a:pt x="6857" y="161543"/>
                </a:moveTo>
                <a:lnTo>
                  <a:pt x="168401" y="0"/>
                </a:lnTo>
                <a:lnTo>
                  <a:pt x="161543" y="3047"/>
                </a:lnTo>
                <a:lnTo>
                  <a:pt x="0" y="164591"/>
                </a:lnTo>
                <a:lnTo>
                  <a:pt x="6857" y="161543"/>
                </a:lnTo>
                <a:close/>
              </a:path>
            </a:pathLst>
          </a:custGeom>
          <a:solidFill>
            <a:srgbClr val="46b2b2"/>
          </a:solidFill>
          <a:ln w="0">
            <a:noFill/>
          </a:ln>
        </p:spPr>
        <p:style>
          <a:lnRef idx="0"/>
          <a:fillRef idx="0"/>
          <a:effectRef idx="0"/>
          <a:fontRef idx="minor"/>
        </p:style>
      </p:sp>
      <p:sp>
        <p:nvSpPr>
          <p:cNvPr id="5554" name="CustomShape 5411"/>
          <p:cNvSpPr/>
          <p:nvPr/>
        </p:nvSpPr>
        <p:spPr>
          <a:xfrm>
            <a:off x="6904440" y="3766680"/>
            <a:ext cx="161280" cy="161280"/>
          </a:xfrm>
          <a:custGeom>
            <a:avLst/>
            <a:gdLst/>
            <a:ahLst/>
            <a:rect l="l" t="t" r="r" b="b"/>
            <a:pathLst>
              <a:path w="161544" h="161544">
                <a:moveTo>
                  <a:pt x="0" y="161543"/>
                </a:moveTo>
                <a:lnTo>
                  <a:pt x="161544" y="0"/>
                </a:lnTo>
              </a:path>
            </a:pathLst>
          </a:custGeom>
          <a:noFill/>
          <a:ln w="762">
            <a:solidFill>
              <a:srgbClr val="46b2b2"/>
            </a:solidFill>
            <a:round/>
          </a:ln>
        </p:spPr>
        <p:style>
          <a:lnRef idx="0"/>
          <a:fillRef idx="0"/>
          <a:effectRef idx="0"/>
          <a:fontRef idx="minor"/>
        </p:style>
      </p:sp>
      <p:sp>
        <p:nvSpPr>
          <p:cNvPr id="5555" name="CustomShape 5412"/>
          <p:cNvSpPr/>
          <p:nvPr/>
        </p:nvSpPr>
        <p:spPr>
          <a:xfrm>
            <a:off x="6901560" y="3766680"/>
            <a:ext cx="164160" cy="162720"/>
          </a:xfrm>
          <a:custGeom>
            <a:avLst/>
            <a:gdLst/>
            <a:ahLst/>
            <a:rect l="l" t="t" r="r" b="b"/>
            <a:pathLst>
              <a:path w="164592" h="163067">
                <a:moveTo>
                  <a:pt x="3048" y="161543"/>
                </a:moveTo>
                <a:lnTo>
                  <a:pt x="164592" y="0"/>
                </a:lnTo>
                <a:lnTo>
                  <a:pt x="161544" y="1523"/>
                </a:lnTo>
                <a:lnTo>
                  <a:pt x="0" y="163067"/>
                </a:lnTo>
                <a:lnTo>
                  <a:pt x="3048" y="161543"/>
                </a:lnTo>
                <a:close/>
              </a:path>
            </a:pathLst>
          </a:custGeom>
          <a:solidFill>
            <a:srgbClr val="46b2b2"/>
          </a:solidFill>
          <a:ln w="0">
            <a:noFill/>
          </a:ln>
        </p:spPr>
        <p:style>
          <a:lnRef idx="0"/>
          <a:fillRef idx="0"/>
          <a:effectRef idx="0"/>
          <a:fontRef idx="minor"/>
        </p:style>
      </p:sp>
      <p:sp>
        <p:nvSpPr>
          <p:cNvPr id="5556" name="CustomShape 5413"/>
          <p:cNvSpPr/>
          <p:nvPr/>
        </p:nvSpPr>
        <p:spPr>
          <a:xfrm>
            <a:off x="6897600" y="3768120"/>
            <a:ext cx="164880" cy="162720"/>
          </a:xfrm>
          <a:custGeom>
            <a:avLst/>
            <a:gdLst/>
            <a:ahLst/>
            <a:rect l="l" t="t" r="r" b="b"/>
            <a:pathLst>
              <a:path w="165353" h="163067">
                <a:moveTo>
                  <a:pt x="3809" y="161543"/>
                </a:moveTo>
                <a:lnTo>
                  <a:pt x="165353" y="0"/>
                </a:lnTo>
                <a:lnTo>
                  <a:pt x="161543" y="1523"/>
                </a:lnTo>
                <a:lnTo>
                  <a:pt x="0" y="163067"/>
                </a:lnTo>
                <a:lnTo>
                  <a:pt x="3809" y="161543"/>
                </a:lnTo>
                <a:close/>
              </a:path>
            </a:pathLst>
          </a:custGeom>
          <a:solidFill>
            <a:srgbClr val="47b6b6"/>
          </a:solidFill>
          <a:ln w="0">
            <a:noFill/>
          </a:ln>
        </p:spPr>
        <p:style>
          <a:lnRef idx="0"/>
          <a:fillRef idx="0"/>
          <a:effectRef idx="0"/>
          <a:fontRef idx="minor"/>
        </p:style>
      </p:sp>
      <p:sp>
        <p:nvSpPr>
          <p:cNvPr id="5557" name="CustomShape 5414"/>
          <p:cNvSpPr/>
          <p:nvPr/>
        </p:nvSpPr>
        <p:spPr>
          <a:xfrm>
            <a:off x="6891480" y="3769560"/>
            <a:ext cx="167400" cy="164880"/>
          </a:xfrm>
          <a:custGeom>
            <a:avLst/>
            <a:gdLst/>
            <a:ahLst/>
            <a:rect l="l" t="t" r="r" b="b"/>
            <a:pathLst>
              <a:path w="167640" h="165353">
                <a:moveTo>
                  <a:pt x="6096" y="161543"/>
                </a:moveTo>
                <a:lnTo>
                  <a:pt x="167640" y="0"/>
                </a:lnTo>
                <a:lnTo>
                  <a:pt x="161544" y="3809"/>
                </a:lnTo>
                <a:lnTo>
                  <a:pt x="0" y="165353"/>
                </a:lnTo>
                <a:lnTo>
                  <a:pt x="6096" y="161543"/>
                </a:lnTo>
                <a:close/>
              </a:path>
            </a:pathLst>
          </a:custGeom>
          <a:solidFill>
            <a:srgbClr val="49b8b8"/>
          </a:solidFill>
          <a:ln w="0">
            <a:noFill/>
          </a:ln>
        </p:spPr>
        <p:style>
          <a:lnRef idx="0"/>
          <a:fillRef idx="0"/>
          <a:effectRef idx="0"/>
          <a:fontRef idx="minor"/>
        </p:style>
      </p:sp>
      <p:sp>
        <p:nvSpPr>
          <p:cNvPr id="5558" name="CustomShape 5415"/>
          <p:cNvSpPr/>
          <p:nvPr/>
        </p:nvSpPr>
        <p:spPr>
          <a:xfrm>
            <a:off x="6897600" y="3769560"/>
            <a:ext cx="161280" cy="161280"/>
          </a:xfrm>
          <a:custGeom>
            <a:avLst/>
            <a:gdLst/>
            <a:ahLst/>
            <a:rect l="l" t="t" r="r" b="b"/>
            <a:pathLst>
              <a:path w="161544" h="161544">
                <a:moveTo>
                  <a:pt x="0" y="161543"/>
                </a:moveTo>
                <a:lnTo>
                  <a:pt x="161544" y="0"/>
                </a:lnTo>
              </a:path>
            </a:pathLst>
          </a:custGeom>
          <a:noFill/>
          <a:ln w="762">
            <a:solidFill>
              <a:srgbClr val="49b8b8"/>
            </a:solidFill>
            <a:round/>
          </a:ln>
        </p:spPr>
        <p:style>
          <a:lnRef idx="0"/>
          <a:fillRef idx="0"/>
          <a:effectRef idx="0"/>
          <a:fontRef idx="minor"/>
        </p:style>
      </p:sp>
      <p:sp>
        <p:nvSpPr>
          <p:cNvPr id="5559" name="CustomShape 5416"/>
          <p:cNvSpPr/>
          <p:nvPr/>
        </p:nvSpPr>
        <p:spPr>
          <a:xfrm>
            <a:off x="6884640" y="3773520"/>
            <a:ext cx="168120" cy="165600"/>
          </a:xfrm>
          <a:custGeom>
            <a:avLst/>
            <a:gdLst/>
            <a:ahLst/>
            <a:rect l="l" t="t" r="r" b="b"/>
            <a:pathLst>
              <a:path w="168401" h="166115">
                <a:moveTo>
                  <a:pt x="6857" y="161544"/>
                </a:moveTo>
                <a:lnTo>
                  <a:pt x="168401" y="0"/>
                </a:lnTo>
                <a:lnTo>
                  <a:pt x="161543" y="4572"/>
                </a:lnTo>
                <a:lnTo>
                  <a:pt x="0" y="166116"/>
                </a:lnTo>
                <a:lnTo>
                  <a:pt x="6857" y="161544"/>
                </a:lnTo>
                <a:close/>
              </a:path>
            </a:pathLst>
          </a:custGeom>
          <a:solidFill>
            <a:srgbClr val="4cbebe"/>
          </a:solidFill>
          <a:ln w="0">
            <a:noFill/>
          </a:ln>
        </p:spPr>
        <p:style>
          <a:lnRef idx="0"/>
          <a:fillRef idx="0"/>
          <a:effectRef idx="0"/>
          <a:fontRef idx="minor"/>
        </p:style>
      </p:sp>
      <p:sp>
        <p:nvSpPr>
          <p:cNvPr id="5560" name="CustomShape 5417"/>
          <p:cNvSpPr/>
          <p:nvPr/>
        </p:nvSpPr>
        <p:spPr>
          <a:xfrm>
            <a:off x="6891480" y="3773520"/>
            <a:ext cx="161280" cy="161280"/>
          </a:xfrm>
          <a:custGeom>
            <a:avLst/>
            <a:gdLst/>
            <a:ahLst/>
            <a:rect l="l" t="t" r="r" b="b"/>
            <a:pathLst>
              <a:path w="161544" h="161544">
                <a:moveTo>
                  <a:pt x="0" y="161544"/>
                </a:moveTo>
                <a:lnTo>
                  <a:pt x="161544" y="0"/>
                </a:lnTo>
              </a:path>
            </a:pathLst>
          </a:custGeom>
          <a:noFill/>
          <a:ln w="762">
            <a:solidFill>
              <a:srgbClr val="4cbebe"/>
            </a:solidFill>
            <a:round/>
          </a:ln>
        </p:spPr>
        <p:style>
          <a:lnRef idx="0"/>
          <a:fillRef idx="0"/>
          <a:effectRef idx="0"/>
          <a:fontRef idx="minor"/>
        </p:style>
      </p:sp>
      <p:sp>
        <p:nvSpPr>
          <p:cNvPr id="5561" name="CustomShape 5418"/>
          <p:cNvSpPr/>
          <p:nvPr/>
        </p:nvSpPr>
        <p:spPr>
          <a:xfrm>
            <a:off x="6866280" y="3777840"/>
            <a:ext cx="179640" cy="179640"/>
          </a:xfrm>
          <a:custGeom>
            <a:avLst/>
            <a:gdLst/>
            <a:ahLst/>
            <a:rect l="l" t="t" r="r" b="b"/>
            <a:pathLst>
              <a:path w="179831" h="179832">
                <a:moveTo>
                  <a:pt x="18288" y="161543"/>
                </a:moveTo>
                <a:lnTo>
                  <a:pt x="0" y="179831"/>
                </a:lnTo>
                <a:lnTo>
                  <a:pt x="179832" y="0"/>
                </a:lnTo>
                <a:lnTo>
                  <a:pt x="18288" y="161543"/>
                </a:lnTo>
                <a:close/>
              </a:path>
            </a:pathLst>
          </a:custGeom>
          <a:solidFill>
            <a:srgbClr val="4ec4c4"/>
          </a:solidFill>
          <a:ln w="0">
            <a:noFill/>
          </a:ln>
        </p:spPr>
        <p:style>
          <a:lnRef idx="0"/>
          <a:fillRef idx="0"/>
          <a:effectRef idx="0"/>
          <a:fontRef idx="minor"/>
        </p:style>
      </p:sp>
      <p:sp>
        <p:nvSpPr>
          <p:cNvPr id="5562" name="CustomShape 5419"/>
          <p:cNvSpPr/>
          <p:nvPr/>
        </p:nvSpPr>
        <p:spPr>
          <a:xfrm>
            <a:off x="6884640" y="3777840"/>
            <a:ext cx="161280" cy="161280"/>
          </a:xfrm>
          <a:custGeom>
            <a:avLst/>
            <a:gdLst/>
            <a:ahLst/>
            <a:rect l="l" t="t" r="r" b="b"/>
            <a:pathLst>
              <a:path w="161544" h="161544">
                <a:moveTo>
                  <a:pt x="0" y="161543"/>
                </a:moveTo>
                <a:lnTo>
                  <a:pt x="161544" y="0"/>
                </a:lnTo>
              </a:path>
            </a:pathLst>
          </a:custGeom>
          <a:noFill/>
          <a:ln w="762">
            <a:solidFill>
              <a:srgbClr val="4ec4c4"/>
            </a:solidFill>
            <a:round/>
          </a:ln>
        </p:spPr>
        <p:style>
          <a:lnRef idx="0"/>
          <a:fillRef idx="0"/>
          <a:effectRef idx="0"/>
          <a:fontRef idx="minor"/>
        </p:style>
      </p:sp>
      <p:sp>
        <p:nvSpPr>
          <p:cNvPr id="5563" name="CustomShape 5420"/>
          <p:cNvSpPr/>
          <p:nvPr/>
        </p:nvSpPr>
        <p:spPr>
          <a:xfrm>
            <a:off x="6681960" y="3922920"/>
            <a:ext cx="382320" cy="602280"/>
          </a:xfrm>
          <a:custGeom>
            <a:avLst/>
            <a:gdLst/>
            <a:ahLst/>
            <a:rect l="l" t="t" r="r" b="b"/>
            <a:pathLst>
              <a:path w="382524" h="602700">
                <a:moveTo>
                  <a:pt x="317754" y="48726"/>
                </a:moveTo>
                <a:lnTo>
                  <a:pt x="310975" y="36506"/>
                </a:lnTo>
                <a:lnTo>
                  <a:pt x="303437" y="26133"/>
                </a:lnTo>
                <a:lnTo>
                  <a:pt x="295236" y="17558"/>
                </a:lnTo>
                <a:lnTo>
                  <a:pt x="286470" y="10734"/>
                </a:lnTo>
                <a:lnTo>
                  <a:pt x="277235" y="5614"/>
                </a:lnTo>
                <a:lnTo>
                  <a:pt x="267631" y="2149"/>
                </a:lnTo>
                <a:lnTo>
                  <a:pt x="257752" y="294"/>
                </a:lnTo>
                <a:lnTo>
                  <a:pt x="247698" y="0"/>
                </a:lnTo>
                <a:lnTo>
                  <a:pt x="237565" y="1219"/>
                </a:lnTo>
                <a:lnTo>
                  <a:pt x="227451" y="3904"/>
                </a:lnTo>
                <a:lnTo>
                  <a:pt x="217454" y="8009"/>
                </a:lnTo>
                <a:lnTo>
                  <a:pt x="207669" y="13484"/>
                </a:lnTo>
                <a:lnTo>
                  <a:pt x="198195" y="20283"/>
                </a:lnTo>
                <a:lnTo>
                  <a:pt x="189129" y="28359"/>
                </a:lnTo>
                <a:lnTo>
                  <a:pt x="180569" y="37664"/>
                </a:lnTo>
                <a:lnTo>
                  <a:pt x="172612" y="48150"/>
                </a:lnTo>
                <a:lnTo>
                  <a:pt x="157734" y="70824"/>
                </a:lnTo>
                <a:lnTo>
                  <a:pt x="144018" y="93684"/>
                </a:lnTo>
                <a:lnTo>
                  <a:pt x="144018" y="17484"/>
                </a:lnTo>
                <a:lnTo>
                  <a:pt x="0" y="17484"/>
                </a:lnTo>
                <a:lnTo>
                  <a:pt x="0" y="41106"/>
                </a:lnTo>
                <a:lnTo>
                  <a:pt x="10668" y="44154"/>
                </a:lnTo>
                <a:lnTo>
                  <a:pt x="15240" y="46440"/>
                </a:lnTo>
                <a:lnTo>
                  <a:pt x="24848" y="53694"/>
                </a:lnTo>
                <a:lnTo>
                  <a:pt x="31277" y="62995"/>
                </a:lnTo>
                <a:lnTo>
                  <a:pt x="35137" y="73875"/>
                </a:lnTo>
                <a:lnTo>
                  <a:pt x="37034" y="85870"/>
                </a:lnTo>
                <a:lnTo>
                  <a:pt x="37578" y="98514"/>
                </a:lnTo>
                <a:lnTo>
                  <a:pt x="37376" y="111340"/>
                </a:lnTo>
                <a:lnTo>
                  <a:pt x="37037" y="123885"/>
                </a:lnTo>
                <a:lnTo>
                  <a:pt x="37169" y="135682"/>
                </a:lnTo>
                <a:lnTo>
                  <a:pt x="38100" y="144738"/>
                </a:lnTo>
                <a:lnTo>
                  <a:pt x="38100" y="505926"/>
                </a:lnTo>
                <a:lnTo>
                  <a:pt x="36975" y="519769"/>
                </a:lnTo>
                <a:lnTo>
                  <a:pt x="36307" y="532645"/>
                </a:lnTo>
                <a:lnTo>
                  <a:pt x="35048" y="544512"/>
                </a:lnTo>
                <a:lnTo>
                  <a:pt x="32147" y="555325"/>
                </a:lnTo>
                <a:lnTo>
                  <a:pt x="26555" y="565043"/>
                </a:lnTo>
                <a:lnTo>
                  <a:pt x="17224" y="573621"/>
                </a:lnTo>
                <a:lnTo>
                  <a:pt x="10668" y="577554"/>
                </a:lnTo>
                <a:lnTo>
                  <a:pt x="0" y="580602"/>
                </a:lnTo>
                <a:lnTo>
                  <a:pt x="0" y="602700"/>
                </a:lnTo>
                <a:lnTo>
                  <a:pt x="179070" y="602700"/>
                </a:lnTo>
                <a:lnTo>
                  <a:pt x="179070" y="580602"/>
                </a:lnTo>
                <a:lnTo>
                  <a:pt x="169926" y="577554"/>
                </a:lnTo>
                <a:lnTo>
                  <a:pt x="160086" y="570260"/>
                </a:lnTo>
                <a:lnTo>
                  <a:pt x="153289" y="561051"/>
                </a:lnTo>
                <a:lnTo>
                  <a:pt x="148979" y="550337"/>
                </a:lnTo>
                <a:lnTo>
                  <a:pt x="146604" y="538526"/>
                </a:lnTo>
                <a:lnTo>
                  <a:pt x="145608" y="526027"/>
                </a:lnTo>
                <a:lnTo>
                  <a:pt x="145437" y="513249"/>
                </a:lnTo>
                <a:lnTo>
                  <a:pt x="145537" y="500601"/>
                </a:lnTo>
                <a:lnTo>
                  <a:pt x="145354" y="488491"/>
                </a:lnTo>
                <a:lnTo>
                  <a:pt x="144334" y="477329"/>
                </a:lnTo>
                <a:lnTo>
                  <a:pt x="144018" y="475446"/>
                </a:lnTo>
                <a:lnTo>
                  <a:pt x="144018" y="161502"/>
                </a:lnTo>
                <a:lnTo>
                  <a:pt x="151638" y="143214"/>
                </a:lnTo>
                <a:lnTo>
                  <a:pt x="158496" y="127974"/>
                </a:lnTo>
                <a:lnTo>
                  <a:pt x="169618" y="108705"/>
                </a:lnTo>
                <a:lnTo>
                  <a:pt x="183472" y="93668"/>
                </a:lnTo>
                <a:lnTo>
                  <a:pt x="198490" y="85336"/>
                </a:lnTo>
                <a:lnTo>
                  <a:pt x="205947" y="84458"/>
                </a:lnTo>
                <a:lnTo>
                  <a:pt x="213107" y="86185"/>
                </a:lnTo>
                <a:lnTo>
                  <a:pt x="225758" y="98692"/>
                </a:lnTo>
                <a:lnTo>
                  <a:pt x="232410" y="115020"/>
                </a:lnTo>
                <a:lnTo>
                  <a:pt x="236220" y="137118"/>
                </a:lnTo>
                <a:lnTo>
                  <a:pt x="236982" y="156168"/>
                </a:lnTo>
                <a:lnTo>
                  <a:pt x="237744" y="182076"/>
                </a:lnTo>
                <a:lnTo>
                  <a:pt x="237744" y="503640"/>
                </a:lnTo>
                <a:lnTo>
                  <a:pt x="236220" y="525738"/>
                </a:lnTo>
                <a:lnTo>
                  <a:pt x="233172" y="547836"/>
                </a:lnTo>
                <a:lnTo>
                  <a:pt x="221325" y="570507"/>
                </a:lnTo>
                <a:lnTo>
                  <a:pt x="203454" y="580602"/>
                </a:lnTo>
                <a:lnTo>
                  <a:pt x="203454" y="602700"/>
                </a:lnTo>
                <a:lnTo>
                  <a:pt x="382524" y="602700"/>
                </a:lnTo>
                <a:lnTo>
                  <a:pt x="382524" y="580602"/>
                </a:lnTo>
                <a:lnTo>
                  <a:pt x="371856" y="577554"/>
                </a:lnTo>
                <a:lnTo>
                  <a:pt x="362712" y="572982"/>
                </a:lnTo>
                <a:lnTo>
                  <a:pt x="353510" y="562863"/>
                </a:lnTo>
                <a:lnTo>
                  <a:pt x="347431" y="541390"/>
                </a:lnTo>
                <a:lnTo>
                  <a:pt x="344424" y="505926"/>
                </a:lnTo>
                <a:lnTo>
                  <a:pt x="343662" y="475446"/>
                </a:lnTo>
                <a:lnTo>
                  <a:pt x="343662" y="201126"/>
                </a:lnTo>
                <a:lnTo>
                  <a:pt x="342138" y="162264"/>
                </a:lnTo>
                <a:lnTo>
                  <a:pt x="340614" y="132546"/>
                </a:lnTo>
                <a:lnTo>
                  <a:pt x="338328" y="110448"/>
                </a:lnTo>
                <a:lnTo>
                  <a:pt x="336042" y="99018"/>
                </a:lnTo>
                <a:lnTo>
                  <a:pt x="332994" y="87588"/>
                </a:lnTo>
                <a:lnTo>
                  <a:pt x="329946" y="76920"/>
                </a:lnTo>
                <a:lnTo>
                  <a:pt x="326898" y="67014"/>
                </a:lnTo>
                <a:lnTo>
                  <a:pt x="317754" y="48726"/>
                </a:lnTo>
                <a:close/>
              </a:path>
            </a:pathLst>
          </a:custGeom>
          <a:solidFill>
            <a:srgbClr val="274e75"/>
          </a:solidFill>
          <a:ln w="0">
            <a:noFill/>
          </a:ln>
        </p:spPr>
        <p:style>
          <a:lnRef idx="0"/>
          <a:fillRef idx="0"/>
          <a:effectRef idx="0"/>
          <a:fontRef idx="minor"/>
        </p:style>
      </p:sp>
      <p:sp>
        <p:nvSpPr>
          <p:cNvPr id="5564" name="CustomShape 5421"/>
          <p:cNvSpPr/>
          <p:nvPr/>
        </p:nvSpPr>
        <p:spPr>
          <a:xfrm>
            <a:off x="6681960" y="3940200"/>
            <a:ext cx="143640" cy="360"/>
          </a:xfrm>
          <a:custGeom>
            <a:avLst/>
            <a:gdLst/>
            <a:ahLst/>
            <a:rect l="l" t="t" r="r" b="b"/>
            <a:pathLst>
              <a:path w="144018" h="0">
                <a:moveTo>
                  <a:pt x="144018" y="0"/>
                </a:moveTo>
                <a:lnTo>
                  <a:pt x="0" y="0"/>
                </a:lnTo>
              </a:path>
            </a:pathLst>
          </a:custGeom>
          <a:noFill/>
          <a:ln w="12954">
            <a:solidFill>
              <a:srgbClr val="358092"/>
            </a:solidFill>
            <a:round/>
          </a:ln>
        </p:spPr>
        <p:style>
          <a:lnRef idx="0"/>
          <a:fillRef idx="0"/>
          <a:effectRef idx="0"/>
          <a:fontRef idx="minor"/>
        </p:style>
      </p:sp>
      <p:sp>
        <p:nvSpPr>
          <p:cNvPr id="5565" name="CustomShape 5422"/>
          <p:cNvSpPr/>
          <p:nvPr/>
        </p:nvSpPr>
        <p:spPr>
          <a:xfrm>
            <a:off x="6681960" y="3940200"/>
            <a:ext cx="360" cy="23400"/>
          </a:xfrm>
          <a:custGeom>
            <a:avLst/>
            <a:gdLst/>
            <a:ahLst/>
            <a:rect l="l" t="t" r="r" b="b"/>
            <a:pathLst>
              <a:path w="0" h="23622">
                <a:moveTo>
                  <a:pt x="0" y="0"/>
                </a:moveTo>
                <a:lnTo>
                  <a:pt x="0" y="23622"/>
                </a:lnTo>
              </a:path>
            </a:pathLst>
          </a:custGeom>
          <a:noFill/>
          <a:ln w="12954">
            <a:solidFill>
              <a:srgbClr val="4094ab"/>
            </a:solidFill>
            <a:round/>
          </a:ln>
        </p:spPr>
        <p:style>
          <a:lnRef idx="0"/>
          <a:fillRef idx="0"/>
          <a:effectRef idx="0"/>
          <a:fontRef idx="minor"/>
        </p:style>
      </p:sp>
      <p:sp>
        <p:nvSpPr>
          <p:cNvPr id="5566" name="CustomShape 5423"/>
          <p:cNvSpPr/>
          <p:nvPr/>
        </p:nvSpPr>
        <p:spPr>
          <a:xfrm>
            <a:off x="6681960" y="3963960"/>
            <a:ext cx="10440" cy="2520"/>
          </a:xfrm>
          <a:custGeom>
            <a:avLst/>
            <a:gdLst/>
            <a:ahLst/>
            <a:rect l="l" t="t" r="r" b="b"/>
            <a:pathLst>
              <a:path w="10668" h="3048">
                <a:moveTo>
                  <a:pt x="0" y="0"/>
                </a:moveTo>
                <a:lnTo>
                  <a:pt x="10668" y="3047"/>
                </a:lnTo>
              </a:path>
            </a:pathLst>
          </a:custGeom>
          <a:noFill/>
          <a:ln w="12954">
            <a:solidFill>
              <a:srgbClr val="347b8c"/>
            </a:solidFill>
            <a:round/>
          </a:ln>
        </p:spPr>
        <p:style>
          <a:lnRef idx="0"/>
          <a:fillRef idx="0"/>
          <a:effectRef idx="0"/>
          <a:fontRef idx="minor"/>
        </p:style>
      </p:sp>
      <p:sp>
        <p:nvSpPr>
          <p:cNvPr id="5567" name="CustomShape 5424"/>
          <p:cNvSpPr/>
          <p:nvPr/>
        </p:nvSpPr>
        <p:spPr>
          <a:xfrm>
            <a:off x="6692760" y="3966840"/>
            <a:ext cx="4320" cy="1800"/>
          </a:xfrm>
          <a:custGeom>
            <a:avLst/>
            <a:gdLst/>
            <a:ahLst/>
            <a:rect l="l" t="t" r="r" b="b"/>
            <a:pathLst>
              <a:path w="4572" h="2286">
                <a:moveTo>
                  <a:pt x="0" y="0"/>
                </a:moveTo>
                <a:lnTo>
                  <a:pt x="4572" y="2285"/>
                </a:lnTo>
              </a:path>
            </a:pathLst>
          </a:custGeom>
          <a:noFill/>
          <a:ln w="12954">
            <a:solidFill>
              <a:srgbClr val="378192"/>
            </a:solidFill>
            <a:round/>
          </a:ln>
        </p:spPr>
        <p:style>
          <a:lnRef idx="0"/>
          <a:fillRef idx="0"/>
          <a:effectRef idx="0"/>
          <a:fontRef idx="minor"/>
        </p:style>
      </p:sp>
      <p:sp>
        <p:nvSpPr>
          <p:cNvPr id="5568" name="CustomShape 5425"/>
          <p:cNvSpPr/>
          <p:nvPr/>
        </p:nvSpPr>
        <p:spPr>
          <a:xfrm>
            <a:off x="6697080" y="3969360"/>
            <a:ext cx="4320" cy="1800"/>
          </a:xfrm>
          <a:custGeom>
            <a:avLst/>
            <a:gdLst/>
            <a:ahLst/>
            <a:rect l="l" t="t" r="r" b="b"/>
            <a:pathLst>
              <a:path w="4572" h="2286">
                <a:moveTo>
                  <a:pt x="0" y="0"/>
                </a:moveTo>
                <a:lnTo>
                  <a:pt x="4572" y="2285"/>
                </a:lnTo>
              </a:path>
            </a:pathLst>
          </a:custGeom>
          <a:noFill/>
          <a:ln w="12954">
            <a:solidFill>
              <a:srgbClr val="388496"/>
            </a:solidFill>
            <a:round/>
          </a:ln>
        </p:spPr>
        <p:style>
          <a:lnRef idx="0"/>
          <a:fillRef idx="0"/>
          <a:effectRef idx="0"/>
          <a:fontRef idx="minor"/>
        </p:style>
      </p:sp>
      <p:sp>
        <p:nvSpPr>
          <p:cNvPr id="5569" name="CustomShape 5426"/>
          <p:cNvSpPr/>
          <p:nvPr/>
        </p:nvSpPr>
        <p:spPr>
          <a:xfrm>
            <a:off x="6701760" y="3971520"/>
            <a:ext cx="2520" cy="2520"/>
          </a:xfrm>
          <a:custGeom>
            <a:avLst/>
            <a:gdLst/>
            <a:ahLst/>
            <a:rect l="l" t="t" r="r" b="b"/>
            <a:pathLst>
              <a:path w="3048" h="3048">
                <a:moveTo>
                  <a:pt x="0" y="0"/>
                </a:moveTo>
                <a:lnTo>
                  <a:pt x="3048" y="3047"/>
                </a:lnTo>
              </a:path>
            </a:pathLst>
          </a:custGeom>
          <a:noFill/>
          <a:ln w="12954">
            <a:solidFill>
              <a:srgbClr val="39869b"/>
            </a:solidFill>
            <a:round/>
          </a:ln>
        </p:spPr>
        <p:style>
          <a:lnRef idx="0"/>
          <a:fillRef idx="0"/>
          <a:effectRef idx="0"/>
          <a:fontRef idx="minor"/>
        </p:style>
      </p:sp>
      <p:sp>
        <p:nvSpPr>
          <p:cNvPr id="5570" name="CustomShape 5427"/>
          <p:cNvSpPr/>
          <p:nvPr/>
        </p:nvSpPr>
        <p:spPr>
          <a:xfrm>
            <a:off x="6705000" y="3974760"/>
            <a:ext cx="3600" cy="2520"/>
          </a:xfrm>
          <a:custGeom>
            <a:avLst/>
            <a:gdLst/>
            <a:ahLst/>
            <a:rect l="l" t="t" r="r" b="b"/>
            <a:pathLst>
              <a:path w="3809" h="3048">
                <a:moveTo>
                  <a:pt x="0" y="0"/>
                </a:moveTo>
                <a:lnTo>
                  <a:pt x="3810" y="3047"/>
                </a:lnTo>
              </a:path>
            </a:pathLst>
          </a:custGeom>
          <a:noFill/>
          <a:ln w="12954">
            <a:solidFill>
              <a:srgbClr val="3a8a9f"/>
            </a:solidFill>
            <a:round/>
          </a:ln>
        </p:spPr>
        <p:style>
          <a:lnRef idx="0"/>
          <a:fillRef idx="0"/>
          <a:effectRef idx="0"/>
          <a:fontRef idx="minor"/>
        </p:style>
      </p:sp>
      <p:sp>
        <p:nvSpPr>
          <p:cNvPr id="5571" name="CustomShape 5428"/>
          <p:cNvSpPr/>
          <p:nvPr/>
        </p:nvSpPr>
        <p:spPr>
          <a:xfrm>
            <a:off x="6708600" y="3977640"/>
            <a:ext cx="1800" cy="2520"/>
          </a:xfrm>
          <a:custGeom>
            <a:avLst/>
            <a:gdLst/>
            <a:ahLst/>
            <a:rect l="l" t="t" r="r" b="b"/>
            <a:pathLst>
              <a:path w="2285" h="3048">
                <a:moveTo>
                  <a:pt x="0" y="0"/>
                </a:moveTo>
                <a:lnTo>
                  <a:pt x="2286" y="3048"/>
                </a:lnTo>
              </a:path>
            </a:pathLst>
          </a:custGeom>
          <a:noFill/>
          <a:ln w="12954">
            <a:solidFill>
              <a:srgbClr val="3c8ea2"/>
            </a:solidFill>
            <a:round/>
          </a:ln>
        </p:spPr>
        <p:style>
          <a:lnRef idx="0"/>
          <a:fillRef idx="0"/>
          <a:effectRef idx="0"/>
          <a:fontRef idx="minor"/>
        </p:style>
      </p:sp>
      <p:sp>
        <p:nvSpPr>
          <p:cNvPr id="5572" name="CustomShape 5429"/>
          <p:cNvSpPr/>
          <p:nvPr/>
        </p:nvSpPr>
        <p:spPr>
          <a:xfrm>
            <a:off x="6710760" y="3980520"/>
            <a:ext cx="1800" cy="4320"/>
          </a:xfrm>
          <a:custGeom>
            <a:avLst/>
            <a:gdLst/>
            <a:ahLst/>
            <a:rect l="l" t="t" r="r" b="b"/>
            <a:pathLst>
              <a:path w="2285" h="4572">
                <a:moveTo>
                  <a:pt x="0" y="0"/>
                </a:moveTo>
                <a:lnTo>
                  <a:pt x="2286" y="4572"/>
                </a:lnTo>
              </a:path>
            </a:pathLst>
          </a:custGeom>
          <a:noFill/>
          <a:ln w="12954">
            <a:solidFill>
              <a:srgbClr val="3d91a5"/>
            </a:solidFill>
            <a:round/>
          </a:ln>
        </p:spPr>
        <p:style>
          <a:lnRef idx="0"/>
          <a:fillRef idx="0"/>
          <a:effectRef idx="0"/>
          <a:fontRef idx="minor"/>
        </p:style>
      </p:sp>
      <p:sp>
        <p:nvSpPr>
          <p:cNvPr id="5573" name="CustomShape 5430"/>
          <p:cNvSpPr/>
          <p:nvPr/>
        </p:nvSpPr>
        <p:spPr>
          <a:xfrm>
            <a:off x="6713280" y="3985200"/>
            <a:ext cx="1080" cy="4320"/>
          </a:xfrm>
          <a:custGeom>
            <a:avLst/>
            <a:gdLst/>
            <a:ahLst/>
            <a:rect l="l" t="t" r="r" b="b"/>
            <a:pathLst>
              <a:path w="1524" h="4572">
                <a:moveTo>
                  <a:pt x="0" y="0"/>
                </a:moveTo>
                <a:lnTo>
                  <a:pt x="1524" y="4572"/>
                </a:lnTo>
              </a:path>
            </a:pathLst>
          </a:custGeom>
          <a:noFill/>
          <a:ln w="12954">
            <a:solidFill>
              <a:srgbClr val="3e92a8"/>
            </a:solidFill>
            <a:round/>
          </a:ln>
        </p:spPr>
        <p:style>
          <a:lnRef idx="0"/>
          <a:fillRef idx="0"/>
          <a:effectRef idx="0"/>
          <a:fontRef idx="minor"/>
        </p:style>
      </p:sp>
      <p:sp>
        <p:nvSpPr>
          <p:cNvPr id="5574" name="CustomShape 5431"/>
          <p:cNvSpPr/>
          <p:nvPr/>
        </p:nvSpPr>
        <p:spPr>
          <a:xfrm>
            <a:off x="6714720" y="3989880"/>
            <a:ext cx="1080" cy="5760"/>
          </a:xfrm>
          <a:custGeom>
            <a:avLst/>
            <a:gdLst/>
            <a:ahLst/>
            <a:rect l="l" t="t" r="r" b="b"/>
            <a:pathLst>
              <a:path w="1524" h="6096">
                <a:moveTo>
                  <a:pt x="0" y="0"/>
                </a:moveTo>
                <a:lnTo>
                  <a:pt x="1524" y="6096"/>
                </a:lnTo>
              </a:path>
            </a:pathLst>
          </a:custGeom>
          <a:noFill/>
          <a:ln w="12954">
            <a:solidFill>
              <a:srgbClr val="3e93aa"/>
            </a:solidFill>
            <a:round/>
          </a:ln>
        </p:spPr>
        <p:style>
          <a:lnRef idx="0"/>
          <a:fillRef idx="0"/>
          <a:effectRef idx="0"/>
          <a:fontRef idx="minor"/>
        </p:style>
      </p:sp>
      <p:sp>
        <p:nvSpPr>
          <p:cNvPr id="5575" name="CustomShape 5432"/>
          <p:cNvSpPr/>
          <p:nvPr/>
        </p:nvSpPr>
        <p:spPr>
          <a:xfrm>
            <a:off x="6716160" y="3996000"/>
            <a:ext cx="1800" cy="17280"/>
          </a:xfrm>
          <a:custGeom>
            <a:avLst/>
            <a:gdLst/>
            <a:ahLst/>
            <a:rect l="l" t="t" r="r" b="b"/>
            <a:pathLst>
              <a:path w="2285" h="17525">
                <a:moveTo>
                  <a:pt x="0" y="0"/>
                </a:moveTo>
                <a:lnTo>
                  <a:pt x="2286" y="17526"/>
                </a:lnTo>
              </a:path>
            </a:pathLst>
          </a:custGeom>
          <a:noFill/>
          <a:ln w="12954">
            <a:solidFill>
              <a:srgbClr val="4094aa"/>
            </a:solidFill>
            <a:round/>
          </a:ln>
        </p:spPr>
        <p:style>
          <a:lnRef idx="0"/>
          <a:fillRef idx="0"/>
          <a:effectRef idx="0"/>
          <a:fontRef idx="minor"/>
        </p:style>
      </p:sp>
      <p:sp>
        <p:nvSpPr>
          <p:cNvPr id="5576" name="CustomShape 5433"/>
          <p:cNvSpPr/>
          <p:nvPr/>
        </p:nvSpPr>
        <p:spPr>
          <a:xfrm>
            <a:off x="6718680" y="4013280"/>
            <a:ext cx="1080" cy="438480"/>
          </a:xfrm>
          <a:custGeom>
            <a:avLst/>
            <a:gdLst/>
            <a:ahLst/>
            <a:rect l="l" t="t" r="r" b="b"/>
            <a:pathLst>
              <a:path w="1524" h="438912">
                <a:moveTo>
                  <a:pt x="0" y="0"/>
                </a:moveTo>
                <a:lnTo>
                  <a:pt x="1524" y="23622"/>
                </a:lnTo>
                <a:lnTo>
                  <a:pt x="1524" y="54102"/>
                </a:lnTo>
                <a:lnTo>
                  <a:pt x="1524" y="384810"/>
                </a:lnTo>
                <a:lnTo>
                  <a:pt x="1524" y="415290"/>
                </a:lnTo>
                <a:lnTo>
                  <a:pt x="0" y="438912"/>
                </a:lnTo>
              </a:path>
            </a:pathLst>
          </a:custGeom>
          <a:noFill/>
          <a:ln w="12954">
            <a:solidFill>
              <a:srgbClr val="4094ab"/>
            </a:solidFill>
            <a:round/>
          </a:ln>
        </p:spPr>
        <p:style>
          <a:lnRef idx="0"/>
          <a:fillRef idx="0"/>
          <a:effectRef idx="0"/>
          <a:fontRef idx="minor"/>
        </p:style>
      </p:sp>
      <p:sp>
        <p:nvSpPr>
          <p:cNvPr id="5577" name="CustomShape 5434"/>
          <p:cNvSpPr/>
          <p:nvPr/>
        </p:nvSpPr>
        <p:spPr>
          <a:xfrm>
            <a:off x="6716160" y="4452480"/>
            <a:ext cx="1800" cy="16560"/>
          </a:xfrm>
          <a:custGeom>
            <a:avLst/>
            <a:gdLst/>
            <a:ahLst/>
            <a:rect l="l" t="t" r="r" b="b"/>
            <a:pathLst>
              <a:path w="2285" h="16763">
                <a:moveTo>
                  <a:pt x="2285" y="0"/>
                </a:moveTo>
                <a:lnTo>
                  <a:pt x="0" y="16764"/>
                </a:lnTo>
              </a:path>
            </a:pathLst>
          </a:custGeom>
          <a:noFill/>
          <a:ln w="12954">
            <a:solidFill>
              <a:srgbClr val="4094aa"/>
            </a:solidFill>
            <a:round/>
          </a:ln>
        </p:spPr>
        <p:style>
          <a:lnRef idx="0"/>
          <a:fillRef idx="0"/>
          <a:effectRef idx="0"/>
          <a:fontRef idx="minor"/>
        </p:style>
      </p:sp>
      <p:sp>
        <p:nvSpPr>
          <p:cNvPr id="5578" name="CustomShape 5435"/>
          <p:cNvSpPr/>
          <p:nvPr/>
        </p:nvSpPr>
        <p:spPr>
          <a:xfrm>
            <a:off x="6715440" y="4469040"/>
            <a:ext cx="360" cy="5760"/>
          </a:xfrm>
          <a:custGeom>
            <a:avLst/>
            <a:gdLst/>
            <a:ahLst/>
            <a:rect l="l" t="t" r="r" b="b"/>
            <a:pathLst>
              <a:path w="761" h="6096">
                <a:moveTo>
                  <a:pt x="761" y="0"/>
                </a:moveTo>
                <a:lnTo>
                  <a:pt x="0" y="6096"/>
                </a:lnTo>
              </a:path>
            </a:pathLst>
          </a:custGeom>
          <a:noFill/>
          <a:ln w="12954">
            <a:solidFill>
              <a:srgbClr val="3f94aa"/>
            </a:solidFill>
            <a:round/>
          </a:ln>
        </p:spPr>
        <p:style>
          <a:lnRef idx="0"/>
          <a:fillRef idx="0"/>
          <a:effectRef idx="0"/>
          <a:fontRef idx="minor"/>
        </p:style>
      </p:sp>
      <p:sp>
        <p:nvSpPr>
          <p:cNvPr id="5579" name="CustomShape 5436"/>
          <p:cNvSpPr/>
          <p:nvPr/>
        </p:nvSpPr>
        <p:spPr>
          <a:xfrm>
            <a:off x="6714000" y="4475160"/>
            <a:ext cx="1080" cy="3600"/>
          </a:xfrm>
          <a:custGeom>
            <a:avLst/>
            <a:gdLst/>
            <a:ahLst/>
            <a:rect l="l" t="t" r="r" b="b"/>
            <a:pathLst>
              <a:path w="1524" h="3810">
                <a:moveTo>
                  <a:pt x="1524" y="0"/>
                </a:moveTo>
                <a:lnTo>
                  <a:pt x="0" y="3810"/>
                </a:lnTo>
              </a:path>
            </a:pathLst>
          </a:custGeom>
          <a:noFill/>
          <a:ln w="12954">
            <a:solidFill>
              <a:srgbClr val="3e93a9"/>
            </a:solidFill>
            <a:round/>
          </a:ln>
        </p:spPr>
        <p:style>
          <a:lnRef idx="0"/>
          <a:fillRef idx="0"/>
          <a:effectRef idx="0"/>
          <a:fontRef idx="minor"/>
        </p:style>
      </p:sp>
      <p:sp>
        <p:nvSpPr>
          <p:cNvPr id="5580" name="CustomShape 5437"/>
          <p:cNvSpPr/>
          <p:nvPr/>
        </p:nvSpPr>
        <p:spPr>
          <a:xfrm>
            <a:off x="6710760" y="4479120"/>
            <a:ext cx="2520" cy="5040"/>
          </a:xfrm>
          <a:custGeom>
            <a:avLst/>
            <a:gdLst/>
            <a:ahLst/>
            <a:rect l="l" t="t" r="r" b="b"/>
            <a:pathLst>
              <a:path w="3048" h="5334">
                <a:moveTo>
                  <a:pt x="3048" y="0"/>
                </a:moveTo>
                <a:lnTo>
                  <a:pt x="0" y="5334"/>
                </a:lnTo>
              </a:path>
            </a:pathLst>
          </a:custGeom>
          <a:noFill/>
          <a:ln w="12954">
            <a:solidFill>
              <a:srgbClr val="3d91a5"/>
            </a:solidFill>
            <a:round/>
          </a:ln>
        </p:spPr>
        <p:style>
          <a:lnRef idx="0"/>
          <a:fillRef idx="0"/>
          <a:effectRef idx="0"/>
          <a:fontRef idx="minor"/>
        </p:style>
      </p:sp>
      <p:sp>
        <p:nvSpPr>
          <p:cNvPr id="5581" name="CustomShape 5438"/>
          <p:cNvSpPr/>
          <p:nvPr/>
        </p:nvSpPr>
        <p:spPr>
          <a:xfrm>
            <a:off x="6707880" y="4484520"/>
            <a:ext cx="2520" cy="3600"/>
          </a:xfrm>
          <a:custGeom>
            <a:avLst/>
            <a:gdLst/>
            <a:ahLst/>
            <a:rect l="l" t="t" r="r" b="b"/>
            <a:pathLst>
              <a:path w="3048" h="3810">
                <a:moveTo>
                  <a:pt x="3048" y="0"/>
                </a:moveTo>
                <a:lnTo>
                  <a:pt x="0" y="3810"/>
                </a:lnTo>
              </a:path>
            </a:pathLst>
          </a:custGeom>
          <a:noFill/>
          <a:ln w="12954">
            <a:solidFill>
              <a:srgbClr val="3c8fa2"/>
            </a:solidFill>
            <a:round/>
          </a:ln>
        </p:spPr>
        <p:style>
          <a:lnRef idx="0"/>
          <a:fillRef idx="0"/>
          <a:effectRef idx="0"/>
          <a:fontRef idx="minor"/>
        </p:style>
      </p:sp>
      <p:sp>
        <p:nvSpPr>
          <p:cNvPr id="5582" name="CustomShape 5439"/>
          <p:cNvSpPr/>
          <p:nvPr/>
        </p:nvSpPr>
        <p:spPr>
          <a:xfrm>
            <a:off x="6705000" y="4488120"/>
            <a:ext cx="2520" cy="3600"/>
          </a:xfrm>
          <a:custGeom>
            <a:avLst/>
            <a:gdLst/>
            <a:ahLst/>
            <a:rect l="l" t="t" r="r" b="b"/>
            <a:pathLst>
              <a:path w="3048" h="3810">
                <a:moveTo>
                  <a:pt x="3048" y="0"/>
                </a:moveTo>
                <a:lnTo>
                  <a:pt x="0" y="3810"/>
                </a:lnTo>
              </a:path>
            </a:pathLst>
          </a:custGeom>
          <a:noFill/>
          <a:ln w="12954">
            <a:solidFill>
              <a:srgbClr val="3b8b9f"/>
            </a:solidFill>
            <a:round/>
          </a:ln>
        </p:spPr>
        <p:style>
          <a:lnRef idx="0"/>
          <a:fillRef idx="0"/>
          <a:effectRef idx="0"/>
          <a:fontRef idx="minor"/>
        </p:style>
      </p:sp>
      <p:sp>
        <p:nvSpPr>
          <p:cNvPr id="5583" name="CustomShape 5440"/>
          <p:cNvSpPr/>
          <p:nvPr/>
        </p:nvSpPr>
        <p:spPr>
          <a:xfrm>
            <a:off x="6701040" y="4492080"/>
            <a:ext cx="3600" cy="2520"/>
          </a:xfrm>
          <a:custGeom>
            <a:avLst/>
            <a:gdLst/>
            <a:ahLst/>
            <a:rect l="l" t="t" r="r" b="b"/>
            <a:pathLst>
              <a:path w="3809" h="3048">
                <a:moveTo>
                  <a:pt x="3809" y="0"/>
                </a:moveTo>
                <a:lnTo>
                  <a:pt x="0" y="3048"/>
                </a:lnTo>
              </a:path>
            </a:pathLst>
          </a:custGeom>
          <a:noFill/>
          <a:ln w="12954">
            <a:solidFill>
              <a:srgbClr val="3a889c"/>
            </a:solidFill>
            <a:round/>
          </a:ln>
        </p:spPr>
        <p:style>
          <a:lnRef idx="0"/>
          <a:fillRef idx="0"/>
          <a:effectRef idx="0"/>
          <a:fontRef idx="minor"/>
        </p:style>
      </p:sp>
      <p:sp>
        <p:nvSpPr>
          <p:cNvPr id="5584" name="CustomShape 5441"/>
          <p:cNvSpPr/>
          <p:nvPr/>
        </p:nvSpPr>
        <p:spPr>
          <a:xfrm>
            <a:off x="6697080" y="4494960"/>
            <a:ext cx="3600" cy="2520"/>
          </a:xfrm>
          <a:custGeom>
            <a:avLst/>
            <a:gdLst/>
            <a:ahLst/>
            <a:rect l="l" t="t" r="r" b="b"/>
            <a:pathLst>
              <a:path w="3809" h="3048">
                <a:moveTo>
                  <a:pt x="3809" y="0"/>
                </a:moveTo>
                <a:lnTo>
                  <a:pt x="0" y="3048"/>
                </a:lnTo>
              </a:path>
            </a:pathLst>
          </a:custGeom>
          <a:noFill/>
          <a:ln w="12954">
            <a:solidFill>
              <a:srgbClr val="398597"/>
            </a:solidFill>
            <a:round/>
          </a:ln>
        </p:spPr>
        <p:style>
          <a:lnRef idx="0"/>
          <a:fillRef idx="0"/>
          <a:effectRef idx="0"/>
          <a:fontRef idx="minor"/>
        </p:style>
      </p:sp>
      <p:sp>
        <p:nvSpPr>
          <p:cNvPr id="5585" name="CustomShape 5442"/>
          <p:cNvSpPr/>
          <p:nvPr/>
        </p:nvSpPr>
        <p:spPr>
          <a:xfrm>
            <a:off x="6692760" y="4498200"/>
            <a:ext cx="4320" cy="1800"/>
          </a:xfrm>
          <a:custGeom>
            <a:avLst/>
            <a:gdLst/>
            <a:ahLst/>
            <a:rect l="l" t="t" r="r" b="b"/>
            <a:pathLst>
              <a:path w="4572" h="2286">
                <a:moveTo>
                  <a:pt x="4572" y="0"/>
                </a:moveTo>
                <a:lnTo>
                  <a:pt x="0" y="2286"/>
                </a:lnTo>
              </a:path>
            </a:pathLst>
          </a:custGeom>
          <a:noFill/>
          <a:ln w="12954">
            <a:solidFill>
              <a:srgbClr val="378193"/>
            </a:solidFill>
            <a:round/>
          </a:ln>
        </p:spPr>
        <p:style>
          <a:lnRef idx="0"/>
          <a:fillRef idx="0"/>
          <a:effectRef idx="0"/>
          <a:fontRef idx="minor"/>
        </p:style>
      </p:sp>
      <p:sp>
        <p:nvSpPr>
          <p:cNvPr id="5586" name="CustomShape 5443"/>
          <p:cNvSpPr/>
          <p:nvPr/>
        </p:nvSpPr>
        <p:spPr>
          <a:xfrm>
            <a:off x="6687360" y="4500360"/>
            <a:ext cx="5040" cy="1080"/>
          </a:xfrm>
          <a:custGeom>
            <a:avLst/>
            <a:gdLst/>
            <a:ahLst/>
            <a:rect l="l" t="t" r="r" b="b"/>
            <a:pathLst>
              <a:path w="5333" h="1524">
                <a:moveTo>
                  <a:pt x="5333" y="0"/>
                </a:moveTo>
                <a:lnTo>
                  <a:pt x="0" y="1524"/>
                </a:lnTo>
              </a:path>
            </a:pathLst>
          </a:custGeom>
          <a:noFill/>
          <a:ln w="12954">
            <a:solidFill>
              <a:srgbClr val="347c8f"/>
            </a:solidFill>
            <a:round/>
          </a:ln>
        </p:spPr>
        <p:style>
          <a:lnRef idx="0"/>
          <a:fillRef idx="0"/>
          <a:effectRef idx="0"/>
          <a:fontRef idx="minor"/>
        </p:style>
      </p:sp>
      <p:sp>
        <p:nvSpPr>
          <p:cNvPr id="5587" name="CustomShape 5444"/>
          <p:cNvSpPr/>
          <p:nvPr/>
        </p:nvSpPr>
        <p:spPr>
          <a:xfrm>
            <a:off x="6681960" y="4501800"/>
            <a:ext cx="5040" cy="1080"/>
          </a:xfrm>
          <a:custGeom>
            <a:avLst/>
            <a:gdLst/>
            <a:ahLst/>
            <a:rect l="l" t="t" r="r" b="b"/>
            <a:pathLst>
              <a:path w="5333" h="1524">
                <a:moveTo>
                  <a:pt x="5333" y="0"/>
                </a:moveTo>
                <a:lnTo>
                  <a:pt x="0" y="1524"/>
                </a:lnTo>
              </a:path>
            </a:pathLst>
          </a:custGeom>
          <a:noFill/>
          <a:ln w="12954">
            <a:solidFill>
              <a:srgbClr val="33798a"/>
            </a:solidFill>
            <a:round/>
          </a:ln>
        </p:spPr>
        <p:style>
          <a:lnRef idx="0"/>
          <a:fillRef idx="0"/>
          <a:effectRef idx="0"/>
          <a:fontRef idx="minor"/>
        </p:style>
      </p:sp>
      <p:sp>
        <p:nvSpPr>
          <p:cNvPr id="5588" name="CustomShape 5445"/>
          <p:cNvSpPr/>
          <p:nvPr/>
        </p:nvSpPr>
        <p:spPr>
          <a:xfrm>
            <a:off x="668196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5589" name="CustomShape 5446"/>
          <p:cNvSpPr/>
          <p:nvPr/>
        </p:nvSpPr>
        <p:spPr>
          <a:xfrm>
            <a:off x="6681960" y="4525560"/>
            <a:ext cx="178560" cy="360"/>
          </a:xfrm>
          <a:custGeom>
            <a:avLst/>
            <a:gdLst/>
            <a:ahLst/>
            <a:rect l="l" t="t" r="r" b="b"/>
            <a:pathLst>
              <a:path w="179070" h="0">
                <a:moveTo>
                  <a:pt x="0" y="0"/>
                </a:moveTo>
                <a:lnTo>
                  <a:pt x="179070" y="0"/>
                </a:lnTo>
              </a:path>
            </a:pathLst>
          </a:custGeom>
          <a:noFill/>
          <a:ln w="12954">
            <a:solidFill>
              <a:srgbClr val="358092"/>
            </a:solidFill>
            <a:round/>
          </a:ln>
        </p:spPr>
        <p:style>
          <a:lnRef idx="0"/>
          <a:fillRef idx="0"/>
          <a:effectRef idx="0"/>
          <a:fontRef idx="minor"/>
        </p:style>
      </p:sp>
      <p:sp>
        <p:nvSpPr>
          <p:cNvPr id="5590" name="CustomShape 5447"/>
          <p:cNvSpPr/>
          <p:nvPr/>
        </p:nvSpPr>
        <p:spPr>
          <a:xfrm>
            <a:off x="686088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5591" name="CustomShape 5448"/>
          <p:cNvSpPr/>
          <p:nvPr/>
        </p:nvSpPr>
        <p:spPr>
          <a:xfrm>
            <a:off x="6851880" y="4500360"/>
            <a:ext cx="8640" cy="2520"/>
          </a:xfrm>
          <a:custGeom>
            <a:avLst/>
            <a:gdLst/>
            <a:ahLst/>
            <a:rect l="l" t="t" r="r" b="b"/>
            <a:pathLst>
              <a:path w="9144" h="3048">
                <a:moveTo>
                  <a:pt x="9144" y="3048"/>
                </a:moveTo>
                <a:lnTo>
                  <a:pt x="0" y="0"/>
                </a:lnTo>
              </a:path>
            </a:pathLst>
          </a:custGeom>
          <a:noFill/>
          <a:ln w="12954">
            <a:solidFill>
              <a:srgbClr val="3a8a9f"/>
            </a:solidFill>
            <a:round/>
          </a:ln>
        </p:spPr>
        <p:style>
          <a:lnRef idx="0"/>
          <a:fillRef idx="0"/>
          <a:effectRef idx="0"/>
          <a:fontRef idx="minor"/>
        </p:style>
      </p:sp>
      <p:sp>
        <p:nvSpPr>
          <p:cNvPr id="5592" name="CustomShape 5449"/>
          <p:cNvSpPr/>
          <p:nvPr/>
        </p:nvSpPr>
        <p:spPr>
          <a:xfrm>
            <a:off x="6847920" y="4498200"/>
            <a:ext cx="3600" cy="1800"/>
          </a:xfrm>
          <a:custGeom>
            <a:avLst/>
            <a:gdLst/>
            <a:ahLst/>
            <a:rect l="l" t="t" r="r" b="b"/>
            <a:pathLst>
              <a:path w="3809" h="2286">
                <a:moveTo>
                  <a:pt x="3809" y="2286"/>
                </a:moveTo>
                <a:lnTo>
                  <a:pt x="0" y="0"/>
                </a:lnTo>
              </a:path>
            </a:pathLst>
          </a:custGeom>
          <a:noFill/>
          <a:ln w="12954">
            <a:solidFill>
              <a:srgbClr val="3d90a4"/>
            </a:solidFill>
            <a:round/>
          </a:ln>
        </p:spPr>
        <p:style>
          <a:lnRef idx="0"/>
          <a:fillRef idx="0"/>
          <a:effectRef idx="0"/>
          <a:fontRef idx="minor"/>
        </p:style>
      </p:sp>
      <p:sp>
        <p:nvSpPr>
          <p:cNvPr id="5593" name="CustomShape 5450"/>
          <p:cNvSpPr/>
          <p:nvPr/>
        </p:nvSpPr>
        <p:spPr>
          <a:xfrm>
            <a:off x="6844320" y="4495680"/>
            <a:ext cx="3600" cy="1800"/>
          </a:xfrm>
          <a:custGeom>
            <a:avLst/>
            <a:gdLst/>
            <a:ahLst/>
            <a:rect l="l" t="t" r="r" b="b"/>
            <a:pathLst>
              <a:path w="3809" h="2286">
                <a:moveTo>
                  <a:pt x="3809" y="2286"/>
                </a:moveTo>
                <a:lnTo>
                  <a:pt x="0" y="0"/>
                </a:lnTo>
              </a:path>
            </a:pathLst>
          </a:custGeom>
          <a:noFill/>
          <a:ln w="12954">
            <a:solidFill>
              <a:srgbClr val="3e93a9"/>
            </a:solidFill>
            <a:round/>
          </a:ln>
        </p:spPr>
        <p:style>
          <a:lnRef idx="0"/>
          <a:fillRef idx="0"/>
          <a:effectRef idx="0"/>
          <a:fontRef idx="minor"/>
        </p:style>
      </p:sp>
      <p:sp>
        <p:nvSpPr>
          <p:cNvPr id="5594" name="CustomShape 5451"/>
          <p:cNvSpPr/>
          <p:nvPr/>
        </p:nvSpPr>
        <p:spPr>
          <a:xfrm>
            <a:off x="6841080" y="4492800"/>
            <a:ext cx="2520" cy="2520"/>
          </a:xfrm>
          <a:custGeom>
            <a:avLst/>
            <a:gdLst/>
            <a:ahLst/>
            <a:rect l="l" t="t" r="r" b="b"/>
            <a:pathLst>
              <a:path w="3048" h="3048">
                <a:moveTo>
                  <a:pt x="3048" y="3048"/>
                </a:moveTo>
                <a:lnTo>
                  <a:pt x="0" y="0"/>
                </a:lnTo>
              </a:path>
            </a:pathLst>
          </a:custGeom>
          <a:noFill/>
          <a:ln w="12954">
            <a:solidFill>
              <a:srgbClr val="4197ad"/>
            </a:solidFill>
            <a:round/>
          </a:ln>
        </p:spPr>
        <p:style>
          <a:lnRef idx="0"/>
          <a:fillRef idx="0"/>
          <a:effectRef idx="0"/>
          <a:fontRef idx="minor"/>
        </p:style>
      </p:sp>
      <p:sp>
        <p:nvSpPr>
          <p:cNvPr id="5595" name="CustomShape 5452"/>
          <p:cNvSpPr/>
          <p:nvPr/>
        </p:nvSpPr>
        <p:spPr>
          <a:xfrm>
            <a:off x="6838200" y="4488840"/>
            <a:ext cx="2520" cy="3600"/>
          </a:xfrm>
          <a:custGeom>
            <a:avLst/>
            <a:gdLst/>
            <a:ahLst/>
            <a:rect l="l" t="t" r="r" b="b"/>
            <a:pathLst>
              <a:path w="3048" h="3810">
                <a:moveTo>
                  <a:pt x="3048" y="3810"/>
                </a:moveTo>
                <a:lnTo>
                  <a:pt x="0" y="0"/>
                </a:lnTo>
              </a:path>
            </a:pathLst>
          </a:custGeom>
          <a:noFill/>
          <a:ln w="12954">
            <a:solidFill>
              <a:srgbClr val="429bb1"/>
            </a:solidFill>
            <a:round/>
          </a:ln>
        </p:spPr>
        <p:style>
          <a:lnRef idx="0"/>
          <a:fillRef idx="0"/>
          <a:effectRef idx="0"/>
          <a:fontRef idx="minor"/>
        </p:style>
      </p:sp>
      <p:sp>
        <p:nvSpPr>
          <p:cNvPr id="5596" name="CustomShape 5453"/>
          <p:cNvSpPr/>
          <p:nvPr/>
        </p:nvSpPr>
        <p:spPr>
          <a:xfrm>
            <a:off x="6836040" y="4485240"/>
            <a:ext cx="1800" cy="3600"/>
          </a:xfrm>
          <a:custGeom>
            <a:avLst/>
            <a:gdLst/>
            <a:ahLst/>
            <a:rect l="l" t="t" r="r" b="b"/>
            <a:pathLst>
              <a:path w="2285" h="3810">
                <a:moveTo>
                  <a:pt x="2285" y="3810"/>
                </a:moveTo>
                <a:lnTo>
                  <a:pt x="0" y="0"/>
                </a:lnTo>
              </a:path>
            </a:pathLst>
          </a:custGeom>
          <a:noFill/>
          <a:ln w="12954">
            <a:solidFill>
              <a:srgbClr val="439eb5"/>
            </a:solidFill>
            <a:round/>
          </a:ln>
        </p:spPr>
        <p:style>
          <a:lnRef idx="0"/>
          <a:fillRef idx="0"/>
          <a:effectRef idx="0"/>
          <a:fontRef idx="minor"/>
        </p:style>
      </p:sp>
      <p:sp>
        <p:nvSpPr>
          <p:cNvPr id="5597" name="CustomShape 5454"/>
          <p:cNvSpPr/>
          <p:nvPr/>
        </p:nvSpPr>
        <p:spPr>
          <a:xfrm>
            <a:off x="6833520" y="4481280"/>
            <a:ext cx="1800" cy="3600"/>
          </a:xfrm>
          <a:custGeom>
            <a:avLst/>
            <a:gdLst/>
            <a:ahLst/>
            <a:rect l="l" t="t" r="r" b="b"/>
            <a:pathLst>
              <a:path w="2285" h="3810">
                <a:moveTo>
                  <a:pt x="2285" y="3810"/>
                </a:moveTo>
                <a:lnTo>
                  <a:pt x="0" y="0"/>
                </a:lnTo>
              </a:path>
            </a:pathLst>
          </a:custGeom>
          <a:noFill/>
          <a:ln w="12954">
            <a:solidFill>
              <a:srgbClr val="449fb7"/>
            </a:solidFill>
            <a:round/>
          </a:ln>
        </p:spPr>
        <p:style>
          <a:lnRef idx="0"/>
          <a:fillRef idx="0"/>
          <a:effectRef idx="0"/>
          <a:fontRef idx="minor"/>
        </p:style>
      </p:sp>
      <p:sp>
        <p:nvSpPr>
          <p:cNvPr id="5598" name="CustomShape 5455"/>
          <p:cNvSpPr/>
          <p:nvPr/>
        </p:nvSpPr>
        <p:spPr>
          <a:xfrm>
            <a:off x="6832080" y="4475880"/>
            <a:ext cx="1080" cy="5040"/>
          </a:xfrm>
          <a:custGeom>
            <a:avLst/>
            <a:gdLst/>
            <a:ahLst/>
            <a:rect l="l" t="t" r="r" b="b"/>
            <a:pathLst>
              <a:path w="1524" h="5334">
                <a:moveTo>
                  <a:pt x="1524" y="5333"/>
                </a:moveTo>
                <a:lnTo>
                  <a:pt x="0" y="0"/>
                </a:lnTo>
              </a:path>
            </a:pathLst>
          </a:custGeom>
          <a:noFill/>
          <a:ln w="12954">
            <a:solidFill>
              <a:srgbClr val="45a1b8"/>
            </a:solidFill>
            <a:round/>
          </a:ln>
        </p:spPr>
        <p:style>
          <a:lnRef idx="0"/>
          <a:fillRef idx="0"/>
          <a:effectRef idx="0"/>
          <a:fontRef idx="minor"/>
        </p:style>
      </p:sp>
      <p:sp>
        <p:nvSpPr>
          <p:cNvPr id="5599" name="CustomShape 5456"/>
          <p:cNvSpPr/>
          <p:nvPr/>
        </p:nvSpPr>
        <p:spPr>
          <a:xfrm>
            <a:off x="6830640" y="4469040"/>
            <a:ext cx="1080" cy="6480"/>
          </a:xfrm>
          <a:custGeom>
            <a:avLst/>
            <a:gdLst/>
            <a:ahLst/>
            <a:rect l="l" t="t" r="r" b="b"/>
            <a:pathLst>
              <a:path w="1524" h="6858">
                <a:moveTo>
                  <a:pt x="1524" y="6858"/>
                </a:moveTo>
                <a:lnTo>
                  <a:pt x="0" y="0"/>
                </a:lnTo>
              </a:path>
            </a:pathLst>
          </a:custGeom>
          <a:noFill/>
          <a:ln w="12954">
            <a:solidFill>
              <a:srgbClr val="46a2b9"/>
            </a:solidFill>
            <a:round/>
          </a:ln>
        </p:spPr>
        <p:style>
          <a:lnRef idx="0"/>
          <a:fillRef idx="0"/>
          <a:effectRef idx="0"/>
          <a:fontRef idx="minor"/>
        </p:style>
      </p:sp>
      <p:sp>
        <p:nvSpPr>
          <p:cNvPr id="5600" name="CustomShape 5457"/>
          <p:cNvSpPr/>
          <p:nvPr/>
        </p:nvSpPr>
        <p:spPr>
          <a:xfrm>
            <a:off x="6828120" y="4451760"/>
            <a:ext cx="1800" cy="17280"/>
          </a:xfrm>
          <a:custGeom>
            <a:avLst/>
            <a:gdLst/>
            <a:ahLst/>
            <a:rect l="l" t="t" r="r" b="b"/>
            <a:pathLst>
              <a:path w="2285" h="17525">
                <a:moveTo>
                  <a:pt x="2285" y="17525"/>
                </a:moveTo>
                <a:lnTo>
                  <a:pt x="0" y="0"/>
                </a:lnTo>
              </a:path>
            </a:pathLst>
          </a:custGeom>
          <a:noFill/>
          <a:ln w="12954">
            <a:solidFill>
              <a:srgbClr val="46a2ba"/>
            </a:solidFill>
            <a:round/>
          </a:ln>
        </p:spPr>
        <p:style>
          <a:lnRef idx="0"/>
          <a:fillRef idx="0"/>
          <a:effectRef idx="0"/>
          <a:fontRef idx="minor"/>
        </p:style>
      </p:sp>
      <p:sp>
        <p:nvSpPr>
          <p:cNvPr id="5601" name="CustomShape 5458"/>
          <p:cNvSpPr/>
          <p:nvPr/>
        </p:nvSpPr>
        <p:spPr>
          <a:xfrm>
            <a:off x="6825960" y="4084200"/>
            <a:ext cx="1800" cy="366840"/>
          </a:xfrm>
          <a:custGeom>
            <a:avLst/>
            <a:gdLst/>
            <a:ahLst/>
            <a:rect l="l" t="t" r="r" b="b"/>
            <a:pathLst>
              <a:path w="2285" h="367284">
                <a:moveTo>
                  <a:pt x="2285" y="367284"/>
                </a:moveTo>
                <a:lnTo>
                  <a:pt x="761" y="343662"/>
                </a:lnTo>
                <a:lnTo>
                  <a:pt x="0" y="313944"/>
                </a:lnTo>
                <a:lnTo>
                  <a:pt x="0" y="0"/>
                </a:lnTo>
              </a:path>
            </a:pathLst>
          </a:custGeom>
          <a:noFill/>
          <a:ln w="12954">
            <a:solidFill>
              <a:srgbClr val="46a3ba"/>
            </a:solidFill>
            <a:round/>
          </a:ln>
        </p:spPr>
        <p:style>
          <a:lnRef idx="0"/>
          <a:fillRef idx="0"/>
          <a:effectRef idx="0"/>
          <a:fontRef idx="minor"/>
        </p:style>
      </p:sp>
      <p:sp>
        <p:nvSpPr>
          <p:cNvPr id="5602" name="CustomShape 5459"/>
          <p:cNvSpPr/>
          <p:nvPr/>
        </p:nvSpPr>
        <p:spPr>
          <a:xfrm>
            <a:off x="6825960" y="4066200"/>
            <a:ext cx="7200" cy="18000"/>
          </a:xfrm>
          <a:custGeom>
            <a:avLst/>
            <a:gdLst/>
            <a:ahLst/>
            <a:rect l="l" t="t" r="r" b="b"/>
            <a:pathLst>
              <a:path w="7620" h="18287">
                <a:moveTo>
                  <a:pt x="0" y="18287"/>
                </a:moveTo>
                <a:lnTo>
                  <a:pt x="7619" y="0"/>
                </a:lnTo>
              </a:path>
            </a:pathLst>
          </a:custGeom>
          <a:noFill/>
          <a:ln w="12954">
            <a:solidFill>
              <a:srgbClr val="45a0b8"/>
            </a:solidFill>
            <a:round/>
          </a:ln>
        </p:spPr>
        <p:style>
          <a:lnRef idx="0"/>
          <a:fillRef idx="0"/>
          <a:effectRef idx="0"/>
          <a:fontRef idx="minor"/>
        </p:style>
      </p:sp>
      <p:sp>
        <p:nvSpPr>
          <p:cNvPr id="5603" name="CustomShape 5460"/>
          <p:cNvSpPr/>
          <p:nvPr/>
        </p:nvSpPr>
        <p:spPr>
          <a:xfrm>
            <a:off x="6833520" y="4050720"/>
            <a:ext cx="6480" cy="14760"/>
          </a:xfrm>
          <a:custGeom>
            <a:avLst/>
            <a:gdLst/>
            <a:ahLst/>
            <a:rect l="l" t="t" r="r" b="b"/>
            <a:pathLst>
              <a:path w="6857" h="15239">
                <a:moveTo>
                  <a:pt x="0" y="15239"/>
                </a:moveTo>
                <a:lnTo>
                  <a:pt x="6857" y="0"/>
                </a:lnTo>
              </a:path>
            </a:pathLst>
          </a:custGeom>
          <a:noFill/>
          <a:ln w="12954">
            <a:solidFill>
              <a:srgbClr val="45a0b8"/>
            </a:solidFill>
            <a:round/>
          </a:ln>
        </p:spPr>
        <p:style>
          <a:lnRef idx="0"/>
          <a:fillRef idx="0"/>
          <a:effectRef idx="0"/>
          <a:fontRef idx="minor"/>
        </p:style>
      </p:sp>
      <p:sp>
        <p:nvSpPr>
          <p:cNvPr id="5604" name="CustomShape 5461"/>
          <p:cNvSpPr/>
          <p:nvPr/>
        </p:nvSpPr>
        <p:spPr>
          <a:xfrm>
            <a:off x="6840360" y="4037760"/>
            <a:ext cx="7200" cy="12600"/>
          </a:xfrm>
          <a:custGeom>
            <a:avLst/>
            <a:gdLst/>
            <a:ahLst/>
            <a:rect l="l" t="t" r="r" b="b"/>
            <a:pathLst>
              <a:path w="7620" h="12953">
                <a:moveTo>
                  <a:pt x="0" y="12954"/>
                </a:moveTo>
                <a:lnTo>
                  <a:pt x="7619" y="0"/>
                </a:lnTo>
              </a:path>
            </a:pathLst>
          </a:custGeom>
          <a:noFill/>
          <a:ln w="12953">
            <a:solidFill>
              <a:srgbClr val="449fb6"/>
            </a:solidFill>
            <a:round/>
          </a:ln>
        </p:spPr>
        <p:style>
          <a:lnRef idx="0"/>
          <a:fillRef idx="0"/>
          <a:effectRef idx="0"/>
          <a:fontRef idx="minor"/>
        </p:style>
      </p:sp>
      <p:sp>
        <p:nvSpPr>
          <p:cNvPr id="5605" name="CustomShape 5462"/>
          <p:cNvSpPr/>
          <p:nvPr/>
        </p:nvSpPr>
        <p:spPr>
          <a:xfrm>
            <a:off x="6847920" y="4026240"/>
            <a:ext cx="7200" cy="11160"/>
          </a:xfrm>
          <a:custGeom>
            <a:avLst/>
            <a:gdLst/>
            <a:ahLst/>
            <a:rect l="l" t="t" r="r" b="b"/>
            <a:pathLst>
              <a:path w="7620" h="11429">
                <a:moveTo>
                  <a:pt x="0" y="11430"/>
                </a:moveTo>
                <a:lnTo>
                  <a:pt x="7620" y="0"/>
                </a:lnTo>
              </a:path>
            </a:pathLst>
          </a:custGeom>
          <a:noFill/>
          <a:ln w="12954">
            <a:solidFill>
              <a:srgbClr val="439db4"/>
            </a:solidFill>
            <a:round/>
          </a:ln>
        </p:spPr>
        <p:style>
          <a:lnRef idx="0"/>
          <a:fillRef idx="0"/>
          <a:effectRef idx="0"/>
          <a:fontRef idx="minor"/>
        </p:style>
      </p:sp>
      <p:sp>
        <p:nvSpPr>
          <p:cNvPr id="5606" name="CustomShape 5463"/>
          <p:cNvSpPr/>
          <p:nvPr/>
        </p:nvSpPr>
        <p:spPr>
          <a:xfrm>
            <a:off x="6855840" y="4017960"/>
            <a:ext cx="7200" cy="7920"/>
          </a:xfrm>
          <a:custGeom>
            <a:avLst/>
            <a:gdLst/>
            <a:ahLst/>
            <a:rect l="l" t="t" r="r" b="b"/>
            <a:pathLst>
              <a:path w="7620" h="8382">
                <a:moveTo>
                  <a:pt x="0" y="8382"/>
                </a:moveTo>
                <a:lnTo>
                  <a:pt x="7620" y="0"/>
                </a:lnTo>
              </a:path>
            </a:pathLst>
          </a:custGeom>
          <a:noFill/>
          <a:ln w="12953">
            <a:solidFill>
              <a:srgbClr val="4299af"/>
            </a:solidFill>
            <a:round/>
          </a:ln>
        </p:spPr>
        <p:style>
          <a:lnRef idx="0"/>
          <a:fillRef idx="0"/>
          <a:effectRef idx="0"/>
          <a:fontRef idx="minor"/>
        </p:style>
      </p:sp>
      <p:sp>
        <p:nvSpPr>
          <p:cNvPr id="5607" name="CustomShape 5464"/>
          <p:cNvSpPr/>
          <p:nvPr/>
        </p:nvSpPr>
        <p:spPr>
          <a:xfrm>
            <a:off x="6863400" y="4011840"/>
            <a:ext cx="7200" cy="5760"/>
          </a:xfrm>
          <a:custGeom>
            <a:avLst/>
            <a:gdLst/>
            <a:ahLst/>
            <a:rect l="l" t="t" r="r" b="b"/>
            <a:pathLst>
              <a:path w="7620" h="6096">
                <a:moveTo>
                  <a:pt x="0" y="6095"/>
                </a:moveTo>
                <a:lnTo>
                  <a:pt x="7620" y="0"/>
                </a:lnTo>
              </a:path>
            </a:pathLst>
          </a:custGeom>
          <a:noFill/>
          <a:ln w="12954">
            <a:solidFill>
              <a:srgbClr val="4095ab"/>
            </a:solidFill>
            <a:round/>
          </a:ln>
        </p:spPr>
        <p:style>
          <a:lnRef idx="0"/>
          <a:fillRef idx="0"/>
          <a:effectRef idx="0"/>
          <a:fontRef idx="minor"/>
        </p:style>
      </p:sp>
      <p:sp>
        <p:nvSpPr>
          <p:cNvPr id="5608" name="CustomShape 5465"/>
          <p:cNvSpPr/>
          <p:nvPr/>
        </p:nvSpPr>
        <p:spPr>
          <a:xfrm>
            <a:off x="6870960" y="4010400"/>
            <a:ext cx="3600" cy="1080"/>
          </a:xfrm>
          <a:custGeom>
            <a:avLst/>
            <a:gdLst/>
            <a:ahLst/>
            <a:rect l="l" t="t" r="r" b="b"/>
            <a:pathLst>
              <a:path w="3809" h="1524">
                <a:moveTo>
                  <a:pt x="0" y="1524"/>
                </a:moveTo>
                <a:lnTo>
                  <a:pt x="3810" y="0"/>
                </a:lnTo>
              </a:path>
            </a:pathLst>
          </a:custGeom>
          <a:noFill/>
          <a:ln w="12954">
            <a:solidFill>
              <a:srgbClr val="3d91a4"/>
            </a:solidFill>
            <a:round/>
          </a:ln>
        </p:spPr>
        <p:style>
          <a:lnRef idx="0"/>
          <a:fillRef idx="0"/>
          <a:effectRef idx="0"/>
          <a:fontRef idx="minor"/>
        </p:style>
      </p:sp>
      <p:sp>
        <p:nvSpPr>
          <p:cNvPr id="5609" name="CustomShape 5466"/>
          <p:cNvSpPr/>
          <p:nvPr/>
        </p:nvSpPr>
        <p:spPr>
          <a:xfrm>
            <a:off x="6874920" y="4008960"/>
            <a:ext cx="3600" cy="1080"/>
          </a:xfrm>
          <a:custGeom>
            <a:avLst/>
            <a:gdLst/>
            <a:ahLst/>
            <a:rect l="l" t="t" r="r" b="b"/>
            <a:pathLst>
              <a:path w="3809" h="1524">
                <a:moveTo>
                  <a:pt x="0" y="1524"/>
                </a:moveTo>
                <a:lnTo>
                  <a:pt x="3810" y="0"/>
                </a:lnTo>
              </a:path>
            </a:pathLst>
          </a:custGeom>
          <a:noFill/>
          <a:ln w="12954">
            <a:solidFill>
              <a:srgbClr val="3b8ba0"/>
            </a:solidFill>
            <a:round/>
          </a:ln>
        </p:spPr>
        <p:style>
          <a:lnRef idx="0"/>
          <a:fillRef idx="0"/>
          <a:effectRef idx="0"/>
          <a:fontRef idx="minor"/>
        </p:style>
      </p:sp>
      <p:sp>
        <p:nvSpPr>
          <p:cNvPr id="5610" name="CustomShape 5467"/>
          <p:cNvSpPr/>
          <p:nvPr/>
        </p:nvSpPr>
        <p:spPr>
          <a:xfrm>
            <a:off x="6878520" y="4007520"/>
            <a:ext cx="4320" cy="1080"/>
          </a:xfrm>
          <a:custGeom>
            <a:avLst/>
            <a:gdLst/>
            <a:ahLst/>
            <a:rect l="l" t="t" r="r" b="b"/>
            <a:pathLst>
              <a:path w="4572" h="1524">
                <a:moveTo>
                  <a:pt x="0" y="1524"/>
                </a:moveTo>
                <a:lnTo>
                  <a:pt x="4572" y="0"/>
                </a:lnTo>
              </a:path>
            </a:pathLst>
          </a:custGeom>
          <a:noFill/>
          <a:ln w="12954">
            <a:solidFill>
              <a:srgbClr val="3a879b"/>
            </a:solidFill>
            <a:round/>
          </a:ln>
        </p:spPr>
        <p:style>
          <a:lnRef idx="0"/>
          <a:fillRef idx="0"/>
          <a:effectRef idx="0"/>
          <a:fontRef idx="minor"/>
        </p:style>
      </p:sp>
      <p:sp>
        <p:nvSpPr>
          <p:cNvPr id="5611" name="CustomShape 5468"/>
          <p:cNvSpPr/>
          <p:nvPr/>
        </p:nvSpPr>
        <p:spPr>
          <a:xfrm>
            <a:off x="6883200" y="4007520"/>
            <a:ext cx="3600" cy="360"/>
          </a:xfrm>
          <a:custGeom>
            <a:avLst/>
            <a:gdLst/>
            <a:ahLst/>
            <a:rect l="l" t="t" r="r" b="b"/>
            <a:pathLst>
              <a:path w="3809" h="0">
                <a:moveTo>
                  <a:pt x="0" y="0"/>
                </a:moveTo>
                <a:lnTo>
                  <a:pt x="3810" y="0"/>
                </a:lnTo>
              </a:path>
            </a:pathLst>
          </a:custGeom>
          <a:noFill/>
          <a:ln w="12954">
            <a:solidFill>
              <a:srgbClr val="388294"/>
            </a:solidFill>
            <a:round/>
          </a:ln>
        </p:spPr>
        <p:style>
          <a:lnRef idx="0"/>
          <a:fillRef idx="0"/>
          <a:effectRef idx="0"/>
          <a:fontRef idx="minor"/>
        </p:style>
      </p:sp>
      <p:sp>
        <p:nvSpPr>
          <p:cNvPr id="5612" name="CustomShape 5469"/>
          <p:cNvSpPr/>
          <p:nvPr/>
        </p:nvSpPr>
        <p:spPr>
          <a:xfrm>
            <a:off x="6886800" y="4007520"/>
            <a:ext cx="4320" cy="360"/>
          </a:xfrm>
          <a:custGeom>
            <a:avLst/>
            <a:gdLst/>
            <a:ahLst/>
            <a:rect l="l" t="t" r="r" b="b"/>
            <a:pathLst>
              <a:path w="4572" h="762">
                <a:moveTo>
                  <a:pt x="0" y="0"/>
                </a:moveTo>
                <a:lnTo>
                  <a:pt x="4572" y="761"/>
                </a:lnTo>
              </a:path>
            </a:pathLst>
          </a:custGeom>
          <a:noFill/>
          <a:ln w="12954">
            <a:solidFill>
              <a:srgbClr val="347a8c"/>
            </a:solidFill>
            <a:round/>
          </a:ln>
        </p:spPr>
        <p:style>
          <a:lnRef idx="0"/>
          <a:fillRef idx="0"/>
          <a:effectRef idx="0"/>
          <a:fontRef idx="minor"/>
        </p:style>
      </p:sp>
      <p:sp>
        <p:nvSpPr>
          <p:cNvPr id="5613" name="CustomShape 5470"/>
          <p:cNvSpPr/>
          <p:nvPr/>
        </p:nvSpPr>
        <p:spPr>
          <a:xfrm>
            <a:off x="6891480" y="4008240"/>
            <a:ext cx="4320" cy="1080"/>
          </a:xfrm>
          <a:custGeom>
            <a:avLst/>
            <a:gdLst/>
            <a:ahLst/>
            <a:rect l="l" t="t" r="r" b="b"/>
            <a:pathLst>
              <a:path w="4572" h="1524">
                <a:moveTo>
                  <a:pt x="0" y="0"/>
                </a:moveTo>
                <a:lnTo>
                  <a:pt x="4572" y="1523"/>
                </a:lnTo>
              </a:path>
            </a:pathLst>
          </a:custGeom>
          <a:noFill/>
          <a:ln w="12954">
            <a:solidFill>
              <a:srgbClr val="357d91"/>
            </a:solidFill>
            <a:round/>
          </a:ln>
        </p:spPr>
        <p:style>
          <a:lnRef idx="0"/>
          <a:fillRef idx="0"/>
          <a:effectRef idx="0"/>
          <a:fontRef idx="minor"/>
        </p:style>
      </p:sp>
      <p:sp>
        <p:nvSpPr>
          <p:cNvPr id="5614" name="CustomShape 5471"/>
          <p:cNvSpPr/>
          <p:nvPr/>
        </p:nvSpPr>
        <p:spPr>
          <a:xfrm>
            <a:off x="6896160" y="4009680"/>
            <a:ext cx="4320" cy="2520"/>
          </a:xfrm>
          <a:custGeom>
            <a:avLst/>
            <a:gdLst/>
            <a:ahLst/>
            <a:rect l="l" t="t" r="r" b="b"/>
            <a:pathLst>
              <a:path w="4572" h="3048">
                <a:moveTo>
                  <a:pt x="0" y="0"/>
                </a:moveTo>
                <a:lnTo>
                  <a:pt x="4572" y="3047"/>
                </a:lnTo>
              </a:path>
            </a:pathLst>
          </a:custGeom>
          <a:noFill/>
          <a:ln w="12954">
            <a:solidFill>
              <a:srgbClr val="398598"/>
            </a:solidFill>
            <a:round/>
          </a:ln>
        </p:spPr>
        <p:style>
          <a:lnRef idx="0"/>
          <a:fillRef idx="0"/>
          <a:effectRef idx="0"/>
          <a:fontRef idx="minor"/>
        </p:style>
      </p:sp>
      <p:sp>
        <p:nvSpPr>
          <p:cNvPr id="5615" name="CustomShape 5472"/>
          <p:cNvSpPr/>
          <p:nvPr/>
        </p:nvSpPr>
        <p:spPr>
          <a:xfrm>
            <a:off x="6900840" y="4012560"/>
            <a:ext cx="4320" cy="4320"/>
          </a:xfrm>
          <a:custGeom>
            <a:avLst/>
            <a:gdLst/>
            <a:ahLst/>
            <a:rect l="l" t="t" r="r" b="b"/>
            <a:pathLst>
              <a:path w="4572" h="4572">
                <a:moveTo>
                  <a:pt x="0" y="0"/>
                </a:moveTo>
                <a:lnTo>
                  <a:pt x="4572" y="4572"/>
                </a:lnTo>
              </a:path>
            </a:pathLst>
          </a:custGeom>
          <a:noFill/>
          <a:ln w="12954">
            <a:solidFill>
              <a:srgbClr val="3a8a9f"/>
            </a:solidFill>
            <a:round/>
          </a:ln>
        </p:spPr>
        <p:style>
          <a:lnRef idx="0"/>
          <a:fillRef idx="0"/>
          <a:effectRef idx="0"/>
          <a:fontRef idx="minor"/>
        </p:style>
      </p:sp>
      <p:sp>
        <p:nvSpPr>
          <p:cNvPr id="5616" name="CustomShape 5473"/>
          <p:cNvSpPr/>
          <p:nvPr/>
        </p:nvSpPr>
        <p:spPr>
          <a:xfrm>
            <a:off x="6905160" y="4017240"/>
            <a:ext cx="3600" cy="5760"/>
          </a:xfrm>
          <a:custGeom>
            <a:avLst/>
            <a:gdLst/>
            <a:ahLst/>
            <a:rect l="l" t="t" r="r" b="b"/>
            <a:pathLst>
              <a:path w="3809" h="6096">
                <a:moveTo>
                  <a:pt x="0" y="0"/>
                </a:moveTo>
                <a:lnTo>
                  <a:pt x="3810" y="6096"/>
                </a:lnTo>
              </a:path>
            </a:pathLst>
          </a:custGeom>
          <a:noFill/>
          <a:ln w="12954">
            <a:solidFill>
              <a:srgbClr val="3c90a3"/>
            </a:solidFill>
            <a:round/>
          </a:ln>
        </p:spPr>
        <p:style>
          <a:lnRef idx="0"/>
          <a:fillRef idx="0"/>
          <a:effectRef idx="0"/>
          <a:fontRef idx="minor"/>
        </p:style>
      </p:sp>
      <p:sp>
        <p:nvSpPr>
          <p:cNvPr id="5617" name="CustomShape 5474"/>
          <p:cNvSpPr/>
          <p:nvPr/>
        </p:nvSpPr>
        <p:spPr>
          <a:xfrm>
            <a:off x="6909120" y="4023360"/>
            <a:ext cx="2520" cy="6480"/>
          </a:xfrm>
          <a:custGeom>
            <a:avLst/>
            <a:gdLst/>
            <a:ahLst/>
            <a:rect l="l" t="t" r="r" b="b"/>
            <a:pathLst>
              <a:path w="3048" h="6858">
                <a:moveTo>
                  <a:pt x="0" y="0"/>
                </a:moveTo>
                <a:lnTo>
                  <a:pt x="3048" y="6858"/>
                </a:lnTo>
              </a:path>
            </a:pathLst>
          </a:custGeom>
          <a:noFill/>
          <a:ln w="12953">
            <a:solidFill>
              <a:srgbClr val="3d92a6"/>
            </a:solidFill>
            <a:round/>
          </a:ln>
        </p:spPr>
        <p:style>
          <a:lnRef idx="0"/>
          <a:fillRef idx="0"/>
          <a:effectRef idx="0"/>
          <a:fontRef idx="minor"/>
        </p:style>
      </p:sp>
      <p:sp>
        <p:nvSpPr>
          <p:cNvPr id="5618" name="CustomShape 5475"/>
          <p:cNvSpPr/>
          <p:nvPr/>
        </p:nvSpPr>
        <p:spPr>
          <a:xfrm>
            <a:off x="6912000" y="4030200"/>
            <a:ext cx="1800" cy="7200"/>
          </a:xfrm>
          <a:custGeom>
            <a:avLst/>
            <a:gdLst/>
            <a:ahLst/>
            <a:rect l="l" t="t" r="r" b="b"/>
            <a:pathLst>
              <a:path w="2285" h="7620">
                <a:moveTo>
                  <a:pt x="0" y="0"/>
                </a:moveTo>
                <a:lnTo>
                  <a:pt x="2286" y="7620"/>
                </a:lnTo>
              </a:path>
            </a:pathLst>
          </a:custGeom>
          <a:noFill/>
          <a:ln w="12954">
            <a:solidFill>
              <a:srgbClr val="3e93a9"/>
            </a:solidFill>
            <a:round/>
          </a:ln>
        </p:spPr>
        <p:style>
          <a:lnRef idx="0"/>
          <a:fillRef idx="0"/>
          <a:effectRef idx="0"/>
          <a:fontRef idx="minor"/>
        </p:style>
      </p:sp>
      <p:sp>
        <p:nvSpPr>
          <p:cNvPr id="5619" name="CustomShape 5476"/>
          <p:cNvSpPr/>
          <p:nvPr/>
        </p:nvSpPr>
        <p:spPr>
          <a:xfrm>
            <a:off x="6914520" y="4037760"/>
            <a:ext cx="1800" cy="8640"/>
          </a:xfrm>
          <a:custGeom>
            <a:avLst/>
            <a:gdLst/>
            <a:ahLst/>
            <a:rect l="l" t="t" r="r" b="b"/>
            <a:pathLst>
              <a:path w="2285" h="9144">
                <a:moveTo>
                  <a:pt x="0" y="0"/>
                </a:moveTo>
                <a:lnTo>
                  <a:pt x="2286" y="9144"/>
                </a:lnTo>
              </a:path>
            </a:pathLst>
          </a:custGeom>
          <a:noFill/>
          <a:ln w="12954">
            <a:solidFill>
              <a:srgbClr val="3f94aa"/>
            </a:solidFill>
            <a:round/>
          </a:ln>
        </p:spPr>
        <p:style>
          <a:lnRef idx="0"/>
          <a:fillRef idx="0"/>
          <a:effectRef idx="0"/>
          <a:fontRef idx="minor"/>
        </p:style>
      </p:sp>
      <p:sp>
        <p:nvSpPr>
          <p:cNvPr id="5620" name="CustomShape 5477"/>
          <p:cNvSpPr/>
          <p:nvPr/>
        </p:nvSpPr>
        <p:spPr>
          <a:xfrm>
            <a:off x="6916680" y="4047120"/>
            <a:ext cx="2520" cy="417240"/>
          </a:xfrm>
          <a:custGeom>
            <a:avLst/>
            <a:gdLst/>
            <a:ahLst/>
            <a:rect l="l" t="t" r="r" b="b"/>
            <a:pathLst>
              <a:path w="3048" h="417575">
                <a:moveTo>
                  <a:pt x="0" y="0"/>
                </a:moveTo>
                <a:lnTo>
                  <a:pt x="1524" y="12954"/>
                </a:lnTo>
                <a:lnTo>
                  <a:pt x="2286" y="32004"/>
                </a:lnTo>
                <a:lnTo>
                  <a:pt x="3048" y="57912"/>
                </a:lnTo>
                <a:lnTo>
                  <a:pt x="3048" y="90678"/>
                </a:lnTo>
                <a:lnTo>
                  <a:pt x="3048" y="351282"/>
                </a:lnTo>
                <a:lnTo>
                  <a:pt x="3048" y="379476"/>
                </a:lnTo>
                <a:lnTo>
                  <a:pt x="1524" y="401574"/>
                </a:lnTo>
                <a:lnTo>
                  <a:pt x="0" y="417576"/>
                </a:lnTo>
              </a:path>
            </a:pathLst>
          </a:custGeom>
          <a:noFill/>
          <a:ln w="12953">
            <a:solidFill>
              <a:srgbClr val="4094ab"/>
            </a:solidFill>
            <a:round/>
          </a:ln>
        </p:spPr>
        <p:style>
          <a:lnRef idx="0"/>
          <a:fillRef idx="0"/>
          <a:effectRef idx="0"/>
          <a:fontRef idx="minor"/>
        </p:style>
      </p:sp>
      <p:sp>
        <p:nvSpPr>
          <p:cNvPr id="5621" name="CustomShape 5478"/>
          <p:cNvSpPr/>
          <p:nvPr/>
        </p:nvSpPr>
        <p:spPr>
          <a:xfrm>
            <a:off x="6915240" y="4464720"/>
            <a:ext cx="1080" cy="5760"/>
          </a:xfrm>
          <a:custGeom>
            <a:avLst/>
            <a:gdLst/>
            <a:ahLst/>
            <a:rect l="l" t="t" r="r" b="b"/>
            <a:pathLst>
              <a:path w="1524" h="6096">
                <a:moveTo>
                  <a:pt x="1524" y="0"/>
                </a:moveTo>
                <a:lnTo>
                  <a:pt x="0" y="6096"/>
                </a:lnTo>
              </a:path>
            </a:pathLst>
          </a:custGeom>
          <a:noFill/>
          <a:ln w="12954">
            <a:solidFill>
              <a:srgbClr val="3f94aa"/>
            </a:solidFill>
            <a:round/>
          </a:ln>
        </p:spPr>
        <p:style>
          <a:lnRef idx="0"/>
          <a:fillRef idx="0"/>
          <a:effectRef idx="0"/>
          <a:fontRef idx="minor"/>
        </p:style>
      </p:sp>
      <p:sp>
        <p:nvSpPr>
          <p:cNvPr id="5622" name="CustomShape 5479"/>
          <p:cNvSpPr/>
          <p:nvPr/>
        </p:nvSpPr>
        <p:spPr>
          <a:xfrm>
            <a:off x="6913800" y="4470480"/>
            <a:ext cx="1080" cy="5040"/>
          </a:xfrm>
          <a:custGeom>
            <a:avLst/>
            <a:gdLst/>
            <a:ahLst/>
            <a:rect l="l" t="t" r="r" b="b"/>
            <a:pathLst>
              <a:path w="1524" h="5334">
                <a:moveTo>
                  <a:pt x="1524" y="0"/>
                </a:moveTo>
                <a:lnTo>
                  <a:pt x="0" y="5334"/>
                </a:lnTo>
              </a:path>
            </a:pathLst>
          </a:custGeom>
          <a:noFill/>
          <a:ln w="12954">
            <a:solidFill>
              <a:srgbClr val="3e93a9"/>
            </a:solidFill>
            <a:round/>
          </a:ln>
        </p:spPr>
        <p:style>
          <a:lnRef idx="0"/>
          <a:fillRef idx="0"/>
          <a:effectRef idx="0"/>
          <a:fontRef idx="minor"/>
        </p:style>
      </p:sp>
      <p:sp>
        <p:nvSpPr>
          <p:cNvPr id="5623" name="CustomShape 5480"/>
          <p:cNvSpPr/>
          <p:nvPr/>
        </p:nvSpPr>
        <p:spPr>
          <a:xfrm>
            <a:off x="6911280" y="4475880"/>
            <a:ext cx="1800" cy="5040"/>
          </a:xfrm>
          <a:custGeom>
            <a:avLst/>
            <a:gdLst/>
            <a:ahLst/>
            <a:rect l="l" t="t" r="r" b="b"/>
            <a:pathLst>
              <a:path w="2285" h="5334">
                <a:moveTo>
                  <a:pt x="2285" y="0"/>
                </a:moveTo>
                <a:lnTo>
                  <a:pt x="0" y="5334"/>
                </a:lnTo>
              </a:path>
            </a:pathLst>
          </a:custGeom>
          <a:noFill/>
          <a:ln w="12954">
            <a:solidFill>
              <a:srgbClr val="3e92a8"/>
            </a:solidFill>
            <a:round/>
          </a:ln>
        </p:spPr>
        <p:style>
          <a:lnRef idx="0"/>
          <a:fillRef idx="0"/>
          <a:effectRef idx="0"/>
          <a:fontRef idx="minor"/>
        </p:style>
      </p:sp>
      <p:sp>
        <p:nvSpPr>
          <p:cNvPr id="5624" name="CustomShape 5481"/>
          <p:cNvSpPr/>
          <p:nvPr/>
        </p:nvSpPr>
        <p:spPr>
          <a:xfrm>
            <a:off x="6909120" y="4481280"/>
            <a:ext cx="1800" cy="4320"/>
          </a:xfrm>
          <a:custGeom>
            <a:avLst/>
            <a:gdLst/>
            <a:ahLst/>
            <a:rect l="l" t="t" r="r" b="b"/>
            <a:pathLst>
              <a:path w="2285" h="4572">
                <a:moveTo>
                  <a:pt x="2285" y="0"/>
                </a:moveTo>
                <a:lnTo>
                  <a:pt x="0" y="4572"/>
                </a:lnTo>
              </a:path>
            </a:pathLst>
          </a:custGeom>
          <a:noFill/>
          <a:ln w="12954">
            <a:solidFill>
              <a:srgbClr val="3d91a5"/>
            </a:solidFill>
            <a:round/>
          </a:ln>
        </p:spPr>
        <p:style>
          <a:lnRef idx="0"/>
          <a:fillRef idx="0"/>
          <a:effectRef idx="0"/>
          <a:fontRef idx="minor"/>
        </p:style>
      </p:sp>
      <p:sp>
        <p:nvSpPr>
          <p:cNvPr id="5625" name="CustomShape 5482"/>
          <p:cNvSpPr/>
          <p:nvPr/>
        </p:nvSpPr>
        <p:spPr>
          <a:xfrm>
            <a:off x="6905880" y="4485960"/>
            <a:ext cx="2520" cy="4320"/>
          </a:xfrm>
          <a:custGeom>
            <a:avLst/>
            <a:gdLst/>
            <a:ahLst/>
            <a:rect l="l" t="t" r="r" b="b"/>
            <a:pathLst>
              <a:path w="3048" h="4572">
                <a:moveTo>
                  <a:pt x="3048" y="0"/>
                </a:moveTo>
                <a:lnTo>
                  <a:pt x="0" y="4572"/>
                </a:lnTo>
              </a:path>
            </a:pathLst>
          </a:custGeom>
          <a:noFill/>
          <a:ln w="12954">
            <a:solidFill>
              <a:srgbClr val="3c8fa2"/>
            </a:solidFill>
            <a:round/>
          </a:ln>
        </p:spPr>
        <p:style>
          <a:lnRef idx="0"/>
          <a:fillRef idx="0"/>
          <a:effectRef idx="0"/>
          <a:fontRef idx="minor"/>
        </p:style>
      </p:sp>
      <p:sp>
        <p:nvSpPr>
          <p:cNvPr id="5626" name="CustomShape 5483"/>
          <p:cNvSpPr/>
          <p:nvPr/>
        </p:nvSpPr>
        <p:spPr>
          <a:xfrm>
            <a:off x="6902280" y="4490640"/>
            <a:ext cx="3600" cy="3600"/>
          </a:xfrm>
          <a:custGeom>
            <a:avLst/>
            <a:gdLst/>
            <a:ahLst/>
            <a:rect l="l" t="t" r="r" b="b"/>
            <a:pathLst>
              <a:path w="3809" h="3810">
                <a:moveTo>
                  <a:pt x="3809" y="0"/>
                </a:moveTo>
                <a:lnTo>
                  <a:pt x="0" y="3810"/>
                </a:lnTo>
              </a:path>
            </a:pathLst>
          </a:custGeom>
          <a:noFill/>
          <a:ln w="12954">
            <a:solidFill>
              <a:srgbClr val="3b8b9f"/>
            </a:solidFill>
            <a:round/>
          </a:ln>
        </p:spPr>
        <p:style>
          <a:lnRef idx="0"/>
          <a:fillRef idx="0"/>
          <a:effectRef idx="0"/>
          <a:fontRef idx="minor"/>
        </p:style>
      </p:sp>
      <p:sp>
        <p:nvSpPr>
          <p:cNvPr id="5627" name="CustomShape 5484"/>
          <p:cNvSpPr/>
          <p:nvPr/>
        </p:nvSpPr>
        <p:spPr>
          <a:xfrm>
            <a:off x="6898320" y="4494240"/>
            <a:ext cx="3600" cy="2520"/>
          </a:xfrm>
          <a:custGeom>
            <a:avLst/>
            <a:gdLst/>
            <a:ahLst/>
            <a:rect l="l" t="t" r="r" b="b"/>
            <a:pathLst>
              <a:path w="3809" h="3048">
                <a:moveTo>
                  <a:pt x="3809" y="0"/>
                </a:moveTo>
                <a:lnTo>
                  <a:pt x="0" y="3048"/>
                </a:lnTo>
              </a:path>
            </a:pathLst>
          </a:custGeom>
          <a:noFill/>
          <a:ln w="12954">
            <a:solidFill>
              <a:srgbClr val="3a879c"/>
            </a:solidFill>
            <a:round/>
          </a:ln>
        </p:spPr>
        <p:style>
          <a:lnRef idx="0"/>
          <a:fillRef idx="0"/>
          <a:effectRef idx="0"/>
          <a:fontRef idx="minor"/>
        </p:style>
      </p:sp>
      <p:sp>
        <p:nvSpPr>
          <p:cNvPr id="5628" name="CustomShape 5485"/>
          <p:cNvSpPr/>
          <p:nvPr/>
        </p:nvSpPr>
        <p:spPr>
          <a:xfrm>
            <a:off x="6894720" y="4497480"/>
            <a:ext cx="3600" cy="1800"/>
          </a:xfrm>
          <a:custGeom>
            <a:avLst/>
            <a:gdLst/>
            <a:ahLst/>
            <a:rect l="l" t="t" r="r" b="b"/>
            <a:pathLst>
              <a:path w="3809" h="2286">
                <a:moveTo>
                  <a:pt x="3809" y="0"/>
                </a:moveTo>
                <a:lnTo>
                  <a:pt x="0" y="2286"/>
                </a:lnTo>
              </a:path>
            </a:pathLst>
          </a:custGeom>
          <a:noFill/>
          <a:ln w="12954">
            <a:solidFill>
              <a:srgbClr val="388496"/>
            </a:solidFill>
            <a:round/>
          </a:ln>
        </p:spPr>
        <p:style>
          <a:lnRef idx="0"/>
          <a:fillRef idx="0"/>
          <a:effectRef idx="0"/>
          <a:fontRef idx="minor"/>
        </p:style>
      </p:sp>
      <p:sp>
        <p:nvSpPr>
          <p:cNvPr id="5629" name="CustomShape 5486"/>
          <p:cNvSpPr/>
          <p:nvPr/>
        </p:nvSpPr>
        <p:spPr>
          <a:xfrm>
            <a:off x="6890040" y="4499640"/>
            <a:ext cx="4320" cy="1800"/>
          </a:xfrm>
          <a:custGeom>
            <a:avLst/>
            <a:gdLst/>
            <a:ahLst/>
            <a:rect l="l" t="t" r="r" b="b"/>
            <a:pathLst>
              <a:path w="4572" h="2286">
                <a:moveTo>
                  <a:pt x="4572" y="0"/>
                </a:moveTo>
                <a:lnTo>
                  <a:pt x="0" y="2286"/>
                </a:lnTo>
              </a:path>
            </a:pathLst>
          </a:custGeom>
          <a:noFill/>
          <a:ln w="12954">
            <a:solidFill>
              <a:srgbClr val="368092"/>
            </a:solidFill>
            <a:round/>
          </a:ln>
        </p:spPr>
        <p:style>
          <a:lnRef idx="0"/>
          <a:fillRef idx="0"/>
          <a:effectRef idx="0"/>
          <a:fontRef idx="minor"/>
        </p:style>
      </p:sp>
      <p:sp>
        <p:nvSpPr>
          <p:cNvPr id="5630" name="CustomShape 5487"/>
          <p:cNvSpPr/>
          <p:nvPr/>
        </p:nvSpPr>
        <p:spPr>
          <a:xfrm>
            <a:off x="6885360" y="4501800"/>
            <a:ext cx="4320" cy="1080"/>
          </a:xfrm>
          <a:custGeom>
            <a:avLst/>
            <a:gdLst/>
            <a:ahLst/>
            <a:rect l="l" t="t" r="r" b="b"/>
            <a:pathLst>
              <a:path w="4572" h="1524">
                <a:moveTo>
                  <a:pt x="4572" y="0"/>
                </a:moveTo>
                <a:lnTo>
                  <a:pt x="0" y="1524"/>
                </a:lnTo>
              </a:path>
            </a:pathLst>
          </a:custGeom>
          <a:noFill/>
          <a:ln w="12954">
            <a:solidFill>
              <a:srgbClr val="347b8c"/>
            </a:solidFill>
            <a:round/>
          </a:ln>
        </p:spPr>
        <p:style>
          <a:lnRef idx="0"/>
          <a:fillRef idx="0"/>
          <a:effectRef idx="0"/>
          <a:fontRef idx="minor"/>
        </p:style>
      </p:sp>
      <p:sp>
        <p:nvSpPr>
          <p:cNvPr id="5631" name="CustomShape 5488"/>
          <p:cNvSpPr/>
          <p:nvPr/>
        </p:nvSpPr>
        <p:spPr>
          <a:xfrm>
            <a:off x="6885360" y="4503600"/>
            <a:ext cx="360" cy="21600"/>
          </a:xfrm>
          <a:custGeom>
            <a:avLst/>
            <a:gdLst/>
            <a:ahLst/>
            <a:rect l="l" t="t" r="r" b="b"/>
            <a:pathLst>
              <a:path w="0" h="22098">
                <a:moveTo>
                  <a:pt x="0" y="0"/>
                </a:moveTo>
                <a:lnTo>
                  <a:pt x="0" y="22098"/>
                </a:lnTo>
              </a:path>
            </a:pathLst>
          </a:custGeom>
          <a:noFill/>
          <a:ln w="12954">
            <a:solidFill>
              <a:srgbClr val="4094ab"/>
            </a:solidFill>
            <a:round/>
          </a:ln>
        </p:spPr>
        <p:style>
          <a:lnRef idx="0"/>
          <a:fillRef idx="0"/>
          <a:effectRef idx="0"/>
          <a:fontRef idx="minor"/>
        </p:style>
      </p:sp>
      <p:sp>
        <p:nvSpPr>
          <p:cNvPr id="5632" name="CustomShape 5489"/>
          <p:cNvSpPr/>
          <p:nvPr/>
        </p:nvSpPr>
        <p:spPr>
          <a:xfrm>
            <a:off x="6885360" y="4525560"/>
            <a:ext cx="178560" cy="360"/>
          </a:xfrm>
          <a:custGeom>
            <a:avLst/>
            <a:gdLst/>
            <a:ahLst/>
            <a:rect l="l" t="t" r="r" b="b"/>
            <a:pathLst>
              <a:path w="179070" h="0">
                <a:moveTo>
                  <a:pt x="0" y="0"/>
                </a:moveTo>
                <a:lnTo>
                  <a:pt x="179070" y="0"/>
                </a:lnTo>
              </a:path>
            </a:pathLst>
          </a:custGeom>
          <a:noFill/>
          <a:ln w="12954">
            <a:solidFill>
              <a:srgbClr val="358092"/>
            </a:solidFill>
            <a:round/>
          </a:ln>
        </p:spPr>
        <p:style>
          <a:lnRef idx="0"/>
          <a:fillRef idx="0"/>
          <a:effectRef idx="0"/>
          <a:fontRef idx="minor"/>
        </p:style>
      </p:sp>
      <p:sp>
        <p:nvSpPr>
          <p:cNvPr id="5633" name="CustomShape 5490"/>
          <p:cNvSpPr/>
          <p:nvPr/>
        </p:nvSpPr>
        <p:spPr>
          <a:xfrm>
            <a:off x="7064640" y="4503240"/>
            <a:ext cx="360" cy="21600"/>
          </a:xfrm>
          <a:custGeom>
            <a:avLst/>
            <a:gdLst/>
            <a:ahLst/>
            <a:rect l="l" t="t" r="r" b="b"/>
            <a:pathLst>
              <a:path w="0" h="22098">
                <a:moveTo>
                  <a:pt x="0" y="22098"/>
                </a:moveTo>
                <a:lnTo>
                  <a:pt x="0" y="0"/>
                </a:lnTo>
              </a:path>
            </a:pathLst>
          </a:custGeom>
          <a:noFill/>
          <a:ln w="12954">
            <a:solidFill>
              <a:srgbClr val="46a3ba"/>
            </a:solidFill>
            <a:round/>
          </a:ln>
        </p:spPr>
        <p:style>
          <a:lnRef idx="0"/>
          <a:fillRef idx="0"/>
          <a:effectRef idx="0"/>
          <a:fontRef idx="minor"/>
        </p:style>
      </p:sp>
      <p:sp>
        <p:nvSpPr>
          <p:cNvPr id="5634" name="CustomShape 5491"/>
          <p:cNvSpPr/>
          <p:nvPr/>
        </p:nvSpPr>
        <p:spPr>
          <a:xfrm>
            <a:off x="7053840" y="4500360"/>
            <a:ext cx="10440" cy="2520"/>
          </a:xfrm>
          <a:custGeom>
            <a:avLst/>
            <a:gdLst/>
            <a:ahLst/>
            <a:rect l="l" t="t" r="r" b="b"/>
            <a:pathLst>
              <a:path w="10668" h="3048">
                <a:moveTo>
                  <a:pt x="10668" y="3048"/>
                </a:moveTo>
                <a:lnTo>
                  <a:pt x="0" y="0"/>
                </a:lnTo>
              </a:path>
            </a:pathLst>
          </a:custGeom>
          <a:noFill/>
          <a:ln w="12954">
            <a:solidFill>
              <a:srgbClr val="3b899d"/>
            </a:solidFill>
            <a:round/>
          </a:ln>
        </p:spPr>
        <p:style>
          <a:lnRef idx="0"/>
          <a:fillRef idx="0"/>
          <a:effectRef idx="0"/>
          <a:fontRef idx="minor"/>
        </p:style>
      </p:sp>
      <p:sp>
        <p:nvSpPr>
          <p:cNvPr id="5635" name="CustomShape 5492"/>
          <p:cNvSpPr/>
          <p:nvPr/>
        </p:nvSpPr>
        <p:spPr>
          <a:xfrm>
            <a:off x="7049160" y="4498200"/>
            <a:ext cx="4320" cy="1800"/>
          </a:xfrm>
          <a:custGeom>
            <a:avLst/>
            <a:gdLst/>
            <a:ahLst/>
            <a:rect l="l" t="t" r="r" b="b"/>
            <a:pathLst>
              <a:path w="4572" h="2286">
                <a:moveTo>
                  <a:pt x="4572" y="2286"/>
                </a:moveTo>
                <a:lnTo>
                  <a:pt x="0" y="0"/>
                </a:lnTo>
              </a:path>
            </a:pathLst>
          </a:custGeom>
          <a:noFill/>
          <a:ln w="12954">
            <a:solidFill>
              <a:srgbClr val="3c8fa2"/>
            </a:solidFill>
            <a:round/>
          </a:ln>
        </p:spPr>
        <p:style>
          <a:lnRef idx="0"/>
          <a:fillRef idx="0"/>
          <a:effectRef idx="0"/>
          <a:fontRef idx="minor"/>
        </p:style>
      </p:sp>
      <p:sp>
        <p:nvSpPr>
          <p:cNvPr id="5636" name="CustomShape 5493"/>
          <p:cNvSpPr/>
          <p:nvPr/>
        </p:nvSpPr>
        <p:spPr>
          <a:xfrm>
            <a:off x="7044840" y="4495680"/>
            <a:ext cx="4320" cy="1800"/>
          </a:xfrm>
          <a:custGeom>
            <a:avLst/>
            <a:gdLst/>
            <a:ahLst/>
            <a:rect l="l" t="t" r="r" b="b"/>
            <a:pathLst>
              <a:path w="4572" h="2286">
                <a:moveTo>
                  <a:pt x="4572" y="2286"/>
                </a:moveTo>
                <a:lnTo>
                  <a:pt x="0" y="0"/>
                </a:lnTo>
              </a:path>
            </a:pathLst>
          </a:custGeom>
          <a:noFill/>
          <a:ln w="12954">
            <a:solidFill>
              <a:srgbClr val="3d92a6"/>
            </a:solidFill>
            <a:round/>
          </a:ln>
        </p:spPr>
        <p:style>
          <a:lnRef idx="0"/>
          <a:fillRef idx="0"/>
          <a:effectRef idx="0"/>
          <a:fontRef idx="minor"/>
        </p:style>
      </p:sp>
      <p:sp>
        <p:nvSpPr>
          <p:cNvPr id="5637" name="CustomShape 5494"/>
          <p:cNvSpPr/>
          <p:nvPr/>
        </p:nvSpPr>
        <p:spPr>
          <a:xfrm>
            <a:off x="7041600" y="4492800"/>
            <a:ext cx="2520" cy="2520"/>
          </a:xfrm>
          <a:custGeom>
            <a:avLst/>
            <a:gdLst/>
            <a:ahLst/>
            <a:rect l="l" t="t" r="r" b="b"/>
            <a:pathLst>
              <a:path w="3048" h="3048">
                <a:moveTo>
                  <a:pt x="3048" y="3048"/>
                </a:moveTo>
                <a:lnTo>
                  <a:pt x="0" y="0"/>
                </a:lnTo>
              </a:path>
            </a:pathLst>
          </a:custGeom>
          <a:noFill/>
          <a:ln w="12954">
            <a:solidFill>
              <a:srgbClr val="4095ac"/>
            </a:solidFill>
            <a:round/>
          </a:ln>
        </p:spPr>
        <p:style>
          <a:lnRef idx="0"/>
          <a:fillRef idx="0"/>
          <a:effectRef idx="0"/>
          <a:fontRef idx="minor"/>
        </p:style>
      </p:sp>
      <p:sp>
        <p:nvSpPr>
          <p:cNvPr id="5638" name="CustomShape 5495"/>
          <p:cNvSpPr/>
          <p:nvPr/>
        </p:nvSpPr>
        <p:spPr>
          <a:xfrm>
            <a:off x="7038720" y="4489560"/>
            <a:ext cx="2520" cy="2520"/>
          </a:xfrm>
          <a:custGeom>
            <a:avLst/>
            <a:gdLst/>
            <a:ahLst/>
            <a:rect l="l" t="t" r="r" b="b"/>
            <a:pathLst>
              <a:path w="3048" h="3048">
                <a:moveTo>
                  <a:pt x="3048" y="3048"/>
                </a:moveTo>
                <a:lnTo>
                  <a:pt x="0" y="0"/>
                </a:lnTo>
              </a:path>
            </a:pathLst>
          </a:custGeom>
          <a:noFill/>
          <a:ln w="12954">
            <a:solidFill>
              <a:srgbClr val="4299af"/>
            </a:solidFill>
            <a:round/>
          </a:ln>
        </p:spPr>
        <p:style>
          <a:lnRef idx="0"/>
          <a:fillRef idx="0"/>
          <a:effectRef idx="0"/>
          <a:fontRef idx="minor"/>
        </p:style>
      </p:sp>
      <p:sp>
        <p:nvSpPr>
          <p:cNvPr id="5639" name="CustomShape 5496"/>
          <p:cNvSpPr/>
          <p:nvPr/>
        </p:nvSpPr>
        <p:spPr>
          <a:xfrm>
            <a:off x="7035480" y="4485960"/>
            <a:ext cx="2520" cy="3600"/>
          </a:xfrm>
          <a:custGeom>
            <a:avLst/>
            <a:gdLst/>
            <a:ahLst/>
            <a:rect l="l" t="t" r="r" b="b"/>
            <a:pathLst>
              <a:path w="3048" h="3810">
                <a:moveTo>
                  <a:pt x="3048" y="3810"/>
                </a:moveTo>
                <a:lnTo>
                  <a:pt x="0" y="0"/>
                </a:lnTo>
              </a:path>
            </a:pathLst>
          </a:custGeom>
          <a:noFill/>
          <a:ln w="12954">
            <a:solidFill>
              <a:srgbClr val="439db4"/>
            </a:solidFill>
            <a:round/>
          </a:ln>
        </p:spPr>
        <p:style>
          <a:lnRef idx="0"/>
          <a:fillRef idx="0"/>
          <a:effectRef idx="0"/>
          <a:fontRef idx="minor"/>
        </p:style>
      </p:sp>
      <p:sp>
        <p:nvSpPr>
          <p:cNvPr id="5640" name="CustomShape 5497"/>
          <p:cNvSpPr/>
          <p:nvPr/>
        </p:nvSpPr>
        <p:spPr>
          <a:xfrm>
            <a:off x="7033320" y="4482000"/>
            <a:ext cx="1800" cy="3600"/>
          </a:xfrm>
          <a:custGeom>
            <a:avLst/>
            <a:gdLst/>
            <a:ahLst/>
            <a:rect l="l" t="t" r="r" b="b"/>
            <a:pathLst>
              <a:path w="2285" h="3810">
                <a:moveTo>
                  <a:pt x="2285" y="3810"/>
                </a:moveTo>
                <a:lnTo>
                  <a:pt x="0" y="0"/>
                </a:lnTo>
              </a:path>
            </a:pathLst>
          </a:custGeom>
          <a:noFill/>
          <a:ln w="12954">
            <a:solidFill>
              <a:srgbClr val="449fb7"/>
            </a:solidFill>
            <a:round/>
          </a:ln>
        </p:spPr>
        <p:style>
          <a:lnRef idx="0"/>
          <a:fillRef idx="0"/>
          <a:effectRef idx="0"/>
          <a:fontRef idx="minor"/>
        </p:style>
      </p:sp>
      <p:sp>
        <p:nvSpPr>
          <p:cNvPr id="5641" name="CustomShape 5498"/>
          <p:cNvSpPr/>
          <p:nvPr/>
        </p:nvSpPr>
        <p:spPr>
          <a:xfrm>
            <a:off x="7031880" y="4476600"/>
            <a:ext cx="1080" cy="5040"/>
          </a:xfrm>
          <a:custGeom>
            <a:avLst/>
            <a:gdLst/>
            <a:ahLst/>
            <a:rect l="l" t="t" r="r" b="b"/>
            <a:pathLst>
              <a:path w="1524" h="5334">
                <a:moveTo>
                  <a:pt x="1524" y="5334"/>
                </a:moveTo>
                <a:lnTo>
                  <a:pt x="0" y="0"/>
                </a:lnTo>
              </a:path>
            </a:pathLst>
          </a:custGeom>
          <a:noFill/>
          <a:ln w="12954">
            <a:solidFill>
              <a:srgbClr val="45a1b8"/>
            </a:solidFill>
            <a:round/>
          </a:ln>
        </p:spPr>
        <p:style>
          <a:lnRef idx="0"/>
          <a:fillRef idx="0"/>
          <a:effectRef idx="0"/>
          <a:fontRef idx="minor"/>
        </p:style>
      </p:sp>
      <p:sp>
        <p:nvSpPr>
          <p:cNvPr id="5642" name="CustomShape 5499"/>
          <p:cNvSpPr/>
          <p:nvPr/>
        </p:nvSpPr>
        <p:spPr>
          <a:xfrm>
            <a:off x="7030080" y="4470480"/>
            <a:ext cx="1080" cy="5760"/>
          </a:xfrm>
          <a:custGeom>
            <a:avLst/>
            <a:gdLst/>
            <a:ahLst/>
            <a:rect l="l" t="t" r="r" b="b"/>
            <a:pathLst>
              <a:path w="1524" h="6096">
                <a:moveTo>
                  <a:pt x="1524" y="6095"/>
                </a:moveTo>
                <a:lnTo>
                  <a:pt x="0" y="0"/>
                </a:lnTo>
              </a:path>
            </a:pathLst>
          </a:custGeom>
          <a:noFill/>
          <a:ln w="12954">
            <a:solidFill>
              <a:srgbClr val="45a2b9"/>
            </a:solidFill>
            <a:round/>
          </a:ln>
        </p:spPr>
        <p:style>
          <a:lnRef idx="0"/>
          <a:fillRef idx="0"/>
          <a:effectRef idx="0"/>
          <a:fontRef idx="minor"/>
        </p:style>
      </p:sp>
      <p:sp>
        <p:nvSpPr>
          <p:cNvPr id="5643" name="CustomShape 5500"/>
          <p:cNvSpPr/>
          <p:nvPr/>
        </p:nvSpPr>
        <p:spPr>
          <a:xfrm>
            <a:off x="7027920" y="4453200"/>
            <a:ext cx="1800" cy="17280"/>
          </a:xfrm>
          <a:custGeom>
            <a:avLst/>
            <a:gdLst/>
            <a:ahLst/>
            <a:rect l="l" t="t" r="r" b="b"/>
            <a:pathLst>
              <a:path w="2285" h="17525">
                <a:moveTo>
                  <a:pt x="2285" y="17525"/>
                </a:moveTo>
                <a:lnTo>
                  <a:pt x="0" y="0"/>
                </a:lnTo>
              </a:path>
            </a:pathLst>
          </a:custGeom>
          <a:noFill/>
          <a:ln w="12954">
            <a:solidFill>
              <a:srgbClr val="46a2ba"/>
            </a:solidFill>
            <a:round/>
          </a:ln>
        </p:spPr>
        <p:style>
          <a:lnRef idx="0"/>
          <a:fillRef idx="0"/>
          <a:effectRef idx="0"/>
          <a:fontRef idx="minor"/>
        </p:style>
      </p:sp>
      <p:sp>
        <p:nvSpPr>
          <p:cNvPr id="5644" name="CustomShape 5501"/>
          <p:cNvSpPr/>
          <p:nvPr/>
        </p:nvSpPr>
        <p:spPr>
          <a:xfrm>
            <a:off x="7020360" y="4033440"/>
            <a:ext cx="7200" cy="419400"/>
          </a:xfrm>
          <a:custGeom>
            <a:avLst/>
            <a:gdLst/>
            <a:ahLst/>
            <a:rect l="l" t="t" r="r" b="b"/>
            <a:pathLst>
              <a:path w="7620" h="419862">
                <a:moveTo>
                  <a:pt x="7620" y="419862"/>
                </a:moveTo>
                <a:lnTo>
                  <a:pt x="6096" y="395478"/>
                </a:lnTo>
                <a:lnTo>
                  <a:pt x="5334" y="364998"/>
                </a:lnTo>
                <a:lnTo>
                  <a:pt x="5334" y="137160"/>
                </a:lnTo>
                <a:lnTo>
                  <a:pt x="5334" y="90678"/>
                </a:lnTo>
                <a:lnTo>
                  <a:pt x="3810" y="51816"/>
                </a:lnTo>
                <a:lnTo>
                  <a:pt x="2286" y="22098"/>
                </a:lnTo>
                <a:lnTo>
                  <a:pt x="0" y="0"/>
                </a:lnTo>
              </a:path>
            </a:pathLst>
          </a:custGeom>
          <a:noFill/>
          <a:ln w="12954">
            <a:solidFill>
              <a:srgbClr val="46a3ba"/>
            </a:solidFill>
            <a:round/>
          </a:ln>
        </p:spPr>
        <p:style>
          <a:lnRef idx="0"/>
          <a:fillRef idx="0"/>
          <a:effectRef idx="0"/>
          <a:fontRef idx="minor"/>
        </p:style>
      </p:sp>
      <p:sp>
        <p:nvSpPr>
          <p:cNvPr id="5645" name="CustomShape 5502"/>
          <p:cNvSpPr/>
          <p:nvPr/>
        </p:nvSpPr>
        <p:spPr>
          <a:xfrm>
            <a:off x="7017840" y="4021920"/>
            <a:ext cx="1800" cy="11160"/>
          </a:xfrm>
          <a:custGeom>
            <a:avLst/>
            <a:gdLst/>
            <a:ahLst/>
            <a:rect l="l" t="t" r="r" b="b"/>
            <a:pathLst>
              <a:path w="2285" h="11429">
                <a:moveTo>
                  <a:pt x="2285" y="11430"/>
                </a:moveTo>
                <a:lnTo>
                  <a:pt x="0" y="0"/>
                </a:lnTo>
              </a:path>
            </a:pathLst>
          </a:custGeom>
          <a:noFill/>
          <a:ln w="12954">
            <a:solidFill>
              <a:srgbClr val="46a2ba"/>
            </a:solidFill>
            <a:round/>
          </a:ln>
        </p:spPr>
        <p:style>
          <a:lnRef idx="0"/>
          <a:fillRef idx="0"/>
          <a:effectRef idx="0"/>
          <a:fontRef idx="minor"/>
        </p:style>
      </p:sp>
      <p:sp>
        <p:nvSpPr>
          <p:cNvPr id="5646" name="CustomShape 5503"/>
          <p:cNvSpPr/>
          <p:nvPr/>
        </p:nvSpPr>
        <p:spPr>
          <a:xfrm>
            <a:off x="7014960" y="4010400"/>
            <a:ext cx="2520" cy="11160"/>
          </a:xfrm>
          <a:custGeom>
            <a:avLst/>
            <a:gdLst/>
            <a:ahLst/>
            <a:rect l="l" t="t" r="r" b="b"/>
            <a:pathLst>
              <a:path w="3048" h="11429">
                <a:moveTo>
                  <a:pt x="3048" y="11429"/>
                </a:moveTo>
                <a:lnTo>
                  <a:pt x="0" y="0"/>
                </a:lnTo>
              </a:path>
            </a:pathLst>
          </a:custGeom>
          <a:noFill/>
          <a:ln w="12954">
            <a:solidFill>
              <a:srgbClr val="45a2b9"/>
            </a:solidFill>
            <a:round/>
          </a:ln>
        </p:spPr>
        <p:style>
          <a:lnRef idx="0"/>
          <a:fillRef idx="0"/>
          <a:effectRef idx="0"/>
          <a:fontRef idx="minor"/>
        </p:style>
      </p:sp>
      <p:sp>
        <p:nvSpPr>
          <p:cNvPr id="5647" name="CustomShape 5504"/>
          <p:cNvSpPr/>
          <p:nvPr/>
        </p:nvSpPr>
        <p:spPr>
          <a:xfrm>
            <a:off x="7012080" y="3999600"/>
            <a:ext cx="2520" cy="10440"/>
          </a:xfrm>
          <a:custGeom>
            <a:avLst/>
            <a:gdLst/>
            <a:ahLst/>
            <a:rect l="l" t="t" r="r" b="b"/>
            <a:pathLst>
              <a:path w="3048" h="10667">
                <a:moveTo>
                  <a:pt x="3048" y="10668"/>
                </a:moveTo>
                <a:lnTo>
                  <a:pt x="0" y="0"/>
                </a:lnTo>
              </a:path>
            </a:pathLst>
          </a:custGeom>
          <a:noFill/>
          <a:ln w="12954">
            <a:solidFill>
              <a:srgbClr val="45a1b9"/>
            </a:solidFill>
            <a:round/>
          </a:ln>
        </p:spPr>
        <p:style>
          <a:lnRef idx="0"/>
          <a:fillRef idx="0"/>
          <a:effectRef idx="0"/>
          <a:fontRef idx="minor"/>
        </p:style>
      </p:sp>
      <p:sp>
        <p:nvSpPr>
          <p:cNvPr id="5648" name="CustomShape 5505"/>
          <p:cNvSpPr/>
          <p:nvPr/>
        </p:nvSpPr>
        <p:spPr>
          <a:xfrm>
            <a:off x="7008840" y="3989880"/>
            <a:ext cx="2520" cy="9720"/>
          </a:xfrm>
          <a:custGeom>
            <a:avLst/>
            <a:gdLst/>
            <a:ahLst/>
            <a:rect l="l" t="t" r="r" b="b"/>
            <a:pathLst>
              <a:path w="3048" h="9905">
                <a:moveTo>
                  <a:pt x="3048" y="9906"/>
                </a:moveTo>
                <a:lnTo>
                  <a:pt x="0" y="0"/>
                </a:lnTo>
              </a:path>
            </a:pathLst>
          </a:custGeom>
          <a:noFill/>
          <a:ln w="12954">
            <a:solidFill>
              <a:srgbClr val="45a1b8"/>
            </a:solidFill>
            <a:round/>
          </a:ln>
        </p:spPr>
        <p:style>
          <a:lnRef idx="0"/>
          <a:fillRef idx="0"/>
          <a:effectRef idx="0"/>
          <a:fontRef idx="minor"/>
        </p:style>
      </p:sp>
      <p:sp>
        <p:nvSpPr>
          <p:cNvPr id="5649" name="CustomShape 5506"/>
          <p:cNvSpPr/>
          <p:nvPr/>
        </p:nvSpPr>
        <p:spPr>
          <a:xfrm>
            <a:off x="7004160" y="3980520"/>
            <a:ext cx="4320" cy="8640"/>
          </a:xfrm>
          <a:custGeom>
            <a:avLst/>
            <a:gdLst/>
            <a:ahLst/>
            <a:rect l="l" t="t" r="r" b="b"/>
            <a:pathLst>
              <a:path w="4572" h="9144">
                <a:moveTo>
                  <a:pt x="4572" y="9144"/>
                </a:moveTo>
                <a:lnTo>
                  <a:pt x="0" y="0"/>
                </a:lnTo>
              </a:path>
            </a:pathLst>
          </a:custGeom>
          <a:noFill/>
          <a:ln w="12954">
            <a:solidFill>
              <a:srgbClr val="45a0b8"/>
            </a:solidFill>
            <a:round/>
          </a:ln>
        </p:spPr>
        <p:style>
          <a:lnRef idx="0"/>
          <a:fillRef idx="0"/>
          <a:effectRef idx="0"/>
          <a:fontRef idx="minor"/>
        </p:style>
      </p:sp>
      <p:sp>
        <p:nvSpPr>
          <p:cNvPr id="5650" name="CustomShape 5507"/>
          <p:cNvSpPr/>
          <p:nvPr/>
        </p:nvSpPr>
        <p:spPr>
          <a:xfrm>
            <a:off x="6999840" y="3971520"/>
            <a:ext cx="4320" cy="8640"/>
          </a:xfrm>
          <a:custGeom>
            <a:avLst/>
            <a:gdLst/>
            <a:ahLst/>
            <a:rect l="l" t="t" r="r" b="b"/>
            <a:pathLst>
              <a:path w="4572" h="9144">
                <a:moveTo>
                  <a:pt x="4572" y="9143"/>
                </a:moveTo>
                <a:lnTo>
                  <a:pt x="0" y="0"/>
                </a:lnTo>
              </a:path>
            </a:pathLst>
          </a:custGeom>
          <a:noFill/>
          <a:ln w="12954">
            <a:solidFill>
              <a:srgbClr val="449fb7"/>
            </a:solidFill>
            <a:round/>
          </a:ln>
        </p:spPr>
        <p:style>
          <a:lnRef idx="0"/>
          <a:fillRef idx="0"/>
          <a:effectRef idx="0"/>
          <a:fontRef idx="minor"/>
        </p:style>
      </p:sp>
      <p:sp>
        <p:nvSpPr>
          <p:cNvPr id="5651" name="CustomShape 5508"/>
          <p:cNvSpPr/>
          <p:nvPr/>
        </p:nvSpPr>
        <p:spPr>
          <a:xfrm>
            <a:off x="6995160" y="3962520"/>
            <a:ext cx="4320" cy="8640"/>
          </a:xfrm>
          <a:custGeom>
            <a:avLst/>
            <a:gdLst/>
            <a:ahLst/>
            <a:rect l="l" t="t" r="r" b="b"/>
            <a:pathLst>
              <a:path w="4572" h="9144">
                <a:moveTo>
                  <a:pt x="4572" y="9144"/>
                </a:moveTo>
                <a:lnTo>
                  <a:pt x="0" y="0"/>
                </a:lnTo>
              </a:path>
            </a:pathLst>
          </a:custGeom>
          <a:noFill/>
          <a:ln w="12954">
            <a:solidFill>
              <a:srgbClr val="449fb6"/>
            </a:solidFill>
            <a:round/>
          </a:ln>
        </p:spPr>
        <p:style>
          <a:lnRef idx="0"/>
          <a:fillRef idx="0"/>
          <a:effectRef idx="0"/>
          <a:fontRef idx="minor"/>
        </p:style>
      </p:sp>
      <p:sp>
        <p:nvSpPr>
          <p:cNvPr id="5652" name="CustomShape 5509"/>
          <p:cNvSpPr/>
          <p:nvPr/>
        </p:nvSpPr>
        <p:spPr>
          <a:xfrm>
            <a:off x="6989760" y="3953880"/>
            <a:ext cx="5040" cy="7920"/>
          </a:xfrm>
          <a:custGeom>
            <a:avLst/>
            <a:gdLst/>
            <a:ahLst/>
            <a:rect l="l" t="t" r="r" b="b"/>
            <a:pathLst>
              <a:path w="5333" h="8382">
                <a:moveTo>
                  <a:pt x="5333" y="8382"/>
                </a:moveTo>
                <a:lnTo>
                  <a:pt x="0" y="0"/>
                </a:lnTo>
              </a:path>
            </a:pathLst>
          </a:custGeom>
          <a:noFill/>
          <a:ln w="12953">
            <a:solidFill>
              <a:srgbClr val="439eb5"/>
            </a:solidFill>
            <a:round/>
          </a:ln>
        </p:spPr>
        <p:style>
          <a:lnRef idx="0"/>
          <a:fillRef idx="0"/>
          <a:effectRef idx="0"/>
          <a:fontRef idx="minor"/>
        </p:style>
      </p:sp>
      <p:sp>
        <p:nvSpPr>
          <p:cNvPr id="5653" name="CustomShape 5510"/>
          <p:cNvSpPr/>
          <p:nvPr/>
        </p:nvSpPr>
        <p:spPr>
          <a:xfrm>
            <a:off x="6983640" y="3947040"/>
            <a:ext cx="5760" cy="6480"/>
          </a:xfrm>
          <a:custGeom>
            <a:avLst/>
            <a:gdLst/>
            <a:ahLst/>
            <a:rect l="l" t="t" r="r" b="b"/>
            <a:pathLst>
              <a:path w="6096" h="6858">
                <a:moveTo>
                  <a:pt x="6096" y="6857"/>
                </a:moveTo>
                <a:lnTo>
                  <a:pt x="0" y="0"/>
                </a:lnTo>
              </a:path>
            </a:pathLst>
          </a:custGeom>
          <a:noFill/>
          <a:ln w="12954">
            <a:solidFill>
              <a:srgbClr val="439cb1"/>
            </a:solidFill>
            <a:round/>
          </a:ln>
        </p:spPr>
        <p:style>
          <a:lnRef idx="0"/>
          <a:fillRef idx="0"/>
          <a:effectRef idx="0"/>
          <a:fontRef idx="minor"/>
        </p:style>
      </p:sp>
      <p:sp>
        <p:nvSpPr>
          <p:cNvPr id="5654" name="CustomShape 5511"/>
          <p:cNvSpPr/>
          <p:nvPr/>
        </p:nvSpPr>
        <p:spPr>
          <a:xfrm>
            <a:off x="6977520" y="3940200"/>
            <a:ext cx="5760" cy="6480"/>
          </a:xfrm>
          <a:custGeom>
            <a:avLst/>
            <a:gdLst/>
            <a:ahLst/>
            <a:rect l="l" t="t" r="r" b="b"/>
            <a:pathLst>
              <a:path w="6096" h="6858">
                <a:moveTo>
                  <a:pt x="6096" y="6858"/>
                </a:moveTo>
                <a:lnTo>
                  <a:pt x="0" y="0"/>
                </a:lnTo>
              </a:path>
            </a:pathLst>
          </a:custGeom>
          <a:noFill/>
          <a:ln w="12954">
            <a:solidFill>
              <a:srgbClr val="4299af"/>
            </a:solidFill>
            <a:round/>
          </a:ln>
        </p:spPr>
        <p:style>
          <a:lnRef idx="0"/>
          <a:fillRef idx="0"/>
          <a:effectRef idx="0"/>
          <a:fontRef idx="minor"/>
        </p:style>
      </p:sp>
      <p:sp>
        <p:nvSpPr>
          <p:cNvPr id="5655" name="CustomShape 5512"/>
          <p:cNvSpPr/>
          <p:nvPr/>
        </p:nvSpPr>
        <p:spPr>
          <a:xfrm>
            <a:off x="6970680" y="3934800"/>
            <a:ext cx="6480" cy="5040"/>
          </a:xfrm>
          <a:custGeom>
            <a:avLst/>
            <a:gdLst/>
            <a:ahLst/>
            <a:rect l="l" t="t" r="r" b="b"/>
            <a:pathLst>
              <a:path w="6857" h="5334">
                <a:moveTo>
                  <a:pt x="6857" y="5333"/>
                </a:moveTo>
                <a:lnTo>
                  <a:pt x="0" y="0"/>
                </a:lnTo>
              </a:path>
            </a:pathLst>
          </a:custGeom>
          <a:noFill/>
          <a:ln w="12954">
            <a:solidFill>
              <a:srgbClr val="4096ac"/>
            </a:solidFill>
            <a:round/>
          </a:ln>
        </p:spPr>
        <p:style>
          <a:lnRef idx="0"/>
          <a:fillRef idx="0"/>
          <a:effectRef idx="0"/>
          <a:fontRef idx="minor"/>
        </p:style>
      </p:sp>
      <p:sp>
        <p:nvSpPr>
          <p:cNvPr id="5656" name="CustomShape 5513"/>
          <p:cNvSpPr/>
          <p:nvPr/>
        </p:nvSpPr>
        <p:spPr>
          <a:xfrm>
            <a:off x="6963840" y="3931200"/>
            <a:ext cx="6480" cy="3600"/>
          </a:xfrm>
          <a:custGeom>
            <a:avLst/>
            <a:gdLst/>
            <a:ahLst/>
            <a:rect l="l" t="t" r="r" b="b"/>
            <a:pathLst>
              <a:path w="6857" h="3810">
                <a:moveTo>
                  <a:pt x="6857" y="3810"/>
                </a:moveTo>
                <a:lnTo>
                  <a:pt x="0" y="0"/>
                </a:lnTo>
              </a:path>
            </a:pathLst>
          </a:custGeom>
          <a:noFill/>
          <a:ln w="12954">
            <a:solidFill>
              <a:srgbClr val="3e92a8"/>
            </a:solidFill>
            <a:round/>
          </a:ln>
        </p:spPr>
        <p:style>
          <a:lnRef idx="0"/>
          <a:fillRef idx="0"/>
          <a:effectRef idx="0"/>
          <a:fontRef idx="minor"/>
        </p:style>
      </p:sp>
      <p:sp>
        <p:nvSpPr>
          <p:cNvPr id="5657" name="CustomShape 5514"/>
          <p:cNvSpPr/>
          <p:nvPr/>
        </p:nvSpPr>
        <p:spPr>
          <a:xfrm>
            <a:off x="6957000" y="3927240"/>
            <a:ext cx="6480" cy="3600"/>
          </a:xfrm>
          <a:custGeom>
            <a:avLst/>
            <a:gdLst/>
            <a:ahLst/>
            <a:rect l="l" t="t" r="r" b="b"/>
            <a:pathLst>
              <a:path w="6857" h="3810">
                <a:moveTo>
                  <a:pt x="6857" y="3810"/>
                </a:moveTo>
                <a:lnTo>
                  <a:pt x="0" y="0"/>
                </a:lnTo>
              </a:path>
            </a:pathLst>
          </a:custGeom>
          <a:noFill/>
          <a:ln w="12954">
            <a:solidFill>
              <a:srgbClr val="3c8fa2"/>
            </a:solidFill>
            <a:round/>
          </a:ln>
        </p:spPr>
        <p:style>
          <a:lnRef idx="0"/>
          <a:fillRef idx="0"/>
          <a:effectRef idx="0"/>
          <a:fontRef idx="minor"/>
        </p:style>
      </p:sp>
      <p:sp>
        <p:nvSpPr>
          <p:cNvPr id="5658" name="CustomShape 5515"/>
          <p:cNvSpPr/>
          <p:nvPr/>
        </p:nvSpPr>
        <p:spPr>
          <a:xfrm>
            <a:off x="6948720" y="3925080"/>
            <a:ext cx="7920" cy="1800"/>
          </a:xfrm>
          <a:custGeom>
            <a:avLst/>
            <a:gdLst/>
            <a:ahLst/>
            <a:rect l="l" t="t" r="r" b="b"/>
            <a:pathLst>
              <a:path w="8381" h="2286">
                <a:moveTo>
                  <a:pt x="8381" y="2286"/>
                </a:moveTo>
                <a:lnTo>
                  <a:pt x="0" y="0"/>
                </a:lnTo>
              </a:path>
            </a:pathLst>
          </a:custGeom>
          <a:noFill/>
          <a:ln w="12954">
            <a:solidFill>
              <a:srgbClr val="3a8a9f"/>
            </a:solidFill>
            <a:round/>
          </a:ln>
        </p:spPr>
        <p:style>
          <a:lnRef idx="0"/>
          <a:fillRef idx="0"/>
          <a:effectRef idx="0"/>
          <a:fontRef idx="minor"/>
        </p:style>
      </p:sp>
      <p:sp>
        <p:nvSpPr>
          <p:cNvPr id="5659" name="CustomShape 5516"/>
          <p:cNvSpPr/>
          <p:nvPr/>
        </p:nvSpPr>
        <p:spPr>
          <a:xfrm>
            <a:off x="6941160" y="3923640"/>
            <a:ext cx="7200" cy="1080"/>
          </a:xfrm>
          <a:custGeom>
            <a:avLst/>
            <a:gdLst/>
            <a:ahLst/>
            <a:rect l="l" t="t" r="r" b="b"/>
            <a:pathLst>
              <a:path w="7620" h="1524">
                <a:moveTo>
                  <a:pt x="7620" y="1524"/>
                </a:moveTo>
                <a:lnTo>
                  <a:pt x="0" y="0"/>
                </a:lnTo>
              </a:path>
            </a:pathLst>
          </a:custGeom>
          <a:noFill/>
          <a:ln w="12954">
            <a:solidFill>
              <a:srgbClr val="398598"/>
            </a:solidFill>
            <a:round/>
          </a:ln>
        </p:spPr>
        <p:style>
          <a:lnRef idx="0"/>
          <a:fillRef idx="0"/>
          <a:effectRef idx="0"/>
          <a:fontRef idx="minor"/>
        </p:style>
      </p:sp>
      <p:sp>
        <p:nvSpPr>
          <p:cNvPr id="5660" name="CustomShape 5517"/>
          <p:cNvSpPr/>
          <p:nvPr/>
        </p:nvSpPr>
        <p:spPr>
          <a:xfrm>
            <a:off x="6932520" y="3922920"/>
            <a:ext cx="7920" cy="360"/>
          </a:xfrm>
          <a:custGeom>
            <a:avLst/>
            <a:gdLst/>
            <a:ahLst/>
            <a:rect l="l" t="t" r="r" b="b"/>
            <a:pathLst>
              <a:path w="8381" h="762">
                <a:moveTo>
                  <a:pt x="8381" y="762"/>
                </a:moveTo>
                <a:lnTo>
                  <a:pt x="0" y="0"/>
                </a:lnTo>
              </a:path>
            </a:pathLst>
          </a:custGeom>
          <a:noFill/>
          <a:ln w="12954">
            <a:solidFill>
              <a:srgbClr val="378293"/>
            </a:solidFill>
            <a:round/>
          </a:ln>
        </p:spPr>
        <p:style>
          <a:lnRef idx="0"/>
          <a:fillRef idx="0"/>
          <a:effectRef idx="0"/>
          <a:fontRef idx="minor"/>
        </p:style>
      </p:sp>
      <p:sp>
        <p:nvSpPr>
          <p:cNvPr id="5661" name="CustomShape 5518"/>
          <p:cNvSpPr/>
          <p:nvPr/>
        </p:nvSpPr>
        <p:spPr>
          <a:xfrm>
            <a:off x="6924960" y="3922920"/>
            <a:ext cx="7200" cy="360"/>
          </a:xfrm>
          <a:custGeom>
            <a:avLst/>
            <a:gdLst/>
            <a:ahLst/>
            <a:rect l="l" t="t" r="r" b="b"/>
            <a:pathLst>
              <a:path w="7620" h="762">
                <a:moveTo>
                  <a:pt x="7620" y="0"/>
                </a:moveTo>
                <a:lnTo>
                  <a:pt x="0" y="762"/>
                </a:lnTo>
              </a:path>
            </a:pathLst>
          </a:custGeom>
          <a:noFill/>
          <a:ln w="12954">
            <a:solidFill>
              <a:srgbClr val="357d90"/>
            </a:solidFill>
            <a:round/>
          </a:ln>
        </p:spPr>
        <p:style>
          <a:lnRef idx="0"/>
          <a:fillRef idx="0"/>
          <a:effectRef idx="0"/>
          <a:fontRef idx="minor"/>
        </p:style>
      </p:sp>
      <p:sp>
        <p:nvSpPr>
          <p:cNvPr id="5662" name="CustomShape 5519"/>
          <p:cNvSpPr/>
          <p:nvPr/>
        </p:nvSpPr>
        <p:spPr>
          <a:xfrm>
            <a:off x="6918120" y="3923640"/>
            <a:ext cx="6480" cy="360"/>
          </a:xfrm>
          <a:custGeom>
            <a:avLst/>
            <a:gdLst/>
            <a:ahLst/>
            <a:rect l="l" t="t" r="r" b="b"/>
            <a:pathLst>
              <a:path w="6857" h="762">
                <a:moveTo>
                  <a:pt x="6857" y="0"/>
                </a:moveTo>
                <a:lnTo>
                  <a:pt x="0" y="762"/>
                </a:lnTo>
              </a:path>
            </a:pathLst>
          </a:custGeom>
          <a:noFill/>
          <a:ln w="12954">
            <a:solidFill>
              <a:srgbClr val="337a8b"/>
            </a:solidFill>
            <a:round/>
          </a:ln>
        </p:spPr>
        <p:style>
          <a:lnRef idx="0"/>
          <a:fillRef idx="0"/>
          <a:effectRef idx="0"/>
          <a:fontRef idx="minor"/>
        </p:style>
      </p:sp>
      <p:sp>
        <p:nvSpPr>
          <p:cNvPr id="5663" name="CustomShape 5520"/>
          <p:cNvSpPr/>
          <p:nvPr/>
        </p:nvSpPr>
        <p:spPr>
          <a:xfrm>
            <a:off x="6911280" y="3924360"/>
            <a:ext cx="6480" cy="1080"/>
          </a:xfrm>
          <a:custGeom>
            <a:avLst/>
            <a:gdLst/>
            <a:ahLst/>
            <a:rect l="l" t="t" r="r" b="b"/>
            <a:pathLst>
              <a:path w="6857" h="1524">
                <a:moveTo>
                  <a:pt x="6857" y="0"/>
                </a:moveTo>
                <a:lnTo>
                  <a:pt x="0" y="1524"/>
                </a:lnTo>
              </a:path>
            </a:pathLst>
          </a:custGeom>
          <a:noFill/>
          <a:ln w="12954">
            <a:solidFill>
              <a:srgbClr val="33798b"/>
            </a:solidFill>
            <a:round/>
          </a:ln>
        </p:spPr>
        <p:style>
          <a:lnRef idx="0"/>
          <a:fillRef idx="0"/>
          <a:effectRef idx="0"/>
          <a:fontRef idx="minor"/>
        </p:style>
      </p:sp>
      <p:sp>
        <p:nvSpPr>
          <p:cNvPr id="5664" name="CustomShape 5521"/>
          <p:cNvSpPr/>
          <p:nvPr/>
        </p:nvSpPr>
        <p:spPr>
          <a:xfrm>
            <a:off x="6904440" y="3925800"/>
            <a:ext cx="6480" cy="1800"/>
          </a:xfrm>
          <a:custGeom>
            <a:avLst/>
            <a:gdLst/>
            <a:ahLst/>
            <a:rect l="l" t="t" r="r" b="b"/>
            <a:pathLst>
              <a:path w="6857" h="2286">
                <a:moveTo>
                  <a:pt x="6857" y="0"/>
                </a:moveTo>
                <a:lnTo>
                  <a:pt x="0" y="2286"/>
                </a:lnTo>
              </a:path>
            </a:pathLst>
          </a:custGeom>
          <a:noFill/>
          <a:ln w="12954">
            <a:solidFill>
              <a:srgbClr val="347c8f"/>
            </a:solidFill>
            <a:round/>
          </a:ln>
        </p:spPr>
        <p:style>
          <a:lnRef idx="0"/>
          <a:fillRef idx="0"/>
          <a:effectRef idx="0"/>
          <a:fontRef idx="minor"/>
        </p:style>
      </p:sp>
      <p:sp>
        <p:nvSpPr>
          <p:cNvPr id="5665" name="CustomShape 5522"/>
          <p:cNvSpPr/>
          <p:nvPr/>
        </p:nvSpPr>
        <p:spPr>
          <a:xfrm>
            <a:off x="6897600" y="3927960"/>
            <a:ext cx="6480" cy="2520"/>
          </a:xfrm>
          <a:custGeom>
            <a:avLst/>
            <a:gdLst/>
            <a:ahLst/>
            <a:rect l="l" t="t" r="r" b="b"/>
            <a:pathLst>
              <a:path w="6857" h="3048">
                <a:moveTo>
                  <a:pt x="6857" y="0"/>
                </a:moveTo>
                <a:lnTo>
                  <a:pt x="0" y="3048"/>
                </a:lnTo>
              </a:path>
            </a:pathLst>
          </a:custGeom>
          <a:noFill/>
          <a:ln w="12953">
            <a:solidFill>
              <a:srgbClr val="368092"/>
            </a:solidFill>
            <a:round/>
          </a:ln>
        </p:spPr>
        <p:style>
          <a:lnRef idx="0"/>
          <a:fillRef idx="0"/>
          <a:effectRef idx="0"/>
          <a:fontRef idx="minor"/>
        </p:style>
      </p:sp>
      <p:sp>
        <p:nvSpPr>
          <p:cNvPr id="5666" name="CustomShape 5523"/>
          <p:cNvSpPr/>
          <p:nvPr/>
        </p:nvSpPr>
        <p:spPr>
          <a:xfrm>
            <a:off x="6891480" y="3931200"/>
            <a:ext cx="5760" cy="3600"/>
          </a:xfrm>
          <a:custGeom>
            <a:avLst/>
            <a:gdLst/>
            <a:ahLst/>
            <a:rect l="l" t="t" r="r" b="b"/>
            <a:pathLst>
              <a:path w="6096" h="3810">
                <a:moveTo>
                  <a:pt x="6096" y="0"/>
                </a:moveTo>
                <a:lnTo>
                  <a:pt x="0" y="3810"/>
                </a:lnTo>
              </a:path>
            </a:pathLst>
          </a:custGeom>
          <a:noFill/>
          <a:ln w="12954">
            <a:solidFill>
              <a:srgbClr val="388395"/>
            </a:solidFill>
            <a:round/>
          </a:ln>
        </p:spPr>
        <p:style>
          <a:lnRef idx="0"/>
          <a:fillRef idx="0"/>
          <a:effectRef idx="0"/>
          <a:fontRef idx="minor"/>
        </p:style>
      </p:sp>
      <p:sp>
        <p:nvSpPr>
          <p:cNvPr id="5667" name="CustomShape 5524"/>
          <p:cNvSpPr/>
          <p:nvPr/>
        </p:nvSpPr>
        <p:spPr>
          <a:xfrm>
            <a:off x="6884640" y="3934800"/>
            <a:ext cx="6480" cy="4320"/>
          </a:xfrm>
          <a:custGeom>
            <a:avLst/>
            <a:gdLst/>
            <a:ahLst/>
            <a:rect l="l" t="t" r="r" b="b"/>
            <a:pathLst>
              <a:path w="6857" h="4572">
                <a:moveTo>
                  <a:pt x="6857" y="0"/>
                </a:moveTo>
                <a:lnTo>
                  <a:pt x="0" y="4572"/>
                </a:lnTo>
              </a:path>
            </a:pathLst>
          </a:custGeom>
          <a:noFill/>
          <a:ln w="12954">
            <a:solidFill>
              <a:srgbClr val="398598"/>
            </a:solidFill>
            <a:round/>
          </a:ln>
        </p:spPr>
        <p:style>
          <a:lnRef idx="0"/>
          <a:fillRef idx="0"/>
          <a:effectRef idx="0"/>
          <a:fontRef idx="minor"/>
        </p:style>
      </p:sp>
      <p:sp>
        <p:nvSpPr>
          <p:cNvPr id="5668" name="CustomShape 5525"/>
          <p:cNvSpPr/>
          <p:nvPr/>
        </p:nvSpPr>
        <p:spPr>
          <a:xfrm>
            <a:off x="6878520" y="3939480"/>
            <a:ext cx="5760" cy="5040"/>
          </a:xfrm>
          <a:custGeom>
            <a:avLst/>
            <a:gdLst/>
            <a:ahLst/>
            <a:rect l="l" t="t" r="r" b="b"/>
            <a:pathLst>
              <a:path w="6096" h="5334">
                <a:moveTo>
                  <a:pt x="6096" y="0"/>
                </a:moveTo>
                <a:lnTo>
                  <a:pt x="0" y="5334"/>
                </a:lnTo>
              </a:path>
            </a:pathLst>
          </a:custGeom>
          <a:noFill/>
          <a:ln w="12953">
            <a:solidFill>
              <a:srgbClr val="3a879c"/>
            </a:solidFill>
            <a:round/>
          </a:ln>
        </p:spPr>
        <p:style>
          <a:lnRef idx="0"/>
          <a:fillRef idx="0"/>
          <a:effectRef idx="0"/>
          <a:fontRef idx="minor"/>
        </p:style>
      </p:sp>
      <p:sp>
        <p:nvSpPr>
          <p:cNvPr id="5669" name="CustomShape 5526"/>
          <p:cNvSpPr/>
          <p:nvPr/>
        </p:nvSpPr>
        <p:spPr>
          <a:xfrm>
            <a:off x="6866280" y="3944880"/>
            <a:ext cx="11880" cy="12600"/>
          </a:xfrm>
          <a:custGeom>
            <a:avLst/>
            <a:gdLst/>
            <a:ahLst/>
            <a:rect l="l" t="t" r="r" b="b"/>
            <a:pathLst>
              <a:path w="12192" h="12953">
                <a:moveTo>
                  <a:pt x="12192" y="0"/>
                </a:moveTo>
                <a:lnTo>
                  <a:pt x="0" y="12954"/>
                </a:lnTo>
              </a:path>
            </a:pathLst>
          </a:custGeom>
          <a:noFill/>
          <a:ln w="12954">
            <a:solidFill>
              <a:srgbClr val="3a8a9f"/>
            </a:solidFill>
            <a:round/>
          </a:ln>
        </p:spPr>
        <p:style>
          <a:lnRef idx="0"/>
          <a:fillRef idx="0"/>
          <a:effectRef idx="0"/>
          <a:fontRef idx="minor"/>
        </p:style>
      </p:sp>
      <p:sp>
        <p:nvSpPr>
          <p:cNvPr id="5670" name="CustomShape 5527"/>
          <p:cNvSpPr/>
          <p:nvPr/>
        </p:nvSpPr>
        <p:spPr>
          <a:xfrm>
            <a:off x="6852600" y="3957840"/>
            <a:ext cx="13320" cy="15480"/>
          </a:xfrm>
          <a:custGeom>
            <a:avLst/>
            <a:gdLst/>
            <a:ahLst/>
            <a:rect l="l" t="t" r="r" b="b"/>
            <a:pathLst>
              <a:path w="13716" h="16001">
                <a:moveTo>
                  <a:pt x="13716" y="0"/>
                </a:moveTo>
                <a:lnTo>
                  <a:pt x="0" y="16002"/>
                </a:lnTo>
              </a:path>
            </a:pathLst>
          </a:custGeom>
          <a:noFill/>
          <a:ln w="12954">
            <a:solidFill>
              <a:srgbClr val="3b8da1"/>
            </a:solidFill>
            <a:round/>
          </a:ln>
        </p:spPr>
        <p:style>
          <a:lnRef idx="0"/>
          <a:fillRef idx="0"/>
          <a:effectRef idx="0"/>
          <a:fontRef idx="minor"/>
        </p:style>
      </p:sp>
      <p:sp>
        <p:nvSpPr>
          <p:cNvPr id="5671" name="CustomShape 5528"/>
          <p:cNvSpPr/>
          <p:nvPr/>
        </p:nvSpPr>
        <p:spPr>
          <a:xfrm>
            <a:off x="6839640" y="3973680"/>
            <a:ext cx="12600" cy="19440"/>
          </a:xfrm>
          <a:custGeom>
            <a:avLst/>
            <a:gdLst/>
            <a:ahLst/>
            <a:rect l="l" t="t" r="r" b="b"/>
            <a:pathLst>
              <a:path w="12953" h="19812">
                <a:moveTo>
                  <a:pt x="12953" y="0"/>
                </a:moveTo>
                <a:lnTo>
                  <a:pt x="0" y="19812"/>
                </a:lnTo>
              </a:path>
            </a:pathLst>
          </a:custGeom>
          <a:noFill/>
          <a:ln w="12954">
            <a:solidFill>
              <a:srgbClr val="3c8fa3"/>
            </a:solidFill>
            <a:round/>
          </a:ln>
        </p:spPr>
        <p:style>
          <a:lnRef idx="0"/>
          <a:fillRef idx="0"/>
          <a:effectRef idx="0"/>
          <a:fontRef idx="minor"/>
        </p:style>
      </p:sp>
      <p:sp>
        <p:nvSpPr>
          <p:cNvPr id="5672" name="CustomShape 5529"/>
          <p:cNvSpPr/>
          <p:nvPr/>
        </p:nvSpPr>
        <p:spPr>
          <a:xfrm>
            <a:off x="6825960" y="3993480"/>
            <a:ext cx="13320" cy="22680"/>
          </a:xfrm>
          <a:custGeom>
            <a:avLst/>
            <a:gdLst/>
            <a:ahLst/>
            <a:rect l="l" t="t" r="r" b="b"/>
            <a:pathLst>
              <a:path w="13716" h="22860">
                <a:moveTo>
                  <a:pt x="13716" y="0"/>
                </a:moveTo>
                <a:lnTo>
                  <a:pt x="0" y="22860"/>
                </a:lnTo>
              </a:path>
            </a:pathLst>
          </a:custGeom>
          <a:noFill/>
          <a:ln w="12954">
            <a:solidFill>
              <a:srgbClr val="3d90a4"/>
            </a:solidFill>
            <a:round/>
          </a:ln>
        </p:spPr>
        <p:style>
          <a:lnRef idx="0"/>
          <a:fillRef idx="0"/>
          <a:effectRef idx="0"/>
          <a:fontRef idx="minor"/>
        </p:style>
      </p:sp>
      <p:sp>
        <p:nvSpPr>
          <p:cNvPr id="5673" name="CustomShape 5530"/>
          <p:cNvSpPr/>
          <p:nvPr/>
        </p:nvSpPr>
        <p:spPr>
          <a:xfrm>
            <a:off x="6825960" y="3940200"/>
            <a:ext cx="360" cy="75960"/>
          </a:xfrm>
          <a:custGeom>
            <a:avLst/>
            <a:gdLst/>
            <a:ahLst/>
            <a:rect l="l" t="t" r="r" b="b"/>
            <a:pathLst>
              <a:path w="0" h="76200">
                <a:moveTo>
                  <a:pt x="0" y="76200"/>
                </a:moveTo>
                <a:lnTo>
                  <a:pt x="0" y="0"/>
                </a:lnTo>
              </a:path>
            </a:pathLst>
          </a:custGeom>
          <a:noFill/>
          <a:ln w="12954">
            <a:solidFill>
              <a:srgbClr val="46a3ba"/>
            </a:solidFill>
            <a:round/>
          </a:ln>
        </p:spPr>
        <p:style>
          <a:lnRef idx="0"/>
          <a:fillRef idx="0"/>
          <a:effectRef idx="0"/>
          <a:fontRef idx="minor"/>
        </p:style>
      </p:sp>
      <p:sp>
        <p:nvSpPr>
          <p:cNvPr id="5674" name="CustomShape 5531"/>
          <p:cNvSpPr/>
          <p:nvPr/>
        </p:nvSpPr>
        <p:spPr>
          <a:xfrm>
            <a:off x="7161120" y="4556880"/>
            <a:ext cx="171000" cy="172440"/>
          </a:xfrm>
          <a:custGeom>
            <a:avLst/>
            <a:gdLst/>
            <a:ahLst/>
            <a:rect l="l" t="t" r="r" b="b"/>
            <a:pathLst>
              <a:path w="171450" h="172974">
                <a:moveTo>
                  <a:pt x="0" y="172974"/>
                </a:moveTo>
                <a:lnTo>
                  <a:pt x="161544" y="11430"/>
                </a:lnTo>
                <a:lnTo>
                  <a:pt x="171450" y="0"/>
                </a:lnTo>
                <a:lnTo>
                  <a:pt x="9906" y="161544"/>
                </a:lnTo>
                <a:lnTo>
                  <a:pt x="0" y="172974"/>
                </a:lnTo>
                <a:close/>
              </a:path>
            </a:pathLst>
          </a:custGeom>
          <a:solidFill>
            <a:srgbClr val="52cdcd"/>
          </a:solidFill>
          <a:ln w="0">
            <a:noFill/>
          </a:ln>
        </p:spPr>
        <p:style>
          <a:lnRef idx="0"/>
          <a:fillRef idx="0"/>
          <a:effectRef idx="0"/>
          <a:fontRef idx="minor"/>
        </p:style>
      </p:sp>
      <p:sp>
        <p:nvSpPr>
          <p:cNvPr id="5675" name="CustomShape 5532"/>
          <p:cNvSpPr/>
          <p:nvPr/>
        </p:nvSpPr>
        <p:spPr>
          <a:xfrm>
            <a:off x="7161120" y="4568040"/>
            <a:ext cx="161280" cy="161280"/>
          </a:xfrm>
          <a:custGeom>
            <a:avLst/>
            <a:gdLst/>
            <a:ahLst/>
            <a:rect l="l" t="t" r="r" b="b"/>
            <a:pathLst>
              <a:path w="161544" h="161544">
                <a:moveTo>
                  <a:pt x="0" y="161543"/>
                </a:moveTo>
                <a:lnTo>
                  <a:pt x="161544" y="0"/>
                </a:lnTo>
              </a:path>
            </a:pathLst>
          </a:custGeom>
          <a:noFill/>
          <a:ln w="762">
            <a:solidFill>
              <a:srgbClr val="52cdcd"/>
            </a:solidFill>
            <a:round/>
          </a:ln>
        </p:spPr>
        <p:style>
          <a:lnRef idx="0"/>
          <a:fillRef idx="0"/>
          <a:effectRef idx="0"/>
          <a:fontRef idx="minor"/>
        </p:style>
      </p:sp>
      <p:sp>
        <p:nvSpPr>
          <p:cNvPr id="5676" name="CustomShape 5533"/>
          <p:cNvSpPr/>
          <p:nvPr/>
        </p:nvSpPr>
        <p:spPr>
          <a:xfrm>
            <a:off x="7171200" y="4543920"/>
            <a:ext cx="171000" cy="174240"/>
          </a:xfrm>
          <a:custGeom>
            <a:avLst/>
            <a:gdLst/>
            <a:ahLst/>
            <a:rect l="l" t="t" r="r" b="b"/>
            <a:pathLst>
              <a:path w="171450" h="174498">
                <a:moveTo>
                  <a:pt x="0" y="174498"/>
                </a:moveTo>
                <a:lnTo>
                  <a:pt x="161544" y="12954"/>
                </a:lnTo>
                <a:lnTo>
                  <a:pt x="171450" y="0"/>
                </a:lnTo>
                <a:lnTo>
                  <a:pt x="9905" y="162306"/>
                </a:lnTo>
                <a:lnTo>
                  <a:pt x="0" y="174498"/>
                </a:lnTo>
                <a:close/>
              </a:path>
            </a:pathLst>
          </a:custGeom>
          <a:solidFill>
            <a:srgbClr val="52d0d0"/>
          </a:solidFill>
          <a:ln w="0">
            <a:noFill/>
          </a:ln>
        </p:spPr>
        <p:style>
          <a:lnRef idx="0"/>
          <a:fillRef idx="0"/>
          <a:effectRef idx="0"/>
          <a:fontRef idx="minor"/>
        </p:style>
      </p:sp>
      <p:sp>
        <p:nvSpPr>
          <p:cNvPr id="5677" name="CustomShape 5534"/>
          <p:cNvSpPr/>
          <p:nvPr/>
        </p:nvSpPr>
        <p:spPr>
          <a:xfrm>
            <a:off x="7171200" y="4556880"/>
            <a:ext cx="161280" cy="161280"/>
          </a:xfrm>
          <a:custGeom>
            <a:avLst/>
            <a:gdLst/>
            <a:ahLst/>
            <a:rect l="l" t="t" r="r" b="b"/>
            <a:pathLst>
              <a:path w="161544" h="161544">
                <a:moveTo>
                  <a:pt x="0" y="161543"/>
                </a:moveTo>
                <a:lnTo>
                  <a:pt x="161544" y="0"/>
                </a:lnTo>
              </a:path>
            </a:pathLst>
          </a:custGeom>
          <a:noFill/>
          <a:ln w="762">
            <a:solidFill>
              <a:srgbClr val="52d0d0"/>
            </a:solidFill>
            <a:round/>
          </a:ln>
        </p:spPr>
        <p:style>
          <a:lnRef idx="0"/>
          <a:fillRef idx="0"/>
          <a:effectRef idx="0"/>
          <a:fontRef idx="minor"/>
        </p:style>
      </p:sp>
      <p:sp>
        <p:nvSpPr>
          <p:cNvPr id="5678" name="CustomShape 5535"/>
          <p:cNvSpPr/>
          <p:nvPr/>
        </p:nvSpPr>
        <p:spPr>
          <a:xfrm>
            <a:off x="7180920" y="4530960"/>
            <a:ext cx="171000" cy="174960"/>
          </a:xfrm>
          <a:custGeom>
            <a:avLst/>
            <a:gdLst/>
            <a:ahLst/>
            <a:rect l="l" t="t" r="r" b="b"/>
            <a:pathLst>
              <a:path w="171450" h="175260">
                <a:moveTo>
                  <a:pt x="0" y="175260"/>
                </a:moveTo>
                <a:lnTo>
                  <a:pt x="161544" y="12954"/>
                </a:lnTo>
                <a:lnTo>
                  <a:pt x="171450" y="0"/>
                </a:lnTo>
                <a:lnTo>
                  <a:pt x="9905" y="161544"/>
                </a:lnTo>
                <a:lnTo>
                  <a:pt x="0" y="175260"/>
                </a:lnTo>
                <a:close/>
              </a:path>
            </a:pathLst>
          </a:custGeom>
          <a:solidFill>
            <a:srgbClr val="53d2d2"/>
          </a:solidFill>
          <a:ln w="0">
            <a:noFill/>
          </a:ln>
        </p:spPr>
        <p:style>
          <a:lnRef idx="0"/>
          <a:fillRef idx="0"/>
          <a:effectRef idx="0"/>
          <a:fontRef idx="minor"/>
        </p:style>
      </p:sp>
      <p:sp>
        <p:nvSpPr>
          <p:cNvPr id="5679" name="CustomShape 5536"/>
          <p:cNvSpPr/>
          <p:nvPr/>
        </p:nvSpPr>
        <p:spPr>
          <a:xfrm>
            <a:off x="7180920" y="4543920"/>
            <a:ext cx="161280" cy="162000"/>
          </a:xfrm>
          <a:custGeom>
            <a:avLst/>
            <a:gdLst/>
            <a:ahLst/>
            <a:rect l="l" t="t" r="r" b="b"/>
            <a:pathLst>
              <a:path w="161544" h="162305">
                <a:moveTo>
                  <a:pt x="0" y="162306"/>
                </a:moveTo>
                <a:lnTo>
                  <a:pt x="161544" y="0"/>
                </a:lnTo>
              </a:path>
            </a:pathLst>
          </a:custGeom>
          <a:noFill/>
          <a:ln w="762">
            <a:solidFill>
              <a:srgbClr val="53d2d2"/>
            </a:solidFill>
            <a:round/>
          </a:ln>
        </p:spPr>
        <p:style>
          <a:lnRef idx="0"/>
          <a:fillRef idx="0"/>
          <a:effectRef idx="0"/>
          <a:fontRef idx="minor"/>
        </p:style>
      </p:sp>
      <p:sp>
        <p:nvSpPr>
          <p:cNvPr id="5680" name="CustomShape 5537"/>
          <p:cNvSpPr/>
          <p:nvPr/>
        </p:nvSpPr>
        <p:spPr>
          <a:xfrm>
            <a:off x="7191000" y="4517280"/>
            <a:ext cx="170280" cy="174960"/>
          </a:xfrm>
          <a:custGeom>
            <a:avLst/>
            <a:gdLst/>
            <a:ahLst/>
            <a:rect l="l" t="t" r="r" b="b"/>
            <a:pathLst>
              <a:path w="170688" h="175260">
                <a:moveTo>
                  <a:pt x="0" y="175260"/>
                </a:moveTo>
                <a:lnTo>
                  <a:pt x="161544" y="13716"/>
                </a:lnTo>
                <a:lnTo>
                  <a:pt x="170688" y="0"/>
                </a:lnTo>
                <a:lnTo>
                  <a:pt x="9143" y="161544"/>
                </a:lnTo>
                <a:lnTo>
                  <a:pt x="0" y="175260"/>
                </a:lnTo>
                <a:close/>
              </a:path>
            </a:pathLst>
          </a:custGeom>
          <a:solidFill>
            <a:srgbClr val="53d2d2"/>
          </a:solidFill>
          <a:ln w="0">
            <a:noFill/>
          </a:ln>
        </p:spPr>
        <p:style>
          <a:lnRef idx="0"/>
          <a:fillRef idx="0"/>
          <a:effectRef idx="0"/>
          <a:fontRef idx="minor"/>
        </p:style>
      </p:sp>
      <p:sp>
        <p:nvSpPr>
          <p:cNvPr id="5681" name="CustomShape 5538"/>
          <p:cNvSpPr/>
          <p:nvPr/>
        </p:nvSpPr>
        <p:spPr>
          <a:xfrm>
            <a:off x="7191000" y="4530960"/>
            <a:ext cx="161280" cy="161280"/>
          </a:xfrm>
          <a:custGeom>
            <a:avLst/>
            <a:gdLst/>
            <a:ahLst/>
            <a:rect l="l" t="t" r="r" b="b"/>
            <a:pathLst>
              <a:path w="161544" h="161544">
                <a:moveTo>
                  <a:pt x="0" y="161543"/>
                </a:moveTo>
                <a:lnTo>
                  <a:pt x="161544" y="0"/>
                </a:lnTo>
              </a:path>
            </a:pathLst>
          </a:custGeom>
          <a:noFill/>
          <a:ln w="762">
            <a:solidFill>
              <a:srgbClr val="53d2d2"/>
            </a:solidFill>
            <a:round/>
          </a:ln>
        </p:spPr>
        <p:style>
          <a:lnRef idx="0"/>
          <a:fillRef idx="0"/>
          <a:effectRef idx="0"/>
          <a:fontRef idx="minor"/>
        </p:style>
      </p:sp>
      <p:sp>
        <p:nvSpPr>
          <p:cNvPr id="5682" name="CustomShape 5539"/>
          <p:cNvSpPr/>
          <p:nvPr/>
        </p:nvSpPr>
        <p:spPr>
          <a:xfrm>
            <a:off x="7191000" y="4524120"/>
            <a:ext cx="165600" cy="168120"/>
          </a:xfrm>
          <a:custGeom>
            <a:avLst/>
            <a:gdLst/>
            <a:ahLst/>
            <a:rect l="l" t="t" r="r" b="b"/>
            <a:pathLst>
              <a:path w="166116" h="168401">
                <a:moveTo>
                  <a:pt x="0" y="168401"/>
                </a:moveTo>
                <a:lnTo>
                  <a:pt x="161544" y="6857"/>
                </a:lnTo>
                <a:lnTo>
                  <a:pt x="166116" y="0"/>
                </a:lnTo>
                <a:lnTo>
                  <a:pt x="4571" y="161543"/>
                </a:lnTo>
                <a:lnTo>
                  <a:pt x="0" y="168401"/>
                </a:lnTo>
                <a:close/>
              </a:path>
            </a:pathLst>
          </a:custGeom>
          <a:solidFill>
            <a:srgbClr val="53d2d2"/>
          </a:solidFill>
          <a:ln w="0">
            <a:noFill/>
          </a:ln>
        </p:spPr>
        <p:style>
          <a:lnRef idx="0"/>
          <a:fillRef idx="0"/>
          <a:effectRef idx="0"/>
          <a:fontRef idx="minor"/>
        </p:style>
      </p:sp>
      <p:sp>
        <p:nvSpPr>
          <p:cNvPr id="5683" name="CustomShape 5540"/>
          <p:cNvSpPr/>
          <p:nvPr/>
        </p:nvSpPr>
        <p:spPr>
          <a:xfrm>
            <a:off x="7195680" y="4517280"/>
            <a:ext cx="165600" cy="168120"/>
          </a:xfrm>
          <a:custGeom>
            <a:avLst/>
            <a:gdLst/>
            <a:ahLst/>
            <a:rect l="l" t="t" r="r" b="b"/>
            <a:pathLst>
              <a:path w="166116" h="168401">
                <a:moveTo>
                  <a:pt x="0" y="168401"/>
                </a:moveTo>
                <a:lnTo>
                  <a:pt x="161544" y="6857"/>
                </a:lnTo>
                <a:lnTo>
                  <a:pt x="166116" y="0"/>
                </a:lnTo>
                <a:lnTo>
                  <a:pt x="4571" y="161543"/>
                </a:lnTo>
                <a:lnTo>
                  <a:pt x="0" y="168401"/>
                </a:lnTo>
                <a:close/>
              </a:path>
            </a:pathLst>
          </a:custGeom>
          <a:solidFill>
            <a:srgbClr val="53d3d3"/>
          </a:solidFill>
          <a:ln w="0">
            <a:noFill/>
          </a:ln>
        </p:spPr>
        <p:style>
          <a:lnRef idx="0"/>
          <a:fillRef idx="0"/>
          <a:effectRef idx="0"/>
          <a:fontRef idx="minor"/>
        </p:style>
      </p:sp>
      <p:sp>
        <p:nvSpPr>
          <p:cNvPr id="5684" name="CustomShape 5541"/>
          <p:cNvSpPr/>
          <p:nvPr/>
        </p:nvSpPr>
        <p:spPr>
          <a:xfrm>
            <a:off x="7200000" y="4501800"/>
            <a:ext cx="170280" cy="176400"/>
          </a:xfrm>
          <a:custGeom>
            <a:avLst/>
            <a:gdLst/>
            <a:ahLst/>
            <a:rect l="l" t="t" r="r" b="b"/>
            <a:pathLst>
              <a:path w="170688" h="176784">
                <a:moveTo>
                  <a:pt x="0" y="176784"/>
                </a:moveTo>
                <a:lnTo>
                  <a:pt x="161544" y="15240"/>
                </a:lnTo>
                <a:lnTo>
                  <a:pt x="170688" y="0"/>
                </a:lnTo>
                <a:lnTo>
                  <a:pt x="9143" y="162306"/>
                </a:lnTo>
                <a:lnTo>
                  <a:pt x="0" y="176784"/>
                </a:lnTo>
                <a:close/>
              </a:path>
            </a:pathLst>
          </a:custGeom>
          <a:solidFill>
            <a:srgbClr val="54d4d4"/>
          </a:solidFill>
          <a:ln w="0">
            <a:noFill/>
          </a:ln>
        </p:spPr>
        <p:style>
          <a:lnRef idx="0"/>
          <a:fillRef idx="0"/>
          <a:effectRef idx="0"/>
          <a:fontRef idx="minor"/>
        </p:style>
      </p:sp>
      <p:sp>
        <p:nvSpPr>
          <p:cNvPr id="5685" name="CustomShape 5542"/>
          <p:cNvSpPr/>
          <p:nvPr/>
        </p:nvSpPr>
        <p:spPr>
          <a:xfrm>
            <a:off x="7200000" y="4517280"/>
            <a:ext cx="161280" cy="161280"/>
          </a:xfrm>
          <a:custGeom>
            <a:avLst/>
            <a:gdLst/>
            <a:ahLst/>
            <a:rect l="l" t="t" r="r" b="b"/>
            <a:pathLst>
              <a:path w="161544" h="161544">
                <a:moveTo>
                  <a:pt x="0" y="161543"/>
                </a:moveTo>
                <a:lnTo>
                  <a:pt x="161544" y="0"/>
                </a:lnTo>
              </a:path>
            </a:pathLst>
          </a:custGeom>
          <a:noFill/>
          <a:ln w="762">
            <a:solidFill>
              <a:srgbClr val="54d4d4"/>
            </a:solidFill>
            <a:round/>
          </a:ln>
        </p:spPr>
        <p:style>
          <a:lnRef idx="0"/>
          <a:fillRef idx="0"/>
          <a:effectRef idx="0"/>
          <a:fontRef idx="minor"/>
        </p:style>
      </p:sp>
      <p:sp>
        <p:nvSpPr>
          <p:cNvPr id="5686" name="CustomShape 5543"/>
          <p:cNvSpPr/>
          <p:nvPr/>
        </p:nvSpPr>
        <p:spPr>
          <a:xfrm>
            <a:off x="7209360" y="4486680"/>
            <a:ext cx="170280" cy="177120"/>
          </a:xfrm>
          <a:custGeom>
            <a:avLst/>
            <a:gdLst/>
            <a:ahLst/>
            <a:rect l="l" t="t" r="r" b="b"/>
            <a:pathLst>
              <a:path w="170688" h="177546">
                <a:moveTo>
                  <a:pt x="0" y="177546"/>
                </a:moveTo>
                <a:lnTo>
                  <a:pt x="161544" y="15240"/>
                </a:lnTo>
                <a:lnTo>
                  <a:pt x="170688" y="0"/>
                </a:lnTo>
                <a:lnTo>
                  <a:pt x="9143" y="161544"/>
                </a:lnTo>
                <a:lnTo>
                  <a:pt x="0" y="177546"/>
                </a:lnTo>
                <a:close/>
              </a:path>
            </a:pathLst>
          </a:custGeom>
          <a:solidFill>
            <a:srgbClr val="54d5d5"/>
          </a:solidFill>
          <a:ln w="0">
            <a:noFill/>
          </a:ln>
        </p:spPr>
        <p:style>
          <a:lnRef idx="0"/>
          <a:fillRef idx="0"/>
          <a:effectRef idx="0"/>
          <a:fontRef idx="minor"/>
        </p:style>
      </p:sp>
      <p:sp>
        <p:nvSpPr>
          <p:cNvPr id="5687" name="CustomShape 5544"/>
          <p:cNvSpPr/>
          <p:nvPr/>
        </p:nvSpPr>
        <p:spPr>
          <a:xfrm>
            <a:off x="7209360" y="4501800"/>
            <a:ext cx="161280" cy="162000"/>
          </a:xfrm>
          <a:custGeom>
            <a:avLst/>
            <a:gdLst/>
            <a:ahLst/>
            <a:rect l="l" t="t" r="r" b="b"/>
            <a:pathLst>
              <a:path w="161544" h="162305">
                <a:moveTo>
                  <a:pt x="0" y="162305"/>
                </a:moveTo>
                <a:lnTo>
                  <a:pt x="161544" y="0"/>
                </a:lnTo>
              </a:path>
            </a:pathLst>
          </a:custGeom>
          <a:noFill/>
          <a:ln w="762">
            <a:solidFill>
              <a:srgbClr val="54d5d5"/>
            </a:solidFill>
            <a:round/>
          </a:ln>
        </p:spPr>
        <p:style>
          <a:lnRef idx="0"/>
          <a:fillRef idx="0"/>
          <a:effectRef idx="0"/>
          <a:fontRef idx="minor"/>
        </p:style>
      </p:sp>
      <p:sp>
        <p:nvSpPr>
          <p:cNvPr id="5688" name="CustomShape 5545"/>
          <p:cNvSpPr/>
          <p:nvPr/>
        </p:nvSpPr>
        <p:spPr>
          <a:xfrm>
            <a:off x="7209360" y="4494240"/>
            <a:ext cx="165600" cy="169560"/>
          </a:xfrm>
          <a:custGeom>
            <a:avLst/>
            <a:gdLst/>
            <a:ahLst/>
            <a:rect l="l" t="t" r="r" b="b"/>
            <a:pathLst>
              <a:path w="166116" h="169925">
                <a:moveTo>
                  <a:pt x="0" y="169925"/>
                </a:moveTo>
                <a:lnTo>
                  <a:pt x="161544" y="7619"/>
                </a:lnTo>
                <a:lnTo>
                  <a:pt x="166116" y="0"/>
                </a:lnTo>
                <a:lnTo>
                  <a:pt x="4571" y="161543"/>
                </a:lnTo>
                <a:lnTo>
                  <a:pt x="0" y="169925"/>
                </a:lnTo>
                <a:close/>
              </a:path>
            </a:pathLst>
          </a:custGeom>
          <a:solidFill>
            <a:srgbClr val="54d5d5"/>
          </a:solidFill>
          <a:ln w="0">
            <a:noFill/>
          </a:ln>
        </p:spPr>
        <p:style>
          <a:lnRef idx="0"/>
          <a:fillRef idx="0"/>
          <a:effectRef idx="0"/>
          <a:fontRef idx="minor"/>
        </p:style>
      </p:sp>
      <p:sp>
        <p:nvSpPr>
          <p:cNvPr id="5689" name="CustomShape 5546"/>
          <p:cNvSpPr/>
          <p:nvPr/>
        </p:nvSpPr>
        <p:spPr>
          <a:xfrm>
            <a:off x="7213680" y="4486680"/>
            <a:ext cx="165600" cy="168840"/>
          </a:xfrm>
          <a:custGeom>
            <a:avLst/>
            <a:gdLst/>
            <a:ahLst/>
            <a:rect l="l" t="t" r="r" b="b"/>
            <a:pathLst>
              <a:path w="166116" h="169163">
                <a:moveTo>
                  <a:pt x="0" y="169163"/>
                </a:moveTo>
                <a:lnTo>
                  <a:pt x="161544" y="7619"/>
                </a:lnTo>
                <a:lnTo>
                  <a:pt x="166116" y="0"/>
                </a:lnTo>
                <a:lnTo>
                  <a:pt x="4571" y="161543"/>
                </a:lnTo>
                <a:lnTo>
                  <a:pt x="0" y="169163"/>
                </a:lnTo>
                <a:close/>
              </a:path>
            </a:pathLst>
          </a:custGeom>
          <a:solidFill>
            <a:srgbClr val="54d6d6"/>
          </a:solidFill>
          <a:ln w="0">
            <a:noFill/>
          </a:ln>
        </p:spPr>
        <p:style>
          <a:lnRef idx="0"/>
          <a:fillRef idx="0"/>
          <a:effectRef idx="0"/>
          <a:fontRef idx="minor"/>
        </p:style>
      </p:sp>
      <p:sp>
        <p:nvSpPr>
          <p:cNvPr id="5690" name="CustomShape 5547"/>
          <p:cNvSpPr/>
          <p:nvPr/>
        </p:nvSpPr>
        <p:spPr>
          <a:xfrm>
            <a:off x="7218360" y="4469760"/>
            <a:ext cx="169560" cy="177840"/>
          </a:xfrm>
          <a:custGeom>
            <a:avLst/>
            <a:gdLst/>
            <a:ahLst/>
            <a:rect l="l" t="t" r="r" b="b"/>
            <a:pathLst>
              <a:path w="169925" h="178308">
                <a:moveTo>
                  <a:pt x="0" y="178308"/>
                </a:moveTo>
                <a:lnTo>
                  <a:pt x="161544" y="16764"/>
                </a:lnTo>
                <a:lnTo>
                  <a:pt x="169926" y="0"/>
                </a:lnTo>
                <a:lnTo>
                  <a:pt x="8381" y="162306"/>
                </a:lnTo>
                <a:lnTo>
                  <a:pt x="0" y="178308"/>
                </a:lnTo>
                <a:close/>
              </a:path>
            </a:pathLst>
          </a:custGeom>
          <a:solidFill>
            <a:srgbClr val="55d7d7"/>
          </a:solidFill>
          <a:ln w="0">
            <a:noFill/>
          </a:ln>
        </p:spPr>
        <p:style>
          <a:lnRef idx="0"/>
          <a:fillRef idx="0"/>
          <a:effectRef idx="0"/>
          <a:fontRef idx="minor"/>
        </p:style>
      </p:sp>
      <p:sp>
        <p:nvSpPr>
          <p:cNvPr id="5691" name="CustomShape 5548"/>
          <p:cNvSpPr/>
          <p:nvPr/>
        </p:nvSpPr>
        <p:spPr>
          <a:xfrm>
            <a:off x="7218360" y="4486680"/>
            <a:ext cx="161280" cy="161280"/>
          </a:xfrm>
          <a:custGeom>
            <a:avLst/>
            <a:gdLst/>
            <a:ahLst/>
            <a:rect l="l" t="t" r="r" b="b"/>
            <a:pathLst>
              <a:path w="161544" h="161544">
                <a:moveTo>
                  <a:pt x="0" y="161543"/>
                </a:moveTo>
                <a:lnTo>
                  <a:pt x="161544" y="0"/>
                </a:lnTo>
              </a:path>
            </a:pathLst>
          </a:custGeom>
          <a:noFill/>
          <a:ln w="762">
            <a:solidFill>
              <a:srgbClr val="55d7d7"/>
            </a:solidFill>
            <a:round/>
          </a:ln>
        </p:spPr>
        <p:style>
          <a:lnRef idx="0"/>
          <a:fillRef idx="0"/>
          <a:effectRef idx="0"/>
          <a:fontRef idx="minor"/>
        </p:style>
      </p:sp>
      <p:sp>
        <p:nvSpPr>
          <p:cNvPr id="5692" name="CustomShape 5549"/>
          <p:cNvSpPr/>
          <p:nvPr/>
        </p:nvSpPr>
        <p:spPr>
          <a:xfrm>
            <a:off x="7226640" y="4453200"/>
            <a:ext cx="169560" cy="178560"/>
          </a:xfrm>
          <a:custGeom>
            <a:avLst/>
            <a:gdLst/>
            <a:ahLst/>
            <a:rect l="l" t="t" r="r" b="b"/>
            <a:pathLst>
              <a:path w="169925" h="179070">
                <a:moveTo>
                  <a:pt x="0" y="179070"/>
                </a:moveTo>
                <a:lnTo>
                  <a:pt x="161544" y="16764"/>
                </a:lnTo>
                <a:lnTo>
                  <a:pt x="169926" y="0"/>
                </a:lnTo>
                <a:lnTo>
                  <a:pt x="8381" y="161544"/>
                </a:lnTo>
                <a:lnTo>
                  <a:pt x="0" y="179070"/>
                </a:lnTo>
                <a:close/>
              </a:path>
            </a:pathLst>
          </a:custGeom>
          <a:solidFill>
            <a:srgbClr val="56d8d8"/>
          </a:solidFill>
          <a:ln w="0">
            <a:noFill/>
          </a:ln>
        </p:spPr>
        <p:style>
          <a:lnRef idx="0"/>
          <a:fillRef idx="0"/>
          <a:effectRef idx="0"/>
          <a:fontRef idx="minor"/>
        </p:style>
      </p:sp>
      <p:sp>
        <p:nvSpPr>
          <p:cNvPr id="5693" name="CustomShape 5550"/>
          <p:cNvSpPr/>
          <p:nvPr/>
        </p:nvSpPr>
        <p:spPr>
          <a:xfrm>
            <a:off x="7226640" y="4469760"/>
            <a:ext cx="161280" cy="162000"/>
          </a:xfrm>
          <a:custGeom>
            <a:avLst/>
            <a:gdLst/>
            <a:ahLst/>
            <a:rect l="l" t="t" r="r" b="b"/>
            <a:pathLst>
              <a:path w="161544" h="162305">
                <a:moveTo>
                  <a:pt x="0" y="162305"/>
                </a:moveTo>
                <a:lnTo>
                  <a:pt x="161544" y="0"/>
                </a:lnTo>
              </a:path>
            </a:pathLst>
          </a:custGeom>
          <a:noFill/>
          <a:ln w="762">
            <a:solidFill>
              <a:srgbClr val="56d8d8"/>
            </a:solidFill>
            <a:round/>
          </a:ln>
        </p:spPr>
        <p:style>
          <a:lnRef idx="0"/>
          <a:fillRef idx="0"/>
          <a:effectRef idx="0"/>
          <a:fontRef idx="minor"/>
        </p:style>
      </p:sp>
      <p:sp>
        <p:nvSpPr>
          <p:cNvPr id="5694" name="CustomShape 5551"/>
          <p:cNvSpPr/>
          <p:nvPr/>
        </p:nvSpPr>
        <p:spPr>
          <a:xfrm>
            <a:off x="7235280" y="4434840"/>
            <a:ext cx="169560" cy="179640"/>
          </a:xfrm>
          <a:custGeom>
            <a:avLst/>
            <a:gdLst/>
            <a:ahLst/>
            <a:rect l="l" t="t" r="r" b="b"/>
            <a:pathLst>
              <a:path w="169925" h="179832">
                <a:moveTo>
                  <a:pt x="0" y="179831"/>
                </a:moveTo>
                <a:lnTo>
                  <a:pt x="161544" y="18287"/>
                </a:lnTo>
                <a:lnTo>
                  <a:pt x="169926" y="0"/>
                </a:lnTo>
                <a:lnTo>
                  <a:pt x="8381" y="161543"/>
                </a:lnTo>
                <a:lnTo>
                  <a:pt x="0" y="179831"/>
                </a:lnTo>
                <a:close/>
              </a:path>
            </a:pathLst>
          </a:custGeom>
          <a:solidFill>
            <a:srgbClr val="57dada"/>
          </a:solidFill>
          <a:ln w="0">
            <a:noFill/>
          </a:ln>
        </p:spPr>
        <p:style>
          <a:lnRef idx="0"/>
          <a:fillRef idx="0"/>
          <a:effectRef idx="0"/>
          <a:fontRef idx="minor"/>
        </p:style>
      </p:sp>
      <p:sp>
        <p:nvSpPr>
          <p:cNvPr id="5695" name="CustomShape 5552"/>
          <p:cNvSpPr/>
          <p:nvPr/>
        </p:nvSpPr>
        <p:spPr>
          <a:xfrm>
            <a:off x="7235280" y="445320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5696" name="CustomShape 5553"/>
          <p:cNvSpPr/>
          <p:nvPr/>
        </p:nvSpPr>
        <p:spPr>
          <a:xfrm>
            <a:off x="7243560" y="4415760"/>
            <a:ext cx="168840" cy="180360"/>
          </a:xfrm>
          <a:custGeom>
            <a:avLst/>
            <a:gdLst/>
            <a:ahLst/>
            <a:rect l="l" t="t" r="r" b="b"/>
            <a:pathLst>
              <a:path w="169164" h="180594">
                <a:moveTo>
                  <a:pt x="0" y="180593"/>
                </a:moveTo>
                <a:lnTo>
                  <a:pt x="161544" y="19049"/>
                </a:lnTo>
                <a:lnTo>
                  <a:pt x="169164" y="0"/>
                </a:lnTo>
                <a:lnTo>
                  <a:pt x="7619" y="161543"/>
                </a:lnTo>
                <a:lnTo>
                  <a:pt x="0" y="180593"/>
                </a:lnTo>
                <a:close/>
              </a:path>
            </a:pathLst>
          </a:custGeom>
          <a:solidFill>
            <a:srgbClr val="57dbdb"/>
          </a:solidFill>
          <a:ln w="0">
            <a:noFill/>
          </a:ln>
        </p:spPr>
        <p:style>
          <a:lnRef idx="0"/>
          <a:fillRef idx="0"/>
          <a:effectRef idx="0"/>
          <a:fontRef idx="minor"/>
        </p:style>
      </p:sp>
      <p:sp>
        <p:nvSpPr>
          <p:cNvPr id="5697" name="CustomShape 5554"/>
          <p:cNvSpPr/>
          <p:nvPr/>
        </p:nvSpPr>
        <p:spPr>
          <a:xfrm>
            <a:off x="7243560" y="443484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5698" name="CustomShape 5555"/>
          <p:cNvSpPr/>
          <p:nvPr/>
        </p:nvSpPr>
        <p:spPr>
          <a:xfrm>
            <a:off x="7251120" y="4396680"/>
            <a:ext cx="168840" cy="180360"/>
          </a:xfrm>
          <a:custGeom>
            <a:avLst/>
            <a:gdLst/>
            <a:ahLst/>
            <a:rect l="l" t="t" r="r" b="b"/>
            <a:pathLst>
              <a:path w="169164" h="180594">
                <a:moveTo>
                  <a:pt x="0" y="180593"/>
                </a:moveTo>
                <a:lnTo>
                  <a:pt x="161544" y="19049"/>
                </a:lnTo>
                <a:lnTo>
                  <a:pt x="169164" y="0"/>
                </a:lnTo>
                <a:lnTo>
                  <a:pt x="7619" y="161543"/>
                </a:lnTo>
                <a:lnTo>
                  <a:pt x="0" y="180593"/>
                </a:lnTo>
                <a:close/>
              </a:path>
            </a:pathLst>
          </a:custGeom>
          <a:solidFill>
            <a:srgbClr val="57dbdb"/>
          </a:solidFill>
          <a:ln w="0">
            <a:noFill/>
          </a:ln>
        </p:spPr>
        <p:style>
          <a:lnRef idx="0"/>
          <a:fillRef idx="0"/>
          <a:effectRef idx="0"/>
          <a:fontRef idx="minor"/>
        </p:style>
      </p:sp>
      <p:sp>
        <p:nvSpPr>
          <p:cNvPr id="5699" name="CustomShape 5556"/>
          <p:cNvSpPr/>
          <p:nvPr/>
        </p:nvSpPr>
        <p:spPr>
          <a:xfrm>
            <a:off x="7251120" y="4415760"/>
            <a:ext cx="161280" cy="161280"/>
          </a:xfrm>
          <a:custGeom>
            <a:avLst/>
            <a:gdLst/>
            <a:ahLst/>
            <a:rect l="l" t="t" r="r" b="b"/>
            <a:pathLst>
              <a:path w="161544" h="161544">
                <a:moveTo>
                  <a:pt x="0" y="161543"/>
                </a:moveTo>
                <a:lnTo>
                  <a:pt x="161544" y="0"/>
                </a:lnTo>
              </a:path>
            </a:pathLst>
          </a:custGeom>
          <a:noFill/>
          <a:ln w="762">
            <a:solidFill>
              <a:srgbClr val="57dbdb"/>
            </a:solidFill>
            <a:round/>
          </a:ln>
        </p:spPr>
        <p:style>
          <a:lnRef idx="0"/>
          <a:fillRef idx="0"/>
          <a:effectRef idx="0"/>
          <a:fontRef idx="minor"/>
        </p:style>
      </p:sp>
      <p:sp>
        <p:nvSpPr>
          <p:cNvPr id="5700" name="CustomShape 5557"/>
          <p:cNvSpPr/>
          <p:nvPr/>
        </p:nvSpPr>
        <p:spPr>
          <a:xfrm>
            <a:off x="7258680" y="4376880"/>
            <a:ext cx="168840" cy="181080"/>
          </a:xfrm>
          <a:custGeom>
            <a:avLst/>
            <a:gdLst/>
            <a:ahLst/>
            <a:rect l="l" t="t" r="r" b="b"/>
            <a:pathLst>
              <a:path w="169164" h="181355">
                <a:moveTo>
                  <a:pt x="0" y="181356"/>
                </a:moveTo>
                <a:lnTo>
                  <a:pt x="161544" y="19812"/>
                </a:lnTo>
                <a:lnTo>
                  <a:pt x="169164" y="0"/>
                </a:lnTo>
                <a:lnTo>
                  <a:pt x="7619" y="161544"/>
                </a:lnTo>
                <a:lnTo>
                  <a:pt x="0" y="181356"/>
                </a:lnTo>
                <a:close/>
              </a:path>
            </a:pathLst>
          </a:custGeom>
          <a:solidFill>
            <a:srgbClr val="58dcdc"/>
          </a:solidFill>
          <a:ln w="0">
            <a:noFill/>
          </a:ln>
        </p:spPr>
        <p:style>
          <a:lnRef idx="0"/>
          <a:fillRef idx="0"/>
          <a:effectRef idx="0"/>
          <a:fontRef idx="minor"/>
        </p:style>
      </p:sp>
      <p:sp>
        <p:nvSpPr>
          <p:cNvPr id="5701" name="CustomShape 5558"/>
          <p:cNvSpPr/>
          <p:nvPr/>
        </p:nvSpPr>
        <p:spPr>
          <a:xfrm>
            <a:off x="7258680" y="4396680"/>
            <a:ext cx="161280" cy="161280"/>
          </a:xfrm>
          <a:custGeom>
            <a:avLst/>
            <a:gdLst/>
            <a:ahLst/>
            <a:rect l="l" t="t" r="r" b="b"/>
            <a:pathLst>
              <a:path w="161544" h="161544">
                <a:moveTo>
                  <a:pt x="0" y="161543"/>
                </a:moveTo>
                <a:lnTo>
                  <a:pt x="161544" y="0"/>
                </a:lnTo>
              </a:path>
            </a:pathLst>
          </a:custGeom>
          <a:noFill/>
          <a:ln w="762">
            <a:solidFill>
              <a:srgbClr val="58dcdc"/>
            </a:solidFill>
            <a:round/>
          </a:ln>
        </p:spPr>
        <p:style>
          <a:lnRef idx="0"/>
          <a:fillRef idx="0"/>
          <a:effectRef idx="0"/>
          <a:fontRef idx="minor"/>
        </p:style>
      </p:sp>
      <p:sp>
        <p:nvSpPr>
          <p:cNvPr id="5702" name="CustomShape 5559"/>
          <p:cNvSpPr/>
          <p:nvPr/>
        </p:nvSpPr>
        <p:spPr>
          <a:xfrm>
            <a:off x="7266600" y="4356360"/>
            <a:ext cx="167400" cy="181800"/>
          </a:xfrm>
          <a:custGeom>
            <a:avLst/>
            <a:gdLst/>
            <a:ahLst/>
            <a:rect l="l" t="t" r="r" b="b"/>
            <a:pathLst>
              <a:path w="167640" h="182117">
                <a:moveTo>
                  <a:pt x="0" y="182118"/>
                </a:moveTo>
                <a:lnTo>
                  <a:pt x="161544" y="20574"/>
                </a:lnTo>
                <a:lnTo>
                  <a:pt x="167640" y="0"/>
                </a:lnTo>
                <a:lnTo>
                  <a:pt x="6095" y="161544"/>
                </a:lnTo>
                <a:lnTo>
                  <a:pt x="0" y="182118"/>
                </a:lnTo>
                <a:close/>
              </a:path>
            </a:pathLst>
          </a:custGeom>
          <a:solidFill>
            <a:srgbClr val="58dddd"/>
          </a:solidFill>
          <a:ln w="0">
            <a:noFill/>
          </a:ln>
        </p:spPr>
        <p:style>
          <a:lnRef idx="0"/>
          <a:fillRef idx="0"/>
          <a:effectRef idx="0"/>
          <a:fontRef idx="minor"/>
        </p:style>
      </p:sp>
      <p:sp>
        <p:nvSpPr>
          <p:cNvPr id="5703" name="CustomShape 5560"/>
          <p:cNvSpPr/>
          <p:nvPr/>
        </p:nvSpPr>
        <p:spPr>
          <a:xfrm>
            <a:off x="7266600" y="437688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5704" name="CustomShape 5561"/>
          <p:cNvSpPr/>
          <p:nvPr/>
        </p:nvSpPr>
        <p:spPr>
          <a:xfrm>
            <a:off x="7272360" y="4335840"/>
            <a:ext cx="167400" cy="181800"/>
          </a:xfrm>
          <a:custGeom>
            <a:avLst/>
            <a:gdLst/>
            <a:ahLst/>
            <a:rect l="l" t="t" r="r" b="b"/>
            <a:pathLst>
              <a:path w="167640" h="182117">
                <a:moveTo>
                  <a:pt x="0" y="182118"/>
                </a:moveTo>
                <a:lnTo>
                  <a:pt x="161544" y="20574"/>
                </a:lnTo>
                <a:lnTo>
                  <a:pt x="167640" y="0"/>
                </a:lnTo>
                <a:lnTo>
                  <a:pt x="6095" y="161544"/>
                </a:lnTo>
                <a:lnTo>
                  <a:pt x="0" y="182118"/>
                </a:lnTo>
                <a:close/>
              </a:path>
            </a:pathLst>
          </a:custGeom>
          <a:solidFill>
            <a:srgbClr val="58dddd"/>
          </a:solidFill>
          <a:ln w="0">
            <a:noFill/>
          </a:ln>
        </p:spPr>
        <p:style>
          <a:lnRef idx="0"/>
          <a:fillRef idx="0"/>
          <a:effectRef idx="0"/>
          <a:fontRef idx="minor"/>
        </p:style>
      </p:sp>
      <p:sp>
        <p:nvSpPr>
          <p:cNvPr id="5705" name="CustomShape 5562"/>
          <p:cNvSpPr/>
          <p:nvPr/>
        </p:nvSpPr>
        <p:spPr>
          <a:xfrm>
            <a:off x="7272360" y="4356360"/>
            <a:ext cx="161280" cy="161280"/>
          </a:xfrm>
          <a:custGeom>
            <a:avLst/>
            <a:gdLst/>
            <a:ahLst/>
            <a:rect l="l" t="t" r="r" b="b"/>
            <a:pathLst>
              <a:path w="161544" h="161544">
                <a:moveTo>
                  <a:pt x="0" y="161544"/>
                </a:moveTo>
                <a:lnTo>
                  <a:pt x="161544" y="0"/>
                </a:lnTo>
              </a:path>
            </a:pathLst>
          </a:custGeom>
          <a:noFill/>
          <a:ln w="762">
            <a:solidFill>
              <a:srgbClr val="58dddd"/>
            </a:solidFill>
            <a:round/>
          </a:ln>
        </p:spPr>
        <p:style>
          <a:lnRef idx="0"/>
          <a:fillRef idx="0"/>
          <a:effectRef idx="0"/>
          <a:fontRef idx="minor"/>
        </p:style>
      </p:sp>
      <p:sp>
        <p:nvSpPr>
          <p:cNvPr id="5706" name="CustomShape 5563"/>
          <p:cNvSpPr/>
          <p:nvPr/>
        </p:nvSpPr>
        <p:spPr>
          <a:xfrm>
            <a:off x="7278480" y="4314600"/>
            <a:ext cx="167400" cy="182520"/>
          </a:xfrm>
          <a:custGeom>
            <a:avLst/>
            <a:gdLst/>
            <a:ahLst/>
            <a:rect l="l" t="t" r="r" b="b"/>
            <a:pathLst>
              <a:path w="167640" h="182879">
                <a:moveTo>
                  <a:pt x="0" y="182880"/>
                </a:moveTo>
                <a:lnTo>
                  <a:pt x="161544" y="21336"/>
                </a:lnTo>
                <a:lnTo>
                  <a:pt x="167640" y="0"/>
                </a:lnTo>
                <a:lnTo>
                  <a:pt x="6095" y="162306"/>
                </a:lnTo>
                <a:lnTo>
                  <a:pt x="0" y="182880"/>
                </a:lnTo>
                <a:close/>
              </a:path>
            </a:pathLst>
          </a:custGeom>
          <a:solidFill>
            <a:srgbClr val="57dede"/>
          </a:solidFill>
          <a:ln w="0">
            <a:noFill/>
          </a:ln>
        </p:spPr>
        <p:style>
          <a:lnRef idx="0"/>
          <a:fillRef idx="0"/>
          <a:effectRef idx="0"/>
          <a:fontRef idx="minor"/>
        </p:style>
      </p:sp>
      <p:sp>
        <p:nvSpPr>
          <p:cNvPr id="5707" name="CustomShape 5564"/>
          <p:cNvSpPr/>
          <p:nvPr/>
        </p:nvSpPr>
        <p:spPr>
          <a:xfrm>
            <a:off x="7278480" y="4335840"/>
            <a:ext cx="161280" cy="161280"/>
          </a:xfrm>
          <a:custGeom>
            <a:avLst/>
            <a:gdLst/>
            <a:ahLst/>
            <a:rect l="l" t="t" r="r" b="b"/>
            <a:pathLst>
              <a:path w="161544" h="161544">
                <a:moveTo>
                  <a:pt x="0" y="161543"/>
                </a:moveTo>
                <a:lnTo>
                  <a:pt x="161544" y="0"/>
                </a:lnTo>
              </a:path>
            </a:pathLst>
          </a:custGeom>
          <a:noFill/>
          <a:ln w="762">
            <a:solidFill>
              <a:srgbClr val="57dede"/>
            </a:solidFill>
            <a:round/>
          </a:ln>
        </p:spPr>
        <p:style>
          <a:lnRef idx="0"/>
          <a:fillRef idx="0"/>
          <a:effectRef idx="0"/>
          <a:fontRef idx="minor"/>
        </p:style>
      </p:sp>
      <p:sp>
        <p:nvSpPr>
          <p:cNvPr id="5708" name="CustomShape 5565"/>
          <p:cNvSpPr/>
          <p:nvPr/>
        </p:nvSpPr>
        <p:spPr>
          <a:xfrm>
            <a:off x="7284600" y="4293720"/>
            <a:ext cx="166680" cy="182520"/>
          </a:xfrm>
          <a:custGeom>
            <a:avLst/>
            <a:gdLst/>
            <a:ahLst/>
            <a:rect l="l" t="t" r="r" b="b"/>
            <a:pathLst>
              <a:path w="166877" h="182879">
                <a:moveTo>
                  <a:pt x="0" y="182880"/>
                </a:moveTo>
                <a:lnTo>
                  <a:pt x="161544" y="20574"/>
                </a:lnTo>
                <a:lnTo>
                  <a:pt x="166878" y="0"/>
                </a:lnTo>
                <a:lnTo>
                  <a:pt x="4571" y="161544"/>
                </a:lnTo>
                <a:lnTo>
                  <a:pt x="0" y="182880"/>
                </a:lnTo>
                <a:close/>
              </a:path>
            </a:pathLst>
          </a:custGeom>
          <a:solidFill>
            <a:srgbClr val="58dede"/>
          </a:solidFill>
          <a:ln w="0">
            <a:noFill/>
          </a:ln>
        </p:spPr>
        <p:style>
          <a:lnRef idx="0"/>
          <a:fillRef idx="0"/>
          <a:effectRef idx="0"/>
          <a:fontRef idx="minor"/>
        </p:style>
      </p:sp>
      <p:sp>
        <p:nvSpPr>
          <p:cNvPr id="5709" name="CustomShape 5566"/>
          <p:cNvSpPr/>
          <p:nvPr/>
        </p:nvSpPr>
        <p:spPr>
          <a:xfrm>
            <a:off x="7284600" y="4314600"/>
            <a:ext cx="161280" cy="162000"/>
          </a:xfrm>
          <a:custGeom>
            <a:avLst/>
            <a:gdLst/>
            <a:ahLst/>
            <a:rect l="l" t="t" r="r" b="b"/>
            <a:pathLst>
              <a:path w="161544" h="162305">
                <a:moveTo>
                  <a:pt x="0" y="162306"/>
                </a:moveTo>
                <a:lnTo>
                  <a:pt x="161544" y="0"/>
                </a:lnTo>
              </a:path>
            </a:pathLst>
          </a:custGeom>
          <a:noFill/>
          <a:ln w="762">
            <a:solidFill>
              <a:srgbClr val="58dede"/>
            </a:solidFill>
            <a:round/>
          </a:ln>
        </p:spPr>
        <p:style>
          <a:lnRef idx="0"/>
          <a:fillRef idx="0"/>
          <a:effectRef idx="0"/>
          <a:fontRef idx="minor"/>
        </p:style>
      </p:sp>
      <p:sp>
        <p:nvSpPr>
          <p:cNvPr id="5710" name="CustomShape 5567"/>
          <p:cNvSpPr/>
          <p:nvPr/>
        </p:nvSpPr>
        <p:spPr>
          <a:xfrm>
            <a:off x="7289280" y="4271760"/>
            <a:ext cx="166680" cy="183240"/>
          </a:xfrm>
          <a:custGeom>
            <a:avLst/>
            <a:gdLst/>
            <a:ahLst/>
            <a:rect l="l" t="t" r="r" b="b"/>
            <a:pathLst>
              <a:path w="166877" h="183641">
                <a:moveTo>
                  <a:pt x="0" y="183642"/>
                </a:moveTo>
                <a:lnTo>
                  <a:pt x="162306" y="22098"/>
                </a:lnTo>
                <a:lnTo>
                  <a:pt x="166878" y="0"/>
                </a:lnTo>
                <a:lnTo>
                  <a:pt x="5333" y="161544"/>
                </a:lnTo>
                <a:lnTo>
                  <a:pt x="0" y="183642"/>
                </a:lnTo>
                <a:close/>
              </a:path>
            </a:pathLst>
          </a:custGeom>
          <a:solidFill>
            <a:srgbClr val="58dfdf"/>
          </a:solidFill>
          <a:ln w="0">
            <a:noFill/>
          </a:ln>
        </p:spPr>
        <p:style>
          <a:lnRef idx="0"/>
          <a:fillRef idx="0"/>
          <a:effectRef idx="0"/>
          <a:fontRef idx="minor"/>
        </p:style>
      </p:sp>
      <p:sp>
        <p:nvSpPr>
          <p:cNvPr id="5711" name="CustomShape 5568"/>
          <p:cNvSpPr/>
          <p:nvPr/>
        </p:nvSpPr>
        <p:spPr>
          <a:xfrm>
            <a:off x="7289280" y="4293720"/>
            <a:ext cx="162000" cy="161280"/>
          </a:xfrm>
          <a:custGeom>
            <a:avLst/>
            <a:gdLst/>
            <a:ahLst/>
            <a:rect l="l" t="t" r="r" b="b"/>
            <a:pathLst>
              <a:path w="162305" h="161544">
                <a:moveTo>
                  <a:pt x="0" y="161544"/>
                </a:moveTo>
                <a:lnTo>
                  <a:pt x="162306" y="0"/>
                </a:lnTo>
              </a:path>
            </a:pathLst>
          </a:custGeom>
          <a:noFill/>
          <a:ln w="762">
            <a:solidFill>
              <a:srgbClr val="58dfdf"/>
            </a:solidFill>
            <a:round/>
          </a:ln>
        </p:spPr>
        <p:style>
          <a:lnRef idx="0"/>
          <a:fillRef idx="0"/>
          <a:effectRef idx="0"/>
          <a:fontRef idx="minor"/>
        </p:style>
      </p:sp>
      <p:sp>
        <p:nvSpPr>
          <p:cNvPr id="5712" name="CustomShape 5569"/>
          <p:cNvSpPr/>
          <p:nvPr/>
        </p:nvSpPr>
        <p:spPr>
          <a:xfrm>
            <a:off x="7294680" y="4249800"/>
            <a:ext cx="164880" cy="183240"/>
          </a:xfrm>
          <a:custGeom>
            <a:avLst/>
            <a:gdLst/>
            <a:ahLst/>
            <a:rect l="l" t="t" r="r" b="b"/>
            <a:pathLst>
              <a:path w="165353" h="183641">
                <a:moveTo>
                  <a:pt x="0" y="183641"/>
                </a:moveTo>
                <a:lnTo>
                  <a:pt x="161544" y="22097"/>
                </a:lnTo>
                <a:lnTo>
                  <a:pt x="165354" y="0"/>
                </a:lnTo>
                <a:lnTo>
                  <a:pt x="3809" y="162305"/>
                </a:lnTo>
                <a:lnTo>
                  <a:pt x="0" y="183641"/>
                </a:lnTo>
                <a:close/>
              </a:path>
            </a:pathLst>
          </a:custGeom>
          <a:solidFill>
            <a:srgbClr val="58dfdf"/>
          </a:solidFill>
          <a:ln w="0">
            <a:noFill/>
          </a:ln>
        </p:spPr>
        <p:style>
          <a:lnRef idx="0"/>
          <a:fillRef idx="0"/>
          <a:effectRef idx="0"/>
          <a:fontRef idx="minor"/>
        </p:style>
      </p:sp>
      <p:sp>
        <p:nvSpPr>
          <p:cNvPr id="5713" name="CustomShape 5570"/>
          <p:cNvSpPr/>
          <p:nvPr/>
        </p:nvSpPr>
        <p:spPr>
          <a:xfrm>
            <a:off x="7294680" y="42717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714" name="CustomShape 5571"/>
          <p:cNvSpPr/>
          <p:nvPr/>
        </p:nvSpPr>
        <p:spPr>
          <a:xfrm>
            <a:off x="7298280" y="4227480"/>
            <a:ext cx="164880" cy="183960"/>
          </a:xfrm>
          <a:custGeom>
            <a:avLst/>
            <a:gdLst/>
            <a:ahLst/>
            <a:rect l="l" t="t" r="r" b="b"/>
            <a:pathLst>
              <a:path w="165353" h="184403">
                <a:moveTo>
                  <a:pt x="0" y="184404"/>
                </a:moveTo>
                <a:lnTo>
                  <a:pt x="161544" y="22098"/>
                </a:lnTo>
                <a:lnTo>
                  <a:pt x="165353" y="0"/>
                </a:lnTo>
                <a:lnTo>
                  <a:pt x="3809" y="161544"/>
                </a:lnTo>
                <a:lnTo>
                  <a:pt x="0" y="184404"/>
                </a:lnTo>
                <a:close/>
              </a:path>
            </a:pathLst>
          </a:custGeom>
          <a:solidFill>
            <a:srgbClr val="58dfdf"/>
          </a:solidFill>
          <a:ln w="0">
            <a:noFill/>
          </a:ln>
        </p:spPr>
        <p:style>
          <a:lnRef idx="0"/>
          <a:fillRef idx="0"/>
          <a:effectRef idx="0"/>
          <a:fontRef idx="minor"/>
        </p:style>
      </p:sp>
      <p:sp>
        <p:nvSpPr>
          <p:cNvPr id="5715" name="CustomShape 5572"/>
          <p:cNvSpPr/>
          <p:nvPr/>
        </p:nvSpPr>
        <p:spPr>
          <a:xfrm>
            <a:off x="7298280" y="4249800"/>
            <a:ext cx="161280" cy="162000"/>
          </a:xfrm>
          <a:custGeom>
            <a:avLst/>
            <a:gdLst/>
            <a:ahLst/>
            <a:rect l="l" t="t" r="r" b="b"/>
            <a:pathLst>
              <a:path w="161544" h="162305">
                <a:moveTo>
                  <a:pt x="0" y="162306"/>
                </a:moveTo>
                <a:lnTo>
                  <a:pt x="161544" y="0"/>
                </a:lnTo>
              </a:path>
            </a:pathLst>
          </a:custGeom>
          <a:noFill/>
          <a:ln w="762">
            <a:solidFill>
              <a:srgbClr val="58dfdf"/>
            </a:solidFill>
            <a:round/>
          </a:ln>
        </p:spPr>
        <p:style>
          <a:lnRef idx="0"/>
          <a:fillRef idx="0"/>
          <a:effectRef idx="0"/>
          <a:fontRef idx="minor"/>
        </p:style>
      </p:sp>
      <p:sp>
        <p:nvSpPr>
          <p:cNvPr id="5716" name="CustomShape 5573"/>
          <p:cNvSpPr/>
          <p:nvPr/>
        </p:nvSpPr>
        <p:spPr>
          <a:xfrm>
            <a:off x="7302240" y="4205520"/>
            <a:ext cx="164880" cy="183240"/>
          </a:xfrm>
          <a:custGeom>
            <a:avLst/>
            <a:gdLst/>
            <a:ahLst/>
            <a:rect l="l" t="t" r="r" b="b"/>
            <a:pathLst>
              <a:path w="165353" h="183641">
                <a:moveTo>
                  <a:pt x="0" y="183641"/>
                </a:moveTo>
                <a:lnTo>
                  <a:pt x="161544" y="22097"/>
                </a:lnTo>
                <a:lnTo>
                  <a:pt x="165354" y="0"/>
                </a:lnTo>
                <a:lnTo>
                  <a:pt x="3047" y="161543"/>
                </a:lnTo>
                <a:lnTo>
                  <a:pt x="0" y="183641"/>
                </a:lnTo>
                <a:close/>
              </a:path>
            </a:pathLst>
          </a:custGeom>
          <a:solidFill>
            <a:srgbClr val="58dfdf"/>
          </a:solidFill>
          <a:ln w="0">
            <a:noFill/>
          </a:ln>
        </p:spPr>
        <p:style>
          <a:lnRef idx="0"/>
          <a:fillRef idx="0"/>
          <a:effectRef idx="0"/>
          <a:fontRef idx="minor"/>
        </p:style>
      </p:sp>
      <p:sp>
        <p:nvSpPr>
          <p:cNvPr id="5717" name="CustomShape 5574"/>
          <p:cNvSpPr/>
          <p:nvPr/>
        </p:nvSpPr>
        <p:spPr>
          <a:xfrm>
            <a:off x="7302240" y="42274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718" name="CustomShape 5575"/>
          <p:cNvSpPr/>
          <p:nvPr/>
        </p:nvSpPr>
        <p:spPr>
          <a:xfrm>
            <a:off x="7305120" y="4181760"/>
            <a:ext cx="164160" cy="184680"/>
          </a:xfrm>
          <a:custGeom>
            <a:avLst/>
            <a:gdLst/>
            <a:ahLst/>
            <a:rect l="l" t="t" r="r" b="b"/>
            <a:pathLst>
              <a:path w="164592" h="185165">
                <a:moveTo>
                  <a:pt x="0" y="185166"/>
                </a:moveTo>
                <a:lnTo>
                  <a:pt x="162306" y="23622"/>
                </a:lnTo>
                <a:lnTo>
                  <a:pt x="164592" y="0"/>
                </a:lnTo>
                <a:lnTo>
                  <a:pt x="3047" y="161544"/>
                </a:lnTo>
                <a:lnTo>
                  <a:pt x="0" y="185166"/>
                </a:lnTo>
                <a:close/>
              </a:path>
            </a:pathLst>
          </a:custGeom>
          <a:solidFill>
            <a:srgbClr val="58dfdf"/>
          </a:solidFill>
          <a:ln w="0">
            <a:noFill/>
          </a:ln>
        </p:spPr>
        <p:style>
          <a:lnRef idx="0"/>
          <a:fillRef idx="0"/>
          <a:effectRef idx="0"/>
          <a:fontRef idx="minor"/>
        </p:style>
      </p:sp>
      <p:sp>
        <p:nvSpPr>
          <p:cNvPr id="5719" name="CustomShape 5576"/>
          <p:cNvSpPr/>
          <p:nvPr/>
        </p:nvSpPr>
        <p:spPr>
          <a:xfrm>
            <a:off x="7305120" y="4205520"/>
            <a:ext cx="162000" cy="161280"/>
          </a:xfrm>
          <a:custGeom>
            <a:avLst/>
            <a:gdLst/>
            <a:ahLst/>
            <a:rect l="l" t="t" r="r" b="b"/>
            <a:pathLst>
              <a:path w="162305" h="161544">
                <a:moveTo>
                  <a:pt x="0" y="161544"/>
                </a:moveTo>
                <a:lnTo>
                  <a:pt x="162306" y="0"/>
                </a:lnTo>
              </a:path>
            </a:pathLst>
          </a:custGeom>
          <a:noFill/>
          <a:ln w="762">
            <a:solidFill>
              <a:srgbClr val="58dfdf"/>
            </a:solidFill>
            <a:round/>
          </a:ln>
        </p:spPr>
        <p:style>
          <a:lnRef idx="0"/>
          <a:fillRef idx="0"/>
          <a:effectRef idx="0"/>
          <a:fontRef idx="minor"/>
        </p:style>
      </p:sp>
      <p:sp>
        <p:nvSpPr>
          <p:cNvPr id="5720" name="CustomShape 5577"/>
          <p:cNvSpPr/>
          <p:nvPr/>
        </p:nvSpPr>
        <p:spPr>
          <a:xfrm>
            <a:off x="7308360" y="4159080"/>
            <a:ext cx="163440" cy="183960"/>
          </a:xfrm>
          <a:custGeom>
            <a:avLst/>
            <a:gdLst/>
            <a:ahLst/>
            <a:rect l="l" t="t" r="r" b="b"/>
            <a:pathLst>
              <a:path w="163829" h="184403">
                <a:moveTo>
                  <a:pt x="0" y="184404"/>
                </a:moveTo>
                <a:lnTo>
                  <a:pt x="161544" y="22860"/>
                </a:lnTo>
                <a:lnTo>
                  <a:pt x="163829" y="0"/>
                </a:lnTo>
                <a:lnTo>
                  <a:pt x="2285" y="161544"/>
                </a:lnTo>
                <a:lnTo>
                  <a:pt x="0" y="184404"/>
                </a:lnTo>
                <a:close/>
              </a:path>
            </a:pathLst>
          </a:custGeom>
          <a:solidFill>
            <a:srgbClr val="58dfdf"/>
          </a:solidFill>
          <a:ln w="0">
            <a:noFill/>
          </a:ln>
        </p:spPr>
        <p:style>
          <a:lnRef idx="0"/>
          <a:fillRef idx="0"/>
          <a:effectRef idx="0"/>
          <a:fontRef idx="minor"/>
        </p:style>
      </p:sp>
      <p:sp>
        <p:nvSpPr>
          <p:cNvPr id="5721" name="CustomShape 5578"/>
          <p:cNvSpPr/>
          <p:nvPr/>
        </p:nvSpPr>
        <p:spPr>
          <a:xfrm>
            <a:off x="7308360" y="418176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722" name="CustomShape 5579"/>
          <p:cNvSpPr/>
          <p:nvPr/>
        </p:nvSpPr>
        <p:spPr>
          <a:xfrm>
            <a:off x="7310520" y="4135320"/>
            <a:ext cx="162720" cy="184680"/>
          </a:xfrm>
          <a:custGeom>
            <a:avLst/>
            <a:gdLst/>
            <a:ahLst/>
            <a:rect l="l" t="t" r="r" b="b"/>
            <a:pathLst>
              <a:path w="163068" h="185165">
                <a:moveTo>
                  <a:pt x="0" y="185165"/>
                </a:moveTo>
                <a:lnTo>
                  <a:pt x="161544" y="23621"/>
                </a:lnTo>
                <a:lnTo>
                  <a:pt x="163067" y="0"/>
                </a:lnTo>
                <a:lnTo>
                  <a:pt x="1523" y="161543"/>
                </a:lnTo>
                <a:lnTo>
                  <a:pt x="0" y="185165"/>
                </a:lnTo>
                <a:close/>
              </a:path>
            </a:pathLst>
          </a:custGeom>
          <a:solidFill>
            <a:srgbClr val="58dfdf"/>
          </a:solidFill>
          <a:ln w="0">
            <a:noFill/>
          </a:ln>
        </p:spPr>
        <p:style>
          <a:lnRef idx="0"/>
          <a:fillRef idx="0"/>
          <a:effectRef idx="0"/>
          <a:fontRef idx="minor"/>
        </p:style>
      </p:sp>
      <p:sp>
        <p:nvSpPr>
          <p:cNvPr id="5723" name="CustomShape 5580"/>
          <p:cNvSpPr/>
          <p:nvPr/>
        </p:nvSpPr>
        <p:spPr>
          <a:xfrm>
            <a:off x="7310520" y="41590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724" name="CustomShape 5581"/>
          <p:cNvSpPr/>
          <p:nvPr/>
        </p:nvSpPr>
        <p:spPr>
          <a:xfrm>
            <a:off x="7312320" y="4110840"/>
            <a:ext cx="162720" cy="185400"/>
          </a:xfrm>
          <a:custGeom>
            <a:avLst/>
            <a:gdLst/>
            <a:ahLst/>
            <a:rect l="l" t="t" r="r" b="b"/>
            <a:pathLst>
              <a:path w="163068" h="185927">
                <a:moveTo>
                  <a:pt x="0" y="185927"/>
                </a:moveTo>
                <a:lnTo>
                  <a:pt x="161544" y="24383"/>
                </a:lnTo>
                <a:lnTo>
                  <a:pt x="163067" y="0"/>
                </a:lnTo>
                <a:lnTo>
                  <a:pt x="1523" y="161543"/>
                </a:lnTo>
                <a:lnTo>
                  <a:pt x="0" y="185927"/>
                </a:lnTo>
                <a:close/>
              </a:path>
            </a:pathLst>
          </a:custGeom>
          <a:solidFill>
            <a:srgbClr val="58dfdf"/>
          </a:solidFill>
          <a:ln w="0">
            <a:noFill/>
          </a:ln>
        </p:spPr>
        <p:style>
          <a:lnRef idx="0"/>
          <a:fillRef idx="0"/>
          <a:effectRef idx="0"/>
          <a:fontRef idx="minor"/>
        </p:style>
      </p:sp>
      <p:sp>
        <p:nvSpPr>
          <p:cNvPr id="5725" name="CustomShape 5582"/>
          <p:cNvSpPr/>
          <p:nvPr/>
        </p:nvSpPr>
        <p:spPr>
          <a:xfrm>
            <a:off x="7312320" y="413532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5726" name="CustomShape 5583"/>
          <p:cNvSpPr/>
          <p:nvPr/>
        </p:nvSpPr>
        <p:spPr>
          <a:xfrm>
            <a:off x="7313760" y="4061520"/>
            <a:ext cx="162000" cy="210600"/>
          </a:xfrm>
          <a:custGeom>
            <a:avLst/>
            <a:gdLst/>
            <a:ahLst/>
            <a:rect l="l" t="t" r="r" b="b"/>
            <a:pathLst>
              <a:path w="162305" h="211074">
                <a:moveTo>
                  <a:pt x="0" y="211074"/>
                </a:moveTo>
                <a:lnTo>
                  <a:pt x="161544" y="49530"/>
                </a:lnTo>
                <a:lnTo>
                  <a:pt x="162305" y="0"/>
                </a:lnTo>
                <a:lnTo>
                  <a:pt x="761" y="162306"/>
                </a:lnTo>
                <a:lnTo>
                  <a:pt x="0" y="211074"/>
                </a:lnTo>
                <a:close/>
              </a:path>
            </a:pathLst>
          </a:custGeom>
          <a:solidFill>
            <a:srgbClr val="59e0e0"/>
          </a:solidFill>
          <a:ln w="0">
            <a:noFill/>
          </a:ln>
        </p:spPr>
        <p:style>
          <a:lnRef idx="0"/>
          <a:fillRef idx="0"/>
          <a:effectRef idx="0"/>
          <a:fontRef idx="minor"/>
        </p:style>
      </p:sp>
      <p:sp>
        <p:nvSpPr>
          <p:cNvPr id="5727" name="CustomShape 5584"/>
          <p:cNvSpPr/>
          <p:nvPr/>
        </p:nvSpPr>
        <p:spPr>
          <a:xfrm>
            <a:off x="7313760" y="411084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5728" name="CustomShape 5585"/>
          <p:cNvSpPr/>
          <p:nvPr/>
        </p:nvSpPr>
        <p:spPr>
          <a:xfrm>
            <a:off x="7313760" y="4011840"/>
            <a:ext cx="162000" cy="211320"/>
          </a:xfrm>
          <a:custGeom>
            <a:avLst/>
            <a:gdLst/>
            <a:ahLst/>
            <a:rect l="l" t="t" r="r" b="b"/>
            <a:pathLst>
              <a:path w="162305" h="211836">
                <a:moveTo>
                  <a:pt x="761" y="211836"/>
                </a:moveTo>
                <a:lnTo>
                  <a:pt x="162305" y="49530"/>
                </a:lnTo>
                <a:lnTo>
                  <a:pt x="161543" y="0"/>
                </a:lnTo>
                <a:lnTo>
                  <a:pt x="0" y="161544"/>
                </a:lnTo>
                <a:lnTo>
                  <a:pt x="761" y="211836"/>
                </a:lnTo>
                <a:close/>
              </a:path>
            </a:pathLst>
          </a:custGeom>
          <a:solidFill>
            <a:srgbClr val="59e0e0"/>
          </a:solidFill>
          <a:ln w="0">
            <a:noFill/>
          </a:ln>
        </p:spPr>
        <p:style>
          <a:lnRef idx="0"/>
          <a:fillRef idx="0"/>
          <a:effectRef idx="0"/>
          <a:fontRef idx="minor"/>
        </p:style>
      </p:sp>
      <p:sp>
        <p:nvSpPr>
          <p:cNvPr id="5729" name="CustomShape 5586"/>
          <p:cNvSpPr/>
          <p:nvPr/>
        </p:nvSpPr>
        <p:spPr>
          <a:xfrm>
            <a:off x="7314480" y="4061520"/>
            <a:ext cx="161280" cy="162000"/>
          </a:xfrm>
          <a:custGeom>
            <a:avLst/>
            <a:gdLst/>
            <a:ahLst/>
            <a:rect l="l" t="t" r="r" b="b"/>
            <a:pathLst>
              <a:path w="161544" h="162305">
                <a:moveTo>
                  <a:pt x="0" y="162306"/>
                </a:moveTo>
                <a:lnTo>
                  <a:pt x="161544" y="0"/>
                </a:lnTo>
              </a:path>
            </a:pathLst>
          </a:custGeom>
          <a:noFill/>
          <a:ln w="762">
            <a:solidFill>
              <a:srgbClr val="59e0e0"/>
            </a:solidFill>
            <a:round/>
          </a:ln>
        </p:spPr>
        <p:style>
          <a:lnRef idx="0"/>
          <a:fillRef idx="0"/>
          <a:effectRef idx="0"/>
          <a:fontRef idx="minor"/>
        </p:style>
      </p:sp>
      <p:sp>
        <p:nvSpPr>
          <p:cNvPr id="5730" name="CustomShape 5587"/>
          <p:cNvSpPr/>
          <p:nvPr/>
        </p:nvSpPr>
        <p:spPr>
          <a:xfrm>
            <a:off x="7312320" y="3987720"/>
            <a:ext cx="162720" cy="185400"/>
          </a:xfrm>
          <a:custGeom>
            <a:avLst/>
            <a:gdLst/>
            <a:ahLst/>
            <a:rect l="l" t="t" r="r" b="b"/>
            <a:pathLst>
              <a:path w="163068" h="185927">
                <a:moveTo>
                  <a:pt x="1524" y="185927"/>
                </a:moveTo>
                <a:lnTo>
                  <a:pt x="163068" y="24383"/>
                </a:lnTo>
                <a:lnTo>
                  <a:pt x="161544" y="0"/>
                </a:lnTo>
                <a:lnTo>
                  <a:pt x="0" y="161543"/>
                </a:lnTo>
                <a:lnTo>
                  <a:pt x="1524" y="185927"/>
                </a:lnTo>
                <a:close/>
              </a:path>
            </a:pathLst>
          </a:custGeom>
          <a:solidFill>
            <a:srgbClr val="59e0e0"/>
          </a:solidFill>
          <a:ln w="0">
            <a:noFill/>
          </a:ln>
        </p:spPr>
        <p:style>
          <a:lnRef idx="0"/>
          <a:fillRef idx="0"/>
          <a:effectRef idx="0"/>
          <a:fontRef idx="minor"/>
        </p:style>
      </p:sp>
      <p:sp>
        <p:nvSpPr>
          <p:cNvPr id="5731" name="CustomShape 5588"/>
          <p:cNvSpPr/>
          <p:nvPr/>
        </p:nvSpPr>
        <p:spPr>
          <a:xfrm>
            <a:off x="7313760" y="4011840"/>
            <a:ext cx="161280" cy="161280"/>
          </a:xfrm>
          <a:custGeom>
            <a:avLst/>
            <a:gdLst/>
            <a:ahLst/>
            <a:rect l="l" t="t" r="r" b="b"/>
            <a:pathLst>
              <a:path w="161544" h="161544">
                <a:moveTo>
                  <a:pt x="0" y="161543"/>
                </a:moveTo>
                <a:lnTo>
                  <a:pt x="161544" y="0"/>
                </a:lnTo>
              </a:path>
            </a:pathLst>
          </a:custGeom>
          <a:noFill/>
          <a:ln w="762">
            <a:solidFill>
              <a:srgbClr val="59e0e0"/>
            </a:solidFill>
            <a:round/>
          </a:ln>
        </p:spPr>
        <p:style>
          <a:lnRef idx="0"/>
          <a:fillRef idx="0"/>
          <a:effectRef idx="0"/>
          <a:fontRef idx="minor"/>
        </p:style>
      </p:sp>
      <p:sp>
        <p:nvSpPr>
          <p:cNvPr id="5732" name="CustomShape 5589"/>
          <p:cNvSpPr/>
          <p:nvPr/>
        </p:nvSpPr>
        <p:spPr>
          <a:xfrm>
            <a:off x="7310520" y="3963240"/>
            <a:ext cx="162720" cy="185400"/>
          </a:xfrm>
          <a:custGeom>
            <a:avLst/>
            <a:gdLst/>
            <a:ahLst/>
            <a:rect l="l" t="t" r="r" b="b"/>
            <a:pathLst>
              <a:path w="163068" h="185927">
                <a:moveTo>
                  <a:pt x="1524" y="185927"/>
                </a:moveTo>
                <a:lnTo>
                  <a:pt x="163068" y="24383"/>
                </a:lnTo>
                <a:lnTo>
                  <a:pt x="161544" y="0"/>
                </a:lnTo>
                <a:lnTo>
                  <a:pt x="0" y="161543"/>
                </a:lnTo>
                <a:lnTo>
                  <a:pt x="1524" y="185927"/>
                </a:lnTo>
                <a:close/>
              </a:path>
            </a:pathLst>
          </a:custGeom>
          <a:solidFill>
            <a:srgbClr val="58dfdf"/>
          </a:solidFill>
          <a:ln w="0">
            <a:noFill/>
          </a:ln>
        </p:spPr>
        <p:style>
          <a:lnRef idx="0"/>
          <a:fillRef idx="0"/>
          <a:effectRef idx="0"/>
          <a:fontRef idx="minor"/>
        </p:style>
      </p:sp>
      <p:sp>
        <p:nvSpPr>
          <p:cNvPr id="5733" name="CustomShape 5590"/>
          <p:cNvSpPr/>
          <p:nvPr/>
        </p:nvSpPr>
        <p:spPr>
          <a:xfrm>
            <a:off x="7312320" y="398772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734" name="CustomShape 5591"/>
          <p:cNvSpPr/>
          <p:nvPr/>
        </p:nvSpPr>
        <p:spPr>
          <a:xfrm>
            <a:off x="7308360" y="3939480"/>
            <a:ext cx="163440" cy="184680"/>
          </a:xfrm>
          <a:custGeom>
            <a:avLst/>
            <a:gdLst/>
            <a:ahLst/>
            <a:rect l="l" t="t" r="r" b="b"/>
            <a:pathLst>
              <a:path w="163829" h="185165">
                <a:moveTo>
                  <a:pt x="2285" y="185166"/>
                </a:moveTo>
                <a:lnTo>
                  <a:pt x="163829" y="23622"/>
                </a:lnTo>
                <a:lnTo>
                  <a:pt x="161543" y="0"/>
                </a:lnTo>
                <a:lnTo>
                  <a:pt x="0" y="161544"/>
                </a:lnTo>
                <a:lnTo>
                  <a:pt x="2285" y="185166"/>
                </a:lnTo>
                <a:close/>
              </a:path>
            </a:pathLst>
          </a:custGeom>
          <a:solidFill>
            <a:srgbClr val="58dfdf"/>
          </a:solidFill>
          <a:ln w="0">
            <a:noFill/>
          </a:ln>
        </p:spPr>
        <p:style>
          <a:lnRef idx="0"/>
          <a:fillRef idx="0"/>
          <a:effectRef idx="0"/>
          <a:fontRef idx="minor"/>
        </p:style>
      </p:sp>
      <p:sp>
        <p:nvSpPr>
          <p:cNvPr id="5735" name="CustomShape 5592"/>
          <p:cNvSpPr/>
          <p:nvPr/>
        </p:nvSpPr>
        <p:spPr>
          <a:xfrm>
            <a:off x="7310520" y="39632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5736" name="CustomShape 5593"/>
          <p:cNvSpPr/>
          <p:nvPr/>
        </p:nvSpPr>
        <p:spPr>
          <a:xfrm>
            <a:off x="7305120" y="3916080"/>
            <a:ext cx="164160" cy="184680"/>
          </a:xfrm>
          <a:custGeom>
            <a:avLst/>
            <a:gdLst/>
            <a:ahLst/>
            <a:rect l="l" t="t" r="r" b="b"/>
            <a:pathLst>
              <a:path w="164592" h="185165">
                <a:moveTo>
                  <a:pt x="3048" y="185165"/>
                </a:moveTo>
                <a:lnTo>
                  <a:pt x="164592" y="23621"/>
                </a:lnTo>
                <a:lnTo>
                  <a:pt x="162306" y="0"/>
                </a:lnTo>
                <a:lnTo>
                  <a:pt x="0" y="162305"/>
                </a:lnTo>
                <a:lnTo>
                  <a:pt x="3048" y="185165"/>
                </a:lnTo>
                <a:close/>
              </a:path>
            </a:pathLst>
          </a:custGeom>
          <a:solidFill>
            <a:srgbClr val="58dfdf"/>
          </a:solidFill>
          <a:ln w="0">
            <a:noFill/>
          </a:ln>
        </p:spPr>
        <p:style>
          <a:lnRef idx="0"/>
          <a:fillRef idx="0"/>
          <a:effectRef idx="0"/>
          <a:fontRef idx="minor"/>
        </p:style>
      </p:sp>
      <p:sp>
        <p:nvSpPr>
          <p:cNvPr id="5737" name="CustomShape 5594"/>
          <p:cNvSpPr/>
          <p:nvPr/>
        </p:nvSpPr>
        <p:spPr>
          <a:xfrm>
            <a:off x="7308360" y="39394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738" name="CustomShape 5595"/>
          <p:cNvSpPr/>
          <p:nvPr/>
        </p:nvSpPr>
        <p:spPr>
          <a:xfrm>
            <a:off x="7302240" y="3893040"/>
            <a:ext cx="164880" cy="184680"/>
          </a:xfrm>
          <a:custGeom>
            <a:avLst/>
            <a:gdLst/>
            <a:ahLst/>
            <a:rect l="l" t="t" r="r" b="b"/>
            <a:pathLst>
              <a:path w="165353" h="185165">
                <a:moveTo>
                  <a:pt x="3048" y="185165"/>
                </a:moveTo>
                <a:lnTo>
                  <a:pt x="165354" y="22859"/>
                </a:lnTo>
                <a:lnTo>
                  <a:pt x="161544" y="0"/>
                </a:lnTo>
                <a:lnTo>
                  <a:pt x="0" y="161543"/>
                </a:lnTo>
                <a:lnTo>
                  <a:pt x="3048" y="185165"/>
                </a:lnTo>
                <a:close/>
              </a:path>
            </a:pathLst>
          </a:custGeom>
          <a:solidFill>
            <a:srgbClr val="58dfdf"/>
          </a:solidFill>
          <a:ln w="0">
            <a:noFill/>
          </a:ln>
        </p:spPr>
        <p:style>
          <a:lnRef idx="0"/>
          <a:fillRef idx="0"/>
          <a:effectRef idx="0"/>
          <a:fontRef idx="minor"/>
        </p:style>
      </p:sp>
      <p:sp>
        <p:nvSpPr>
          <p:cNvPr id="5739" name="CustomShape 5596"/>
          <p:cNvSpPr/>
          <p:nvPr/>
        </p:nvSpPr>
        <p:spPr>
          <a:xfrm>
            <a:off x="7305120" y="3916080"/>
            <a:ext cx="162000" cy="162000"/>
          </a:xfrm>
          <a:custGeom>
            <a:avLst/>
            <a:gdLst/>
            <a:ahLst/>
            <a:rect l="l" t="t" r="r" b="b"/>
            <a:pathLst>
              <a:path w="162305" h="162305">
                <a:moveTo>
                  <a:pt x="0" y="162306"/>
                </a:moveTo>
                <a:lnTo>
                  <a:pt x="162306" y="0"/>
                </a:lnTo>
              </a:path>
            </a:pathLst>
          </a:custGeom>
          <a:noFill/>
          <a:ln w="762">
            <a:solidFill>
              <a:srgbClr val="58dfdf"/>
            </a:solidFill>
            <a:round/>
          </a:ln>
        </p:spPr>
        <p:style>
          <a:lnRef idx="0"/>
          <a:fillRef idx="0"/>
          <a:effectRef idx="0"/>
          <a:fontRef idx="minor"/>
        </p:style>
      </p:sp>
      <p:sp>
        <p:nvSpPr>
          <p:cNvPr id="5740" name="CustomShape 5597"/>
          <p:cNvSpPr/>
          <p:nvPr/>
        </p:nvSpPr>
        <p:spPr>
          <a:xfrm>
            <a:off x="7298280" y="3871080"/>
            <a:ext cx="164880" cy="183240"/>
          </a:xfrm>
          <a:custGeom>
            <a:avLst/>
            <a:gdLst/>
            <a:ahLst/>
            <a:rect l="l" t="t" r="r" b="b"/>
            <a:pathLst>
              <a:path w="165353" h="183641">
                <a:moveTo>
                  <a:pt x="3809" y="183642"/>
                </a:moveTo>
                <a:lnTo>
                  <a:pt x="165353" y="22098"/>
                </a:lnTo>
                <a:lnTo>
                  <a:pt x="161543" y="0"/>
                </a:lnTo>
                <a:lnTo>
                  <a:pt x="0" y="161544"/>
                </a:lnTo>
                <a:lnTo>
                  <a:pt x="3809" y="183642"/>
                </a:lnTo>
                <a:close/>
              </a:path>
            </a:pathLst>
          </a:custGeom>
          <a:solidFill>
            <a:srgbClr val="58dfdf"/>
          </a:solidFill>
          <a:ln w="0">
            <a:noFill/>
          </a:ln>
        </p:spPr>
        <p:style>
          <a:lnRef idx="0"/>
          <a:fillRef idx="0"/>
          <a:effectRef idx="0"/>
          <a:fontRef idx="minor"/>
        </p:style>
      </p:sp>
      <p:sp>
        <p:nvSpPr>
          <p:cNvPr id="5741" name="CustomShape 5598"/>
          <p:cNvSpPr/>
          <p:nvPr/>
        </p:nvSpPr>
        <p:spPr>
          <a:xfrm>
            <a:off x="7302240" y="3893040"/>
            <a:ext cx="161280" cy="161280"/>
          </a:xfrm>
          <a:custGeom>
            <a:avLst/>
            <a:gdLst/>
            <a:ahLst/>
            <a:rect l="l" t="t" r="r" b="b"/>
            <a:pathLst>
              <a:path w="161544" h="161544">
                <a:moveTo>
                  <a:pt x="0" y="161544"/>
                </a:moveTo>
                <a:lnTo>
                  <a:pt x="161544" y="0"/>
                </a:lnTo>
              </a:path>
            </a:pathLst>
          </a:custGeom>
          <a:noFill/>
          <a:ln w="762">
            <a:solidFill>
              <a:srgbClr val="58dfdf"/>
            </a:solidFill>
            <a:round/>
          </a:ln>
        </p:spPr>
        <p:style>
          <a:lnRef idx="0"/>
          <a:fillRef idx="0"/>
          <a:effectRef idx="0"/>
          <a:fontRef idx="minor"/>
        </p:style>
      </p:sp>
      <p:sp>
        <p:nvSpPr>
          <p:cNvPr id="5742" name="CustomShape 5599"/>
          <p:cNvSpPr/>
          <p:nvPr/>
        </p:nvSpPr>
        <p:spPr>
          <a:xfrm>
            <a:off x="7294680" y="3848040"/>
            <a:ext cx="164880" cy="183960"/>
          </a:xfrm>
          <a:custGeom>
            <a:avLst/>
            <a:gdLst/>
            <a:ahLst/>
            <a:rect l="l" t="t" r="r" b="b"/>
            <a:pathLst>
              <a:path w="165353" h="184403">
                <a:moveTo>
                  <a:pt x="3809" y="184404"/>
                </a:moveTo>
                <a:lnTo>
                  <a:pt x="165353" y="22860"/>
                </a:lnTo>
                <a:lnTo>
                  <a:pt x="161543" y="0"/>
                </a:lnTo>
                <a:lnTo>
                  <a:pt x="0" y="162306"/>
                </a:lnTo>
                <a:lnTo>
                  <a:pt x="3809" y="184404"/>
                </a:lnTo>
                <a:close/>
              </a:path>
            </a:pathLst>
          </a:custGeom>
          <a:solidFill>
            <a:srgbClr val="58dfdf"/>
          </a:solidFill>
          <a:ln w="0">
            <a:noFill/>
          </a:ln>
        </p:spPr>
        <p:style>
          <a:lnRef idx="0"/>
          <a:fillRef idx="0"/>
          <a:effectRef idx="0"/>
          <a:fontRef idx="minor"/>
        </p:style>
      </p:sp>
      <p:sp>
        <p:nvSpPr>
          <p:cNvPr id="5743" name="CustomShape 5600"/>
          <p:cNvSpPr/>
          <p:nvPr/>
        </p:nvSpPr>
        <p:spPr>
          <a:xfrm>
            <a:off x="7298280" y="3871080"/>
            <a:ext cx="161280" cy="161280"/>
          </a:xfrm>
          <a:custGeom>
            <a:avLst/>
            <a:gdLst/>
            <a:ahLst/>
            <a:rect l="l" t="t" r="r" b="b"/>
            <a:pathLst>
              <a:path w="161544" h="161544">
                <a:moveTo>
                  <a:pt x="0" y="161543"/>
                </a:moveTo>
                <a:lnTo>
                  <a:pt x="161544" y="0"/>
                </a:lnTo>
              </a:path>
            </a:pathLst>
          </a:custGeom>
          <a:noFill/>
          <a:ln w="762">
            <a:solidFill>
              <a:srgbClr val="58dfdf"/>
            </a:solidFill>
            <a:round/>
          </a:ln>
        </p:spPr>
        <p:style>
          <a:lnRef idx="0"/>
          <a:fillRef idx="0"/>
          <a:effectRef idx="0"/>
          <a:fontRef idx="minor"/>
        </p:style>
      </p:sp>
      <p:sp>
        <p:nvSpPr>
          <p:cNvPr id="5744" name="CustomShape 5601"/>
          <p:cNvSpPr/>
          <p:nvPr/>
        </p:nvSpPr>
        <p:spPr>
          <a:xfrm>
            <a:off x="7289280" y="3826800"/>
            <a:ext cx="166680" cy="183240"/>
          </a:xfrm>
          <a:custGeom>
            <a:avLst/>
            <a:gdLst/>
            <a:ahLst/>
            <a:rect l="l" t="t" r="r" b="b"/>
            <a:pathLst>
              <a:path w="166877" h="183641">
                <a:moveTo>
                  <a:pt x="5333" y="183642"/>
                </a:moveTo>
                <a:lnTo>
                  <a:pt x="166877" y="21336"/>
                </a:lnTo>
                <a:lnTo>
                  <a:pt x="162305" y="0"/>
                </a:lnTo>
                <a:lnTo>
                  <a:pt x="0" y="161544"/>
                </a:lnTo>
                <a:lnTo>
                  <a:pt x="5333" y="183642"/>
                </a:lnTo>
                <a:close/>
              </a:path>
            </a:pathLst>
          </a:custGeom>
          <a:solidFill>
            <a:srgbClr val="58dfdf"/>
          </a:solidFill>
          <a:ln w="0">
            <a:noFill/>
          </a:ln>
        </p:spPr>
        <p:style>
          <a:lnRef idx="0"/>
          <a:fillRef idx="0"/>
          <a:effectRef idx="0"/>
          <a:fontRef idx="minor"/>
        </p:style>
      </p:sp>
      <p:sp>
        <p:nvSpPr>
          <p:cNvPr id="5745" name="CustomShape 5602"/>
          <p:cNvSpPr/>
          <p:nvPr/>
        </p:nvSpPr>
        <p:spPr>
          <a:xfrm>
            <a:off x="7294680" y="3848040"/>
            <a:ext cx="161280" cy="162000"/>
          </a:xfrm>
          <a:custGeom>
            <a:avLst/>
            <a:gdLst/>
            <a:ahLst/>
            <a:rect l="l" t="t" r="r" b="b"/>
            <a:pathLst>
              <a:path w="161544" h="162305">
                <a:moveTo>
                  <a:pt x="0" y="162305"/>
                </a:moveTo>
                <a:lnTo>
                  <a:pt x="161544" y="0"/>
                </a:lnTo>
              </a:path>
            </a:pathLst>
          </a:custGeom>
          <a:noFill/>
          <a:ln w="762">
            <a:solidFill>
              <a:srgbClr val="58dfdf"/>
            </a:solidFill>
            <a:round/>
          </a:ln>
        </p:spPr>
        <p:style>
          <a:lnRef idx="0"/>
          <a:fillRef idx="0"/>
          <a:effectRef idx="0"/>
          <a:fontRef idx="minor"/>
        </p:style>
      </p:sp>
      <p:sp>
        <p:nvSpPr>
          <p:cNvPr id="5746" name="CustomShape 5603"/>
          <p:cNvSpPr/>
          <p:nvPr/>
        </p:nvSpPr>
        <p:spPr>
          <a:xfrm>
            <a:off x="7284600" y="3804840"/>
            <a:ext cx="166680" cy="183240"/>
          </a:xfrm>
          <a:custGeom>
            <a:avLst/>
            <a:gdLst/>
            <a:ahLst/>
            <a:rect l="l" t="t" r="r" b="b"/>
            <a:pathLst>
              <a:path w="166877" h="183641">
                <a:moveTo>
                  <a:pt x="4572" y="183641"/>
                </a:moveTo>
                <a:lnTo>
                  <a:pt x="166878" y="22097"/>
                </a:lnTo>
                <a:lnTo>
                  <a:pt x="161544" y="0"/>
                </a:lnTo>
                <a:lnTo>
                  <a:pt x="0" y="162305"/>
                </a:lnTo>
                <a:lnTo>
                  <a:pt x="4572" y="183641"/>
                </a:lnTo>
                <a:close/>
              </a:path>
            </a:pathLst>
          </a:custGeom>
          <a:solidFill>
            <a:srgbClr val="58dfdf"/>
          </a:solidFill>
          <a:ln w="0">
            <a:noFill/>
          </a:ln>
        </p:spPr>
        <p:style>
          <a:lnRef idx="0"/>
          <a:fillRef idx="0"/>
          <a:effectRef idx="0"/>
          <a:fontRef idx="minor"/>
        </p:style>
      </p:sp>
      <p:sp>
        <p:nvSpPr>
          <p:cNvPr id="5747" name="CustomShape 5604"/>
          <p:cNvSpPr/>
          <p:nvPr/>
        </p:nvSpPr>
        <p:spPr>
          <a:xfrm>
            <a:off x="7289280" y="3826800"/>
            <a:ext cx="162000" cy="161280"/>
          </a:xfrm>
          <a:custGeom>
            <a:avLst/>
            <a:gdLst/>
            <a:ahLst/>
            <a:rect l="l" t="t" r="r" b="b"/>
            <a:pathLst>
              <a:path w="162305" h="161544">
                <a:moveTo>
                  <a:pt x="0" y="161543"/>
                </a:moveTo>
                <a:lnTo>
                  <a:pt x="162306" y="0"/>
                </a:lnTo>
              </a:path>
            </a:pathLst>
          </a:custGeom>
          <a:noFill/>
          <a:ln w="762">
            <a:solidFill>
              <a:srgbClr val="58dfdf"/>
            </a:solidFill>
            <a:round/>
          </a:ln>
        </p:spPr>
        <p:style>
          <a:lnRef idx="0"/>
          <a:fillRef idx="0"/>
          <a:effectRef idx="0"/>
          <a:fontRef idx="minor"/>
        </p:style>
      </p:sp>
      <p:sp>
        <p:nvSpPr>
          <p:cNvPr id="5748" name="CustomShape 5605"/>
          <p:cNvSpPr/>
          <p:nvPr/>
        </p:nvSpPr>
        <p:spPr>
          <a:xfrm>
            <a:off x="7278480" y="3783960"/>
            <a:ext cx="167400" cy="182520"/>
          </a:xfrm>
          <a:custGeom>
            <a:avLst/>
            <a:gdLst/>
            <a:ahLst/>
            <a:rect l="l" t="t" r="r" b="b"/>
            <a:pathLst>
              <a:path w="167640" h="182879">
                <a:moveTo>
                  <a:pt x="6096" y="182879"/>
                </a:moveTo>
                <a:lnTo>
                  <a:pt x="167640" y="20573"/>
                </a:lnTo>
                <a:lnTo>
                  <a:pt x="161544" y="0"/>
                </a:lnTo>
                <a:lnTo>
                  <a:pt x="0" y="161543"/>
                </a:lnTo>
                <a:lnTo>
                  <a:pt x="6096" y="182879"/>
                </a:lnTo>
                <a:close/>
              </a:path>
            </a:pathLst>
          </a:custGeom>
          <a:solidFill>
            <a:srgbClr val="58dede"/>
          </a:solidFill>
          <a:ln w="0">
            <a:noFill/>
          </a:ln>
        </p:spPr>
        <p:style>
          <a:lnRef idx="0"/>
          <a:fillRef idx="0"/>
          <a:effectRef idx="0"/>
          <a:fontRef idx="minor"/>
        </p:style>
      </p:sp>
      <p:sp>
        <p:nvSpPr>
          <p:cNvPr id="5749" name="CustomShape 5606"/>
          <p:cNvSpPr/>
          <p:nvPr/>
        </p:nvSpPr>
        <p:spPr>
          <a:xfrm>
            <a:off x="7284600" y="3804840"/>
            <a:ext cx="161280" cy="162000"/>
          </a:xfrm>
          <a:custGeom>
            <a:avLst/>
            <a:gdLst/>
            <a:ahLst/>
            <a:rect l="l" t="t" r="r" b="b"/>
            <a:pathLst>
              <a:path w="161544" h="162305">
                <a:moveTo>
                  <a:pt x="0" y="162305"/>
                </a:moveTo>
                <a:lnTo>
                  <a:pt x="161544" y="0"/>
                </a:lnTo>
              </a:path>
            </a:pathLst>
          </a:custGeom>
          <a:noFill/>
          <a:ln w="762">
            <a:solidFill>
              <a:srgbClr val="58dede"/>
            </a:solidFill>
            <a:round/>
          </a:ln>
        </p:spPr>
        <p:style>
          <a:lnRef idx="0"/>
          <a:fillRef idx="0"/>
          <a:effectRef idx="0"/>
          <a:fontRef idx="minor"/>
        </p:style>
      </p:sp>
      <p:sp>
        <p:nvSpPr>
          <p:cNvPr id="5750" name="CustomShape 5607"/>
          <p:cNvSpPr/>
          <p:nvPr/>
        </p:nvSpPr>
        <p:spPr>
          <a:xfrm>
            <a:off x="7272360" y="3762720"/>
            <a:ext cx="167400" cy="182520"/>
          </a:xfrm>
          <a:custGeom>
            <a:avLst/>
            <a:gdLst/>
            <a:ahLst/>
            <a:rect l="l" t="t" r="r" b="b"/>
            <a:pathLst>
              <a:path w="167640" h="182879">
                <a:moveTo>
                  <a:pt x="6096" y="182879"/>
                </a:moveTo>
                <a:lnTo>
                  <a:pt x="167640" y="21335"/>
                </a:lnTo>
                <a:lnTo>
                  <a:pt x="161544" y="0"/>
                </a:lnTo>
                <a:lnTo>
                  <a:pt x="0" y="161543"/>
                </a:lnTo>
                <a:lnTo>
                  <a:pt x="6096" y="182879"/>
                </a:lnTo>
                <a:close/>
              </a:path>
            </a:pathLst>
          </a:custGeom>
          <a:solidFill>
            <a:srgbClr val="57dede"/>
          </a:solidFill>
          <a:ln w="0">
            <a:noFill/>
          </a:ln>
        </p:spPr>
        <p:style>
          <a:lnRef idx="0"/>
          <a:fillRef idx="0"/>
          <a:effectRef idx="0"/>
          <a:fontRef idx="minor"/>
        </p:style>
      </p:sp>
      <p:sp>
        <p:nvSpPr>
          <p:cNvPr id="5751" name="CustomShape 5608"/>
          <p:cNvSpPr/>
          <p:nvPr/>
        </p:nvSpPr>
        <p:spPr>
          <a:xfrm>
            <a:off x="7278480" y="3783960"/>
            <a:ext cx="161280" cy="161280"/>
          </a:xfrm>
          <a:custGeom>
            <a:avLst/>
            <a:gdLst/>
            <a:ahLst/>
            <a:rect l="l" t="t" r="r" b="b"/>
            <a:pathLst>
              <a:path w="161544" h="161544">
                <a:moveTo>
                  <a:pt x="0" y="161544"/>
                </a:moveTo>
                <a:lnTo>
                  <a:pt x="161544" y="0"/>
                </a:lnTo>
              </a:path>
            </a:pathLst>
          </a:custGeom>
          <a:noFill/>
          <a:ln w="762">
            <a:solidFill>
              <a:srgbClr val="57dede"/>
            </a:solidFill>
            <a:round/>
          </a:ln>
        </p:spPr>
        <p:style>
          <a:lnRef idx="0"/>
          <a:fillRef idx="0"/>
          <a:effectRef idx="0"/>
          <a:fontRef idx="minor"/>
        </p:style>
      </p:sp>
      <p:sp>
        <p:nvSpPr>
          <p:cNvPr id="5752" name="CustomShape 5609"/>
          <p:cNvSpPr/>
          <p:nvPr/>
        </p:nvSpPr>
        <p:spPr>
          <a:xfrm>
            <a:off x="7265520" y="3742200"/>
            <a:ext cx="168120" cy="181800"/>
          </a:xfrm>
          <a:custGeom>
            <a:avLst/>
            <a:gdLst/>
            <a:ahLst/>
            <a:rect l="l" t="t" r="r" b="b"/>
            <a:pathLst>
              <a:path w="168401" h="182117">
                <a:moveTo>
                  <a:pt x="6857" y="182117"/>
                </a:moveTo>
                <a:lnTo>
                  <a:pt x="168401" y="20573"/>
                </a:lnTo>
                <a:lnTo>
                  <a:pt x="162305" y="0"/>
                </a:lnTo>
                <a:lnTo>
                  <a:pt x="0" y="161543"/>
                </a:lnTo>
                <a:lnTo>
                  <a:pt x="6857" y="182117"/>
                </a:lnTo>
                <a:close/>
              </a:path>
            </a:pathLst>
          </a:custGeom>
          <a:solidFill>
            <a:srgbClr val="58dddd"/>
          </a:solidFill>
          <a:ln w="0">
            <a:noFill/>
          </a:ln>
        </p:spPr>
        <p:style>
          <a:lnRef idx="0"/>
          <a:fillRef idx="0"/>
          <a:effectRef idx="0"/>
          <a:fontRef idx="minor"/>
        </p:style>
      </p:sp>
      <p:sp>
        <p:nvSpPr>
          <p:cNvPr id="5753" name="CustomShape 5610"/>
          <p:cNvSpPr/>
          <p:nvPr/>
        </p:nvSpPr>
        <p:spPr>
          <a:xfrm>
            <a:off x="7272360" y="3762720"/>
            <a:ext cx="161280" cy="161280"/>
          </a:xfrm>
          <a:custGeom>
            <a:avLst/>
            <a:gdLst/>
            <a:ahLst/>
            <a:rect l="l" t="t" r="r" b="b"/>
            <a:pathLst>
              <a:path w="161544" h="161544">
                <a:moveTo>
                  <a:pt x="0" y="161543"/>
                </a:moveTo>
                <a:lnTo>
                  <a:pt x="161544" y="0"/>
                </a:lnTo>
              </a:path>
            </a:pathLst>
          </a:custGeom>
          <a:noFill/>
          <a:ln w="762">
            <a:solidFill>
              <a:srgbClr val="58dddd"/>
            </a:solidFill>
            <a:round/>
          </a:ln>
        </p:spPr>
        <p:style>
          <a:lnRef idx="0"/>
          <a:fillRef idx="0"/>
          <a:effectRef idx="0"/>
          <a:fontRef idx="minor"/>
        </p:style>
      </p:sp>
      <p:sp>
        <p:nvSpPr>
          <p:cNvPr id="5754" name="CustomShape 5611"/>
          <p:cNvSpPr/>
          <p:nvPr/>
        </p:nvSpPr>
        <p:spPr>
          <a:xfrm>
            <a:off x="7258680" y="3722400"/>
            <a:ext cx="168840" cy="181080"/>
          </a:xfrm>
          <a:custGeom>
            <a:avLst/>
            <a:gdLst/>
            <a:ahLst/>
            <a:rect l="l" t="t" r="r" b="b"/>
            <a:pathLst>
              <a:path w="169164" h="181355">
                <a:moveTo>
                  <a:pt x="6857" y="181356"/>
                </a:moveTo>
                <a:lnTo>
                  <a:pt x="169163" y="19812"/>
                </a:lnTo>
                <a:lnTo>
                  <a:pt x="161543" y="0"/>
                </a:lnTo>
                <a:lnTo>
                  <a:pt x="0" y="161544"/>
                </a:lnTo>
                <a:lnTo>
                  <a:pt x="6857" y="181356"/>
                </a:lnTo>
                <a:close/>
              </a:path>
            </a:pathLst>
          </a:custGeom>
          <a:solidFill>
            <a:srgbClr val="58dddd"/>
          </a:solidFill>
          <a:ln w="0">
            <a:noFill/>
          </a:ln>
        </p:spPr>
        <p:style>
          <a:lnRef idx="0"/>
          <a:fillRef idx="0"/>
          <a:effectRef idx="0"/>
          <a:fontRef idx="minor"/>
        </p:style>
      </p:sp>
      <p:sp>
        <p:nvSpPr>
          <p:cNvPr id="5755" name="CustomShape 5612"/>
          <p:cNvSpPr/>
          <p:nvPr/>
        </p:nvSpPr>
        <p:spPr>
          <a:xfrm>
            <a:off x="7265520" y="3742200"/>
            <a:ext cx="162000" cy="161280"/>
          </a:xfrm>
          <a:custGeom>
            <a:avLst/>
            <a:gdLst/>
            <a:ahLst/>
            <a:rect l="l" t="t" r="r" b="b"/>
            <a:pathLst>
              <a:path w="162305" h="161544">
                <a:moveTo>
                  <a:pt x="0" y="161543"/>
                </a:moveTo>
                <a:lnTo>
                  <a:pt x="162306" y="0"/>
                </a:lnTo>
              </a:path>
            </a:pathLst>
          </a:custGeom>
          <a:noFill/>
          <a:ln w="762">
            <a:solidFill>
              <a:srgbClr val="58dddd"/>
            </a:solidFill>
            <a:round/>
          </a:ln>
        </p:spPr>
        <p:style>
          <a:lnRef idx="0"/>
          <a:fillRef idx="0"/>
          <a:effectRef idx="0"/>
          <a:fontRef idx="minor"/>
        </p:style>
      </p:sp>
      <p:sp>
        <p:nvSpPr>
          <p:cNvPr id="5756" name="CustomShape 5613"/>
          <p:cNvSpPr/>
          <p:nvPr/>
        </p:nvSpPr>
        <p:spPr>
          <a:xfrm>
            <a:off x="7251120" y="3702600"/>
            <a:ext cx="168840" cy="181080"/>
          </a:xfrm>
          <a:custGeom>
            <a:avLst/>
            <a:gdLst/>
            <a:ahLst/>
            <a:rect l="l" t="t" r="r" b="b"/>
            <a:pathLst>
              <a:path w="169164" h="181355">
                <a:moveTo>
                  <a:pt x="7620" y="181355"/>
                </a:moveTo>
                <a:lnTo>
                  <a:pt x="169164" y="19811"/>
                </a:lnTo>
                <a:lnTo>
                  <a:pt x="161544" y="0"/>
                </a:lnTo>
                <a:lnTo>
                  <a:pt x="0" y="161543"/>
                </a:lnTo>
                <a:lnTo>
                  <a:pt x="7620" y="181355"/>
                </a:lnTo>
                <a:close/>
              </a:path>
            </a:pathLst>
          </a:custGeom>
          <a:solidFill>
            <a:srgbClr val="58dcdc"/>
          </a:solidFill>
          <a:ln w="0">
            <a:noFill/>
          </a:ln>
        </p:spPr>
        <p:style>
          <a:lnRef idx="0"/>
          <a:fillRef idx="0"/>
          <a:effectRef idx="0"/>
          <a:fontRef idx="minor"/>
        </p:style>
      </p:sp>
      <p:sp>
        <p:nvSpPr>
          <p:cNvPr id="5757" name="CustomShape 5614"/>
          <p:cNvSpPr/>
          <p:nvPr/>
        </p:nvSpPr>
        <p:spPr>
          <a:xfrm>
            <a:off x="7258680" y="3722400"/>
            <a:ext cx="161280" cy="161280"/>
          </a:xfrm>
          <a:custGeom>
            <a:avLst/>
            <a:gdLst/>
            <a:ahLst/>
            <a:rect l="l" t="t" r="r" b="b"/>
            <a:pathLst>
              <a:path w="161544" h="161544">
                <a:moveTo>
                  <a:pt x="0" y="161544"/>
                </a:moveTo>
                <a:lnTo>
                  <a:pt x="161544" y="0"/>
                </a:lnTo>
              </a:path>
            </a:pathLst>
          </a:custGeom>
          <a:noFill/>
          <a:ln w="762">
            <a:solidFill>
              <a:srgbClr val="58dcdc"/>
            </a:solidFill>
            <a:round/>
          </a:ln>
        </p:spPr>
        <p:style>
          <a:lnRef idx="0"/>
          <a:fillRef idx="0"/>
          <a:effectRef idx="0"/>
          <a:fontRef idx="minor"/>
        </p:style>
      </p:sp>
      <p:sp>
        <p:nvSpPr>
          <p:cNvPr id="5758" name="CustomShape 5615"/>
          <p:cNvSpPr/>
          <p:nvPr/>
        </p:nvSpPr>
        <p:spPr>
          <a:xfrm>
            <a:off x="7243560" y="3683520"/>
            <a:ext cx="168840" cy="180360"/>
          </a:xfrm>
          <a:custGeom>
            <a:avLst/>
            <a:gdLst/>
            <a:ahLst/>
            <a:rect l="l" t="t" r="r" b="b"/>
            <a:pathLst>
              <a:path w="169164" h="180594">
                <a:moveTo>
                  <a:pt x="7620" y="180594"/>
                </a:moveTo>
                <a:lnTo>
                  <a:pt x="169164" y="19050"/>
                </a:lnTo>
                <a:lnTo>
                  <a:pt x="161544" y="0"/>
                </a:lnTo>
                <a:lnTo>
                  <a:pt x="0" y="161544"/>
                </a:lnTo>
                <a:lnTo>
                  <a:pt x="7620" y="180594"/>
                </a:lnTo>
                <a:close/>
              </a:path>
            </a:pathLst>
          </a:custGeom>
          <a:solidFill>
            <a:srgbClr val="57dbdb"/>
          </a:solidFill>
          <a:ln w="0">
            <a:noFill/>
          </a:ln>
        </p:spPr>
        <p:style>
          <a:lnRef idx="0"/>
          <a:fillRef idx="0"/>
          <a:effectRef idx="0"/>
          <a:fontRef idx="minor"/>
        </p:style>
      </p:sp>
      <p:sp>
        <p:nvSpPr>
          <p:cNvPr id="5759" name="CustomShape 5616"/>
          <p:cNvSpPr/>
          <p:nvPr/>
        </p:nvSpPr>
        <p:spPr>
          <a:xfrm>
            <a:off x="7251120" y="370260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5760" name="CustomShape 5617"/>
          <p:cNvSpPr/>
          <p:nvPr/>
        </p:nvSpPr>
        <p:spPr>
          <a:xfrm>
            <a:off x="7235280" y="3665160"/>
            <a:ext cx="169560" cy="179640"/>
          </a:xfrm>
          <a:custGeom>
            <a:avLst/>
            <a:gdLst/>
            <a:ahLst/>
            <a:rect l="l" t="t" r="r" b="b"/>
            <a:pathLst>
              <a:path w="169925" h="179832">
                <a:moveTo>
                  <a:pt x="8381" y="179831"/>
                </a:moveTo>
                <a:lnTo>
                  <a:pt x="169925" y="18287"/>
                </a:lnTo>
                <a:lnTo>
                  <a:pt x="161543" y="0"/>
                </a:lnTo>
                <a:lnTo>
                  <a:pt x="0" y="161543"/>
                </a:lnTo>
                <a:lnTo>
                  <a:pt x="8381" y="179831"/>
                </a:lnTo>
                <a:close/>
              </a:path>
            </a:pathLst>
          </a:custGeom>
          <a:solidFill>
            <a:srgbClr val="57dbdb"/>
          </a:solidFill>
          <a:ln w="0">
            <a:noFill/>
          </a:ln>
        </p:spPr>
        <p:style>
          <a:lnRef idx="0"/>
          <a:fillRef idx="0"/>
          <a:effectRef idx="0"/>
          <a:fontRef idx="minor"/>
        </p:style>
      </p:sp>
      <p:sp>
        <p:nvSpPr>
          <p:cNvPr id="5761" name="CustomShape 5618"/>
          <p:cNvSpPr/>
          <p:nvPr/>
        </p:nvSpPr>
        <p:spPr>
          <a:xfrm>
            <a:off x="7243560" y="3683520"/>
            <a:ext cx="161280" cy="161280"/>
          </a:xfrm>
          <a:custGeom>
            <a:avLst/>
            <a:gdLst/>
            <a:ahLst/>
            <a:rect l="l" t="t" r="r" b="b"/>
            <a:pathLst>
              <a:path w="161544" h="161544">
                <a:moveTo>
                  <a:pt x="0" y="161544"/>
                </a:moveTo>
                <a:lnTo>
                  <a:pt x="161544" y="0"/>
                </a:lnTo>
              </a:path>
            </a:pathLst>
          </a:custGeom>
          <a:noFill/>
          <a:ln w="762">
            <a:solidFill>
              <a:srgbClr val="57dbdb"/>
            </a:solidFill>
            <a:round/>
          </a:ln>
        </p:spPr>
        <p:style>
          <a:lnRef idx="0"/>
          <a:fillRef idx="0"/>
          <a:effectRef idx="0"/>
          <a:fontRef idx="minor"/>
        </p:style>
      </p:sp>
      <p:sp>
        <p:nvSpPr>
          <p:cNvPr id="5762" name="CustomShape 5619"/>
          <p:cNvSpPr/>
          <p:nvPr/>
        </p:nvSpPr>
        <p:spPr>
          <a:xfrm>
            <a:off x="7226640" y="3647520"/>
            <a:ext cx="169560" cy="178560"/>
          </a:xfrm>
          <a:custGeom>
            <a:avLst/>
            <a:gdLst/>
            <a:ahLst/>
            <a:rect l="l" t="t" r="r" b="b"/>
            <a:pathLst>
              <a:path w="169925" h="179070">
                <a:moveTo>
                  <a:pt x="8381" y="179070"/>
                </a:moveTo>
                <a:lnTo>
                  <a:pt x="169925" y="17526"/>
                </a:lnTo>
                <a:lnTo>
                  <a:pt x="161543" y="0"/>
                </a:lnTo>
                <a:lnTo>
                  <a:pt x="0" y="161544"/>
                </a:lnTo>
                <a:lnTo>
                  <a:pt x="8381" y="179070"/>
                </a:lnTo>
                <a:close/>
              </a:path>
            </a:pathLst>
          </a:custGeom>
          <a:solidFill>
            <a:srgbClr val="57dada"/>
          </a:solidFill>
          <a:ln w="0">
            <a:noFill/>
          </a:ln>
        </p:spPr>
        <p:style>
          <a:lnRef idx="0"/>
          <a:fillRef idx="0"/>
          <a:effectRef idx="0"/>
          <a:fontRef idx="minor"/>
        </p:style>
      </p:sp>
      <p:sp>
        <p:nvSpPr>
          <p:cNvPr id="5763" name="CustomShape 5620"/>
          <p:cNvSpPr/>
          <p:nvPr/>
        </p:nvSpPr>
        <p:spPr>
          <a:xfrm>
            <a:off x="7235280" y="3665160"/>
            <a:ext cx="161280" cy="161280"/>
          </a:xfrm>
          <a:custGeom>
            <a:avLst/>
            <a:gdLst/>
            <a:ahLst/>
            <a:rect l="l" t="t" r="r" b="b"/>
            <a:pathLst>
              <a:path w="161544" h="161544">
                <a:moveTo>
                  <a:pt x="0" y="161544"/>
                </a:moveTo>
                <a:lnTo>
                  <a:pt x="161544" y="0"/>
                </a:lnTo>
              </a:path>
            </a:pathLst>
          </a:custGeom>
          <a:noFill/>
          <a:ln w="762">
            <a:solidFill>
              <a:srgbClr val="57dada"/>
            </a:solidFill>
            <a:round/>
          </a:ln>
        </p:spPr>
        <p:style>
          <a:lnRef idx="0"/>
          <a:fillRef idx="0"/>
          <a:effectRef idx="0"/>
          <a:fontRef idx="minor"/>
        </p:style>
      </p:sp>
      <p:sp>
        <p:nvSpPr>
          <p:cNvPr id="5764" name="CustomShape 5621"/>
          <p:cNvSpPr/>
          <p:nvPr/>
        </p:nvSpPr>
        <p:spPr>
          <a:xfrm>
            <a:off x="7218360" y="3630960"/>
            <a:ext cx="169560" cy="177840"/>
          </a:xfrm>
          <a:custGeom>
            <a:avLst/>
            <a:gdLst/>
            <a:ahLst/>
            <a:rect l="l" t="t" r="r" b="b"/>
            <a:pathLst>
              <a:path w="169925" h="178308">
                <a:moveTo>
                  <a:pt x="8381" y="178308"/>
                </a:moveTo>
                <a:lnTo>
                  <a:pt x="169925" y="16764"/>
                </a:lnTo>
                <a:lnTo>
                  <a:pt x="161543" y="0"/>
                </a:lnTo>
                <a:lnTo>
                  <a:pt x="0" y="161544"/>
                </a:lnTo>
                <a:lnTo>
                  <a:pt x="8381" y="178308"/>
                </a:lnTo>
                <a:close/>
              </a:path>
            </a:pathLst>
          </a:custGeom>
          <a:solidFill>
            <a:srgbClr val="56d8d8"/>
          </a:solidFill>
          <a:ln w="0">
            <a:noFill/>
          </a:ln>
        </p:spPr>
        <p:style>
          <a:lnRef idx="0"/>
          <a:fillRef idx="0"/>
          <a:effectRef idx="0"/>
          <a:fontRef idx="minor"/>
        </p:style>
      </p:sp>
      <p:sp>
        <p:nvSpPr>
          <p:cNvPr id="5765" name="CustomShape 5622"/>
          <p:cNvSpPr/>
          <p:nvPr/>
        </p:nvSpPr>
        <p:spPr>
          <a:xfrm>
            <a:off x="7226640" y="3647520"/>
            <a:ext cx="161280" cy="161280"/>
          </a:xfrm>
          <a:custGeom>
            <a:avLst/>
            <a:gdLst/>
            <a:ahLst/>
            <a:rect l="l" t="t" r="r" b="b"/>
            <a:pathLst>
              <a:path w="161544" h="161544">
                <a:moveTo>
                  <a:pt x="0" y="161543"/>
                </a:moveTo>
                <a:lnTo>
                  <a:pt x="161544" y="0"/>
                </a:lnTo>
              </a:path>
            </a:pathLst>
          </a:custGeom>
          <a:noFill/>
          <a:ln w="762">
            <a:solidFill>
              <a:srgbClr val="56d8d8"/>
            </a:solidFill>
            <a:round/>
          </a:ln>
        </p:spPr>
        <p:style>
          <a:lnRef idx="0"/>
          <a:fillRef idx="0"/>
          <a:effectRef idx="0"/>
          <a:fontRef idx="minor"/>
        </p:style>
      </p:sp>
      <p:sp>
        <p:nvSpPr>
          <p:cNvPr id="5766" name="CustomShape 5623"/>
          <p:cNvSpPr/>
          <p:nvPr/>
        </p:nvSpPr>
        <p:spPr>
          <a:xfrm>
            <a:off x="7209360" y="3614760"/>
            <a:ext cx="170280" cy="177120"/>
          </a:xfrm>
          <a:custGeom>
            <a:avLst/>
            <a:gdLst/>
            <a:ahLst/>
            <a:rect l="l" t="t" r="r" b="b"/>
            <a:pathLst>
              <a:path w="170688" h="177546">
                <a:moveTo>
                  <a:pt x="9144" y="177545"/>
                </a:moveTo>
                <a:lnTo>
                  <a:pt x="170688" y="16001"/>
                </a:lnTo>
                <a:lnTo>
                  <a:pt x="161544" y="0"/>
                </a:lnTo>
                <a:lnTo>
                  <a:pt x="0" y="162305"/>
                </a:lnTo>
                <a:lnTo>
                  <a:pt x="9144" y="177545"/>
                </a:lnTo>
                <a:close/>
              </a:path>
            </a:pathLst>
          </a:custGeom>
          <a:solidFill>
            <a:srgbClr val="55d7d7"/>
          </a:solidFill>
          <a:ln w="0">
            <a:noFill/>
          </a:ln>
        </p:spPr>
        <p:style>
          <a:lnRef idx="0"/>
          <a:fillRef idx="0"/>
          <a:effectRef idx="0"/>
          <a:fontRef idx="minor"/>
        </p:style>
      </p:sp>
      <p:sp>
        <p:nvSpPr>
          <p:cNvPr id="5767" name="CustomShape 5624"/>
          <p:cNvSpPr/>
          <p:nvPr/>
        </p:nvSpPr>
        <p:spPr>
          <a:xfrm>
            <a:off x="7218360" y="3630960"/>
            <a:ext cx="161280" cy="161280"/>
          </a:xfrm>
          <a:custGeom>
            <a:avLst/>
            <a:gdLst/>
            <a:ahLst/>
            <a:rect l="l" t="t" r="r" b="b"/>
            <a:pathLst>
              <a:path w="161544" h="161544">
                <a:moveTo>
                  <a:pt x="0" y="161543"/>
                </a:moveTo>
                <a:lnTo>
                  <a:pt x="161544" y="0"/>
                </a:lnTo>
              </a:path>
            </a:pathLst>
          </a:custGeom>
          <a:noFill/>
          <a:ln w="762">
            <a:solidFill>
              <a:srgbClr val="55d7d7"/>
            </a:solidFill>
            <a:round/>
          </a:ln>
        </p:spPr>
        <p:style>
          <a:lnRef idx="0"/>
          <a:fillRef idx="0"/>
          <a:effectRef idx="0"/>
          <a:fontRef idx="minor"/>
        </p:style>
      </p:sp>
      <p:sp>
        <p:nvSpPr>
          <p:cNvPr id="5768" name="CustomShape 5625"/>
          <p:cNvSpPr/>
          <p:nvPr/>
        </p:nvSpPr>
        <p:spPr>
          <a:xfrm>
            <a:off x="7200000" y="3600360"/>
            <a:ext cx="170280" cy="176400"/>
          </a:xfrm>
          <a:custGeom>
            <a:avLst/>
            <a:gdLst/>
            <a:ahLst/>
            <a:rect l="l" t="t" r="r" b="b"/>
            <a:pathLst>
              <a:path w="170688" h="176784">
                <a:moveTo>
                  <a:pt x="9144" y="176784"/>
                </a:moveTo>
                <a:lnTo>
                  <a:pt x="170688" y="14478"/>
                </a:lnTo>
                <a:lnTo>
                  <a:pt x="161544" y="0"/>
                </a:lnTo>
                <a:lnTo>
                  <a:pt x="0" y="161544"/>
                </a:lnTo>
                <a:lnTo>
                  <a:pt x="9144" y="176784"/>
                </a:lnTo>
                <a:close/>
              </a:path>
            </a:pathLst>
          </a:custGeom>
          <a:solidFill>
            <a:srgbClr val="55d6d6"/>
          </a:solidFill>
          <a:ln w="0">
            <a:noFill/>
          </a:ln>
        </p:spPr>
        <p:style>
          <a:lnRef idx="0"/>
          <a:fillRef idx="0"/>
          <a:effectRef idx="0"/>
          <a:fontRef idx="minor"/>
        </p:style>
      </p:sp>
      <p:sp>
        <p:nvSpPr>
          <p:cNvPr id="5769" name="CustomShape 5626"/>
          <p:cNvSpPr/>
          <p:nvPr/>
        </p:nvSpPr>
        <p:spPr>
          <a:xfrm>
            <a:off x="7209360" y="3614760"/>
            <a:ext cx="161280" cy="162000"/>
          </a:xfrm>
          <a:custGeom>
            <a:avLst/>
            <a:gdLst/>
            <a:ahLst/>
            <a:rect l="l" t="t" r="r" b="b"/>
            <a:pathLst>
              <a:path w="161544" h="162305">
                <a:moveTo>
                  <a:pt x="0" y="162306"/>
                </a:moveTo>
                <a:lnTo>
                  <a:pt x="161544" y="0"/>
                </a:lnTo>
              </a:path>
            </a:pathLst>
          </a:custGeom>
          <a:noFill/>
          <a:ln w="762">
            <a:solidFill>
              <a:srgbClr val="55d6d6"/>
            </a:solidFill>
            <a:round/>
          </a:ln>
        </p:spPr>
        <p:style>
          <a:lnRef idx="0"/>
          <a:fillRef idx="0"/>
          <a:effectRef idx="0"/>
          <a:fontRef idx="minor"/>
        </p:style>
      </p:sp>
      <p:sp>
        <p:nvSpPr>
          <p:cNvPr id="5770" name="CustomShape 5627"/>
          <p:cNvSpPr/>
          <p:nvPr/>
        </p:nvSpPr>
        <p:spPr>
          <a:xfrm>
            <a:off x="7204680" y="3607920"/>
            <a:ext cx="165600" cy="168840"/>
          </a:xfrm>
          <a:custGeom>
            <a:avLst/>
            <a:gdLst/>
            <a:ahLst/>
            <a:rect l="l" t="t" r="r" b="b"/>
            <a:pathLst>
              <a:path w="166116" h="169163">
                <a:moveTo>
                  <a:pt x="4572" y="169163"/>
                </a:moveTo>
                <a:lnTo>
                  <a:pt x="166116" y="6857"/>
                </a:lnTo>
                <a:lnTo>
                  <a:pt x="161544" y="0"/>
                </a:lnTo>
                <a:lnTo>
                  <a:pt x="0" y="161543"/>
                </a:lnTo>
                <a:lnTo>
                  <a:pt x="4572" y="169163"/>
                </a:lnTo>
                <a:close/>
              </a:path>
            </a:pathLst>
          </a:custGeom>
          <a:solidFill>
            <a:srgbClr val="55d6d6"/>
          </a:solidFill>
          <a:ln w="0">
            <a:noFill/>
          </a:ln>
        </p:spPr>
        <p:style>
          <a:lnRef idx="0"/>
          <a:fillRef idx="0"/>
          <a:effectRef idx="0"/>
          <a:fontRef idx="minor"/>
        </p:style>
      </p:sp>
      <p:sp>
        <p:nvSpPr>
          <p:cNvPr id="5771" name="CustomShape 5628"/>
          <p:cNvSpPr/>
          <p:nvPr/>
        </p:nvSpPr>
        <p:spPr>
          <a:xfrm>
            <a:off x="7200000" y="3600360"/>
            <a:ext cx="165600" cy="168840"/>
          </a:xfrm>
          <a:custGeom>
            <a:avLst/>
            <a:gdLst/>
            <a:ahLst/>
            <a:rect l="l" t="t" r="r" b="b"/>
            <a:pathLst>
              <a:path w="166116" h="169163">
                <a:moveTo>
                  <a:pt x="4572" y="169163"/>
                </a:moveTo>
                <a:lnTo>
                  <a:pt x="166116" y="7619"/>
                </a:lnTo>
                <a:lnTo>
                  <a:pt x="161544" y="0"/>
                </a:lnTo>
                <a:lnTo>
                  <a:pt x="0" y="161543"/>
                </a:lnTo>
                <a:lnTo>
                  <a:pt x="4572" y="169163"/>
                </a:lnTo>
                <a:close/>
              </a:path>
            </a:pathLst>
          </a:custGeom>
          <a:solidFill>
            <a:srgbClr val="54d5d5"/>
          </a:solidFill>
          <a:ln w="0">
            <a:noFill/>
          </a:ln>
        </p:spPr>
        <p:style>
          <a:lnRef idx="0"/>
          <a:fillRef idx="0"/>
          <a:effectRef idx="0"/>
          <a:fontRef idx="minor"/>
        </p:style>
      </p:sp>
      <p:sp>
        <p:nvSpPr>
          <p:cNvPr id="5772" name="CustomShape 5629"/>
          <p:cNvSpPr/>
          <p:nvPr/>
        </p:nvSpPr>
        <p:spPr>
          <a:xfrm>
            <a:off x="7191000" y="3585960"/>
            <a:ext cx="170280" cy="175680"/>
          </a:xfrm>
          <a:custGeom>
            <a:avLst/>
            <a:gdLst/>
            <a:ahLst/>
            <a:rect l="l" t="t" r="r" b="b"/>
            <a:pathLst>
              <a:path w="170688" h="176022">
                <a:moveTo>
                  <a:pt x="9144" y="176022"/>
                </a:moveTo>
                <a:lnTo>
                  <a:pt x="170688" y="14478"/>
                </a:lnTo>
                <a:lnTo>
                  <a:pt x="161544" y="0"/>
                </a:lnTo>
                <a:lnTo>
                  <a:pt x="0" y="162306"/>
                </a:lnTo>
                <a:lnTo>
                  <a:pt x="9144" y="176022"/>
                </a:lnTo>
                <a:close/>
              </a:path>
            </a:pathLst>
          </a:custGeom>
          <a:solidFill>
            <a:srgbClr val="54d4d4"/>
          </a:solidFill>
          <a:ln w="0">
            <a:noFill/>
          </a:ln>
        </p:spPr>
        <p:style>
          <a:lnRef idx="0"/>
          <a:fillRef idx="0"/>
          <a:effectRef idx="0"/>
          <a:fontRef idx="minor"/>
        </p:style>
      </p:sp>
      <p:sp>
        <p:nvSpPr>
          <p:cNvPr id="5773" name="CustomShape 5630"/>
          <p:cNvSpPr/>
          <p:nvPr/>
        </p:nvSpPr>
        <p:spPr>
          <a:xfrm>
            <a:off x="7200000" y="3600360"/>
            <a:ext cx="161280" cy="161280"/>
          </a:xfrm>
          <a:custGeom>
            <a:avLst/>
            <a:gdLst/>
            <a:ahLst/>
            <a:rect l="l" t="t" r="r" b="b"/>
            <a:pathLst>
              <a:path w="161544" h="161544">
                <a:moveTo>
                  <a:pt x="0" y="161544"/>
                </a:moveTo>
                <a:lnTo>
                  <a:pt x="161544" y="0"/>
                </a:lnTo>
              </a:path>
            </a:pathLst>
          </a:custGeom>
          <a:noFill/>
          <a:ln w="762">
            <a:solidFill>
              <a:srgbClr val="54d4d4"/>
            </a:solidFill>
            <a:round/>
          </a:ln>
        </p:spPr>
        <p:style>
          <a:lnRef idx="0"/>
          <a:fillRef idx="0"/>
          <a:effectRef idx="0"/>
          <a:fontRef idx="minor"/>
        </p:style>
      </p:sp>
      <p:sp>
        <p:nvSpPr>
          <p:cNvPr id="5774" name="CustomShape 5631"/>
          <p:cNvSpPr/>
          <p:nvPr/>
        </p:nvSpPr>
        <p:spPr>
          <a:xfrm>
            <a:off x="7180920" y="3573000"/>
            <a:ext cx="171000" cy="174960"/>
          </a:xfrm>
          <a:custGeom>
            <a:avLst/>
            <a:gdLst/>
            <a:ahLst/>
            <a:rect l="l" t="t" r="r" b="b"/>
            <a:pathLst>
              <a:path w="171450" h="175260">
                <a:moveTo>
                  <a:pt x="9905" y="175260"/>
                </a:moveTo>
                <a:lnTo>
                  <a:pt x="171449" y="12954"/>
                </a:lnTo>
                <a:lnTo>
                  <a:pt x="161543" y="0"/>
                </a:lnTo>
                <a:lnTo>
                  <a:pt x="0" y="161544"/>
                </a:lnTo>
                <a:lnTo>
                  <a:pt x="9905" y="175260"/>
                </a:lnTo>
                <a:close/>
              </a:path>
            </a:pathLst>
          </a:custGeom>
          <a:solidFill>
            <a:srgbClr val="53d3d3"/>
          </a:solidFill>
          <a:ln w="0">
            <a:noFill/>
          </a:ln>
        </p:spPr>
        <p:style>
          <a:lnRef idx="0"/>
          <a:fillRef idx="0"/>
          <a:effectRef idx="0"/>
          <a:fontRef idx="minor"/>
        </p:style>
      </p:sp>
      <p:sp>
        <p:nvSpPr>
          <p:cNvPr id="5775" name="CustomShape 5632"/>
          <p:cNvSpPr/>
          <p:nvPr/>
        </p:nvSpPr>
        <p:spPr>
          <a:xfrm>
            <a:off x="7191000" y="3585960"/>
            <a:ext cx="161280" cy="162000"/>
          </a:xfrm>
          <a:custGeom>
            <a:avLst/>
            <a:gdLst/>
            <a:ahLst/>
            <a:rect l="l" t="t" r="r" b="b"/>
            <a:pathLst>
              <a:path w="161544" h="162305">
                <a:moveTo>
                  <a:pt x="0" y="162305"/>
                </a:moveTo>
                <a:lnTo>
                  <a:pt x="161544" y="0"/>
                </a:lnTo>
              </a:path>
            </a:pathLst>
          </a:custGeom>
          <a:noFill/>
          <a:ln w="762">
            <a:solidFill>
              <a:srgbClr val="53d3d3"/>
            </a:solidFill>
            <a:round/>
          </a:ln>
        </p:spPr>
        <p:style>
          <a:lnRef idx="0"/>
          <a:fillRef idx="0"/>
          <a:effectRef idx="0"/>
          <a:fontRef idx="minor"/>
        </p:style>
      </p:sp>
      <p:sp>
        <p:nvSpPr>
          <p:cNvPr id="5776" name="CustomShape 5633"/>
          <p:cNvSpPr/>
          <p:nvPr/>
        </p:nvSpPr>
        <p:spPr>
          <a:xfrm>
            <a:off x="7185600" y="3579840"/>
            <a:ext cx="166680" cy="168120"/>
          </a:xfrm>
          <a:custGeom>
            <a:avLst/>
            <a:gdLst/>
            <a:ahLst/>
            <a:rect l="l" t="t" r="r" b="b"/>
            <a:pathLst>
              <a:path w="166877" h="168401">
                <a:moveTo>
                  <a:pt x="5333" y="168401"/>
                </a:moveTo>
                <a:lnTo>
                  <a:pt x="166877" y="6095"/>
                </a:lnTo>
                <a:lnTo>
                  <a:pt x="161543" y="0"/>
                </a:lnTo>
                <a:lnTo>
                  <a:pt x="0" y="161543"/>
                </a:lnTo>
                <a:lnTo>
                  <a:pt x="5333" y="168401"/>
                </a:lnTo>
                <a:close/>
              </a:path>
            </a:pathLst>
          </a:custGeom>
          <a:solidFill>
            <a:srgbClr val="53d3d3"/>
          </a:solidFill>
          <a:ln w="0">
            <a:noFill/>
          </a:ln>
        </p:spPr>
        <p:style>
          <a:lnRef idx="0"/>
          <a:fillRef idx="0"/>
          <a:effectRef idx="0"/>
          <a:fontRef idx="minor"/>
        </p:style>
      </p:sp>
      <p:sp>
        <p:nvSpPr>
          <p:cNvPr id="5777" name="CustomShape 5634"/>
          <p:cNvSpPr/>
          <p:nvPr/>
        </p:nvSpPr>
        <p:spPr>
          <a:xfrm>
            <a:off x="7180920" y="3573000"/>
            <a:ext cx="165600" cy="168120"/>
          </a:xfrm>
          <a:custGeom>
            <a:avLst/>
            <a:gdLst/>
            <a:ahLst/>
            <a:rect l="l" t="t" r="r" b="b"/>
            <a:pathLst>
              <a:path w="166116" h="168401">
                <a:moveTo>
                  <a:pt x="4572" y="168401"/>
                </a:moveTo>
                <a:lnTo>
                  <a:pt x="166116" y="6857"/>
                </a:lnTo>
                <a:lnTo>
                  <a:pt x="161544" y="0"/>
                </a:lnTo>
                <a:lnTo>
                  <a:pt x="0" y="161543"/>
                </a:lnTo>
                <a:lnTo>
                  <a:pt x="4572" y="168401"/>
                </a:lnTo>
                <a:close/>
              </a:path>
            </a:pathLst>
          </a:custGeom>
          <a:solidFill>
            <a:srgbClr val="53d2d2"/>
          </a:solidFill>
          <a:ln w="0">
            <a:noFill/>
          </a:ln>
        </p:spPr>
        <p:style>
          <a:lnRef idx="0"/>
          <a:fillRef idx="0"/>
          <a:effectRef idx="0"/>
          <a:fontRef idx="minor"/>
        </p:style>
      </p:sp>
      <p:sp>
        <p:nvSpPr>
          <p:cNvPr id="5778" name="CustomShape 5635"/>
          <p:cNvSpPr/>
          <p:nvPr/>
        </p:nvSpPr>
        <p:spPr>
          <a:xfrm>
            <a:off x="7171200" y="3560760"/>
            <a:ext cx="171000" cy="173520"/>
          </a:xfrm>
          <a:custGeom>
            <a:avLst/>
            <a:gdLst/>
            <a:ahLst/>
            <a:rect l="l" t="t" r="r" b="b"/>
            <a:pathLst>
              <a:path w="171450" h="173736">
                <a:moveTo>
                  <a:pt x="9905" y="173736"/>
                </a:moveTo>
                <a:lnTo>
                  <a:pt x="171449" y="12192"/>
                </a:lnTo>
                <a:lnTo>
                  <a:pt x="161543" y="0"/>
                </a:lnTo>
                <a:lnTo>
                  <a:pt x="0" y="161544"/>
                </a:lnTo>
                <a:lnTo>
                  <a:pt x="9905" y="173736"/>
                </a:lnTo>
                <a:close/>
              </a:path>
            </a:pathLst>
          </a:custGeom>
          <a:solidFill>
            <a:srgbClr val="53d2d2"/>
          </a:solidFill>
          <a:ln w="0">
            <a:noFill/>
          </a:ln>
        </p:spPr>
        <p:style>
          <a:lnRef idx="0"/>
          <a:fillRef idx="0"/>
          <a:effectRef idx="0"/>
          <a:fontRef idx="minor"/>
        </p:style>
      </p:sp>
      <p:sp>
        <p:nvSpPr>
          <p:cNvPr id="5779" name="CustomShape 5636"/>
          <p:cNvSpPr/>
          <p:nvPr/>
        </p:nvSpPr>
        <p:spPr>
          <a:xfrm>
            <a:off x="7180920" y="3573000"/>
            <a:ext cx="161280" cy="161280"/>
          </a:xfrm>
          <a:custGeom>
            <a:avLst/>
            <a:gdLst/>
            <a:ahLst/>
            <a:rect l="l" t="t" r="r" b="b"/>
            <a:pathLst>
              <a:path w="161544" h="161544">
                <a:moveTo>
                  <a:pt x="0" y="161544"/>
                </a:moveTo>
                <a:lnTo>
                  <a:pt x="161544" y="0"/>
                </a:lnTo>
              </a:path>
            </a:pathLst>
          </a:custGeom>
          <a:noFill/>
          <a:ln w="762">
            <a:solidFill>
              <a:srgbClr val="53d2d2"/>
            </a:solidFill>
            <a:round/>
          </a:ln>
        </p:spPr>
        <p:style>
          <a:lnRef idx="0"/>
          <a:fillRef idx="0"/>
          <a:effectRef idx="0"/>
          <a:fontRef idx="minor"/>
        </p:style>
      </p:sp>
      <p:sp>
        <p:nvSpPr>
          <p:cNvPr id="5780" name="CustomShape 5637"/>
          <p:cNvSpPr/>
          <p:nvPr/>
        </p:nvSpPr>
        <p:spPr>
          <a:xfrm>
            <a:off x="7176600" y="3566880"/>
            <a:ext cx="165600" cy="167400"/>
          </a:xfrm>
          <a:custGeom>
            <a:avLst/>
            <a:gdLst/>
            <a:ahLst/>
            <a:rect l="l" t="t" r="r" b="b"/>
            <a:pathLst>
              <a:path w="166116" h="167639">
                <a:moveTo>
                  <a:pt x="4572" y="167639"/>
                </a:moveTo>
                <a:lnTo>
                  <a:pt x="166116" y="6095"/>
                </a:lnTo>
                <a:lnTo>
                  <a:pt x="161544" y="0"/>
                </a:lnTo>
                <a:lnTo>
                  <a:pt x="0" y="161543"/>
                </a:lnTo>
                <a:lnTo>
                  <a:pt x="4572" y="167639"/>
                </a:lnTo>
                <a:close/>
              </a:path>
            </a:pathLst>
          </a:custGeom>
          <a:solidFill>
            <a:srgbClr val="53d2d2"/>
          </a:solidFill>
          <a:ln w="0">
            <a:noFill/>
          </a:ln>
        </p:spPr>
        <p:style>
          <a:lnRef idx="0"/>
          <a:fillRef idx="0"/>
          <a:effectRef idx="0"/>
          <a:fontRef idx="minor"/>
        </p:style>
      </p:sp>
      <p:sp>
        <p:nvSpPr>
          <p:cNvPr id="5781" name="CustomShape 5638"/>
          <p:cNvSpPr/>
          <p:nvPr/>
        </p:nvSpPr>
        <p:spPr>
          <a:xfrm>
            <a:off x="7171200" y="3560760"/>
            <a:ext cx="166680" cy="167400"/>
          </a:xfrm>
          <a:custGeom>
            <a:avLst/>
            <a:gdLst/>
            <a:ahLst/>
            <a:rect l="l" t="t" r="r" b="b"/>
            <a:pathLst>
              <a:path w="166877" h="167639">
                <a:moveTo>
                  <a:pt x="5333" y="167639"/>
                </a:moveTo>
                <a:lnTo>
                  <a:pt x="166877" y="6095"/>
                </a:lnTo>
                <a:lnTo>
                  <a:pt x="161543" y="0"/>
                </a:lnTo>
                <a:lnTo>
                  <a:pt x="0" y="161543"/>
                </a:lnTo>
                <a:lnTo>
                  <a:pt x="5333" y="167639"/>
                </a:lnTo>
                <a:close/>
              </a:path>
            </a:pathLst>
          </a:custGeom>
          <a:solidFill>
            <a:srgbClr val="52d1d1"/>
          </a:solidFill>
          <a:ln w="0">
            <a:noFill/>
          </a:ln>
        </p:spPr>
        <p:style>
          <a:lnRef idx="0"/>
          <a:fillRef idx="0"/>
          <a:effectRef idx="0"/>
          <a:fontRef idx="minor"/>
        </p:style>
      </p:sp>
      <p:sp>
        <p:nvSpPr>
          <p:cNvPr id="5782" name="CustomShape 5639"/>
          <p:cNvSpPr/>
          <p:nvPr/>
        </p:nvSpPr>
        <p:spPr>
          <a:xfrm>
            <a:off x="7161120" y="3548520"/>
            <a:ext cx="171000" cy="173520"/>
          </a:xfrm>
          <a:custGeom>
            <a:avLst/>
            <a:gdLst/>
            <a:ahLst/>
            <a:rect l="l" t="t" r="r" b="b"/>
            <a:pathLst>
              <a:path w="171450" h="173736">
                <a:moveTo>
                  <a:pt x="9905" y="173736"/>
                </a:moveTo>
                <a:lnTo>
                  <a:pt x="171449" y="12192"/>
                </a:lnTo>
                <a:lnTo>
                  <a:pt x="161543" y="0"/>
                </a:lnTo>
                <a:lnTo>
                  <a:pt x="0" y="161544"/>
                </a:lnTo>
                <a:lnTo>
                  <a:pt x="9905" y="173736"/>
                </a:lnTo>
                <a:close/>
              </a:path>
            </a:pathLst>
          </a:custGeom>
          <a:solidFill>
            <a:srgbClr val="52d0d0"/>
          </a:solidFill>
          <a:ln w="0">
            <a:noFill/>
          </a:ln>
        </p:spPr>
        <p:style>
          <a:lnRef idx="0"/>
          <a:fillRef idx="0"/>
          <a:effectRef idx="0"/>
          <a:fontRef idx="minor"/>
        </p:style>
      </p:sp>
      <p:sp>
        <p:nvSpPr>
          <p:cNvPr id="5783" name="CustomShape 5640"/>
          <p:cNvSpPr/>
          <p:nvPr/>
        </p:nvSpPr>
        <p:spPr>
          <a:xfrm>
            <a:off x="7171200" y="3560760"/>
            <a:ext cx="161280" cy="161280"/>
          </a:xfrm>
          <a:custGeom>
            <a:avLst/>
            <a:gdLst/>
            <a:ahLst/>
            <a:rect l="l" t="t" r="r" b="b"/>
            <a:pathLst>
              <a:path w="161544" h="161544">
                <a:moveTo>
                  <a:pt x="0" y="161544"/>
                </a:moveTo>
                <a:lnTo>
                  <a:pt x="161544" y="0"/>
                </a:lnTo>
              </a:path>
            </a:pathLst>
          </a:custGeom>
          <a:noFill/>
          <a:ln w="762">
            <a:solidFill>
              <a:srgbClr val="52d0d0"/>
            </a:solidFill>
            <a:round/>
          </a:ln>
        </p:spPr>
        <p:style>
          <a:lnRef idx="0"/>
          <a:fillRef idx="0"/>
          <a:effectRef idx="0"/>
          <a:fontRef idx="minor"/>
        </p:style>
      </p:sp>
      <p:sp>
        <p:nvSpPr>
          <p:cNvPr id="5784" name="CustomShape 5641"/>
          <p:cNvSpPr/>
          <p:nvPr/>
        </p:nvSpPr>
        <p:spPr>
          <a:xfrm>
            <a:off x="7166520" y="3554640"/>
            <a:ext cx="165600" cy="167400"/>
          </a:xfrm>
          <a:custGeom>
            <a:avLst/>
            <a:gdLst/>
            <a:ahLst/>
            <a:rect l="l" t="t" r="r" b="b"/>
            <a:pathLst>
              <a:path w="166116" h="167639">
                <a:moveTo>
                  <a:pt x="4572" y="167639"/>
                </a:moveTo>
                <a:lnTo>
                  <a:pt x="166116" y="6095"/>
                </a:lnTo>
                <a:lnTo>
                  <a:pt x="161544" y="0"/>
                </a:lnTo>
                <a:lnTo>
                  <a:pt x="0" y="161543"/>
                </a:lnTo>
                <a:lnTo>
                  <a:pt x="4572" y="167639"/>
                </a:lnTo>
                <a:close/>
              </a:path>
            </a:pathLst>
          </a:custGeom>
          <a:solidFill>
            <a:srgbClr val="52d0d0"/>
          </a:solidFill>
          <a:ln w="0">
            <a:noFill/>
          </a:ln>
        </p:spPr>
        <p:style>
          <a:lnRef idx="0"/>
          <a:fillRef idx="0"/>
          <a:effectRef idx="0"/>
          <a:fontRef idx="minor"/>
        </p:style>
      </p:sp>
      <p:sp>
        <p:nvSpPr>
          <p:cNvPr id="5785" name="CustomShape 5642"/>
          <p:cNvSpPr/>
          <p:nvPr/>
        </p:nvSpPr>
        <p:spPr>
          <a:xfrm>
            <a:off x="7161120" y="3548520"/>
            <a:ext cx="166680" cy="167400"/>
          </a:xfrm>
          <a:custGeom>
            <a:avLst/>
            <a:gdLst/>
            <a:ahLst/>
            <a:rect l="l" t="t" r="r" b="b"/>
            <a:pathLst>
              <a:path w="166877" h="167639">
                <a:moveTo>
                  <a:pt x="5333" y="167639"/>
                </a:moveTo>
                <a:lnTo>
                  <a:pt x="166877" y="6095"/>
                </a:lnTo>
                <a:lnTo>
                  <a:pt x="161543" y="0"/>
                </a:lnTo>
                <a:lnTo>
                  <a:pt x="0" y="161543"/>
                </a:lnTo>
                <a:lnTo>
                  <a:pt x="5333" y="167639"/>
                </a:lnTo>
                <a:close/>
              </a:path>
            </a:pathLst>
          </a:custGeom>
          <a:solidFill>
            <a:srgbClr val="52cfcf"/>
          </a:solidFill>
          <a:ln w="0">
            <a:noFill/>
          </a:ln>
        </p:spPr>
        <p:style>
          <a:lnRef idx="0"/>
          <a:fillRef idx="0"/>
          <a:effectRef idx="0"/>
          <a:fontRef idx="minor"/>
        </p:style>
      </p:sp>
      <p:sp>
        <p:nvSpPr>
          <p:cNvPr id="5786" name="CustomShape 5643"/>
          <p:cNvSpPr/>
          <p:nvPr/>
        </p:nvSpPr>
        <p:spPr>
          <a:xfrm>
            <a:off x="7150680" y="3538080"/>
            <a:ext cx="171720" cy="171720"/>
          </a:xfrm>
          <a:custGeom>
            <a:avLst/>
            <a:gdLst/>
            <a:ahLst/>
            <a:rect l="l" t="t" r="r" b="b"/>
            <a:pathLst>
              <a:path w="172211" h="172212">
                <a:moveTo>
                  <a:pt x="10668" y="172212"/>
                </a:moveTo>
                <a:lnTo>
                  <a:pt x="172212" y="10668"/>
                </a:lnTo>
                <a:lnTo>
                  <a:pt x="162306" y="0"/>
                </a:lnTo>
                <a:lnTo>
                  <a:pt x="0" y="161544"/>
                </a:lnTo>
                <a:lnTo>
                  <a:pt x="10668" y="172212"/>
                </a:lnTo>
                <a:close/>
              </a:path>
            </a:pathLst>
          </a:custGeom>
          <a:solidFill>
            <a:srgbClr val="52cece"/>
          </a:solidFill>
          <a:ln w="0">
            <a:noFill/>
          </a:ln>
        </p:spPr>
        <p:style>
          <a:lnRef idx="0"/>
          <a:fillRef idx="0"/>
          <a:effectRef idx="0"/>
          <a:fontRef idx="minor"/>
        </p:style>
      </p:sp>
      <p:sp>
        <p:nvSpPr>
          <p:cNvPr id="5787" name="CustomShape 5644"/>
          <p:cNvSpPr/>
          <p:nvPr/>
        </p:nvSpPr>
        <p:spPr>
          <a:xfrm>
            <a:off x="7161120" y="3548520"/>
            <a:ext cx="161280" cy="161280"/>
          </a:xfrm>
          <a:custGeom>
            <a:avLst/>
            <a:gdLst/>
            <a:ahLst/>
            <a:rect l="l" t="t" r="r" b="b"/>
            <a:pathLst>
              <a:path w="161544" h="161544">
                <a:moveTo>
                  <a:pt x="0" y="161544"/>
                </a:moveTo>
                <a:lnTo>
                  <a:pt x="161544" y="0"/>
                </a:lnTo>
              </a:path>
            </a:pathLst>
          </a:custGeom>
          <a:noFill/>
          <a:ln w="762">
            <a:solidFill>
              <a:srgbClr val="52cece"/>
            </a:solidFill>
            <a:round/>
          </a:ln>
        </p:spPr>
        <p:style>
          <a:lnRef idx="0"/>
          <a:fillRef idx="0"/>
          <a:effectRef idx="0"/>
          <a:fontRef idx="minor"/>
        </p:style>
      </p:sp>
      <p:sp>
        <p:nvSpPr>
          <p:cNvPr id="5788" name="CustomShape 5645"/>
          <p:cNvSpPr/>
          <p:nvPr/>
        </p:nvSpPr>
        <p:spPr>
          <a:xfrm>
            <a:off x="7157520" y="3545640"/>
            <a:ext cx="164880" cy="164160"/>
          </a:xfrm>
          <a:custGeom>
            <a:avLst/>
            <a:gdLst/>
            <a:ahLst/>
            <a:rect l="l" t="t" r="r" b="b"/>
            <a:pathLst>
              <a:path w="165353" h="164591">
                <a:moveTo>
                  <a:pt x="3809" y="164591"/>
                </a:moveTo>
                <a:lnTo>
                  <a:pt x="165353" y="3047"/>
                </a:lnTo>
                <a:lnTo>
                  <a:pt x="162305" y="0"/>
                </a:lnTo>
                <a:lnTo>
                  <a:pt x="0" y="161543"/>
                </a:lnTo>
                <a:lnTo>
                  <a:pt x="3809" y="164591"/>
                </a:lnTo>
                <a:close/>
              </a:path>
            </a:pathLst>
          </a:custGeom>
          <a:solidFill>
            <a:srgbClr val="52cece"/>
          </a:solidFill>
          <a:ln w="0">
            <a:noFill/>
          </a:ln>
        </p:spPr>
        <p:style>
          <a:lnRef idx="0"/>
          <a:fillRef idx="0"/>
          <a:effectRef idx="0"/>
          <a:fontRef idx="minor"/>
        </p:style>
      </p:sp>
      <p:sp>
        <p:nvSpPr>
          <p:cNvPr id="5789" name="CustomShape 5646"/>
          <p:cNvSpPr/>
          <p:nvPr/>
        </p:nvSpPr>
        <p:spPr>
          <a:xfrm>
            <a:off x="7154280" y="3541680"/>
            <a:ext cx="164880" cy="164880"/>
          </a:xfrm>
          <a:custGeom>
            <a:avLst/>
            <a:gdLst/>
            <a:ahLst/>
            <a:rect l="l" t="t" r="r" b="b"/>
            <a:pathLst>
              <a:path w="165353" h="165353">
                <a:moveTo>
                  <a:pt x="3048" y="165353"/>
                </a:moveTo>
                <a:lnTo>
                  <a:pt x="165354" y="3809"/>
                </a:lnTo>
                <a:lnTo>
                  <a:pt x="161544" y="0"/>
                </a:lnTo>
                <a:lnTo>
                  <a:pt x="0" y="161543"/>
                </a:lnTo>
                <a:lnTo>
                  <a:pt x="3048" y="165353"/>
                </a:lnTo>
                <a:close/>
              </a:path>
            </a:pathLst>
          </a:custGeom>
          <a:solidFill>
            <a:srgbClr val="51cdcd"/>
          </a:solidFill>
          <a:ln w="0">
            <a:noFill/>
          </a:ln>
        </p:spPr>
        <p:style>
          <a:lnRef idx="0"/>
          <a:fillRef idx="0"/>
          <a:effectRef idx="0"/>
          <a:fontRef idx="minor"/>
        </p:style>
      </p:sp>
      <p:sp>
        <p:nvSpPr>
          <p:cNvPr id="5790" name="CustomShape 5647"/>
          <p:cNvSpPr/>
          <p:nvPr/>
        </p:nvSpPr>
        <p:spPr>
          <a:xfrm>
            <a:off x="7150680" y="3538080"/>
            <a:ext cx="164880" cy="164880"/>
          </a:xfrm>
          <a:custGeom>
            <a:avLst/>
            <a:gdLst/>
            <a:ahLst/>
            <a:rect l="l" t="t" r="r" b="b"/>
            <a:pathLst>
              <a:path w="165353" h="165353">
                <a:moveTo>
                  <a:pt x="3809" y="165353"/>
                </a:moveTo>
                <a:lnTo>
                  <a:pt x="165353" y="3809"/>
                </a:lnTo>
                <a:lnTo>
                  <a:pt x="162305" y="0"/>
                </a:lnTo>
                <a:lnTo>
                  <a:pt x="0" y="161543"/>
                </a:lnTo>
                <a:lnTo>
                  <a:pt x="3809" y="165353"/>
                </a:lnTo>
                <a:close/>
              </a:path>
            </a:pathLst>
          </a:custGeom>
          <a:solidFill>
            <a:srgbClr val="51cbcb"/>
          </a:solidFill>
          <a:ln w="0">
            <a:noFill/>
          </a:ln>
        </p:spPr>
        <p:style>
          <a:lnRef idx="0"/>
          <a:fillRef idx="0"/>
          <a:effectRef idx="0"/>
          <a:fontRef idx="minor"/>
        </p:style>
      </p:sp>
      <p:sp>
        <p:nvSpPr>
          <p:cNvPr id="5791" name="CustomShape 5648"/>
          <p:cNvSpPr/>
          <p:nvPr/>
        </p:nvSpPr>
        <p:spPr>
          <a:xfrm>
            <a:off x="7140600" y="3528000"/>
            <a:ext cx="171720" cy="171000"/>
          </a:xfrm>
          <a:custGeom>
            <a:avLst/>
            <a:gdLst/>
            <a:ahLst/>
            <a:rect l="l" t="t" r="r" b="b"/>
            <a:pathLst>
              <a:path w="172211" h="171450">
                <a:moveTo>
                  <a:pt x="9905" y="171450"/>
                </a:moveTo>
                <a:lnTo>
                  <a:pt x="172211" y="9905"/>
                </a:lnTo>
                <a:lnTo>
                  <a:pt x="161543" y="0"/>
                </a:lnTo>
                <a:lnTo>
                  <a:pt x="0" y="161544"/>
                </a:lnTo>
                <a:lnTo>
                  <a:pt x="9905" y="171450"/>
                </a:lnTo>
                <a:close/>
              </a:path>
            </a:pathLst>
          </a:custGeom>
          <a:solidFill>
            <a:srgbClr val="51caca"/>
          </a:solidFill>
          <a:ln w="0">
            <a:noFill/>
          </a:ln>
        </p:spPr>
        <p:style>
          <a:lnRef idx="0"/>
          <a:fillRef idx="0"/>
          <a:effectRef idx="0"/>
          <a:fontRef idx="minor"/>
        </p:style>
      </p:sp>
      <p:sp>
        <p:nvSpPr>
          <p:cNvPr id="5792" name="CustomShape 5649"/>
          <p:cNvSpPr/>
          <p:nvPr/>
        </p:nvSpPr>
        <p:spPr>
          <a:xfrm>
            <a:off x="7150680" y="3538080"/>
            <a:ext cx="162000" cy="161280"/>
          </a:xfrm>
          <a:custGeom>
            <a:avLst/>
            <a:gdLst/>
            <a:ahLst/>
            <a:rect l="l" t="t" r="r" b="b"/>
            <a:pathLst>
              <a:path w="162305" h="161544">
                <a:moveTo>
                  <a:pt x="0" y="161544"/>
                </a:moveTo>
                <a:lnTo>
                  <a:pt x="162306" y="0"/>
                </a:lnTo>
              </a:path>
            </a:pathLst>
          </a:custGeom>
          <a:noFill/>
          <a:ln w="762">
            <a:solidFill>
              <a:srgbClr val="51caca"/>
            </a:solidFill>
            <a:round/>
          </a:ln>
        </p:spPr>
        <p:style>
          <a:lnRef idx="0"/>
          <a:fillRef idx="0"/>
          <a:effectRef idx="0"/>
          <a:fontRef idx="minor"/>
        </p:style>
      </p:sp>
      <p:sp>
        <p:nvSpPr>
          <p:cNvPr id="5793" name="CustomShape 5650"/>
          <p:cNvSpPr/>
          <p:nvPr/>
        </p:nvSpPr>
        <p:spPr>
          <a:xfrm>
            <a:off x="7146000" y="3532680"/>
            <a:ext cx="166680" cy="166680"/>
          </a:xfrm>
          <a:custGeom>
            <a:avLst/>
            <a:gdLst/>
            <a:ahLst/>
            <a:rect l="l" t="t" r="r" b="b"/>
            <a:pathLst>
              <a:path w="166877" h="166877">
                <a:moveTo>
                  <a:pt x="4572" y="166877"/>
                </a:moveTo>
                <a:lnTo>
                  <a:pt x="166878" y="5333"/>
                </a:lnTo>
                <a:lnTo>
                  <a:pt x="161544" y="0"/>
                </a:lnTo>
                <a:lnTo>
                  <a:pt x="0" y="162305"/>
                </a:lnTo>
                <a:lnTo>
                  <a:pt x="4572" y="166877"/>
                </a:lnTo>
                <a:close/>
              </a:path>
            </a:pathLst>
          </a:custGeom>
          <a:solidFill>
            <a:srgbClr val="51caca"/>
          </a:solidFill>
          <a:ln w="0">
            <a:noFill/>
          </a:ln>
        </p:spPr>
        <p:style>
          <a:lnRef idx="0"/>
          <a:fillRef idx="0"/>
          <a:effectRef idx="0"/>
          <a:fontRef idx="minor"/>
        </p:style>
      </p:sp>
      <p:sp>
        <p:nvSpPr>
          <p:cNvPr id="5794" name="CustomShape 5651"/>
          <p:cNvSpPr/>
          <p:nvPr/>
        </p:nvSpPr>
        <p:spPr>
          <a:xfrm>
            <a:off x="7140600" y="3528000"/>
            <a:ext cx="166680" cy="166680"/>
          </a:xfrm>
          <a:custGeom>
            <a:avLst/>
            <a:gdLst/>
            <a:ahLst/>
            <a:rect l="l" t="t" r="r" b="b"/>
            <a:pathLst>
              <a:path w="166877" h="166877">
                <a:moveTo>
                  <a:pt x="5333" y="166877"/>
                </a:moveTo>
                <a:lnTo>
                  <a:pt x="166877" y="4571"/>
                </a:lnTo>
                <a:lnTo>
                  <a:pt x="161543" y="0"/>
                </a:lnTo>
                <a:lnTo>
                  <a:pt x="0" y="161543"/>
                </a:lnTo>
                <a:lnTo>
                  <a:pt x="5333" y="166877"/>
                </a:lnTo>
                <a:close/>
              </a:path>
            </a:pathLst>
          </a:custGeom>
          <a:solidFill>
            <a:srgbClr val="50c9c9"/>
          </a:solidFill>
          <a:ln w="0">
            <a:noFill/>
          </a:ln>
        </p:spPr>
        <p:style>
          <a:lnRef idx="0"/>
          <a:fillRef idx="0"/>
          <a:effectRef idx="0"/>
          <a:fontRef idx="minor"/>
        </p:style>
      </p:sp>
      <p:sp>
        <p:nvSpPr>
          <p:cNvPr id="5795" name="CustomShape 5652"/>
          <p:cNvSpPr/>
          <p:nvPr/>
        </p:nvSpPr>
        <p:spPr>
          <a:xfrm>
            <a:off x="7130160" y="3519000"/>
            <a:ext cx="171720" cy="170280"/>
          </a:xfrm>
          <a:custGeom>
            <a:avLst/>
            <a:gdLst/>
            <a:ahLst/>
            <a:rect l="l" t="t" r="r" b="b"/>
            <a:pathLst>
              <a:path w="172211" h="170687">
                <a:moveTo>
                  <a:pt x="10668" y="170687"/>
                </a:moveTo>
                <a:lnTo>
                  <a:pt x="172212" y="9143"/>
                </a:lnTo>
                <a:lnTo>
                  <a:pt x="161544" y="0"/>
                </a:lnTo>
                <a:lnTo>
                  <a:pt x="0" y="161543"/>
                </a:lnTo>
                <a:lnTo>
                  <a:pt x="10668" y="170687"/>
                </a:lnTo>
                <a:close/>
              </a:path>
            </a:pathLst>
          </a:custGeom>
          <a:solidFill>
            <a:srgbClr val="50c8c8"/>
          </a:solidFill>
          <a:ln w="0">
            <a:noFill/>
          </a:ln>
        </p:spPr>
        <p:style>
          <a:lnRef idx="0"/>
          <a:fillRef idx="0"/>
          <a:effectRef idx="0"/>
          <a:fontRef idx="minor"/>
        </p:style>
      </p:sp>
      <p:sp>
        <p:nvSpPr>
          <p:cNvPr id="5796" name="CustomShape 5653"/>
          <p:cNvSpPr/>
          <p:nvPr/>
        </p:nvSpPr>
        <p:spPr>
          <a:xfrm>
            <a:off x="7140600" y="3528000"/>
            <a:ext cx="161280" cy="161280"/>
          </a:xfrm>
          <a:custGeom>
            <a:avLst/>
            <a:gdLst/>
            <a:ahLst/>
            <a:rect l="l" t="t" r="r" b="b"/>
            <a:pathLst>
              <a:path w="161544" h="161544">
                <a:moveTo>
                  <a:pt x="0" y="161544"/>
                </a:moveTo>
                <a:lnTo>
                  <a:pt x="161544" y="0"/>
                </a:lnTo>
              </a:path>
            </a:pathLst>
          </a:custGeom>
          <a:noFill/>
          <a:ln w="762">
            <a:solidFill>
              <a:srgbClr val="50c8c8"/>
            </a:solidFill>
            <a:round/>
          </a:ln>
        </p:spPr>
        <p:style>
          <a:lnRef idx="0"/>
          <a:fillRef idx="0"/>
          <a:effectRef idx="0"/>
          <a:fontRef idx="minor"/>
        </p:style>
      </p:sp>
      <p:sp>
        <p:nvSpPr>
          <p:cNvPr id="5797" name="CustomShape 5654"/>
          <p:cNvSpPr/>
          <p:nvPr/>
        </p:nvSpPr>
        <p:spPr>
          <a:xfrm>
            <a:off x="7137000" y="3525120"/>
            <a:ext cx="164880" cy="164160"/>
          </a:xfrm>
          <a:custGeom>
            <a:avLst/>
            <a:gdLst/>
            <a:ahLst/>
            <a:rect l="l" t="t" r="r" b="b"/>
            <a:pathLst>
              <a:path w="165353" h="164591">
                <a:moveTo>
                  <a:pt x="3809" y="164591"/>
                </a:moveTo>
                <a:lnTo>
                  <a:pt x="165353" y="3047"/>
                </a:lnTo>
                <a:lnTo>
                  <a:pt x="161543" y="0"/>
                </a:lnTo>
                <a:lnTo>
                  <a:pt x="0" y="161543"/>
                </a:lnTo>
                <a:lnTo>
                  <a:pt x="3809" y="164591"/>
                </a:lnTo>
                <a:close/>
              </a:path>
            </a:pathLst>
          </a:custGeom>
          <a:solidFill>
            <a:srgbClr val="50c8c8"/>
          </a:solidFill>
          <a:ln w="0">
            <a:noFill/>
          </a:ln>
        </p:spPr>
        <p:style>
          <a:lnRef idx="0"/>
          <a:fillRef idx="0"/>
          <a:effectRef idx="0"/>
          <a:fontRef idx="minor"/>
        </p:style>
      </p:sp>
      <p:sp>
        <p:nvSpPr>
          <p:cNvPr id="5798" name="CustomShape 5655"/>
          <p:cNvSpPr/>
          <p:nvPr/>
        </p:nvSpPr>
        <p:spPr>
          <a:xfrm>
            <a:off x="7133040" y="3521880"/>
            <a:ext cx="164880" cy="164160"/>
          </a:xfrm>
          <a:custGeom>
            <a:avLst/>
            <a:gdLst/>
            <a:ahLst/>
            <a:rect l="l" t="t" r="r" b="b"/>
            <a:pathLst>
              <a:path w="165353" h="164591">
                <a:moveTo>
                  <a:pt x="3809" y="164591"/>
                </a:moveTo>
                <a:lnTo>
                  <a:pt x="165353" y="3047"/>
                </a:lnTo>
                <a:lnTo>
                  <a:pt x="161543" y="0"/>
                </a:lnTo>
                <a:lnTo>
                  <a:pt x="0" y="161543"/>
                </a:lnTo>
                <a:lnTo>
                  <a:pt x="3809" y="164591"/>
                </a:lnTo>
                <a:close/>
              </a:path>
            </a:pathLst>
          </a:custGeom>
          <a:solidFill>
            <a:srgbClr val="4fc7c7"/>
          </a:solidFill>
          <a:ln w="0">
            <a:noFill/>
          </a:ln>
        </p:spPr>
        <p:style>
          <a:lnRef idx="0"/>
          <a:fillRef idx="0"/>
          <a:effectRef idx="0"/>
          <a:fontRef idx="minor"/>
        </p:style>
      </p:sp>
      <p:sp>
        <p:nvSpPr>
          <p:cNvPr id="5799" name="CustomShape 5656"/>
          <p:cNvSpPr/>
          <p:nvPr/>
        </p:nvSpPr>
        <p:spPr>
          <a:xfrm>
            <a:off x="7130160" y="3519000"/>
            <a:ext cx="164160" cy="164160"/>
          </a:xfrm>
          <a:custGeom>
            <a:avLst/>
            <a:gdLst/>
            <a:ahLst/>
            <a:rect l="l" t="t" r="r" b="b"/>
            <a:pathLst>
              <a:path w="164592" h="164591">
                <a:moveTo>
                  <a:pt x="3048" y="164591"/>
                </a:moveTo>
                <a:lnTo>
                  <a:pt x="164592" y="3047"/>
                </a:lnTo>
                <a:lnTo>
                  <a:pt x="161544" y="0"/>
                </a:lnTo>
                <a:lnTo>
                  <a:pt x="0" y="161543"/>
                </a:lnTo>
                <a:lnTo>
                  <a:pt x="3048" y="164591"/>
                </a:lnTo>
                <a:close/>
              </a:path>
            </a:pathLst>
          </a:custGeom>
          <a:solidFill>
            <a:srgbClr val="4fc6c6"/>
          </a:solidFill>
          <a:ln w="0">
            <a:noFill/>
          </a:ln>
        </p:spPr>
        <p:style>
          <a:lnRef idx="0"/>
          <a:fillRef idx="0"/>
          <a:effectRef idx="0"/>
          <a:fontRef idx="minor"/>
        </p:style>
      </p:sp>
      <p:sp>
        <p:nvSpPr>
          <p:cNvPr id="5800" name="CustomShape 5657"/>
          <p:cNvSpPr/>
          <p:nvPr/>
        </p:nvSpPr>
        <p:spPr>
          <a:xfrm>
            <a:off x="7118640" y="3510360"/>
            <a:ext cx="172440" cy="169560"/>
          </a:xfrm>
          <a:custGeom>
            <a:avLst/>
            <a:gdLst/>
            <a:ahLst/>
            <a:rect l="l" t="t" r="r" b="b"/>
            <a:pathLst>
              <a:path w="172974" h="169925">
                <a:moveTo>
                  <a:pt x="11429" y="169925"/>
                </a:moveTo>
                <a:lnTo>
                  <a:pt x="172973" y="8381"/>
                </a:lnTo>
                <a:lnTo>
                  <a:pt x="161543" y="0"/>
                </a:lnTo>
                <a:lnTo>
                  <a:pt x="0" y="161543"/>
                </a:lnTo>
                <a:lnTo>
                  <a:pt x="11429" y="169925"/>
                </a:lnTo>
                <a:close/>
              </a:path>
            </a:pathLst>
          </a:custGeom>
          <a:solidFill>
            <a:srgbClr val="4fc5c5"/>
          </a:solidFill>
          <a:ln w="0">
            <a:noFill/>
          </a:ln>
        </p:spPr>
        <p:style>
          <a:lnRef idx="0"/>
          <a:fillRef idx="0"/>
          <a:effectRef idx="0"/>
          <a:fontRef idx="minor"/>
        </p:style>
      </p:sp>
      <p:sp>
        <p:nvSpPr>
          <p:cNvPr id="5801" name="CustomShape 5658"/>
          <p:cNvSpPr/>
          <p:nvPr/>
        </p:nvSpPr>
        <p:spPr>
          <a:xfrm>
            <a:off x="7130160" y="3519000"/>
            <a:ext cx="161280" cy="161280"/>
          </a:xfrm>
          <a:custGeom>
            <a:avLst/>
            <a:gdLst/>
            <a:ahLst/>
            <a:rect l="l" t="t" r="r" b="b"/>
            <a:pathLst>
              <a:path w="161544" h="161544">
                <a:moveTo>
                  <a:pt x="0" y="161544"/>
                </a:moveTo>
                <a:lnTo>
                  <a:pt x="161544" y="0"/>
                </a:lnTo>
              </a:path>
            </a:pathLst>
          </a:custGeom>
          <a:noFill/>
          <a:ln w="762">
            <a:solidFill>
              <a:srgbClr val="4fc5c5"/>
            </a:solidFill>
            <a:round/>
          </a:ln>
        </p:spPr>
        <p:style>
          <a:lnRef idx="0"/>
          <a:fillRef idx="0"/>
          <a:effectRef idx="0"/>
          <a:fontRef idx="minor"/>
        </p:style>
      </p:sp>
      <p:sp>
        <p:nvSpPr>
          <p:cNvPr id="5802" name="CustomShape 5659"/>
          <p:cNvSpPr/>
          <p:nvPr/>
        </p:nvSpPr>
        <p:spPr>
          <a:xfrm>
            <a:off x="7126200" y="3515760"/>
            <a:ext cx="164880" cy="164160"/>
          </a:xfrm>
          <a:custGeom>
            <a:avLst/>
            <a:gdLst/>
            <a:ahLst/>
            <a:rect l="l" t="t" r="r" b="b"/>
            <a:pathLst>
              <a:path w="165353" h="164591">
                <a:moveTo>
                  <a:pt x="3809" y="164591"/>
                </a:moveTo>
                <a:lnTo>
                  <a:pt x="165353" y="3047"/>
                </a:lnTo>
                <a:lnTo>
                  <a:pt x="161543" y="0"/>
                </a:lnTo>
                <a:lnTo>
                  <a:pt x="0" y="161543"/>
                </a:lnTo>
                <a:lnTo>
                  <a:pt x="3809" y="164591"/>
                </a:lnTo>
                <a:close/>
              </a:path>
            </a:pathLst>
          </a:custGeom>
          <a:solidFill>
            <a:srgbClr val="4fc5c5"/>
          </a:solidFill>
          <a:ln w="0">
            <a:noFill/>
          </a:ln>
        </p:spPr>
        <p:style>
          <a:lnRef idx="0"/>
          <a:fillRef idx="0"/>
          <a:effectRef idx="0"/>
          <a:fontRef idx="minor"/>
        </p:style>
      </p:sp>
      <p:sp>
        <p:nvSpPr>
          <p:cNvPr id="5803" name="CustomShape 5660"/>
          <p:cNvSpPr/>
          <p:nvPr/>
        </p:nvSpPr>
        <p:spPr>
          <a:xfrm>
            <a:off x="7122240" y="3512880"/>
            <a:ext cx="164880" cy="164160"/>
          </a:xfrm>
          <a:custGeom>
            <a:avLst/>
            <a:gdLst/>
            <a:ahLst/>
            <a:rect l="l" t="t" r="r" b="b"/>
            <a:pathLst>
              <a:path w="165353" h="164591">
                <a:moveTo>
                  <a:pt x="3809" y="164591"/>
                </a:moveTo>
                <a:lnTo>
                  <a:pt x="165353" y="3047"/>
                </a:lnTo>
                <a:lnTo>
                  <a:pt x="161543" y="0"/>
                </a:lnTo>
                <a:lnTo>
                  <a:pt x="0" y="162305"/>
                </a:lnTo>
                <a:lnTo>
                  <a:pt x="3809" y="164591"/>
                </a:lnTo>
                <a:close/>
              </a:path>
            </a:pathLst>
          </a:custGeom>
          <a:solidFill>
            <a:srgbClr val="4ec5c5"/>
          </a:solidFill>
          <a:ln w="0">
            <a:noFill/>
          </a:ln>
        </p:spPr>
        <p:style>
          <a:lnRef idx="0"/>
          <a:fillRef idx="0"/>
          <a:effectRef idx="0"/>
          <a:fontRef idx="minor"/>
        </p:style>
      </p:sp>
      <p:sp>
        <p:nvSpPr>
          <p:cNvPr id="5804" name="CustomShape 5661"/>
          <p:cNvSpPr/>
          <p:nvPr/>
        </p:nvSpPr>
        <p:spPr>
          <a:xfrm>
            <a:off x="7118640" y="3510360"/>
            <a:ext cx="164880" cy="164160"/>
          </a:xfrm>
          <a:custGeom>
            <a:avLst/>
            <a:gdLst/>
            <a:ahLst/>
            <a:rect l="l" t="t" r="r" b="b"/>
            <a:pathLst>
              <a:path w="165353" h="164591">
                <a:moveTo>
                  <a:pt x="3809" y="164591"/>
                </a:moveTo>
                <a:lnTo>
                  <a:pt x="165353" y="2285"/>
                </a:lnTo>
                <a:lnTo>
                  <a:pt x="161543" y="0"/>
                </a:lnTo>
                <a:lnTo>
                  <a:pt x="0" y="161543"/>
                </a:lnTo>
                <a:lnTo>
                  <a:pt x="3809" y="164591"/>
                </a:lnTo>
                <a:close/>
              </a:path>
            </a:pathLst>
          </a:custGeom>
          <a:solidFill>
            <a:srgbClr val="4ec4c4"/>
          </a:solidFill>
          <a:ln w="0">
            <a:noFill/>
          </a:ln>
        </p:spPr>
        <p:style>
          <a:lnRef idx="0"/>
          <a:fillRef idx="0"/>
          <a:effectRef idx="0"/>
          <a:fontRef idx="minor"/>
        </p:style>
      </p:sp>
      <p:sp>
        <p:nvSpPr>
          <p:cNvPr id="5805" name="CustomShape 5662"/>
          <p:cNvSpPr/>
          <p:nvPr/>
        </p:nvSpPr>
        <p:spPr>
          <a:xfrm>
            <a:off x="7107840" y="3502800"/>
            <a:ext cx="171720" cy="168840"/>
          </a:xfrm>
          <a:custGeom>
            <a:avLst/>
            <a:gdLst/>
            <a:ahLst/>
            <a:rect l="l" t="t" r="r" b="b"/>
            <a:pathLst>
              <a:path w="172211" h="169163">
                <a:moveTo>
                  <a:pt x="10668" y="169163"/>
                </a:moveTo>
                <a:lnTo>
                  <a:pt x="172212" y="7619"/>
                </a:lnTo>
                <a:lnTo>
                  <a:pt x="161544" y="0"/>
                </a:lnTo>
                <a:lnTo>
                  <a:pt x="0" y="161543"/>
                </a:lnTo>
                <a:lnTo>
                  <a:pt x="10668" y="169163"/>
                </a:lnTo>
                <a:close/>
              </a:path>
            </a:pathLst>
          </a:custGeom>
          <a:solidFill>
            <a:srgbClr val="4ec3c3"/>
          </a:solidFill>
          <a:ln w="0">
            <a:noFill/>
          </a:ln>
        </p:spPr>
        <p:style>
          <a:lnRef idx="0"/>
          <a:fillRef idx="0"/>
          <a:effectRef idx="0"/>
          <a:fontRef idx="minor"/>
        </p:style>
      </p:sp>
      <p:sp>
        <p:nvSpPr>
          <p:cNvPr id="5806" name="CustomShape 5663"/>
          <p:cNvSpPr/>
          <p:nvPr/>
        </p:nvSpPr>
        <p:spPr>
          <a:xfrm>
            <a:off x="7118640" y="3510360"/>
            <a:ext cx="161280" cy="161280"/>
          </a:xfrm>
          <a:custGeom>
            <a:avLst/>
            <a:gdLst/>
            <a:ahLst/>
            <a:rect l="l" t="t" r="r" b="b"/>
            <a:pathLst>
              <a:path w="161544" h="161544">
                <a:moveTo>
                  <a:pt x="0" y="161544"/>
                </a:moveTo>
                <a:lnTo>
                  <a:pt x="161544" y="0"/>
                </a:lnTo>
              </a:path>
            </a:pathLst>
          </a:custGeom>
          <a:noFill/>
          <a:ln w="762">
            <a:solidFill>
              <a:srgbClr val="4ec3c3"/>
            </a:solidFill>
            <a:round/>
          </a:ln>
        </p:spPr>
        <p:style>
          <a:lnRef idx="0"/>
          <a:fillRef idx="0"/>
          <a:effectRef idx="0"/>
          <a:fontRef idx="minor"/>
        </p:style>
      </p:sp>
      <p:sp>
        <p:nvSpPr>
          <p:cNvPr id="5807" name="CustomShape 5664"/>
          <p:cNvSpPr/>
          <p:nvPr/>
        </p:nvSpPr>
        <p:spPr>
          <a:xfrm>
            <a:off x="7116480" y="3508200"/>
            <a:ext cx="163440" cy="163440"/>
          </a:xfrm>
          <a:custGeom>
            <a:avLst/>
            <a:gdLst/>
            <a:ahLst/>
            <a:rect l="l" t="t" r="r" b="b"/>
            <a:pathLst>
              <a:path w="163829" h="163829">
                <a:moveTo>
                  <a:pt x="2285" y="163829"/>
                </a:moveTo>
                <a:lnTo>
                  <a:pt x="163829" y="2285"/>
                </a:lnTo>
                <a:lnTo>
                  <a:pt x="161543" y="0"/>
                </a:lnTo>
                <a:lnTo>
                  <a:pt x="0" y="161543"/>
                </a:lnTo>
                <a:lnTo>
                  <a:pt x="2285" y="163829"/>
                </a:lnTo>
                <a:close/>
              </a:path>
            </a:pathLst>
          </a:custGeom>
          <a:solidFill>
            <a:srgbClr val="4ec3c3"/>
          </a:solidFill>
          <a:ln w="0">
            <a:noFill/>
          </a:ln>
        </p:spPr>
        <p:style>
          <a:lnRef idx="0"/>
          <a:fillRef idx="0"/>
          <a:effectRef idx="0"/>
          <a:fontRef idx="minor"/>
        </p:style>
      </p:sp>
      <p:sp>
        <p:nvSpPr>
          <p:cNvPr id="5808" name="CustomShape 5665"/>
          <p:cNvSpPr/>
          <p:nvPr/>
        </p:nvSpPr>
        <p:spPr>
          <a:xfrm>
            <a:off x="7113240" y="3506760"/>
            <a:ext cx="164160" cy="162720"/>
          </a:xfrm>
          <a:custGeom>
            <a:avLst/>
            <a:gdLst/>
            <a:ahLst/>
            <a:rect l="l" t="t" r="r" b="b"/>
            <a:pathLst>
              <a:path w="164592" h="163067">
                <a:moveTo>
                  <a:pt x="3048" y="163067"/>
                </a:moveTo>
                <a:lnTo>
                  <a:pt x="164592" y="1523"/>
                </a:lnTo>
                <a:lnTo>
                  <a:pt x="161544" y="0"/>
                </a:lnTo>
                <a:lnTo>
                  <a:pt x="0" y="161543"/>
                </a:lnTo>
                <a:lnTo>
                  <a:pt x="3048" y="163067"/>
                </a:lnTo>
                <a:close/>
              </a:path>
            </a:pathLst>
          </a:custGeom>
          <a:solidFill>
            <a:srgbClr val="4dc2c2"/>
          </a:solidFill>
          <a:ln w="0">
            <a:noFill/>
          </a:ln>
        </p:spPr>
        <p:style>
          <a:lnRef idx="0"/>
          <a:fillRef idx="0"/>
          <a:effectRef idx="0"/>
          <a:fontRef idx="minor"/>
        </p:style>
      </p:sp>
      <p:sp>
        <p:nvSpPr>
          <p:cNvPr id="5809" name="CustomShape 5666"/>
          <p:cNvSpPr/>
          <p:nvPr/>
        </p:nvSpPr>
        <p:spPr>
          <a:xfrm>
            <a:off x="7110360" y="3504600"/>
            <a:ext cx="164160" cy="163440"/>
          </a:xfrm>
          <a:custGeom>
            <a:avLst/>
            <a:gdLst/>
            <a:ahLst/>
            <a:rect l="l" t="t" r="r" b="b"/>
            <a:pathLst>
              <a:path w="164592" h="163829">
                <a:moveTo>
                  <a:pt x="3048" y="163829"/>
                </a:moveTo>
                <a:lnTo>
                  <a:pt x="164592" y="2285"/>
                </a:lnTo>
                <a:lnTo>
                  <a:pt x="162306" y="0"/>
                </a:lnTo>
                <a:lnTo>
                  <a:pt x="0" y="161543"/>
                </a:lnTo>
                <a:lnTo>
                  <a:pt x="3048" y="163829"/>
                </a:lnTo>
                <a:close/>
              </a:path>
            </a:pathLst>
          </a:custGeom>
          <a:solidFill>
            <a:srgbClr val="4dc1c1"/>
          </a:solidFill>
          <a:ln w="0">
            <a:noFill/>
          </a:ln>
        </p:spPr>
        <p:style>
          <a:lnRef idx="0"/>
          <a:fillRef idx="0"/>
          <a:effectRef idx="0"/>
          <a:fontRef idx="minor"/>
        </p:style>
      </p:sp>
      <p:sp>
        <p:nvSpPr>
          <p:cNvPr id="5810" name="CustomShape 5667"/>
          <p:cNvSpPr/>
          <p:nvPr/>
        </p:nvSpPr>
        <p:spPr>
          <a:xfrm>
            <a:off x="7107840" y="3502800"/>
            <a:ext cx="164160" cy="162720"/>
          </a:xfrm>
          <a:custGeom>
            <a:avLst/>
            <a:gdLst/>
            <a:ahLst/>
            <a:rect l="l" t="t" r="r" b="b"/>
            <a:pathLst>
              <a:path w="164592" h="163067">
                <a:moveTo>
                  <a:pt x="2285" y="163067"/>
                </a:moveTo>
                <a:lnTo>
                  <a:pt x="164591" y="1523"/>
                </a:lnTo>
                <a:lnTo>
                  <a:pt x="161543" y="0"/>
                </a:lnTo>
                <a:lnTo>
                  <a:pt x="0" y="161543"/>
                </a:lnTo>
                <a:lnTo>
                  <a:pt x="2285" y="163067"/>
                </a:lnTo>
                <a:close/>
              </a:path>
            </a:pathLst>
          </a:custGeom>
          <a:solidFill>
            <a:srgbClr val="4cbfc0"/>
          </a:solidFill>
          <a:ln w="0">
            <a:noFill/>
          </a:ln>
        </p:spPr>
        <p:style>
          <a:lnRef idx="0"/>
          <a:fillRef idx="0"/>
          <a:effectRef idx="0"/>
          <a:fontRef idx="minor"/>
        </p:style>
      </p:sp>
      <p:sp>
        <p:nvSpPr>
          <p:cNvPr id="5811" name="CustomShape 5668"/>
          <p:cNvSpPr/>
          <p:nvPr/>
        </p:nvSpPr>
        <p:spPr>
          <a:xfrm>
            <a:off x="7096680" y="3495960"/>
            <a:ext cx="172440" cy="168120"/>
          </a:xfrm>
          <a:custGeom>
            <a:avLst/>
            <a:gdLst/>
            <a:ahLst/>
            <a:rect l="l" t="t" r="r" b="b"/>
            <a:pathLst>
              <a:path w="172974" h="168401">
                <a:moveTo>
                  <a:pt x="11429" y="168401"/>
                </a:moveTo>
                <a:lnTo>
                  <a:pt x="172973" y="6857"/>
                </a:lnTo>
                <a:lnTo>
                  <a:pt x="161543" y="0"/>
                </a:lnTo>
                <a:lnTo>
                  <a:pt x="0" y="161543"/>
                </a:lnTo>
                <a:lnTo>
                  <a:pt x="11429" y="168401"/>
                </a:lnTo>
                <a:close/>
              </a:path>
            </a:pathLst>
          </a:custGeom>
          <a:solidFill>
            <a:srgbClr val="4cbebe"/>
          </a:solidFill>
          <a:ln w="0">
            <a:noFill/>
          </a:ln>
        </p:spPr>
        <p:style>
          <a:lnRef idx="0"/>
          <a:fillRef idx="0"/>
          <a:effectRef idx="0"/>
          <a:fontRef idx="minor"/>
        </p:style>
      </p:sp>
      <p:sp>
        <p:nvSpPr>
          <p:cNvPr id="5812" name="CustomShape 5669"/>
          <p:cNvSpPr/>
          <p:nvPr/>
        </p:nvSpPr>
        <p:spPr>
          <a:xfrm>
            <a:off x="7107840" y="3502800"/>
            <a:ext cx="161280" cy="161280"/>
          </a:xfrm>
          <a:custGeom>
            <a:avLst/>
            <a:gdLst/>
            <a:ahLst/>
            <a:rect l="l" t="t" r="r" b="b"/>
            <a:pathLst>
              <a:path w="161544" h="161544">
                <a:moveTo>
                  <a:pt x="0" y="161544"/>
                </a:moveTo>
                <a:lnTo>
                  <a:pt x="161544" y="0"/>
                </a:lnTo>
              </a:path>
            </a:pathLst>
          </a:custGeom>
          <a:noFill/>
          <a:ln w="762">
            <a:solidFill>
              <a:srgbClr val="4cbebe"/>
            </a:solidFill>
            <a:round/>
          </a:ln>
        </p:spPr>
        <p:style>
          <a:lnRef idx="0"/>
          <a:fillRef idx="0"/>
          <a:effectRef idx="0"/>
          <a:fontRef idx="minor"/>
        </p:style>
      </p:sp>
      <p:sp>
        <p:nvSpPr>
          <p:cNvPr id="5813" name="CustomShape 5670"/>
          <p:cNvSpPr/>
          <p:nvPr/>
        </p:nvSpPr>
        <p:spPr>
          <a:xfrm>
            <a:off x="7096680" y="3657600"/>
            <a:ext cx="217440" cy="1124280"/>
          </a:xfrm>
          <a:custGeom>
            <a:avLst/>
            <a:gdLst/>
            <a:ahLst/>
            <a:rect l="l" t="t" r="r" b="b"/>
            <a:pathLst>
              <a:path w="217817" h="1124712">
                <a:moveTo>
                  <a:pt x="0" y="31242"/>
                </a:moveTo>
                <a:lnTo>
                  <a:pt x="16763" y="48768"/>
                </a:lnTo>
                <a:lnTo>
                  <a:pt x="27953" y="62492"/>
                </a:lnTo>
                <a:lnTo>
                  <a:pt x="38243" y="77633"/>
                </a:lnTo>
                <a:lnTo>
                  <a:pt x="47671" y="94053"/>
                </a:lnTo>
                <a:lnTo>
                  <a:pt x="56278" y="111612"/>
                </a:lnTo>
                <a:lnTo>
                  <a:pt x="64102" y="130173"/>
                </a:lnTo>
                <a:lnTo>
                  <a:pt x="71183" y="149596"/>
                </a:lnTo>
                <a:lnTo>
                  <a:pt x="77561" y="169742"/>
                </a:lnTo>
                <a:lnTo>
                  <a:pt x="83274" y="190473"/>
                </a:lnTo>
                <a:lnTo>
                  <a:pt x="88362" y="211649"/>
                </a:lnTo>
                <a:lnTo>
                  <a:pt x="92863" y="233133"/>
                </a:lnTo>
                <a:lnTo>
                  <a:pt x="96819" y="254786"/>
                </a:lnTo>
                <a:lnTo>
                  <a:pt x="100267" y="276468"/>
                </a:lnTo>
                <a:lnTo>
                  <a:pt x="103246" y="298041"/>
                </a:lnTo>
                <a:lnTo>
                  <a:pt x="105797" y="319366"/>
                </a:lnTo>
                <a:lnTo>
                  <a:pt x="107959" y="340304"/>
                </a:lnTo>
                <a:lnTo>
                  <a:pt x="109770" y="360717"/>
                </a:lnTo>
                <a:lnTo>
                  <a:pt x="111271" y="380466"/>
                </a:lnTo>
                <a:lnTo>
                  <a:pt x="112499" y="399412"/>
                </a:lnTo>
                <a:lnTo>
                  <a:pt x="113496" y="417416"/>
                </a:lnTo>
                <a:lnTo>
                  <a:pt x="115061" y="473964"/>
                </a:lnTo>
                <a:lnTo>
                  <a:pt x="115823" y="516636"/>
                </a:lnTo>
                <a:lnTo>
                  <a:pt x="115567" y="540537"/>
                </a:lnTo>
                <a:lnTo>
                  <a:pt x="115422" y="565629"/>
                </a:lnTo>
                <a:lnTo>
                  <a:pt x="115303" y="591766"/>
                </a:lnTo>
                <a:lnTo>
                  <a:pt x="115124" y="618800"/>
                </a:lnTo>
                <a:lnTo>
                  <a:pt x="114800" y="646583"/>
                </a:lnTo>
                <a:lnTo>
                  <a:pt x="114245" y="674968"/>
                </a:lnTo>
                <a:lnTo>
                  <a:pt x="113373" y="703808"/>
                </a:lnTo>
                <a:lnTo>
                  <a:pt x="112099" y="732956"/>
                </a:lnTo>
                <a:lnTo>
                  <a:pt x="110338" y="762264"/>
                </a:lnTo>
                <a:lnTo>
                  <a:pt x="108003" y="791584"/>
                </a:lnTo>
                <a:lnTo>
                  <a:pt x="105010" y="820770"/>
                </a:lnTo>
                <a:lnTo>
                  <a:pt x="101272" y="849675"/>
                </a:lnTo>
                <a:lnTo>
                  <a:pt x="96703" y="878150"/>
                </a:lnTo>
                <a:lnTo>
                  <a:pt x="91219" y="906048"/>
                </a:lnTo>
                <a:lnTo>
                  <a:pt x="84734" y="933223"/>
                </a:lnTo>
                <a:lnTo>
                  <a:pt x="77161" y="959527"/>
                </a:lnTo>
                <a:lnTo>
                  <a:pt x="68416" y="984812"/>
                </a:lnTo>
                <a:lnTo>
                  <a:pt x="58413" y="1008932"/>
                </a:lnTo>
                <a:lnTo>
                  <a:pt x="47066" y="1031738"/>
                </a:lnTo>
                <a:lnTo>
                  <a:pt x="34290" y="1053084"/>
                </a:lnTo>
                <a:lnTo>
                  <a:pt x="18287" y="1074420"/>
                </a:lnTo>
                <a:lnTo>
                  <a:pt x="0" y="1095756"/>
                </a:lnTo>
                <a:lnTo>
                  <a:pt x="0" y="1124712"/>
                </a:lnTo>
                <a:lnTo>
                  <a:pt x="50848" y="1085403"/>
                </a:lnTo>
                <a:lnTo>
                  <a:pt x="86075" y="1045655"/>
                </a:lnTo>
                <a:lnTo>
                  <a:pt x="117116" y="999419"/>
                </a:lnTo>
                <a:lnTo>
                  <a:pt x="143978" y="947508"/>
                </a:lnTo>
                <a:lnTo>
                  <a:pt x="166670" y="890732"/>
                </a:lnTo>
                <a:lnTo>
                  <a:pt x="185198" y="829903"/>
                </a:lnTo>
                <a:lnTo>
                  <a:pt x="199570" y="765831"/>
                </a:lnTo>
                <a:lnTo>
                  <a:pt x="209792" y="699327"/>
                </a:lnTo>
                <a:lnTo>
                  <a:pt x="215872" y="631203"/>
                </a:lnTo>
                <a:lnTo>
                  <a:pt x="217817" y="562270"/>
                </a:lnTo>
                <a:lnTo>
                  <a:pt x="215635" y="493338"/>
                </a:lnTo>
                <a:lnTo>
                  <a:pt x="209331" y="425219"/>
                </a:lnTo>
                <a:lnTo>
                  <a:pt x="198915" y="358724"/>
                </a:lnTo>
                <a:lnTo>
                  <a:pt x="184392" y="294664"/>
                </a:lnTo>
                <a:lnTo>
                  <a:pt x="165770" y="233850"/>
                </a:lnTo>
                <a:lnTo>
                  <a:pt x="143057" y="177093"/>
                </a:lnTo>
                <a:lnTo>
                  <a:pt x="116259" y="125204"/>
                </a:lnTo>
                <a:lnTo>
                  <a:pt x="85383" y="78995"/>
                </a:lnTo>
                <a:lnTo>
                  <a:pt x="50438" y="39275"/>
                </a:lnTo>
                <a:lnTo>
                  <a:pt x="11429" y="6858"/>
                </a:lnTo>
                <a:lnTo>
                  <a:pt x="0" y="0"/>
                </a:lnTo>
                <a:lnTo>
                  <a:pt x="0" y="31242"/>
                </a:lnTo>
                <a:close/>
              </a:path>
            </a:pathLst>
          </a:custGeom>
          <a:solidFill>
            <a:srgbClr val="274e75"/>
          </a:solidFill>
          <a:ln w="0">
            <a:noFill/>
          </a:ln>
        </p:spPr>
        <p:style>
          <a:lnRef idx="0"/>
          <a:fillRef idx="0"/>
          <a:effectRef idx="0"/>
          <a:fontRef idx="minor"/>
        </p:style>
      </p:sp>
      <p:sp>
        <p:nvSpPr>
          <p:cNvPr id="5814" name="CustomShape 5671"/>
          <p:cNvSpPr/>
          <p:nvPr/>
        </p:nvSpPr>
        <p:spPr>
          <a:xfrm>
            <a:off x="7096680" y="4775400"/>
            <a:ext cx="11160" cy="6480"/>
          </a:xfrm>
          <a:custGeom>
            <a:avLst/>
            <a:gdLst/>
            <a:ahLst/>
            <a:rect l="l" t="t" r="r" b="b"/>
            <a:pathLst>
              <a:path w="11429" h="6858">
                <a:moveTo>
                  <a:pt x="0" y="6858"/>
                </a:moveTo>
                <a:lnTo>
                  <a:pt x="11430" y="0"/>
                </a:lnTo>
              </a:path>
            </a:pathLst>
          </a:custGeom>
          <a:noFill/>
          <a:ln w="12954">
            <a:solidFill>
              <a:srgbClr val="3d92a6"/>
            </a:solidFill>
            <a:round/>
          </a:ln>
        </p:spPr>
        <p:style>
          <a:lnRef idx="0"/>
          <a:fillRef idx="0"/>
          <a:effectRef idx="0"/>
          <a:fontRef idx="minor"/>
        </p:style>
      </p:sp>
      <p:sp>
        <p:nvSpPr>
          <p:cNvPr id="5815" name="CustomShape 5672"/>
          <p:cNvSpPr/>
          <p:nvPr/>
        </p:nvSpPr>
        <p:spPr>
          <a:xfrm>
            <a:off x="7107840" y="4767840"/>
            <a:ext cx="10440" cy="7200"/>
          </a:xfrm>
          <a:custGeom>
            <a:avLst/>
            <a:gdLst/>
            <a:ahLst/>
            <a:rect l="l" t="t" r="r" b="b"/>
            <a:pathLst>
              <a:path w="10668" h="7620">
                <a:moveTo>
                  <a:pt x="0" y="7619"/>
                </a:moveTo>
                <a:lnTo>
                  <a:pt x="10668" y="0"/>
                </a:lnTo>
              </a:path>
            </a:pathLst>
          </a:custGeom>
          <a:noFill/>
          <a:ln w="12954">
            <a:solidFill>
              <a:srgbClr val="3e93a9"/>
            </a:solidFill>
            <a:round/>
          </a:ln>
        </p:spPr>
        <p:style>
          <a:lnRef idx="0"/>
          <a:fillRef idx="0"/>
          <a:effectRef idx="0"/>
          <a:fontRef idx="minor"/>
        </p:style>
      </p:sp>
      <p:sp>
        <p:nvSpPr>
          <p:cNvPr id="5816" name="CustomShape 5673"/>
          <p:cNvSpPr/>
          <p:nvPr/>
        </p:nvSpPr>
        <p:spPr>
          <a:xfrm>
            <a:off x="7118640" y="4759560"/>
            <a:ext cx="11160" cy="7920"/>
          </a:xfrm>
          <a:custGeom>
            <a:avLst/>
            <a:gdLst/>
            <a:ahLst/>
            <a:rect l="l" t="t" r="r" b="b"/>
            <a:pathLst>
              <a:path w="11429" h="8382">
                <a:moveTo>
                  <a:pt x="0" y="8382"/>
                </a:moveTo>
                <a:lnTo>
                  <a:pt x="11430" y="0"/>
                </a:lnTo>
              </a:path>
            </a:pathLst>
          </a:custGeom>
          <a:noFill/>
          <a:ln w="12954">
            <a:solidFill>
              <a:srgbClr val="4095ab"/>
            </a:solidFill>
            <a:round/>
          </a:ln>
        </p:spPr>
        <p:style>
          <a:lnRef idx="0"/>
          <a:fillRef idx="0"/>
          <a:effectRef idx="0"/>
          <a:fontRef idx="minor"/>
        </p:style>
      </p:sp>
      <p:sp>
        <p:nvSpPr>
          <p:cNvPr id="5817" name="CustomShape 5674"/>
          <p:cNvSpPr/>
          <p:nvPr/>
        </p:nvSpPr>
        <p:spPr>
          <a:xfrm>
            <a:off x="7130160" y="4750200"/>
            <a:ext cx="10440" cy="8640"/>
          </a:xfrm>
          <a:custGeom>
            <a:avLst/>
            <a:gdLst/>
            <a:ahLst/>
            <a:rect l="l" t="t" r="r" b="b"/>
            <a:pathLst>
              <a:path w="10668" h="9144">
                <a:moveTo>
                  <a:pt x="0" y="9144"/>
                </a:moveTo>
                <a:lnTo>
                  <a:pt x="10668" y="0"/>
                </a:lnTo>
              </a:path>
            </a:pathLst>
          </a:custGeom>
          <a:noFill/>
          <a:ln w="12954">
            <a:solidFill>
              <a:srgbClr val="4196ac"/>
            </a:solidFill>
            <a:round/>
          </a:ln>
        </p:spPr>
        <p:style>
          <a:lnRef idx="0"/>
          <a:fillRef idx="0"/>
          <a:effectRef idx="0"/>
          <a:fontRef idx="minor"/>
        </p:style>
      </p:sp>
      <p:sp>
        <p:nvSpPr>
          <p:cNvPr id="5818" name="CustomShape 5675"/>
          <p:cNvSpPr/>
          <p:nvPr/>
        </p:nvSpPr>
        <p:spPr>
          <a:xfrm>
            <a:off x="7140600" y="4740480"/>
            <a:ext cx="9720" cy="9720"/>
          </a:xfrm>
          <a:custGeom>
            <a:avLst/>
            <a:gdLst/>
            <a:ahLst/>
            <a:rect l="l" t="t" r="r" b="b"/>
            <a:pathLst>
              <a:path w="9905" h="9905">
                <a:moveTo>
                  <a:pt x="0" y="9906"/>
                </a:moveTo>
                <a:lnTo>
                  <a:pt x="9906" y="0"/>
                </a:lnTo>
              </a:path>
            </a:pathLst>
          </a:custGeom>
          <a:noFill/>
          <a:ln w="12954">
            <a:solidFill>
              <a:srgbClr val="4198ad"/>
            </a:solidFill>
            <a:round/>
          </a:ln>
        </p:spPr>
        <p:style>
          <a:lnRef idx="0"/>
          <a:fillRef idx="0"/>
          <a:effectRef idx="0"/>
          <a:fontRef idx="minor"/>
        </p:style>
      </p:sp>
      <p:sp>
        <p:nvSpPr>
          <p:cNvPr id="5819" name="CustomShape 5676"/>
          <p:cNvSpPr/>
          <p:nvPr/>
        </p:nvSpPr>
        <p:spPr>
          <a:xfrm>
            <a:off x="7150680" y="4729680"/>
            <a:ext cx="10440" cy="10440"/>
          </a:xfrm>
          <a:custGeom>
            <a:avLst/>
            <a:gdLst/>
            <a:ahLst/>
            <a:rect l="l" t="t" r="r" b="b"/>
            <a:pathLst>
              <a:path w="10668" h="10667">
                <a:moveTo>
                  <a:pt x="0" y="10668"/>
                </a:moveTo>
                <a:lnTo>
                  <a:pt x="10668" y="0"/>
                </a:lnTo>
              </a:path>
            </a:pathLst>
          </a:custGeom>
          <a:noFill/>
          <a:ln w="12954">
            <a:solidFill>
              <a:srgbClr val="4299af"/>
            </a:solidFill>
            <a:round/>
          </a:ln>
        </p:spPr>
        <p:style>
          <a:lnRef idx="0"/>
          <a:fillRef idx="0"/>
          <a:effectRef idx="0"/>
          <a:fontRef idx="minor"/>
        </p:style>
      </p:sp>
      <p:sp>
        <p:nvSpPr>
          <p:cNvPr id="5820" name="CustomShape 5677"/>
          <p:cNvSpPr/>
          <p:nvPr/>
        </p:nvSpPr>
        <p:spPr>
          <a:xfrm>
            <a:off x="7161120" y="4718160"/>
            <a:ext cx="9720" cy="11160"/>
          </a:xfrm>
          <a:custGeom>
            <a:avLst/>
            <a:gdLst/>
            <a:ahLst/>
            <a:rect l="l" t="t" r="r" b="b"/>
            <a:pathLst>
              <a:path w="9905" h="11429">
                <a:moveTo>
                  <a:pt x="0" y="11430"/>
                </a:moveTo>
                <a:lnTo>
                  <a:pt x="9906" y="0"/>
                </a:lnTo>
              </a:path>
            </a:pathLst>
          </a:custGeom>
          <a:noFill/>
          <a:ln w="12954">
            <a:solidFill>
              <a:srgbClr val="429bb0"/>
            </a:solidFill>
            <a:round/>
          </a:ln>
        </p:spPr>
        <p:style>
          <a:lnRef idx="0"/>
          <a:fillRef idx="0"/>
          <a:effectRef idx="0"/>
          <a:fontRef idx="minor"/>
        </p:style>
      </p:sp>
      <p:sp>
        <p:nvSpPr>
          <p:cNvPr id="5821" name="CustomShape 5678"/>
          <p:cNvSpPr/>
          <p:nvPr/>
        </p:nvSpPr>
        <p:spPr>
          <a:xfrm>
            <a:off x="7171200" y="4706280"/>
            <a:ext cx="9720" cy="11880"/>
          </a:xfrm>
          <a:custGeom>
            <a:avLst/>
            <a:gdLst/>
            <a:ahLst/>
            <a:rect l="l" t="t" r="r" b="b"/>
            <a:pathLst>
              <a:path w="9905" h="12191">
                <a:moveTo>
                  <a:pt x="0" y="12191"/>
                </a:moveTo>
                <a:lnTo>
                  <a:pt x="9905" y="0"/>
                </a:lnTo>
              </a:path>
            </a:pathLst>
          </a:custGeom>
          <a:noFill/>
          <a:ln w="12954">
            <a:solidFill>
              <a:srgbClr val="439cb1"/>
            </a:solidFill>
            <a:round/>
          </a:ln>
        </p:spPr>
        <p:style>
          <a:lnRef idx="0"/>
          <a:fillRef idx="0"/>
          <a:effectRef idx="0"/>
          <a:fontRef idx="minor"/>
        </p:style>
      </p:sp>
      <p:sp>
        <p:nvSpPr>
          <p:cNvPr id="5822" name="CustomShape 5679"/>
          <p:cNvSpPr/>
          <p:nvPr/>
        </p:nvSpPr>
        <p:spPr>
          <a:xfrm>
            <a:off x="7180920" y="4692240"/>
            <a:ext cx="9720" cy="13320"/>
          </a:xfrm>
          <a:custGeom>
            <a:avLst/>
            <a:gdLst/>
            <a:ahLst/>
            <a:rect l="l" t="t" r="r" b="b"/>
            <a:pathLst>
              <a:path w="9905" h="13715">
                <a:moveTo>
                  <a:pt x="0" y="13715"/>
                </a:moveTo>
                <a:lnTo>
                  <a:pt x="9905" y="0"/>
                </a:lnTo>
              </a:path>
            </a:pathLst>
          </a:custGeom>
          <a:noFill/>
          <a:ln w="12954">
            <a:solidFill>
              <a:srgbClr val="439db2"/>
            </a:solidFill>
            <a:round/>
          </a:ln>
        </p:spPr>
        <p:style>
          <a:lnRef idx="0"/>
          <a:fillRef idx="0"/>
          <a:effectRef idx="0"/>
          <a:fontRef idx="minor"/>
        </p:style>
      </p:sp>
      <p:sp>
        <p:nvSpPr>
          <p:cNvPr id="5823" name="CustomShape 5680"/>
          <p:cNvSpPr/>
          <p:nvPr/>
        </p:nvSpPr>
        <p:spPr>
          <a:xfrm>
            <a:off x="7191000" y="4678560"/>
            <a:ext cx="8640" cy="13320"/>
          </a:xfrm>
          <a:custGeom>
            <a:avLst/>
            <a:gdLst/>
            <a:ahLst/>
            <a:rect l="l" t="t" r="r" b="b"/>
            <a:pathLst>
              <a:path w="9144" h="13715">
                <a:moveTo>
                  <a:pt x="0" y="13715"/>
                </a:moveTo>
                <a:lnTo>
                  <a:pt x="9143" y="0"/>
                </a:lnTo>
              </a:path>
            </a:pathLst>
          </a:custGeom>
          <a:noFill/>
          <a:ln w="12954">
            <a:solidFill>
              <a:srgbClr val="439eb4"/>
            </a:solidFill>
            <a:round/>
          </a:ln>
        </p:spPr>
        <p:style>
          <a:lnRef idx="0"/>
          <a:fillRef idx="0"/>
          <a:effectRef idx="0"/>
          <a:fontRef idx="minor"/>
        </p:style>
      </p:sp>
      <p:sp>
        <p:nvSpPr>
          <p:cNvPr id="5824" name="CustomShape 5681"/>
          <p:cNvSpPr/>
          <p:nvPr/>
        </p:nvSpPr>
        <p:spPr>
          <a:xfrm>
            <a:off x="7200000" y="4664160"/>
            <a:ext cx="8640" cy="14040"/>
          </a:xfrm>
          <a:custGeom>
            <a:avLst/>
            <a:gdLst/>
            <a:ahLst/>
            <a:rect l="l" t="t" r="r" b="b"/>
            <a:pathLst>
              <a:path w="9144" h="14477">
                <a:moveTo>
                  <a:pt x="0" y="14477"/>
                </a:moveTo>
                <a:lnTo>
                  <a:pt x="9143" y="0"/>
                </a:lnTo>
              </a:path>
            </a:pathLst>
          </a:custGeom>
          <a:noFill/>
          <a:ln w="12954">
            <a:solidFill>
              <a:srgbClr val="449eb5"/>
            </a:solidFill>
            <a:round/>
          </a:ln>
        </p:spPr>
        <p:style>
          <a:lnRef idx="0"/>
          <a:fillRef idx="0"/>
          <a:effectRef idx="0"/>
          <a:fontRef idx="minor"/>
        </p:style>
      </p:sp>
      <p:sp>
        <p:nvSpPr>
          <p:cNvPr id="5825" name="CustomShape 5682"/>
          <p:cNvSpPr/>
          <p:nvPr/>
        </p:nvSpPr>
        <p:spPr>
          <a:xfrm>
            <a:off x="7209360" y="4648320"/>
            <a:ext cx="8640" cy="15480"/>
          </a:xfrm>
          <a:custGeom>
            <a:avLst/>
            <a:gdLst/>
            <a:ahLst/>
            <a:rect l="l" t="t" r="r" b="b"/>
            <a:pathLst>
              <a:path w="9144" h="16001">
                <a:moveTo>
                  <a:pt x="0" y="16001"/>
                </a:moveTo>
                <a:lnTo>
                  <a:pt x="9143" y="0"/>
                </a:lnTo>
              </a:path>
            </a:pathLst>
          </a:custGeom>
          <a:noFill/>
          <a:ln w="12954">
            <a:solidFill>
              <a:srgbClr val="449fb6"/>
            </a:solidFill>
            <a:round/>
          </a:ln>
        </p:spPr>
        <p:style>
          <a:lnRef idx="0"/>
          <a:fillRef idx="0"/>
          <a:effectRef idx="0"/>
          <a:fontRef idx="minor"/>
        </p:style>
      </p:sp>
      <p:sp>
        <p:nvSpPr>
          <p:cNvPr id="5826" name="CustomShape 5683"/>
          <p:cNvSpPr/>
          <p:nvPr/>
        </p:nvSpPr>
        <p:spPr>
          <a:xfrm>
            <a:off x="7218360" y="4632120"/>
            <a:ext cx="7920" cy="15480"/>
          </a:xfrm>
          <a:custGeom>
            <a:avLst/>
            <a:gdLst/>
            <a:ahLst/>
            <a:rect l="l" t="t" r="r" b="b"/>
            <a:pathLst>
              <a:path w="8381" h="16001">
                <a:moveTo>
                  <a:pt x="0" y="16001"/>
                </a:moveTo>
                <a:lnTo>
                  <a:pt x="8381" y="0"/>
                </a:lnTo>
              </a:path>
            </a:pathLst>
          </a:custGeom>
          <a:noFill/>
          <a:ln w="12953">
            <a:solidFill>
              <a:srgbClr val="449fb6"/>
            </a:solidFill>
            <a:round/>
          </a:ln>
        </p:spPr>
        <p:style>
          <a:lnRef idx="0"/>
          <a:fillRef idx="0"/>
          <a:effectRef idx="0"/>
          <a:fontRef idx="minor"/>
        </p:style>
      </p:sp>
      <p:sp>
        <p:nvSpPr>
          <p:cNvPr id="5827" name="CustomShape 5684"/>
          <p:cNvSpPr/>
          <p:nvPr/>
        </p:nvSpPr>
        <p:spPr>
          <a:xfrm>
            <a:off x="7226640" y="4614840"/>
            <a:ext cx="7920" cy="17280"/>
          </a:xfrm>
          <a:custGeom>
            <a:avLst/>
            <a:gdLst/>
            <a:ahLst/>
            <a:rect l="l" t="t" r="r" b="b"/>
            <a:pathLst>
              <a:path w="8381" h="17525">
                <a:moveTo>
                  <a:pt x="0" y="17525"/>
                </a:moveTo>
                <a:lnTo>
                  <a:pt x="8381" y="0"/>
                </a:lnTo>
              </a:path>
            </a:pathLst>
          </a:custGeom>
          <a:noFill/>
          <a:ln w="12954">
            <a:solidFill>
              <a:srgbClr val="449fb7"/>
            </a:solidFill>
            <a:round/>
          </a:ln>
        </p:spPr>
        <p:style>
          <a:lnRef idx="0"/>
          <a:fillRef idx="0"/>
          <a:effectRef idx="0"/>
          <a:fontRef idx="minor"/>
        </p:style>
      </p:sp>
      <p:sp>
        <p:nvSpPr>
          <p:cNvPr id="5828" name="CustomShape 5685"/>
          <p:cNvSpPr/>
          <p:nvPr/>
        </p:nvSpPr>
        <p:spPr>
          <a:xfrm>
            <a:off x="7235280" y="4577400"/>
            <a:ext cx="15480" cy="37080"/>
          </a:xfrm>
          <a:custGeom>
            <a:avLst/>
            <a:gdLst/>
            <a:ahLst/>
            <a:rect l="l" t="t" r="r" b="b"/>
            <a:pathLst>
              <a:path w="16001" h="37337">
                <a:moveTo>
                  <a:pt x="0" y="37337"/>
                </a:moveTo>
                <a:lnTo>
                  <a:pt x="8381" y="19049"/>
                </a:lnTo>
                <a:lnTo>
                  <a:pt x="16001" y="0"/>
                </a:lnTo>
              </a:path>
            </a:pathLst>
          </a:custGeom>
          <a:noFill/>
          <a:ln w="12954">
            <a:solidFill>
              <a:srgbClr val="45a0b8"/>
            </a:solidFill>
            <a:round/>
          </a:ln>
        </p:spPr>
        <p:style>
          <a:lnRef idx="0"/>
          <a:fillRef idx="0"/>
          <a:effectRef idx="0"/>
          <a:fontRef idx="minor"/>
        </p:style>
      </p:sp>
      <p:sp>
        <p:nvSpPr>
          <p:cNvPr id="5829" name="CustomShape 5686"/>
          <p:cNvSpPr/>
          <p:nvPr/>
        </p:nvSpPr>
        <p:spPr>
          <a:xfrm>
            <a:off x="7251120" y="4558320"/>
            <a:ext cx="7200" cy="18720"/>
          </a:xfrm>
          <a:custGeom>
            <a:avLst/>
            <a:gdLst/>
            <a:ahLst/>
            <a:rect l="l" t="t" r="r" b="b"/>
            <a:pathLst>
              <a:path w="7620" h="19050">
                <a:moveTo>
                  <a:pt x="0" y="19050"/>
                </a:moveTo>
                <a:lnTo>
                  <a:pt x="7619" y="0"/>
                </a:lnTo>
              </a:path>
            </a:pathLst>
          </a:custGeom>
          <a:noFill/>
          <a:ln w="12954">
            <a:solidFill>
              <a:srgbClr val="45a0b8"/>
            </a:solidFill>
            <a:round/>
          </a:ln>
        </p:spPr>
        <p:style>
          <a:lnRef idx="0"/>
          <a:fillRef idx="0"/>
          <a:effectRef idx="0"/>
          <a:fontRef idx="minor"/>
        </p:style>
      </p:sp>
      <p:sp>
        <p:nvSpPr>
          <p:cNvPr id="5830" name="CustomShape 5687"/>
          <p:cNvSpPr/>
          <p:nvPr/>
        </p:nvSpPr>
        <p:spPr>
          <a:xfrm>
            <a:off x="7258680" y="4518000"/>
            <a:ext cx="13320" cy="39960"/>
          </a:xfrm>
          <a:custGeom>
            <a:avLst/>
            <a:gdLst/>
            <a:ahLst/>
            <a:rect l="l" t="t" r="r" b="b"/>
            <a:pathLst>
              <a:path w="13716" h="40386">
                <a:moveTo>
                  <a:pt x="0" y="40386"/>
                </a:moveTo>
                <a:lnTo>
                  <a:pt x="7619" y="20574"/>
                </a:lnTo>
                <a:lnTo>
                  <a:pt x="13715" y="0"/>
                </a:lnTo>
              </a:path>
            </a:pathLst>
          </a:custGeom>
          <a:noFill/>
          <a:ln w="12954">
            <a:solidFill>
              <a:srgbClr val="45a1b8"/>
            </a:solidFill>
            <a:round/>
          </a:ln>
        </p:spPr>
        <p:style>
          <a:lnRef idx="0"/>
          <a:fillRef idx="0"/>
          <a:effectRef idx="0"/>
          <a:fontRef idx="minor"/>
        </p:style>
      </p:sp>
      <p:sp>
        <p:nvSpPr>
          <p:cNvPr id="5831" name="CustomShape 5688"/>
          <p:cNvSpPr/>
          <p:nvPr/>
        </p:nvSpPr>
        <p:spPr>
          <a:xfrm>
            <a:off x="7272360" y="4497480"/>
            <a:ext cx="5760" cy="20160"/>
          </a:xfrm>
          <a:custGeom>
            <a:avLst/>
            <a:gdLst/>
            <a:ahLst/>
            <a:rect l="l" t="t" r="r" b="b"/>
            <a:pathLst>
              <a:path w="6096" h="20574">
                <a:moveTo>
                  <a:pt x="0" y="20574"/>
                </a:moveTo>
                <a:lnTo>
                  <a:pt x="6095" y="0"/>
                </a:lnTo>
              </a:path>
            </a:pathLst>
          </a:custGeom>
          <a:noFill/>
          <a:ln w="12954">
            <a:solidFill>
              <a:srgbClr val="45a1b9"/>
            </a:solidFill>
            <a:round/>
          </a:ln>
        </p:spPr>
        <p:style>
          <a:lnRef idx="0"/>
          <a:fillRef idx="0"/>
          <a:effectRef idx="0"/>
          <a:fontRef idx="minor"/>
        </p:style>
      </p:sp>
      <p:sp>
        <p:nvSpPr>
          <p:cNvPr id="5832" name="CustomShape 5689"/>
          <p:cNvSpPr/>
          <p:nvPr/>
        </p:nvSpPr>
        <p:spPr>
          <a:xfrm>
            <a:off x="7278480" y="4455360"/>
            <a:ext cx="10440" cy="41400"/>
          </a:xfrm>
          <a:custGeom>
            <a:avLst/>
            <a:gdLst/>
            <a:ahLst/>
            <a:rect l="l" t="t" r="r" b="b"/>
            <a:pathLst>
              <a:path w="10668" h="41910">
                <a:moveTo>
                  <a:pt x="0" y="41910"/>
                </a:moveTo>
                <a:lnTo>
                  <a:pt x="6095" y="21336"/>
                </a:lnTo>
                <a:lnTo>
                  <a:pt x="10667" y="0"/>
                </a:lnTo>
              </a:path>
            </a:pathLst>
          </a:custGeom>
          <a:noFill/>
          <a:ln w="12954">
            <a:solidFill>
              <a:srgbClr val="45a2b9"/>
            </a:solidFill>
            <a:round/>
          </a:ln>
        </p:spPr>
        <p:style>
          <a:lnRef idx="0"/>
          <a:fillRef idx="0"/>
          <a:effectRef idx="0"/>
          <a:fontRef idx="minor"/>
        </p:style>
      </p:sp>
      <p:sp>
        <p:nvSpPr>
          <p:cNvPr id="5833" name="CustomShape 5690"/>
          <p:cNvSpPr/>
          <p:nvPr/>
        </p:nvSpPr>
        <p:spPr>
          <a:xfrm>
            <a:off x="7289280" y="4412160"/>
            <a:ext cx="8640" cy="43200"/>
          </a:xfrm>
          <a:custGeom>
            <a:avLst/>
            <a:gdLst/>
            <a:ahLst/>
            <a:rect l="l" t="t" r="r" b="b"/>
            <a:pathLst>
              <a:path w="9144" h="43434">
                <a:moveTo>
                  <a:pt x="0" y="43433"/>
                </a:moveTo>
                <a:lnTo>
                  <a:pt x="5333" y="21335"/>
                </a:lnTo>
                <a:lnTo>
                  <a:pt x="9143" y="0"/>
                </a:lnTo>
              </a:path>
            </a:pathLst>
          </a:custGeom>
          <a:noFill/>
          <a:ln w="12954">
            <a:solidFill>
              <a:srgbClr val="46a2b9"/>
            </a:solidFill>
            <a:round/>
          </a:ln>
        </p:spPr>
        <p:style>
          <a:lnRef idx="0"/>
          <a:fillRef idx="0"/>
          <a:effectRef idx="0"/>
          <a:fontRef idx="minor"/>
        </p:style>
      </p:sp>
      <p:sp>
        <p:nvSpPr>
          <p:cNvPr id="5834" name="CustomShape 5691"/>
          <p:cNvSpPr/>
          <p:nvPr/>
        </p:nvSpPr>
        <p:spPr>
          <a:xfrm>
            <a:off x="7298280" y="4367160"/>
            <a:ext cx="6480" cy="44640"/>
          </a:xfrm>
          <a:custGeom>
            <a:avLst/>
            <a:gdLst/>
            <a:ahLst/>
            <a:rect l="l" t="t" r="r" b="b"/>
            <a:pathLst>
              <a:path w="6857" h="44958">
                <a:moveTo>
                  <a:pt x="0" y="44958"/>
                </a:moveTo>
                <a:lnTo>
                  <a:pt x="3809" y="22098"/>
                </a:lnTo>
                <a:lnTo>
                  <a:pt x="6857" y="0"/>
                </a:lnTo>
              </a:path>
            </a:pathLst>
          </a:custGeom>
          <a:noFill/>
          <a:ln w="12954">
            <a:solidFill>
              <a:srgbClr val="46a2ba"/>
            </a:solidFill>
            <a:round/>
          </a:ln>
        </p:spPr>
        <p:style>
          <a:lnRef idx="0"/>
          <a:fillRef idx="0"/>
          <a:effectRef idx="0"/>
          <a:fontRef idx="minor"/>
        </p:style>
      </p:sp>
      <p:sp>
        <p:nvSpPr>
          <p:cNvPr id="5835" name="CustomShape 5692"/>
          <p:cNvSpPr/>
          <p:nvPr/>
        </p:nvSpPr>
        <p:spPr>
          <a:xfrm>
            <a:off x="7305120" y="4078080"/>
            <a:ext cx="8640" cy="288360"/>
          </a:xfrm>
          <a:custGeom>
            <a:avLst/>
            <a:gdLst/>
            <a:ahLst/>
            <a:rect l="l" t="t" r="r" b="b"/>
            <a:pathLst>
              <a:path w="9144" h="288798">
                <a:moveTo>
                  <a:pt x="0" y="288798"/>
                </a:moveTo>
                <a:lnTo>
                  <a:pt x="3047" y="265176"/>
                </a:lnTo>
                <a:lnTo>
                  <a:pt x="5333" y="242316"/>
                </a:lnTo>
                <a:lnTo>
                  <a:pt x="6857" y="218694"/>
                </a:lnTo>
                <a:lnTo>
                  <a:pt x="8381" y="194310"/>
                </a:lnTo>
                <a:lnTo>
                  <a:pt x="9143" y="145542"/>
                </a:lnTo>
                <a:lnTo>
                  <a:pt x="8381" y="95250"/>
                </a:lnTo>
                <a:lnTo>
                  <a:pt x="6857" y="70866"/>
                </a:lnTo>
                <a:lnTo>
                  <a:pt x="5333" y="46482"/>
                </a:lnTo>
                <a:lnTo>
                  <a:pt x="3047" y="22860"/>
                </a:lnTo>
                <a:lnTo>
                  <a:pt x="0" y="0"/>
                </a:lnTo>
              </a:path>
            </a:pathLst>
          </a:custGeom>
          <a:noFill/>
          <a:ln w="12953">
            <a:solidFill>
              <a:srgbClr val="46a3ba"/>
            </a:solidFill>
            <a:round/>
          </a:ln>
        </p:spPr>
        <p:style>
          <a:lnRef idx="0"/>
          <a:fillRef idx="0"/>
          <a:effectRef idx="0"/>
          <a:fontRef idx="minor"/>
        </p:style>
      </p:sp>
      <p:sp>
        <p:nvSpPr>
          <p:cNvPr id="5836" name="CustomShape 5693"/>
          <p:cNvSpPr/>
          <p:nvPr/>
        </p:nvSpPr>
        <p:spPr>
          <a:xfrm>
            <a:off x="7294680" y="4010400"/>
            <a:ext cx="10440" cy="67320"/>
          </a:xfrm>
          <a:custGeom>
            <a:avLst/>
            <a:gdLst/>
            <a:ahLst/>
            <a:rect l="l" t="t" r="r" b="b"/>
            <a:pathLst>
              <a:path w="10668" h="67817">
                <a:moveTo>
                  <a:pt x="10668" y="67817"/>
                </a:moveTo>
                <a:lnTo>
                  <a:pt x="7620" y="44195"/>
                </a:lnTo>
                <a:lnTo>
                  <a:pt x="3810" y="22097"/>
                </a:lnTo>
                <a:lnTo>
                  <a:pt x="0" y="0"/>
                </a:lnTo>
              </a:path>
            </a:pathLst>
          </a:custGeom>
          <a:noFill/>
          <a:ln w="12954">
            <a:solidFill>
              <a:srgbClr val="46a2ba"/>
            </a:solidFill>
            <a:round/>
          </a:ln>
        </p:spPr>
        <p:style>
          <a:lnRef idx="0"/>
          <a:fillRef idx="0"/>
          <a:effectRef idx="0"/>
          <a:fontRef idx="minor"/>
        </p:style>
      </p:sp>
      <p:sp>
        <p:nvSpPr>
          <p:cNvPr id="5837" name="CustomShape 5694"/>
          <p:cNvSpPr/>
          <p:nvPr/>
        </p:nvSpPr>
        <p:spPr>
          <a:xfrm>
            <a:off x="7289280" y="3988440"/>
            <a:ext cx="5040" cy="21600"/>
          </a:xfrm>
          <a:custGeom>
            <a:avLst/>
            <a:gdLst/>
            <a:ahLst/>
            <a:rect l="l" t="t" r="r" b="b"/>
            <a:pathLst>
              <a:path w="5333" h="22098">
                <a:moveTo>
                  <a:pt x="5333" y="22098"/>
                </a:moveTo>
                <a:lnTo>
                  <a:pt x="0" y="0"/>
                </a:lnTo>
              </a:path>
            </a:pathLst>
          </a:custGeom>
          <a:noFill/>
          <a:ln w="12954">
            <a:solidFill>
              <a:srgbClr val="46a2b9"/>
            </a:solidFill>
            <a:round/>
          </a:ln>
        </p:spPr>
        <p:style>
          <a:lnRef idx="0"/>
          <a:fillRef idx="0"/>
          <a:effectRef idx="0"/>
          <a:fontRef idx="minor"/>
        </p:style>
      </p:sp>
      <p:sp>
        <p:nvSpPr>
          <p:cNvPr id="5838" name="CustomShape 5695"/>
          <p:cNvSpPr/>
          <p:nvPr/>
        </p:nvSpPr>
        <p:spPr>
          <a:xfrm>
            <a:off x="7278480" y="3945600"/>
            <a:ext cx="10440" cy="42480"/>
          </a:xfrm>
          <a:custGeom>
            <a:avLst/>
            <a:gdLst/>
            <a:ahLst/>
            <a:rect l="l" t="t" r="r" b="b"/>
            <a:pathLst>
              <a:path w="10668" h="42672">
                <a:moveTo>
                  <a:pt x="10668" y="42672"/>
                </a:moveTo>
                <a:lnTo>
                  <a:pt x="6096" y="21336"/>
                </a:lnTo>
                <a:lnTo>
                  <a:pt x="0" y="0"/>
                </a:lnTo>
              </a:path>
            </a:pathLst>
          </a:custGeom>
          <a:noFill/>
          <a:ln w="12954">
            <a:solidFill>
              <a:srgbClr val="45a2b9"/>
            </a:solidFill>
            <a:round/>
          </a:ln>
        </p:spPr>
        <p:style>
          <a:lnRef idx="0"/>
          <a:fillRef idx="0"/>
          <a:effectRef idx="0"/>
          <a:fontRef idx="minor"/>
        </p:style>
      </p:sp>
      <p:sp>
        <p:nvSpPr>
          <p:cNvPr id="5839" name="CustomShape 5696"/>
          <p:cNvSpPr/>
          <p:nvPr/>
        </p:nvSpPr>
        <p:spPr>
          <a:xfrm>
            <a:off x="7272360" y="3924360"/>
            <a:ext cx="5760" cy="20880"/>
          </a:xfrm>
          <a:custGeom>
            <a:avLst/>
            <a:gdLst/>
            <a:ahLst/>
            <a:rect l="l" t="t" r="r" b="b"/>
            <a:pathLst>
              <a:path w="6096" h="21336">
                <a:moveTo>
                  <a:pt x="6096" y="21336"/>
                </a:moveTo>
                <a:lnTo>
                  <a:pt x="0" y="0"/>
                </a:lnTo>
              </a:path>
            </a:pathLst>
          </a:custGeom>
          <a:noFill/>
          <a:ln w="12954">
            <a:solidFill>
              <a:srgbClr val="45a1b9"/>
            </a:solidFill>
            <a:round/>
          </a:ln>
        </p:spPr>
        <p:style>
          <a:lnRef idx="0"/>
          <a:fillRef idx="0"/>
          <a:effectRef idx="0"/>
          <a:fontRef idx="minor"/>
        </p:style>
      </p:sp>
      <p:sp>
        <p:nvSpPr>
          <p:cNvPr id="5840" name="CustomShape 5697"/>
          <p:cNvSpPr/>
          <p:nvPr/>
        </p:nvSpPr>
        <p:spPr>
          <a:xfrm>
            <a:off x="7258680" y="3884040"/>
            <a:ext cx="13320" cy="39960"/>
          </a:xfrm>
          <a:custGeom>
            <a:avLst/>
            <a:gdLst/>
            <a:ahLst/>
            <a:rect l="l" t="t" r="r" b="b"/>
            <a:pathLst>
              <a:path w="13716" h="40386">
                <a:moveTo>
                  <a:pt x="13716" y="40386"/>
                </a:moveTo>
                <a:lnTo>
                  <a:pt x="6858" y="19812"/>
                </a:lnTo>
                <a:lnTo>
                  <a:pt x="0" y="0"/>
                </a:lnTo>
              </a:path>
            </a:pathLst>
          </a:custGeom>
          <a:noFill/>
          <a:ln w="12954">
            <a:solidFill>
              <a:srgbClr val="45a1b8"/>
            </a:solidFill>
            <a:round/>
          </a:ln>
        </p:spPr>
        <p:style>
          <a:lnRef idx="0"/>
          <a:fillRef idx="0"/>
          <a:effectRef idx="0"/>
          <a:fontRef idx="minor"/>
        </p:style>
      </p:sp>
      <p:sp>
        <p:nvSpPr>
          <p:cNvPr id="5841" name="CustomShape 5698"/>
          <p:cNvSpPr/>
          <p:nvPr/>
        </p:nvSpPr>
        <p:spPr>
          <a:xfrm>
            <a:off x="7251120" y="3864240"/>
            <a:ext cx="7200" cy="19440"/>
          </a:xfrm>
          <a:custGeom>
            <a:avLst/>
            <a:gdLst/>
            <a:ahLst/>
            <a:rect l="l" t="t" r="r" b="b"/>
            <a:pathLst>
              <a:path w="7620" h="19812">
                <a:moveTo>
                  <a:pt x="7620" y="19812"/>
                </a:moveTo>
                <a:lnTo>
                  <a:pt x="0" y="0"/>
                </a:lnTo>
              </a:path>
            </a:pathLst>
          </a:custGeom>
          <a:noFill/>
          <a:ln w="12953">
            <a:solidFill>
              <a:srgbClr val="45a0b8"/>
            </a:solidFill>
            <a:round/>
          </a:ln>
        </p:spPr>
        <p:style>
          <a:lnRef idx="0"/>
          <a:fillRef idx="0"/>
          <a:effectRef idx="0"/>
          <a:fontRef idx="minor"/>
        </p:style>
      </p:sp>
      <p:sp>
        <p:nvSpPr>
          <p:cNvPr id="5842" name="CustomShape 5699"/>
          <p:cNvSpPr/>
          <p:nvPr/>
        </p:nvSpPr>
        <p:spPr>
          <a:xfrm>
            <a:off x="7235280" y="3826800"/>
            <a:ext cx="15480" cy="37080"/>
          </a:xfrm>
          <a:custGeom>
            <a:avLst/>
            <a:gdLst/>
            <a:ahLst/>
            <a:rect l="l" t="t" r="r" b="b"/>
            <a:pathLst>
              <a:path w="16001" h="37337">
                <a:moveTo>
                  <a:pt x="16001" y="37337"/>
                </a:moveTo>
                <a:lnTo>
                  <a:pt x="8381" y="18287"/>
                </a:lnTo>
                <a:lnTo>
                  <a:pt x="0" y="0"/>
                </a:lnTo>
              </a:path>
            </a:pathLst>
          </a:custGeom>
          <a:noFill/>
          <a:ln w="12954">
            <a:solidFill>
              <a:srgbClr val="45a0b8"/>
            </a:solidFill>
            <a:round/>
          </a:ln>
        </p:spPr>
        <p:style>
          <a:lnRef idx="0"/>
          <a:fillRef idx="0"/>
          <a:effectRef idx="0"/>
          <a:fontRef idx="minor"/>
        </p:style>
      </p:sp>
      <p:sp>
        <p:nvSpPr>
          <p:cNvPr id="5843" name="CustomShape 5700"/>
          <p:cNvSpPr/>
          <p:nvPr/>
        </p:nvSpPr>
        <p:spPr>
          <a:xfrm>
            <a:off x="7218360" y="3792600"/>
            <a:ext cx="16560" cy="33840"/>
          </a:xfrm>
          <a:custGeom>
            <a:avLst/>
            <a:gdLst/>
            <a:ahLst/>
            <a:rect l="l" t="t" r="r" b="b"/>
            <a:pathLst>
              <a:path w="16764" h="34289">
                <a:moveTo>
                  <a:pt x="16764" y="34289"/>
                </a:moveTo>
                <a:lnTo>
                  <a:pt x="8382" y="16763"/>
                </a:lnTo>
                <a:lnTo>
                  <a:pt x="0" y="0"/>
                </a:lnTo>
              </a:path>
            </a:pathLst>
          </a:custGeom>
          <a:noFill/>
          <a:ln w="12953">
            <a:solidFill>
              <a:srgbClr val="449fb7"/>
            </a:solidFill>
            <a:round/>
          </a:ln>
        </p:spPr>
        <p:style>
          <a:lnRef idx="0"/>
          <a:fillRef idx="0"/>
          <a:effectRef idx="0"/>
          <a:fontRef idx="minor"/>
        </p:style>
      </p:sp>
      <p:sp>
        <p:nvSpPr>
          <p:cNvPr id="5844" name="CustomShape 5701"/>
          <p:cNvSpPr/>
          <p:nvPr/>
        </p:nvSpPr>
        <p:spPr>
          <a:xfrm>
            <a:off x="7209360" y="3777120"/>
            <a:ext cx="8640" cy="14760"/>
          </a:xfrm>
          <a:custGeom>
            <a:avLst/>
            <a:gdLst/>
            <a:ahLst/>
            <a:rect l="l" t="t" r="r" b="b"/>
            <a:pathLst>
              <a:path w="9144" h="15239">
                <a:moveTo>
                  <a:pt x="9144" y="15239"/>
                </a:moveTo>
                <a:lnTo>
                  <a:pt x="0" y="0"/>
                </a:lnTo>
              </a:path>
            </a:pathLst>
          </a:custGeom>
          <a:noFill/>
          <a:ln w="12954">
            <a:solidFill>
              <a:srgbClr val="449fb6"/>
            </a:solidFill>
            <a:round/>
          </a:ln>
        </p:spPr>
        <p:style>
          <a:lnRef idx="0"/>
          <a:fillRef idx="0"/>
          <a:effectRef idx="0"/>
          <a:fontRef idx="minor"/>
        </p:style>
      </p:sp>
      <p:sp>
        <p:nvSpPr>
          <p:cNvPr id="5845" name="CustomShape 5702"/>
          <p:cNvSpPr/>
          <p:nvPr/>
        </p:nvSpPr>
        <p:spPr>
          <a:xfrm>
            <a:off x="7200000" y="3762000"/>
            <a:ext cx="8640" cy="14760"/>
          </a:xfrm>
          <a:custGeom>
            <a:avLst/>
            <a:gdLst/>
            <a:ahLst/>
            <a:rect l="l" t="t" r="r" b="b"/>
            <a:pathLst>
              <a:path w="9144" h="15239">
                <a:moveTo>
                  <a:pt x="9144" y="15239"/>
                </a:moveTo>
                <a:lnTo>
                  <a:pt x="0" y="0"/>
                </a:lnTo>
              </a:path>
            </a:pathLst>
          </a:custGeom>
          <a:noFill/>
          <a:ln w="12954">
            <a:solidFill>
              <a:srgbClr val="449eb5"/>
            </a:solidFill>
            <a:round/>
          </a:ln>
        </p:spPr>
        <p:style>
          <a:lnRef idx="0"/>
          <a:fillRef idx="0"/>
          <a:effectRef idx="0"/>
          <a:fontRef idx="minor"/>
        </p:style>
      </p:sp>
      <p:sp>
        <p:nvSpPr>
          <p:cNvPr id="5846" name="CustomShape 5703"/>
          <p:cNvSpPr/>
          <p:nvPr/>
        </p:nvSpPr>
        <p:spPr>
          <a:xfrm>
            <a:off x="7191000" y="3748320"/>
            <a:ext cx="8640" cy="13320"/>
          </a:xfrm>
          <a:custGeom>
            <a:avLst/>
            <a:gdLst/>
            <a:ahLst/>
            <a:rect l="l" t="t" r="r" b="b"/>
            <a:pathLst>
              <a:path w="9144" h="13715">
                <a:moveTo>
                  <a:pt x="9144" y="13716"/>
                </a:moveTo>
                <a:lnTo>
                  <a:pt x="0" y="0"/>
                </a:lnTo>
              </a:path>
            </a:pathLst>
          </a:custGeom>
          <a:noFill/>
          <a:ln w="12954">
            <a:solidFill>
              <a:srgbClr val="439eb4"/>
            </a:solidFill>
            <a:round/>
          </a:ln>
        </p:spPr>
        <p:style>
          <a:lnRef idx="0"/>
          <a:fillRef idx="0"/>
          <a:effectRef idx="0"/>
          <a:fontRef idx="minor"/>
        </p:style>
      </p:sp>
      <p:sp>
        <p:nvSpPr>
          <p:cNvPr id="5847" name="CustomShape 5704"/>
          <p:cNvSpPr/>
          <p:nvPr/>
        </p:nvSpPr>
        <p:spPr>
          <a:xfrm>
            <a:off x="7180920" y="3734640"/>
            <a:ext cx="9720" cy="13320"/>
          </a:xfrm>
          <a:custGeom>
            <a:avLst/>
            <a:gdLst/>
            <a:ahLst/>
            <a:rect l="l" t="t" r="r" b="b"/>
            <a:pathLst>
              <a:path w="9905" h="13715">
                <a:moveTo>
                  <a:pt x="9905" y="13716"/>
                </a:moveTo>
                <a:lnTo>
                  <a:pt x="0" y="0"/>
                </a:lnTo>
              </a:path>
            </a:pathLst>
          </a:custGeom>
          <a:noFill/>
          <a:ln w="12954">
            <a:solidFill>
              <a:srgbClr val="439db2"/>
            </a:solidFill>
            <a:round/>
          </a:ln>
        </p:spPr>
        <p:style>
          <a:lnRef idx="0"/>
          <a:fillRef idx="0"/>
          <a:effectRef idx="0"/>
          <a:fontRef idx="minor"/>
        </p:style>
      </p:sp>
      <p:sp>
        <p:nvSpPr>
          <p:cNvPr id="5848" name="CustomShape 5705"/>
          <p:cNvSpPr/>
          <p:nvPr/>
        </p:nvSpPr>
        <p:spPr>
          <a:xfrm>
            <a:off x="7171200" y="3722400"/>
            <a:ext cx="9720" cy="11880"/>
          </a:xfrm>
          <a:custGeom>
            <a:avLst/>
            <a:gdLst/>
            <a:ahLst/>
            <a:rect l="l" t="t" r="r" b="b"/>
            <a:pathLst>
              <a:path w="9905" h="12191">
                <a:moveTo>
                  <a:pt x="9905" y="12191"/>
                </a:moveTo>
                <a:lnTo>
                  <a:pt x="0" y="0"/>
                </a:lnTo>
              </a:path>
            </a:pathLst>
          </a:custGeom>
          <a:noFill/>
          <a:ln w="12953">
            <a:solidFill>
              <a:srgbClr val="439cb1"/>
            </a:solidFill>
            <a:round/>
          </a:ln>
        </p:spPr>
        <p:style>
          <a:lnRef idx="0"/>
          <a:fillRef idx="0"/>
          <a:effectRef idx="0"/>
          <a:fontRef idx="minor"/>
        </p:style>
      </p:sp>
      <p:sp>
        <p:nvSpPr>
          <p:cNvPr id="5849" name="CustomShape 5706"/>
          <p:cNvSpPr/>
          <p:nvPr/>
        </p:nvSpPr>
        <p:spPr>
          <a:xfrm>
            <a:off x="7161120" y="3710160"/>
            <a:ext cx="9720" cy="11880"/>
          </a:xfrm>
          <a:custGeom>
            <a:avLst/>
            <a:gdLst/>
            <a:ahLst/>
            <a:rect l="l" t="t" r="r" b="b"/>
            <a:pathLst>
              <a:path w="9905" h="12191">
                <a:moveTo>
                  <a:pt x="9905" y="12191"/>
                </a:moveTo>
                <a:lnTo>
                  <a:pt x="0" y="0"/>
                </a:lnTo>
              </a:path>
            </a:pathLst>
          </a:custGeom>
          <a:noFill/>
          <a:ln w="12953">
            <a:solidFill>
              <a:srgbClr val="429bb0"/>
            </a:solidFill>
            <a:round/>
          </a:ln>
        </p:spPr>
        <p:style>
          <a:lnRef idx="0"/>
          <a:fillRef idx="0"/>
          <a:effectRef idx="0"/>
          <a:fontRef idx="minor"/>
        </p:style>
      </p:sp>
      <p:sp>
        <p:nvSpPr>
          <p:cNvPr id="5850" name="CustomShape 5707"/>
          <p:cNvSpPr/>
          <p:nvPr/>
        </p:nvSpPr>
        <p:spPr>
          <a:xfrm>
            <a:off x="7150680" y="3699360"/>
            <a:ext cx="10440" cy="10440"/>
          </a:xfrm>
          <a:custGeom>
            <a:avLst/>
            <a:gdLst/>
            <a:ahLst/>
            <a:rect l="l" t="t" r="r" b="b"/>
            <a:pathLst>
              <a:path w="10668" h="10667">
                <a:moveTo>
                  <a:pt x="10668" y="10668"/>
                </a:moveTo>
                <a:lnTo>
                  <a:pt x="0" y="0"/>
                </a:lnTo>
              </a:path>
            </a:pathLst>
          </a:custGeom>
          <a:noFill/>
          <a:ln w="12954">
            <a:solidFill>
              <a:srgbClr val="4299af"/>
            </a:solidFill>
            <a:round/>
          </a:ln>
        </p:spPr>
        <p:style>
          <a:lnRef idx="0"/>
          <a:fillRef idx="0"/>
          <a:effectRef idx="0"/>
          <a:fontRef idx="minor"/>
        </p:style>
      </p:sp>
      <p:sp>
        <p:nvSpPr>
          <p:cNvPr id="5851" name="CustomShape 5708"/>
          <p:cNvSpPr/>
          <p:nvPr/>
        </p:nvSpPr>
        <p:spPr>
          <a:xfrm>
            <a:off x="7140600" y="3689640"/>
            <a:ext cx="9720" cy="9720"/>
          </a:xfrm>
          <a:custGeom>
            <a:avLst/>
            <a:gdLst/>
            <a:ahLst/>
            <a:rect l="l" t="t" r="r" b="b"/>
            <a:pathLst>
              <a:path w="9905" h="9905">
                <a:moveTo>
                  <a:pt x="9905" y="9906"/>
                </a:moveTo>
                <a:lnTo>
                  <a:pt x="0" y="0"/>
                </a:lnTo>
              </a:path>
            </a:pathLst>
          </a:custGeom>
          <a:noFill/>
          <a:ln w="12954">
            <a:solidFill>
              <a:srgbClr val="4198ae"/>
            </a:solidFill>
            <a:round/>
          </a:ln>
        </p:spPr>
        <p:style>
          <a:lnRef idx="0"/>
          <a:fillRef idx="0"/>
          <a:effectRef idx="0"/>
          <a:fontRef idx="minor"/>
        </p:style>
      </p:sp>
      <p:sp>
        <p:nvSpPr>
          <p:cNvPr id="5852" name="CustomShape 5709"/>
          <p:cNvSpPr/>
          <p:nvPr/>
        </p:nvSpPr>
        <p:spPr>
          <a:xfrm>
            <a:off x="7130160" y="3680640"/>
            <a:ext cx="10440" cy="8640"/>
          </a:xfrm>
          <a:custGeom>
            <a:avLst/>
            <a:gdLst/>
            <a:ahLst/>
            <a:rect l="l" t="t" r="r" b="b"/>
            <a:pathLst>
              <a:path w="10668" h="9144">
                <a:moveTo>
                  <a:pt x="10668" y="9143"/>
                </a:moveTo>
                <a:lnTo>
                  <a:pt x="0" y="0"/>
                </a:lnTo>
              </a:path>
            </a:pathLst>
          </a:custGeom>
          <a:noFill/>
          <a:ln w="12954">
            <a:solidFill>
              <a:srgbClr val="4196ac"/>
            </a:solidFill>
            <a:round/>
          </a:ln>
        </p:spPr>
        <p:style>
          <a:lnRef idx="0"/>
          <a:fillRef idx="0"/>
          <a:effectRef idx="0"/>
          <a:fontRef idx="minor"/>
        </p:style>
      </p:sp>
      <p:sp>
        <p:nvSpPr>
          <p:cNvPr id="5853" name="CustomShape 5710"/>
          <p:cNvSpPr/>
          <p:nvPr/>
        </p:nvSpPr>
        <p:spPr>
          <a:xfrm>
            <a:off x="7118640" y="3672000"/>
            <a:ext cx="11160" cy="7920"/>
          </a:xfrm>
          <a:custGeom>
            <a:avLst/>
            <a:gdLst/>
            <a:ahLst/>
            <a:rect l="l" t="t" r="r" b="b"/>
            <a:pathLst>
              <a:path w="11429" h="8382">
                <a:moveTo>
                  <a:pt x="11429" y="8382"/>
                </a:moveTo>
                <a:lnTo>
                  <a:pt x="0" y="0"/>
                </a:lnTo>
              </a:path>
            </a:pathLst>
          </a:custGeom>
          <a:noFill/>
          <a:ln w="12954">
            <a:solidFill>
              <a:srgbClr val="4095ab"/>
            </a:solidFill>
            <a:round/>
          </a:ln>
        </p:spPr>
        <p:style>
          <a:lnRef idx="0"/>
          <a:fillRef idx="0"/>
          <a:effectRef idx="0"/>
          <a:fontRef idx="minor"/>
        </p:style>
      </p:sp>
      <p:sp>
        <p:nvSpPr>
          <p:cNvPr id="5854" name="CustomShape 5711"/>
          <p:cNvSpPr/>
          <p:nvPr/>
        </p:nvSpPr>
        <p:spPr>
          <a:xfrm>
            <a:off x="7107840" y="3664440"/>
            <a:ext cx="10440" cy="7200"/>
          </a:xfrm>
          <a:custGeom>
            <a:avLst/>
            <a:gdLst/>
            <a:ahLst/>
            <a:rect l="l" t="t" r="r" b="b"/>
            <a:pathLst>
              <a:path w="10668" h="7620">
                <a:moveTo>
                  <a:pt x="10668" y="7620"/>
                </a:moveTo>
                <a:lnTo>
                  <a:pt x="0" y="0"/>
                </a:lnTo>
              </a:path>
            </a:pathLst>
          </a:custGeom>
          <a:noFill/>
          <a:ln w="12954">
            <a:solidFill>
              <a:srgbClr val="3e93a9"/>
            </a:solidFill>
            <a:round/>
          </a:ln>
        </p:spPr>
        <p:style>
          <a:lnRef idx="0"/>
          <a:fillRef idx="0"/>
          <a:effectRef idx="0"/>
          <a:fontRef idx="minor"/>
        </p:style>
      </p:sp>
      <p:sp>
        <p:nvSpPr>
          <p:cNvPr id="5855" name="CustomShape 5712"/>
          <p:cNvSpPr/>
          <p:nvPr/>
        </p:nvSpPr>
        <p:spPr>
          <a:xfrm>
            <a:off x="7096680" y="3657600"/>
            <a:ext cx="11160" cy="6480"/>
          </a:xfrm>
          <a:custGeom>
            <a:avLst/>
            <a:gdLst/>
            <a:ahLst/>
            <a:rect l="l" t="t" r="r" b="b"/>
            <a:pathLst>
              <a:path w="11429" h="6858">
                <a:moveTo>
                  <a:pt x="11429" y="6858"/>
                </a:moveTo>
                <a:lnTo>
                  <a:pt x="0" y="0"/>
                </a:lnTo>
              </a:path>
            </a:pathLst>
          </a:custGeom>
          <a:noFill/>
          <a:ln w="12954">
            <a:solidFill>
              <a:srgbClr val="3d92a6"/>
            </a:solidFill>
            <a:round/>
          </a:ln>
        </p:spPr>
        <p:style>
          <a:lnRef idx="0"/>
          <a:fillRef idx="0"/>
          <a:effectRef idx="0"/>
          <a:fontRef idx="minor"/>
        </p:style>
      </p:sp>
      <p:sp>
        <p:nvSpPr>
          <p:cNvPr id="5856" name="CustomShape 5713"/>
          <p:cNvSpPr/>
          <p:nvPr/>
        </p:nvSpPr>
        <p:spPr>
          <a:xfrm>
            <a:off x="7096680" y="3657600"/>
            <a:ext cx="360" cy="30960"/>
          </a:xfrm>
          <a:custGeom>
            <a:avLst/>
            <a:gdLst/>
            <a:ahLst/>
            <a:rect l="l" t="t" r="r" b="b"/>
            <a:pathLst>
              <a:path w="0" h="31241">
                <a:moveTo>
                  <a:pt x="0" y="0"/>
                </a:moveTo>
                <a:lnTo>
                  <a:pt x="0" y="31242"/>
                </a:lnTo>
              </a:path>
            </a:pathLst>
          </a:custGeom>
          <a:noFill/>
          <a:ln w="12954">
            <a:solidFill>
              <a:srgbClr val="4094ab"/>
            </a:solidFill>
            <a:round/>
          </a:ln>
        </p:spPr>
        <p:style>
          <a:lnRef idx="0"/>
          <a:fillRef idx="0"/>
          <a:effectRef idx="0"/>
          <a:fontRef idx="minor"/>
        </p:style>
      </p:sp>
      <p:sp>
        <p:nvSpPr>
          <p:cNvPr id="5857" name="CustomShape 5714"/>
          <p:cNvSpPr/>
          <p:nvPr/>
        </p:nvSpPr>
        <p:spPr>
          <a:xfrm>
            <a:off x="7096680" y="3688920"/>
            <a:ext cx="7920" cy="7920"/>
          </a:xfrm>
          <a:custGeom>
            <a:avLst/>
            <a:gdLst/>
            <a:ahLst/>
            <a:rect l="l" t="t" r="r" b="b"/>
            <a:pathLst>
              <a:path w="8381" h="8382">
                <a:moveTo>
                  <a:pt x="0" y="0"/>
                </a:moveTo>
                <a:lnTo>
                  <a:pt x="8382" y="8382"/>
                </a:lnTo>
              </a:path>
            </a:pathLst>
          </a:custGeom>
          <a:noFill/>
          <a:ln w="12954">
            <a:solidFill>
              <a:srgbClr val="3a8a9f"/>
            </a:solidFill>
            <a:round/>
          </a:ln>
        </p:spPr>
        <p:style>
          <a:lnRef idx="0"/>
          <a:fillRef idx="0"/>
          <a:effectRef idx="0"/>
          <a:fontRef idx="minor"/>
        </p:style>
      </p:sp>
      <p:sp>
        <p:nvSpPr>
          <p:cNvPr id="5858" name="CustomShape 5715"/>
          <p:cNvSpPr/>
          <p:nvPr/>
        </p:nvSpPr>
        <p:spPr>
          <a:xfrm>
            <a:off x="7104960" y="3697200"/>
            <a:ext cx="7920" cy="8640"/>
          </a:xfrm>
          <a:custGeom>
            <a:avLst/>
            <a:gdLst/>
            <a:ahLst/>
            <a:rect l="l" t="t" r="r" b="b"/>
            <a:pathLst>
              <a:path w="8381" h="9144">
                <a:moveTo>
                  <a:pt x="0" y="0"/>
                </a:moveTo>
                <a:lnTo>
                  <a:pt x="8382" y="9144"/>
                </a:lnTo>
              </a:path>
            </a:pathLst>
          </a:custGeom>
          <a:noFill/>
          <a:ln w="12954">
            <a:solidFill>
              <a:srgbClr val="3b8b9f"/>
            </a:solidFill>
            <a:round/>
          </a:ln>
        </p:spPr>
        <p:style>
          <a:lnRef idx="0"/>
          <a:fillRef idx="0"/>
          <a:effectRef idx="0"/>
          <a:fontRef idx="minor"/>
        </p:style>
      </p:sp>
      <p:sp>
        <p:nvSpPr>
          <p:cNvPr id="5859" name="CustomShape 5716"/>
          <p:cNvSpPr/>
          <p:nvPr/>
        </p:nvSpPr>
        <p:spPr>
          <a:xfrm>
            <a:off x="7113240" y="3706200"/>
            <a:ext cx="7200" cy="7920"/>
          </a:xfrm>
          <a:custGeom>
            <a:avLst/>
            <a:gdLst/>
            <a:ahLst/>
            <a:rect l="l" t="t" r="r" b="b"/>
            <a:pathLst>
              <a:path w="7620" h="8382">
                <a:moveTo>
                  <a:pt x="0" y="0"/>
                </a:moveTo>
                <a:lnTo>
                  <a:pt x="7620" y="8382"/>
                </a:lnTo>
              </a:path>
            </a:pathLst>
          </a:custGeom>
          <a:noFill/>
          <a:ln w="12953">
            <a:solidFill>
              <a:srgbClr val="3b8da0"/>
            </a:solidFill>
            <a:round/>
          </a:ln>
        </p:spPr>
        <p:style>
          <a:lnRef idx="0"/>
          <a:fillRef idx="0"/>
          <a:effectRef idx="0"/>
          <a:fontRef idx="minor"/>
        </p:style>
      </p:sp>
      <p:sp>
        <p:nvSpPr>
          <p:cNvPr id="5860" name="CustomShape 5717"/>
          <p:cNvSpPr/>
          <p:nvPr/>
        </p:nvSpPr>
        <p:spPr>
          <a:xfrm>
            <a:off x="7120800" y="3714840"/>
            <a:ext cx="6480" cy="9720"/>
          </a:xfrm>
          <a:custGeom>
            <a:avLst/>
            <a:gdLst/>
            <a:ahLst/>
            <a:rect l="l" t="t" r="r" b="b"/>
            <a:pathLst>
              <a:path w="6857" h="9905">
                <a:moveTo>
                  <a:pt x="0" y="0"/>
                </a:moveTo>
                <a:lnTo>
                  <a:pt x="6858" y="9906"/>
                </a:lnTo>
              </a:path>
            </a:pathLst>
          </a:custGeom>
          <a:noFill/>
          <a:ln w="12953">
            <a:solidFill>
              <a:srgbClr val="3c8ea1"/>
            </a:solidFill>
            <a:round/>
          </a:ln>
        </p:spPr>
        <p:style>
          <a:lnRef idx="0"/>
          <a:fillRef idx="0"/>
          <a:effectRef idx="0"/>
          <a:fontRef idx="minor"/>
        </p:style>
      </p:sp>
      <p:sp>
        <p:nvSpPr>
          <p:cNvPr id="5861" name="CustomShape 5718"/>
          <p:cNvSpPr/>
          <p:nvPr/>
        </p:nvSpPr>
        <p:spPr>
          <a:xfrm>
            <a:off x="7127640" y="3724560"/>
            <a:ext cx="6480" cy="9720"/>
          </a:xfrm>
          <a:custGeom>
            <a:avLst/>
            <a:gdLst/>
            <a:ahLst/>
            <a:rect l="l" t="t" r="r" b="b"/>
            <a:pathLst>
              <a:path w="6857" h="9905">
                <a:moveTo>
                  <a:pt x="0" y="0"/>
                </a:moveTo>
                <a:lnTo>
                  <a:pt x="6858" y="9906"/>
                </a:lnTo>
              </a:path>
            </a:pathLst>
          </a:custGeom>
          <a:noFill/>
          <a:ln w="12953">
            <a:solidFill>
              <a:srgbClr val="3c8fa3"/>
            </a:solidFill>
            <a:round/>
          </a:ln>
        </p:spPr>
        <p:style>
          <a:lnRef idx="0"/>
          <a:fillRef idx="0"/>
          <a:effectRef idx="0"/>
          <a:fontRef idx="minor"/>
        </p:style>
      </p:sp>
      <p:sp>
        <p:nvSpPr>
          <p:cNvPr id="5862" name="CustomShape 5719"/>
          <p:cNvSpPr/>
          <p:nvPr/>
        </p:nvSpPr>
        <p:spPr>
          <a:xfrm>
            <a:off x="7134480" y="3734640"/>
            <a:ext cx="5760" cy="9720"/>
          </a:xfrm>
          <a:custGeom>
            <a:avLst/>
            <a:gdLst/>
            <a:ahLst/>
            <a:rect l="l" t="t" r="r" b="b"/>
            <a:pathLst>
              <a:path w="6096" h="9905">
                <a:moveTo>
                  <a:pt x="0" y="0"/>
                </a:moveTo>
                <a:lnTo>
                  <a:pt x="6096" y="9906"/>
                </a:lnTo>
              </a:path>
            </a:pathLst>
          </a:custGeom>
          <a:noFill/>
          <a:ln w="12954">
            <a:solidFill>
              <a:srgbClr val="3c90a4"/>
            </a:solidFill>
            <a:round/>
          </a:ln>
        </p:spPr>
        <p:style>
          <a:lnRef idx="0"/>
          <a:fillRef idx="0"/>
          <a:effectRef idx="0"/>
          <a:fontRef idx="minor"/>
        </p:style>
      </p:sp>
      <p:sp>
        <p:nvSpPr>
          <p:cNvPr id="5863" name="CustomShape 5720"/>
          <p:cNvSpPr/>
          <p:nvPr/>
        </p:nvSpPr>
        <p:spPr>
          <a:xfrm>
            <a:off x="7140600" y="3744360"/>
            <a:ext cx="5040" cy="10440"/>
          </a:xfrm>
          <a:custGeom>
            <a:avLst/>
            <a:gdLst/>
            <a:ahLst/>
            <a:rect l="l" t="t" r="r" b="b"/>
            <a:pathLst>
              <a:path w="5333" h="10667">
                <a:moveTo>
                  <a:pt x="0" y="0"/>
                </a:moveTo>
                <a:lnTo>
                  <a:pt x="5334" y="10668"/>
                </a:lnTo>
              </a:path>
            </a:pathLst>
          </a:custGeom>
          <a:noFill/>
          <a:ln w="12954">
            <a:solidFill>
              <a:srgbClr val="3d91a5"/>
            </a:solidFill>
            <a:round/>
          </a:ln>
        </p:spPr>
        <p:style>
          <a:lnRef idx="0"/>
          <a:fillRef idx="0"/>
          <a:effectRef idx="0"/>
          <a:fontRef idx="minor"/>
        </p:style>
      </p:sp>
      <p:sp>
        <p:nvSpPr>
          <p:cNvPr id="5864" name="CustomShape 5721"/>
          <p:cNvSpPr/>
          <p:nvPr/>
        </p:nvSpPr>
        <p:spPr>
          <a:xfrm>
            <a:off x="7146000" y="3755160"/>
            <a:ext cx="5040" cy="10440"/>
          </a:xfrm>
          <a:custGeom>
            <a:avLst/>
            <a:gdLst/>
            <a:ahLst/>
            <a:rect l="l" t="t" r="r" b="b"/>
            <a:pathLst>
              <a:path w="5333" h="10667">
                <a:moveTo>
                  <a:pt x="0" y="0"/>
                </a:moveTo>
                <a:lnTo>
                  <a:pt x="5334" y="10668"/>
                </a:lnTo>
              </a:path>
            </a:pathLst>
          </a:custGeom>
          <a:noFill/>
          <a:ln w="12954">
            <a:solidFill>
              <a:srgbClr val="3d92a6"/>
            </a:solidFill>
            <a:round/>
          </a:ln>
        </p:spPr>
        <p:style>
          <a:lnRef idx="0"/>
          <a:fillRef idx="0"/>
          <a:effectRef idx="0"/>
          <a:fontRef idx="minor"/>
        </p:style>
      </p:sp>
      <p:sp>
        <p:nvSpPr>
          <p:cNvPr id="5865" name="CustomShape 5722"/>
          <p:cNvSpPr/>
          <p:nvPr/>
        </p:nvSpPr>
        <p:spPr>
          <a:xfrm>
            <a:off x="7151400" y="3765960"/>
            <a:ext cx="13320" cy="33840"/>
          </a:xfrm>
          <a:custGeom>
            <a:avLst/>
            <a:gdLst/>
            <a:ahLst/>
            <a:rect l="l" t="t" r="r" b="b"/>
            <a:pathLst>
              <a:path w="13716" h="34289">
                <a:moveTo>
                  <a:pt x="0" y="0"/>
                </a:moveTo>
                <a:lnTo>
                  <a:pt x="6858" y="16764"/>
                </a:lnTo>
                <a:lnTo>
                  <a:pt x="13716" y="34290"/>
                </a:lnTo>
              </a:path>
            </a:pathLst>
          </a:custGeom>
          <a:noFill/>
          <a:ln w="12954">
            <a:solidFill>
              <a:srgbClr val="3e92a8"/>
            </a:solidFill>
            <a:round/>
          </a:ln>
        </p:spPr>
        <p:style>
          <a:lnRef idx="0"/>
          <a:fillRef idx="0"/>
          <a:effectRef idx="0"/>
          <a:fontRef idx="minor"/>
        </p:style>
      </p:sp>
      <p:sp>
        <p:nvSpPr>
          <p:cNvPr id="5866" name="CustomShape 5723"/>
          <p:cNvSpPr/>
          <p:nvPr/>
        </p:nvSpPr>
        <p:spPr>
          <a:xfrm>
            <a:off x="7165080" y="3800160"/>
            <a:ext cx="17280" cy="59040"/>
          </a:xfrm>
          <a:custGeom>
            <a:avLst/>
            <a:gdLst/>
            <a:ahLst/>
            <a:rect l="l" t="t" r="r" b="b"/>
            <a:pathLst>
              <a:path w="17525" h="59436">
                <a:moveTo>
                  <a:pt x="0" y="0"/>
                </a:moveTo>
                <a:lnTo>
                  <a:pt x="6096" y="18288"/>
                </a:lnTo>
                <a:lnTo>
                  <a:pt x="12192" y="38862"/>
                </a:lnTo>
                <a:lnTo>
                  <a:pt x="17526" y="59436"/>
                </a:lnTo>
              </a:path>
            </a:pathLst>
          </a:custGeom>
          <a:noFill/>
          <a:ln w="12954">
            <a:solidFill>
              <a:srgbClr val="3e93a9"/>
            </a:solidFill>
            <a:round/>
          </a:ln>
        </p:spPr>
        <p:style>
          <a:lnRef idx="0"/>
          <a:fillRef idx="0"/>
          <a:effectRef idx="0"/>
          <a:fontRef idx="minor"/>
        </p:style>
      </p:sp>
      <p:sp>
        <p:nvSpPr>
          <p:cNvPr id="5867" name="CustomShape 5724"/>
          <p:cNvSpPr/>
          <p:nvPr/>
        </p:nvSpPr>
        <p:spPr>
          <a:xfrm>
            <a:off x="7182720" y="3859560"/>
            <a:ext cx="4320" cy="22680"/>
          </a:xfrm>
          <a:custGeom>
            <a:avLst/>
            <a:gdLst/>
            <a:ahLst/>
            <a:rect l="l" t="t" r="r" b="b"/>
            <a:pathLst>
              <a:path w="4572" h="22860">
                <a:moveTo>
                  <a:pt x="0" y="0"/>
                </a:moveTo>
                <a:lnTo>
                  <a:pt x="4572" y="22860"/>
                </a:lnTo>
              </a:path>
            </a:pathLst>
          </a:custGeom>
          <a:noFill/>
          <a:ln w="12954">
            <a:solidFill>
              <a:srgbClr val="3e93aa"/>
            </a:solidFill>
            <a:round/>
          </a:ln>
        </p:spPr>
        <p:style>
          <a:lnRef idx="0"/>
          <a:fillRef idx="0"/>
          <a:effectRef idx="0"/>
          <a:fontRef idx="minor"/>
        </p:style>
      </p:sp>
      <p:sp>
        <p:nvSpPr>
          <p:cNvPr id="5868" name="CustomShape 5725"/>
          <p:cNvSpPr/>
          <p:nvPr/>
        </p:nvSpPr>
        <p:spPr>
          <a:xfrm>
            <a:off x="7187040" y="3882240"/>
            <a:ext cx="5040" cy="23400"/>
          </a:xfrm>
          <a:custGeom>
            <a:avLst/>
            <a:gdLst/>
            <a:ahLst/>
            <a:rect l="l" t="t" r="r" b="b"/>
            <a:pathLst>
              <a:path w="5333" h="23622">
                <a:moveTo>
                  <a:pt x="0" y="0"/>
                </a:moveTo>
                <a:lnTo>
                  <a:pt x="5334" y="23622"/>
                </a:lnTo>
              </a:path>
            </a:pathLst>
          </a:custGeom>
          <a:noFill/>
          <a:ln w="12954">
            <a:solidFill>
              <a:srgbClr val="3f94aa"/>
            </a:solidFill>
            <a:round/>
          </a:ln>
        </p:spPr>
        <p:style>
          <a:lnRef idx="0"/>
          <a:fillRef idx="0"/>
          <a:effectRef idx="0"/>
          <a:fontRef idx="minor"/>
        </p:style>
      </p:sp>
      <p:sp>
        <p:nvSpPr>
          <p:cNvPr id="5869" name="CustomShape 5726"/>
          <p:cNvSpPr/>
          <p:nvPr/>
        </p:nvSpPr>
        <p:spPr>
          <a:xfrm>
            <a:off x="7192440" y="3906000"/>
            <a:ext cx="7200" cy="51480"/>
          </a:xfrm>
          <a:custGeom>
            <a:avLst/>
            <a:gdLst/>
            <a:ahLst/>
            <a:rect l="l" t="t" r="r" b="b"/>
            <a:pathLst>
              <a:path w="7620" h="51815">
                <a:moveTo>
                  <a:pt x="0" y="0"/>
                </a:moveTo>
                <a:lnTo>
                  <a:pt x="3810" y="25146"/>
                </a:lnTo>
                <a:lnTo>
                  <a:pt x="7620" y="51816"/>
                </a:lnTo>
              </a:path>
            </a:pathLst>
          </a:custGeom>
          <a:noFill/>
          <a:ln w="12954">
            <a:solidFill>
              <a:srgbClr val="4094aa"/>
            </a:solidFill>
            <a:round/>
          </a:ln>
        </p:spPr>
        <p:style>
          <a:lnRef idx="0"/>
          <a:fillRef idx="0"/>
          <a:effectRef idx="0"/>
          <a:fontRef idx="minor"/>
        </p:style>
      </p:sp>
      <p:sp>
        <p:nvSpPr>
          <p:cNvPr id="5870" name="CustomShape 5727"/>
          <p:cNvSpPr/>
          <p:nvPr/>
        </p:nvSpPr>
        <p:spPr>
          <a:xfrm>
            <a:off x="7198560" y="3957840"/>
            <a:ext cx="14040" cy="538200"/>
          </a:xfrm>
          <a:custGeom>
            <a:avLst/>
            <a:gdLst/>
            <a:ahLst/>
            <a:rect l="l" t="t" r="r" b="b"/>
            <a:pathLst>
              <a:path w="14477" h="538734">
                <a:moveTo>
                  <a:pt x="1524" y="0"/>
                </a:moveTo>
                <a:lnTo>
                  <a:pt x="5334" y="29718"/>
                </a:lnTo>
                <a:lnTo>
                  <a:pt x="7620" y="61722"/>
                </a:lnTo>
                <a:lnTo>
                  <a:pt x="9906" y="96774"/>
                </a:lnTo>
                <a:lnTo>
                  <a:pt x="12192" y="134112"/>
                </a:lnTo>
                <a:lnTo>
                  <a:pt x="12954" y="173736"/>
                </a:lnTo>
                <a:lnTo>
                  <a:pt x="13716" y="216408"/>
                </a:lnTo>
                <a:lnTo>
                  <a:pt x="14478" y="261365"/>
                </a:lnTo>
                <a:lnTo>
                  <a:pt x="13716" y="308610"/>
                </a:lnTo>
                <a:lnTo>
                  <a:pt x="12954" y="354330"/>
                </a:lnTo>
                <a:lnTo>
                  <a:pt x="11430" y="396240"/>
                </a:lnTo>
                <a:lnTo>
                  <a:pt x="9906" y="435864"/>
                </a:lnTo>
                <a:lnTo>
                  <a:pt x="6858" y="473202"/>
                </a:lnTo>
                <a:lnTo>
                  <a:pt x="3810" y="507492"/>
                </a:lnTo>
                <a:lnTo>
                  <a:pt x="0" y="538734"/>
                </a:lnTo>
              </a:path>
            </a:pathLst>
          </a:custGeom>
          <a:noFill/>
          <a:ln w="12953">
            <a:solidFill>
              <a:srgbClr val="4094ab"/>
            </a:solidFill>
            <a:round/>
          </a:ln>
        </p:spPr>
        <p:style>
          <a:lnRef idx="0"/>
          <a:fillRef idx="0"/>
          <a:effectRef idx="0"/>
          <a:fontRef idx="minor"/>
        </p:style>
      </p:sp>
      <p:sp>
        <p:nvSpPr>
          <p:cNvPr id="5871" name="CustomShape 5728"/>
          <p:cNvSpPr/>
          <p:nvPr/>
        </p:nvSpPr>
        <p:spPr>
          <a:xfrm>
            <a:off x="7194960" y="4496400"/>
            <a:ext cx="3600" cy="28440"/>
          </a:xfrm>
          <a:custGeom>
            <a:avLst/>
            <a:gdLst/>
            <a:ahLst/>
            <a:rect l="l" t="t" r="r" b="b"/>
            <a:pathLst>
              <a:path w="3809" h="28955">
                <a:moveTo>
                  <a:pt x="3809" y="0"/>
                </a:moveTo>
                <a:lnTo>
                  <a:pt x="0" y="28956"/>
                </a:lnTo>
              </a:path>
            </a:pathLst>
          </a:custGeom>
          <a:noFill/>
          <a:ln w="12954">
            <a:solidFill>
              <a:srgbClr val="4094aa"/>
            </a:solidFill>
            <a:round/>
          </a:ln>
        </p:spPr>
        <p:style>
          <a:lnRef idx="0"/>
          <a:fillRef idx="0"/>
          <a:effectRef idx="0"/>
          <a:fontRef idx="minor"/>
        </p:style>
      </p:sp>
      <p:sp>
        <p:nvSpPr>
          <p:cNvPr id="5872" name="CustomShape 5729"/>
          <p:cNvSpPr/>
          <p:nvPr/>
        </p:nvSpPr>
        <p:spPr>
          <a:xfrm>
            <a:off x="7186320" y="4525560"/>
            <a:ext cx="7920" cy="41400"/>
          </a:xfrm>
          <a:custGeom>
            <a:avLst/>
            <a:gdLst/>
            <a:ahLst/>
            <a:rect l="l" t="t" r="r" b="b"/>
            <a:pathLst>
              <a:path w="8381" h="41910">
                <a:moveTo>
                  <a:pt x="8381" y="0"/>
                </a:moveTo>
                <a:lnTo>
                  <a:pt x="4571" y="21336"/>
                </a:lnTo>
                <a:lnTo>
                  <a:pt x="0" y="41910"/>
                </a:lnTo>
              </a:path>
            </a:pathLst>
          </a:custGeom>
          <a:noFill/>
          <a:ln w="12954">
            <a:solidFill>
              <a:srgbClr val="3f94aa"/>
            </a:solidFill>
            <a:round/>
          </a:ln>
        </p:spPr>
        <p:style>
          <a:lnRef idx="0"/>
          <a:fillRef idx="0"/>
          <a:effectRef idx="0"/>
          <a:fontRef idx="minor"/>
        </p:style>
      </p:sp>
      <p:sp>
        <p:nvSpPr>
          <p:cNvPr id="5873" name="CustomShape 5730"/>
          <p:cNvSpPr/>
          <p:nvPr/>
        </p:nvSpPr>
        <p:spPr>
          <a:xfrm>
            <a:off x="7182000" y="4567320"/>
            <a:ext cx="4320" cy="19440"/>
          </a:xfrm>
          <a:custGeom>
            <a:avLst/>
            <a:gdLst/>
            <a:ahLst/>
            <a:rect l="l" t="t" r="r" b="b"/>
            <a:pathLst>
              <a:path w="4572" h="19812">
                <a:moveTo>
                  <a:pt x="4572" y="0"/>
                </a:moveTo>
                <a:lnTo>
                  <a:pt x="0" y="19812"/>
                </a:lnTo>
              </a:path>
            </a:pathLst>
          </a:custGeom>
          <a:noFill/>
          <a:ln w="12954">
            <a:solidFill>
              <a:srgbClr val="3e93aa"/>
            </a:solidFill>
            <a:round/>
          </a:ln>
        </p:spPr>
        <p:style>
          <a:lnRef idx="0"/>
          <a:fillRef idx="0"/>
          <a:effectRef idx="0"/>
          <a:fontRef idx="minor"/>
        </p:style>
      </p:sp>
      <p:sp>
        <p:nvSpPr>
          <p:cNvPr id="5874" name="CustomShape 5731"/>
          <p:cNvSpPr/>
          <p:nvPr/>
        </p:nvSpPr>
        <p:spPr>
          <a:xfrm>
            <a:off x="7166520" y="4587120"/>
            <a:ext cx="14760" cy="52200"/>
          </a:xfrm>
          <a:custGeom>
            <a:avLst/>
            <a:gdLst/>
            <a:ahLst/>
            <a:rect l="l" t="t" r="r" b="b"/>
            <a:pathLst>
              <a:path w="15240" h="52577">
                <a:moveTo>
                  <a:pt x="15240" y="0"/>
                </a:moveTo>
                <a:lnTo>
                  <a:pt x="10668" y="18288"/>
                </a:lnTo>
                <a:lnTo>
                  <a:pt x="5334" y="35814"/>
                </a:lnTo>
                <a:lnTo>
                  <a:pt x="0" y="52577"/>
                </a:lnTo>
              </a:path>
            </a:pathLst>
          </a:custGeom>
          <a:noFill/>
          <a:ln w="12954">
            <a:solidFill>
              <a:srgbClr val="3e93a9"/>
            </a:solidFill>
            <a:round/>
          </a:ln>
        </p:spPr>
        <p:style>
          <a:lnRef idx="0"/>
          <a:fillRef idx="0"/>
          <a:effectRef idx="0"/>
          <a:fontRef idx="minor"/>
        </p:style>
      </p:sp>
      <p:sp>
        <p:nvSpPr>
          <p:cNvPr id="5875" name="CustomShape 5732"/>
          <p:cNvSpPr/>
          <p:nvPr/>
        </p:nvSpPr>
        <p:spPr>
          <a:xfrm>
            <a:off x="7154280" y="4639680"/>
            <a:ext cx="11880" cy="29520"/>
          </a:xfrm>
          <a:custGeom>
            <a:avLst/>
            <a:gdLst/>
            <a:ahLst/>
            <a:rect l="l" t="t" r="r" b="b"/>
            <a:pathLst>
              <a:path w="12192" h="29717">
                <a:moveTo>
                  <a:pt x="12192" y="0"/>
                </a:moveTo>
                <a:lnTo>
                  <a:pt x="6096" y="15240"/>
                </a:lnTo>
                <a:lnTo>
                  <a:pt x="0" y="29718"/>
                </a:lnTo>
              </a:path>
            </a:pathLst>
          </a:custGeom>
          <a:noFill/>
          <a:ln w="12954">
            <a:solidFill>
              <a:srgbClr val="3e92a8"/>
            </a:solidFill>
            <a:round/>
          </a:ln>
        </p:spPr>
        <p:style>
          <a:lnRef idx="0"/>
          <a:fillRef idx="0"/>
          <a:effectRef idx="0"/>
          <a:fontRef idx="minor"/>
        </p:style>
      </p:sp>
      <p:sp>
        <p:nvSpPr>
          <p:cNvPr id="5876" name="CustomShape 5733"/>
          <p:cNvSpPr/>
          <p:nvPr/>
        </p:nvSpPr>
        <p:spPr>
          <a:xfrm>
            <a:off x="7149960" y="4669560"/>
            <a:ext cx="4320" cy="10440"/>
          </a:xfrm>
          <a:custGeom>
            <a:avLst/>
            <a:gdLst/>
            <a:ahLst/>
            <a:rect l="l" t="t" r="r" b="b"/>
            <a:pathLst>
              <a:path w="4572" h="10667">
                <a:moveTo>
                  <a:pt x="4572" y="0"/>
                </a:moveTo>
                <a:lnTo>
                  <a:pt x="0" y="10668"/>
                </a:lnTo>
              </a:path>
            </a:pathLst>
          </a:custGeom>
          <a:noFill/>
          <a:ln w="12954">
            <a:solidFill>
              <a:srgbClr val="3d92a6"/>
            </a:solidFill>
            <a:round/>
          </a:ln>
        </p:spPr>
        <p:style>
          <a:lnRef idx="0"/>
          <a:fillRef idx="0"/>
          <a:effectRef idx="0"/>
          <a:fontRef idx="minor"/>
        </p:style>
      </p:sp>
      <p:sp>
        <p:nvSpPr>
          <p:cNvPr id="5877" name="CustomShape 5734"/>
          <p:cNvSpPr/>
          <p:nvPr/>
        </p:nvSpPr>
        <p:spPr>
          <a:xfrm>
            <a:off x="7143840" y="4680360"/>
            <a:ext cx="5760" cy="9720"/>
          </a:xfrm>
          <a:custGeom>
            <a:avLst/>
            <a:gdLst/>
            <a:ahLst/>
            <a:rect l="l" t="t" r="r" b="b"/>
            <a:pathLst>
              <a:path w="6096" h="9905">
                <a:moveTo>
                  <a:pt x="6096" y="0"/>
                </a:moveTo>
                <a:lnTo>
                  <a:pt x="0" y="9906"/>
                </a:lnTo>
              </a:path>
            </a:pathLst>
          </a:custGeom>
          <a:noFill/>
          <a:ln w="12954">
            <a:solidFill>
              <a:srgbClr val="3d91a5"/>
            </a:solidFill>
            <a:round/>
          </a:ln>
        </p:spPr>
        <p:style>
          <a:lnRef idx="0"/>
          <a:fillRef idx="0"/>
          <a:effectRef idx="0"/>
          <a:fontRef idx="minor"/>
        </p:style>
      </p:sp>
      <p:sp>
        <p:nvSpPr>
          <p:cNvPr id="5878" name="CustomShape 5735"/>
          <p:cNvSpPr/>
          <p:nvPr/>
        </p:nvSpPr>
        <p:spPr>
          <a:xfrm>
            <a:off x="7130880" y="4690080"/>
            <a:ext cx="12600" cy="20160"/>
          </a:xfrm>
          <a:custGeom>
            <a:avLst/>
            <a:gdLst/>
            <a:ahLst/>
            <a:rect l="l" t="t" r="r" b="b"/>
            <a:pathLst>
              <a:path w="12953" h="20574">
                <a:moveTo>
                  <a:pt x="12953" y="0"/>
                </a:moveTo>
                <a:lnTo>
                  <a:pt x="0" y="20574"/>
                </a:lnTo>
              </a:path>
            </a:pathLst>
          </a:custGeom>
          <a:noFill/>
          <a:ln w="12954">
            <a:solidFill>
              <a:srgbClr val="3c90a3"/>
            </a:solidFill>
            <a:round/>
          </a:ln>
        </p:spPr>
        <p:style>
          <a:lnRef idx="0"/>
          <a:fillRef idx="0"/>
          <a:effectRef idx="0"/>
          <a:fontRef idx="minor"/>
        </p:style>
      </p:sp>
      <p:sp>
        <p:nvSpPr>
          <p:cNvPr id="5879" name="CustomShape 5736"/>
          <p:cNvSpPr/>
          <p:nvPr/>
        </p:nvSpPr>
        <p:spPr>
          <a:xfrm>
            <a:off x="7114680" y="4710600"/>
            <a:ext cx="15480" cy="20880"/>
          </a:xfrm>
          <a:custGeom>
            <a:avLst/>
            <a:gdLst/>
            <a:ahLst/>
            <a:rect l="l" t="t" r="r" b="b"/>
            <a:pathLst>
              <a:path w="16001" h="21336">
                <a:moveTo>
                  <a:pt x="16001" y="0"/>
                </a:moveTo>
                <a:lnTo>
                  <a:pt x="0" y="21336"/>
                </a:lnTo>
              </a:path>
            </a:pathLst>
          </a:custGeom>
          <a:noFill/>
          <a:ln w="12954">
            <a:solidFill>
              <a:srgbClr val="3c8ea2"/>
            </a:solidFill>
            <a:round/>
          </a:ln>
        </p:spPr>
        <p:style>
          <a:lnRef idx="0"/>
          <a:fillRef idx="0"/>
          <a:effectRef idx="0"/>
          <a:fontRef idx="minor"/>
        </p:style>
      </p:sp>
      <p:sp>
        <p:nvSpPr>
          <p:cNvPr id="5880" name="CustomShape 5737"/>
          <p:cNvSpPr/>
          <p:nvPr/>
        </p:nvSpPr>
        <p:spPr>
          <a:xfrm>
            <a:off x="7096680" y="4732200"/>
            <a:ext cx="18000" cy="20880"/>
          </a:xfrm>
          <a:custGeom>
            <a:avLst/>
            <a:gdLst/>
            <a:ahLst/>
            <a:rect l="l" t="t" r="r" b="b"/>
            <a:pathLst>
              <a:path w="18288" h="21336">
                <a:moveTo>
                  <a:pt x="18288" y="0"/>
                </a:moveTo>
                <a:lnTo>
                  <a:pt x="0" y="21336"/>
                </a:lnTo>
              </a:path>
            </a:pathLst>
          </a:custGeom>
          <a:noFill/>
          <a:ln w="12953">
            <a:solidFill>
              <a:srgbClr val="3b8da0"/>
            </a:solidFill>
            <a:round/>
          </a:ln>
        </p:spPr>
        <p:style>
          <a:lnRef idx="0"/>
          <a:fillRef idx="0"/>
          <a:effectRef idx="0"/>
          <a:fontRef idx="minor"/>
        </p:style>
      </p:sp>
      <p:sp>
        <p:nvSpPr>
          <p:cNvPr id="5881" name="CustomShape 5738"/>
          <p:cNvSpPr/>
          <p:nvPr/>
        </p:nvSpPr>
        <p:spPr>
          <a:xfrm>
            <a:off x="7096680" y="4753440"/>
            <a:ext cx="360" cy="28440"/>
          </a:xfrm>
          <a:custGeom>
            <a:avLst/>
            <a:gdLst/>
            <a:ahLst/>
            <a:rect l="l" t="t" r="r" b="b"/>
            <a:pathLst>
              <a:path w="0" h="28955">
                <a:moveTo>
                  <a:pt x="0" y="0"/>
                </a:moveTo>
                <a:lnTo>
                  <a:pt x="0" y="28956"/>
                </a:lnTo>
              </a:path>
            </a:pathLst>
          </a:custGeom>
          <a:noFill/>
          <a:ln w="12954">
            <a:solidFill>
              <a:srgbClr val="4094ab"/>
            </a:solidFill>
            <a:round/>
          </a:ln>
        </p:spPr>
        <p:style>
          <a:lnRef idx="0"/>
          <a:fillRef idx="0"/>
          <a:effectRef idx="0"/>
          <a:fontRef idx="minor"/>
        </p:style>
      </p:sp>
      <p:sp>
        <p:nvSpPr>
          <p:cNvPr id="5882" name="CustomShape 5739"/>
          <p:cNvSpPr/>
          <p:nvPr/>
        </p:nvSpPr>
        <p:spPr>
          <a:xfrm>
            <a:off x="4987440" y="4799880"/>
            <a:ext cx="201600" cy="360"/>
          </a:xfrm>
          <a:prstGeom prst="rect">
            <a:avLst/>
          </a:prstGeom>
          <a:noFill/>
          <a:ln w="0">
            <a:noFill/>
          </a:ln>
        </p:spPr>
        <p:style>
          <a:lnRef idx="0"/>
          <a:fillRef idx="0"/>
          <a:effectRef idx="0"/>
          <a:fontRef idx="minor"/>
        </p:style>
      </p:sp>
      <p:sp>
        <p:nvSpPr>
          <p:cNvPr id="5883" name="CustomShape 5740"/>
          <p:cNvSpPr/>
          <p:nvPr/>
        </p:nvSpPr>
        <p:spPr>
          <a:xfrm>
            <a:off x="6681960" y="4525560"/>
            <a:ext cx="382320" cy="360"/>
          </a:xfrm>
          <a:prstGeom prst="rect">
            <a:avLst/>
          </a:prstGeom>
          <a:noFill/>
          <a:ln w="0">
            <a:noFill/>
          </a:ln>
        </p:spPr>
        <p:style>
          <a:lnRef idx="0"/>
          <a:fillRef idx="0"/>
          <a:effectRef idx="0"/>
          <a:fontRef idx="minor"/>
        </p:style>
      </p:sp>
      <p:sp>
        <p:nvSpPr>
          <p:cNvPr id="5884" name="CustomShape 5741"/>
          <p:cNvSpPr/>
          <p:nvPr/>
        </p:nvSpPr>
        <p:spPr>
          <a:xfrm>
            <a:off x="4354920" y="4525560"/>
            <a:ext cx="597960" cy="360"/>
          </a:xfrm>
          <a:prstGeom prst="rect">
            <a:avLst/>
          </a:prstGeom>
          <a:noFill/>
          <a:ln w="0">
            <a:noFill/>
          </a:ln>
        </p:spPr>
        <p:style>
          <a:lnRef idx="0"/>
          <a:fillRef idx="0"/>
          <a:effectRef idx="0"/>
          <a:fontRef idx="minor"/>
        </p:style>
      </p:sp>
      <p:sp>
        <p:nvSpPr>
          <p:cNvPr id="5885" name="CustomShape 5742"/>
          <p:cNvSpPr/>
          <p:nvPr/>
        </p:nvSpPr>
        <p:spPr>
          <a:xfrm>
            <a:off x="2590200" y="4525560"/>
            <a:ext cx="412560" cy="360"/>
          </a:xfrm>
          <a:prstGeom prst="rect">
            <a:avLst/>
          </a:prstGeom>
          <a:noFill/>
          <a:ln w="0">
            <a:noFill/>
          </a:ln>
        </p:spPr>
        <p:style>
          <a:lnRef idx="0"/>
          <a:fillRef idx="0"/>
          <a:effectRef idx="0"/>
          <a:fontRef idx="minor"/>
        </p:style>
      </p:sp>
      <p:sp>
        <p:nvSpPr>
          <p:cNvPr id="5886" name="CustomShape 5743"/>
          <p:cNvSpPr/>
          <p:nvPr/>
        </p:nvSpPr>
        <p:spPr>
          <a:xfrm>
            <a:off x="3572280" y="4525560"/>
            <a:ext cx="268560" cy="360"/>
          </a:xfrm>
          <a:prstGeom prst="rect">
            <a:avLst/>
          </a:prstGeom>
          <a:noFill/>
          <a:ln w="0">
            <a:noFill/>
          </a:ln>
        </p:spPr>
        <p:style>
          <a:lnRef idx="0"/>
          <a:fillRef idx="0"/>
          <a:effectRef idx="0"/>
          <a:fontRef idx="minor"/>
        </p:style>
      </p:sp>
      <p:sp>
        <p:nvSpPr>
          <p:cNvPr id="5887" name="CustomShape 5744"/>
          <p:cNvSpPr/>
          <p:nvPr/>
        </p:nvSpPr>
        <p:spPr>
          <a:xfrm>
            <a:off x="1587960" y="4002120"/>
            <a:ext cx="45360" cy="360"/>
          </a:xfrm>
          <a:prstGeom prst="rect">
            <a:avLst/>
          </a:prstGeom>
          <a:noFill/>
          <a:ln w="0">
            <a:noFill/>
          </a:ln>
        </p:spPr>
        <p:style>
          <a:lnRef idx="0"/>
          <a:fillRef idx="0"/>
          <a:effectRef idx="0"/>
          <a:fontRef idx="minor"/>
        </p:style>
      </p:sp>
      <p:sp>
        <p:nvSpPr>
          <p:cNvPr id="5888" name="CustomShape 5745"/>
          <p:cNvSpPr/>
          <p:nvPr/>
        </p:nvSpPr>
        <p:spPr>
          <a:xfrm>
            <a:off x="6681960" y="3940200"/>
            <a:ext cx="143640" cy="75960"/>
          </a:xfrm>
          <a:prstGeom prst="rect">
            <a:avLst/>
          </a:prstGeom>
          <a:noFill/>
          <a:ln w="0">
            <a:noFill/>
          </a:ln>
        </p:spPr>
        <p:style>
          <a:lnRef idx="0"/>
          <a:fillRef idx="0"/>
          <a:effectRef idx="0"/>
          <a:fontRef idx="minor"/>
        </p:style>
      </p:sp>
      <p:sp>
        <p:nvSpPr>
          <p:cNvPr id="5889" name="CustomShape 5746"/>
          <p:cNvSpPr/>
          <p:nvPr/>
        </p:nvSpPr>
        <p:spPr>
          <a:xfrm>
            <a:off x="6085440" y="3940200"/>
            <a:ext cx="158040" cy="23400"/>
          </a:xfrm>
          <a:prstGeom prst="rect">
            <a:avLst/>
          </a:prstGeom>
          <a:noFill/>
          <a:ln w="0">
            <a:noFill/>
          </a:ln>
        </p:spPr>
        <p:style>
          <a:lnRef idx="0"/>
          <a:fillRef idx="0"/>
          <a:effectRef idx="0"/>
          <a:fontRef idx="minor"/>
        </p:style>
      </p:sp>
      <p:sp>
        <p:nvSpPr>
          <p:cNvPr id="5890" name="CustomShape 5747"/>
          <p:cNvSpPr/>
          <p:nvPr/>
        </p:nvSpPr>
        <p:spPr>
          <a:xfrm>
            <a:off x="5428440" y="3940200"/>
            <a:ext cx="143640" cy="23400"/>
          </a:xfrm>
          <a:prstGeom prst="rect">
            <a:avLst/>
          </a:prstGeom>
          <a:noFill/>
          <a:ln w="0">
            <a:noFill/>
          </a:ln>
        </p:spPr>
        <p:style>
          <a:lnRef idx="0"/>
          <a:fillRef idx="0"/>
          <a:effectRef idx="0"/>
          <a:fontRef idx="minor"/>
        </p:style>
      </p:sp>
      <p:sp>
        <p:nvSpPr>
          <p:cNvPr id="5891" name="CustomShape 5748"/>
          <p:cNvSpPr/>
          <p:nvPr/>
        </p:nvSpPr>
        <p:spPr>
          <a:xfrm>
            <a:off x="5628240" y="3940200"/>
            <a:ext cx="144360" cy="23400"/>
          </a:xfrm>
          <a:prstGeom prst="rect">
            <a:avLst/>
          </a:prstGeom>
          <a:noFill/>
          <a:ln w="0">
            <a:noFill/>
          </a:ln>
        </p:spPr>
        <p:style>
          <a:lnRef idx="0"/>
          <a:fillRef idx="0"/>
          <a:effectRef idx="0"/>
          <a:fontRef idx="minor"/>
        </p:style>
      </p:sp>
      <p:sp>
        <p:nvSpPr>
          <p:cNvPr id="5892" name="CustomShape 5749"/>
          <p:cNvSpPr/>
          <p:nvPr/>
        </p:nvSpPr>
        <p:spPr>
          <a:xfrm>
            <a:off x="4987440" y="3940200"/>
            <a:ext cx="148320" cy="76680"/>
          </a:xfrm>
          <a:prstGeom prst="rect">
            <a:avLst/>
          </a:prstGeom>
          <a:noFill/>
          <a:ln w="0">
            <a:noFill/>
          </a:ln>
        </p:spPr>
        <p:style>
          <a:lnRef idx="0"/>
          <a:fillRef idx="0"/>
          <a:effectRef idx="0"/>
          <a:fontRef idx="minor"/>
        </p:style>
      </p:sp>
      <p:sp>
        <p:nvSpPr>
          <p:cNvPr id="5893" name="CustomShape 5750"/>
          <p:cNvSpPr/>
          <p:nvPr/>
        </p:nvSpPr>
        <p:spPr>
          <a:xfrm>
            <a:off x="4354920" y="3940200"/>
            <a:ext cx="144360" cy="76680"/>
          </a:xfrm>
          <a:prstGeom prst="rect">
            <a:avLst/>
          </a:prstGeom>
          <a:noFill/>
          <a:ln w="0">
            <a:noFill/>
          </a:ln>
        </p:spPr>
        <p:style>
          <a:lnRef idx="0"/>
          <a:fillRef idx="0"/>
          <a:effectRef idx="0"/>
          <a:fontRef idx="minor"/>
        </p:style>
      </p:sp>
      <p:sp>
        <p:nvSpPr>
          <p:cNvPr id="5894" name="CustomShape 5751"/>
          <p:cNvSpPr/>
          <p:nvPr/>
        </p:nvSpPr>
        <p:spPr>
          <a:xfrm>
            <a:off x="4118760" y="3940200"/>
            <a:ext cx="143640" cy="23400"/>
          </a:xfrm>
          <a:prstGeom prst="rect">
            <a:avLst/>
          </a:prstGeom>
          <a:noFill/>
          <a:ln w="0">
            <a:noFill/>
          </a:ln>
        </p:spPr>
        <p:style>
          <a:lnRef idx="0"/>
          <a:fillRef idx="0"/>
          <a:effectRef idx="0"/>
          <a:fontRef idx="minor"/>
        </p:style>
      </p:sp>
      <p:sp>
        <p:nvSpPr>
          <p:cNvPr id="5895" name="CustomShape 5752"/>
          <p:cNvSpPr/>
          <p:nvPr/>
        </p:nvSpPr>
        <p:spPr>
          <a:xfrm>
            <a:off x="2813400" y="3940200"/>
            <a:ext cx="158760" cy="23400"/>
          </a:xfrm>
          <a:prstGeom prst="rect">
            <a:avLst/>
          </a:prstGeom>
          <a:noFill/>
          <a:ln w="0">
            <a:noFill/>
          </a:ln>
        </p:spPr>
        <p:style>
          <a:lnRef idx="0"/>
          <a:fillRef idx="0"/>
          <a:effectRef idx="0"/>
          <a:fontRef idx="minor"/>
        </p:style>
      </p:sp>
      <p:sp>
        <p:nvSpPr>
          <p:cNvPr id="5896" name="CustomShape 5753"/>
          <p:cNvSpPr/>
          <p:nvPr/>
        </p:nvSpPr>
        <p:spPr>
          <a:xfrm>
            <a:off x="1740240" y="3726000"/>
            <a:ext cx="83520" cy="213840"/>
          </a:xfrm>
          <a:prstGeom prst="rect">
            <a:avLst/>
          </a:prstGeom>
          <a:noFill/>
          <a:ln w="0">
            <a:noFill/>
          </a:ln>
        </p:spPr>
        <p:style>
          <a:lnRef idx="0"/>
          <a:fillRef idx="0"/>
          <a:effectRef idx="0"/>
          <a:fontRef idx="minor"/>
        </p:style>
      </p:sp>
      <p:sp>
        <p:nvSpPr>
          <p:cNvPr id="5897" name="CustomShape 5754"/>
          <p:cNvSpPr/>
          <p:nvPr/>
        </p:nvSpPr>
        <p:spPr>
          <a:xfrm>
            <a:off x="1740240" y="3940200"/>
            <a:ext cx="83520" cy="61200"/>
          </a:xfrm>
          <a:prstGeom prst="rect">
            <a:avLst/>
          </a:prstGeom>
          <a:noFill/>
          <a:ln w="0">
            <a:noFill/>
          </a:ln>
        </p:spPr>
        <p:style>
          <a:lnRef idx="0"/>
          <a:fillRef idx="0"/>
          <a:effectRef idx="0"/>
          <a:fontRef idx="minor"/>
        </p:style>
      </p:sp>
      <p:sp>
        <p:nvSpPr>
          <p:cNvPr id="5898" name="CustomShape 5755"/>
          <p:cNvSpPr/>
          <p:nvPr/>
        </p:nvSpPr>
        <p:spPr>
          <a:xfrm>
            <a:off x="5861160" y="3676680"/>
            <a:ext cx="144360" cy="558360"/>
          </a:xfrm>
          <a:prstGeom prst="rect">
            <a:avLst/>
          </a:prstGeom>
          <a:noFill/>
          <a:ln w="0">
            <a:noFill/>
          </a:ln>
        </p:spPr>
        <p:style>
          <a:lnRef idx="0"/>
          <a:fillRef idx="0"/>
          <a:effectRef idx="0"/>
          <a:fontRef idx="minor"/>
        </p:style>
      </p:sp>
      <p:sp>
        <p:nvSpPr>
          <p:cNvPr id="5899" name="CustomShape 5756"/>
          <p:cNvSpPr/>
          <p:nvPr/>
        </p:nvSpPr>
        <p:spPr>
          <a:xfrm>
            <a:off x="3476160" y="3676680"/>
            <a:ext cx="461520" cy="286920"/>
          </a:xfrm>
          <a:prstGeom prst="rect">
            <a:avLst/>
          </a:prstGeom>
          <a:noFill/>
          <a:ln w="0">
            <a:noFill/>
          </a:ln>
        </p:spPr>
        <p:style>
          <a:lnRef idx="0"/>
          <a:fillRef idx="0"/>
          <a:effectRef idx="0"/>
          <a:fontRef idx="minor"/>
        </p:style>
      </p:sp>
      <p:sp>
        <p:nvSpPr>
          <p:cNvPr id="5900" name="CustomShape 5757"/>
          <p:cNvSpPr/>
          <p:nvPr/>
        </p:nvSpPr>
        <p:spPr>
          <a:xfrm>
            <a:off x="3938040" y="3676680"/>
            <a:ext cx="124560" cy="263160"/>
          </a:xfrm>
          <a:prstGeom prst="rect">
            <a:avLst/>
          </a:prstGeom>
          <a:noFill/>
          <a:ln w="0">
            <a:noFill/>
          </a:ln>
        </p:spPr>
        <p:style>
          <a:lnRef idx="0"/>
          <a:fillRef idx="0"/>
          <a:effectRef idx="0"/>
          <a:fontRef idx="minor"/>
        </p:style>
      </p:sp>
      <p:sp>
        <p:nvSpPr>
          <p:cNvPr id="5901" name="CustomShape 5758"/>
          <p:cNvSpPr/>
          <p:nvPr/>
        </p:nvSpPr>
        <p:spPr>
          <a:xfrm>
            <a:off x="2590200" y="3676680"/>
            <a:ext cx="143640" cy="5583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9" name="CustomShape 1"/>
          <p:cNvSpPr/>
          <p:nvPr/>
        </p:nvSpPr>
        <p:spPr>
          <a:xfrm>
            <a:off x="380880" y="1447920"/>
            <a:ext cx="8305560" cy="480024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030" name="CustomShape 2"/>
          <p:cNvSpPr/>
          <p:nvPr/>
        </p:nvSpPr>
        <p:spPr>
          <a:xfrm>
            <a:off x="1935000" y="711720"/>
            <a:ext cx="457920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APLIKASI STACK</a:t>
            </a:r>
            <a:endParaRPr b="0" lang="en-US" sz="4200" spc="-1" strike="noStrike">
              <a:latin typeface="Arial"/>
            </a:endParaRPr>
          </a:p>
        </p:txBody>
      </p:sp>
      <p:sp>
        <p:nvSpPr>
          <p:cNvPr id="6031" name="CustomShape 3"/>
          <p:cNvSpPr/>
          <p:nvPr/>
        </p:nvSpPr>
        <p:spPr>
          <a:xfrm>
            <a:off x="689040" y="1691640"/>
            <a:ext cx="6988320" cy="123480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Aplikasi stack bisa diterapkan dalam bidang</a:t>
            </a:r>
            <a:endParaRPr b="0" lang="en-US" sz="2800" spc="-1" strike="noStrike">
              <a:latin typeface="Arial"/>
            </a:endParaRPr>
          </a:p>
          <a:p>
            <a:pPr marL="12600">
              <a:lnSpc>
                <a:spcPct val="100000"/>
              </a:lnSpc>
            </a:pPr>
            <a:r>
              <a:rPr b="0" lang="en-US" sz="2800" spc="-1" strike="noStrike">
                <a:solidFill>
                  <a:srgbClr val="000000"/>
                </a:solidFill>
                <a:latin typeface="Arial"/>
              </a:rPr>
              <a:t>arithmatika yaitu dalam penulisan ekspresi matematika. Dalam penulisannya harus</a:t>
            </a:r>
            <a:endParaRPr b="0" lang="en-US" sz="2800" spc="-1" strike="noStrike">
              <a:latin typeface="Arial"/>
            </a:endParaRPr>
          </a:p>
        </p:txBody>
      </p:sp>
      <p:sp>
        <p:nvSpPr>
          <p:cNvPr id="6032" name="CustomShape 4"/>
          <p:cNvSpPr/>
          <p:nvPr/>
        </p:nvSpPr>
        <p:spPr>
          <a:xfrm>
            <a:off x="689040" y="2972160"/>
            <a:ext cx="253332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memperhatikan</a:t>
            </a:r>
            <a:endParaRPr b="0" lang="en-US" sz="2800" spc="-1" strike="noStrike">
              <a:latin typeface="Arial"/>
            </a:endParaRPr>
          </a:p>
        </p:txBody>
      </p:sp>
      <p:sp>
        <p:nvSpPr>
          <p:cNvPr id="6033" name="CustomShape 5"/>
          <p:cNvSpPr/>
          <p:nvPr/>
        </p:nvSpPr>
        <p:spPr>
          <a:xfrm>
            <a:off x="3242880" y="2972160"/>
            <a:ext cx="360252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hierarki Operator yaitu</a:t>
            </a:r>
            <a:endParaRPr b="0" lang="en-US" sz="2800" spc="-1" strike="noStrike">
              <a:latin typeface="Arial"/>
            </a:endParaRPr>
          </a:p>
        </p:txBody>
      </p:sp>
      <p:sp>
        <p:nvSpPr>
          <p:cNvPr id="6034" name="CustomShape 6"/>
          <p:cNvSpPr/>
          <p:nvPr/>
        </p:nvSpPr>
        <p:spPr>
          <a:xfrm>
            <a:off x="6865560" y="2972160"/>
            <a:ext cx="17748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a:t>
            </a:r>
            <a:endParaRPr b="0" lang="en-US" sz="2800" spc="-1" strike="noStrike">
              <a:latin typeface="Arial"/>
            </a:endParaRPr>
          </a:p>
        </p:txBody>
      </p:sp>
      <p:sp>
        <p:nvSpPr>
          <p:cNvPr id="6035" name="CustomShape 7"/>
          <p:cNvSpPr/>
          <p:nvPr/>
        </p:nvSpPr>
        <p:spPr>
          <a:xfrm>
            <a:off x="4256280" y="3702240"/>
            <a:ext cx="12747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Operator</a:t>
            </a:r>
            <a:endParaRPr b="0" lang="en-US" sz="2400" spc="-1" strike="noStrike">
              <a:latin typeface="Arial"/>
            </a:endParaRPr>
          </a:p>
        </p:txBody>
      </p:sp>
      <p:sp>
        <p:nvSpPr>
          <p:cNvPr id="6036" name="CustomShape 8"/>
          <p:cNvSpPr/>
          <p:nvPr/>
        </p:nvSpPr>
        <p:spPr>
          <a:xfrm>
            <a:off x="5544720" y="3702240"/>
            <a:ext cx="96948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Logika</a:t>
            </a:r>
            <a:endParaRPr b="0" lang="en-US" sz="2400" spc="-1" strike="noStrike">
              <a:latin typeface="Arial"/>
            </a:endParaRPr>
          </a:p>
        </p:txBody>
      </p:sp>
      <p:sp>
        <p:nvSpPr>
          <p:cNvPr id="6037" name="CustomShape 9"/>
          <p:cNvSpPr/>
          <p:nvPr/>
        </p:nvSpPr>
        <p:spPr>
          <a:xfrm>
            <a:off x="6528240" y="3702240"/>
            <a:ext cx="1555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038" name="CustomShape 10"/>
          <p:cNvSpPr/>
          <p:nvPr/>
        </p:nvSpPr>
        <p:spPr>
          <a:xfrm>
            <a:off x="765360" y="3739320"/>
            <a:ext cx="324360" cy="142452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4" strike="noStrike">
                <a:solidFill>
                  <a:srgbClr val="000000"/>
                </a:solidFill>
                <a:latin typeface="Arial"/>
              </a:rPr>
              <a:t>1.</a:t>
            </a:r>
            <a:endParaRPr b="0" lang="en-US" sz="2400" spc="-1" strike="noStrike">
              <a:latin typeface="Arial"/>
            </a:endParaRPr>
          </a:p>
          <a:p>
            <a:pPr marL="12600">
              <a:lnSpc>
                <a:spcPct val="95000"/>
              </a:lnSpc>
            </a:pPr>
            <a:r>
              <a:rPr b="0" lang="en-US" sz="2400" spc="-4" strike="noStrike">
                <a:solidFill>
                  <a:srgbClr val="000000"/>
                </a:solidFill>
                <a:latin typeface="Arial"/>
              </a:rPr>
              <a:t>2.</a:t>
            </a:r>
            <a:endParaRPr b="0" lang="en-US" sz="2400" spc="-1" strike="noStrike">
              <a:latin typeface="Arial"/>
            </a:endParaRPr>
          </a:p>
          <a:p>
            <a:pPr marL="12600">
              <a:lnSpc>
                <a:spcPct val="95000"/>
              </a:lnSpc>
              <a:spcBef>
                <a:spcPts val="111"/>
              </a:spcBef>
            </a:pPr>
            <a:r>
              <a:rPr b="0" lang="en-US" sz="2400" spc="-4" strike="noStrike">
                <a:solidFill>
                  <a:srgbClr val="000000"/>
                </a:solidFill>
                <a:latin typeface="Arial"/>
              </a:rPr>
              <a:t>3.</a:t>
            </a:r>
            <a:endParaRPr b="0" lang="en-US" sz="2400" spc="-1" strike="noStrike">
              <a:latin typeface="Arial"/>
            </a:endParaRPr>
          </a:p>
          <a:p>
            <a:pPr marL="12600">
              <a:lnSpc>
                <a:spcPct val="95000"/>
              </a:lnSpc>
              <a:spcBef>
                <a:spcPts val="111"/>
              </a:spcBef>
            </a:pPr>
            <a:r>
              <a:rPr b="0" lang="en-US" sz="2400" spc="-4" strike="noStrike">
                <a:solidFill>
                  <a:srgbClr val="000000"/>
                </a:solidFill>
                <a:latin typeface="Arial"/>
              </a:rPr>
              <a:t>4.</a:t>
            </a:r>
            <a:endParaRPr b="0" lang="en-US" sz="2400" spc="-1" strike="noStrike">
              <a:latin typeface="Arial"/>
            </a:endParaRPr>
          </a:p>
        </p:txBody>
      </p:sp>
      <p:sp>
        <p:nvSpPr>
          <p:cNvPr id="6039" name="CustomShape 11"/>
          <p:cNvSpPr/>
          <p:nvPr/>
        </p:nvSpPr>
        <p:spPr>
          <a:xfrm>
            <a:off x="1108080" y="3739320"/>
            <a:ext cx="1998360" cy="142452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a:p>
            <a:pPr marL="12600">
              <a:lnSpc>
                <a:spcPct val="95000"/>
              </a:lnSpc>
            </a:pPr>
            <a:r>
              <a:rPr b="0" lang="en-US" sz="2400" spc="-1" strike="noStrike">
                <a:solidFill>
                  <a:srgbClr val="000000"/>
                </a:solidFill>
                <a:latin typeface="Arial"/>
              </a:rPr>
              <a:t>^ (pangkat)</a:t>
            </a:r>
            <a:endParaRPr b="0" lang="en-US" sz="2400" spc="-1" strike="noStrike">
              <a:latin typeface="Arial"/>
            </a:endParaRPr>
          </a:p>
          <a:p>
            <a:pPr marL="12600">
              <a:lnSpc>
                <a:spcPct val="95000"/>
              </a:lnSpc>
              <a:spcBef>
                <a:spcPts val="111"/>
              </a:spcBef>
            </a:pPr>
            <a:r>
              <a:rPr b="0" lang="en-US" sz="2400" spc="-1" strike="noStrike">
                <a:solidFill>
                  <a:srgbClr val="000000"/>
                </a:solidFill>
                <a:latin typeface="Arial"/>
              </a:rPr>
              <a:t>/, *, DIV, MOD</a:t>
            </a:r>
            <a:endParaRPr b="0" lang="en-US" sz="2400" spc="-1" strike="noStrike">
              <a:latin typeface="Arial"/>
            </a:endParaRPr>
          </a:p>
          <a:p>
            <a:pPr marL="12600">
              <a:lnSpc>
                <a:spcPct val="95000"/>
              </a:lnSpc>
              <a:spcBef>
                <a:spcPts val="111"/>
              </a:spcBef>
            </a:pPr>
            <a:r>
              <a:rPr b="0" lang="en-US" sz="2400" spc="-1" strike="noStrike">
                <a:solidFill>
                  <a:srgbClr val="000000"/>
                </a:solidFill>
                <a:latin typeface="Arial"/>
              </a:rPr>
              <a:t>+, -</a:t>
            </a:r>
            <a:endParaRPr b="0" lang="en-US" sz="2400" spc="-1" strike="noStrike">
              <a:latin typeface="Arial"/>
            </a:endParaRPr>
          </a:p>
        </p:txBody>
      </p:sp>
      <p:sp>
        <p:nvSpPr>
          <p:cNvPr id="6040" name="CustomShape 12"/>
          <p:cNvSpPr/>
          <p:nvPr/>
        </p:nvSpPr>
        <p:spPr>
          <a:xfrm>
            <a:off x="4256280" y="4066920"/>
            <a:ext cx="324360" cy="105948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4" strike="noStrike">
                <a:solidFill>
                  <a:srgbClr val="000000"/>
                </a:solidFill>
                <a:latin typeface="Arial"/>
              </a:rPr>
              <a:t>1.</a:t>
            </a:r>
            <a:endParaRPr b="0" lang="en-US" sz="2400" spc="-1" strike="noStrike">
              <a:latin typeface="Arial"/>
            </a:endParaRPr>
          </a:p>
          <a:p>
            <a:pPr marL="12600">
              <a:lnSpc>
                <a:spcPct val="95000"/>
              </a:lnSpc>
            </a:pPr>
            <a:r>
              <a:rPr b="0" lang="en-US" sz="2400" spc="-4" strike="noStrike">
                <a:solidFill>
                  <a:srgbClr val="000000"/>
                </a:solidFill>
                <a:latin typeface="Arial"/>
              </a:rPr>
              <a:t>2.</a:t>
            </a:r>
            <a:endParaRPr b="0" lang="en-US" sz="2400" spc="-1" strike="noStrike">
              <a:latin typeface="Arial"/>
            </a:endParaRPr>
          </a:p>
          <a:p>
            <a:pPr marL="12600">
              <a:lnSpc>
                <a:spcPct val="95000"/>
              </a:lnSpc>
              <a:spcBef>
                <a:spcPts val="111"/>
              </a:spcBef>
            </a:pPr>
            <a:r>
              <a:rPr b="0" lang="en-US" sz="2400" spc="-4" strike="noStrike">
                <a:solidFill>
                  <a:srgbClr val="000000"/>
                </a:solidFill>
                <a:latin typeface="Arial"/>
              </a:rPr>
              <a:t>3.</a:t>
            </a:r>
            <a:endParaRPr b="0" lang="en-US" sz="2400" spc="-1" strike="noStrike">
              <a:latin typeface="Arial"/>
            </a:endParaRPr>
          </a:p>
        </p:txBody>
      </p:sp>
      <p:sp>
        <p:nvSpPr>
          <p:cNvPr id="6041" name="CustomShape 13"/>
          <p:cNvSpPr/>
          <p:nvPr/>
        </p:nvSpPr>
        <p:spPr>
          <a:xfrm>
            <a:off x="4599000" y="4066920"/>
            <a:ext cx="714240" cy="105948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NOT</a:t>
            </a:r>
            <a:endParaRPr b="0" lang="en-US" sz="2400" spc="-1" strike="noStrike">
              <a:latin typeface="Arial"/>
            </a:endParaRPr>
          </a:p>
          <a:p>
            <a:pPr marL="12600">
              <a:lnSpc>
                <a:spcPct val="99000"/>
              </a:lnSpc>
            </a:pPr>
            <a:r>
              <a:rPr b="0" lang="en-US" sz="2400" spc="-1" strike="noStrike">
                <a:solidFill>
                  <a:srgbClr val="000000"/>
                </a:solidFill>
                <a:latin typeface="Arial"/>
              </a:rPr>
              <a:t>AND 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2" name="CustomShape 1"/>
          <p:cNvSpPr/>
          <p:nvPr/>
        </p:nvSpPr>
        <p:spPr>
          <a:xfrm>
            <a:off x="380880" y="1447920"/>
            <a:ext cx="8305560" cy="480024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043" name="CustomShape 2"/>
          <p:cNvSpPr/>
          <p:nvPr/>
        </p:nvSpPr>
        <p:spPr>
          <a:xfrm>
            <a:off x="1786680" y="765720"/>
            <a:ext cx="410544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Aplikasi stack...</a:t>
            </a:r>
            <a:endParaRPr b="0" lang="en-US" sz="4200" spc="-1" strike="noStrike">
              <a:latin typeface="Arial"/>
            </a:endParaRPr>
          </a:p>
        </p:txBody>
      </p:sp>
      <p:sp>
        <p:nvSpPr>
          <p:cNvPr id="6044" name="CustomShape 3"/>
          <p:cNvSpPr/>
          <p:nvPr/>
        </p:nvSpPr>
        <p:spPr>
          <a:xfrm>
            <a:off x="689040" y="1648080"/>
            <a:ext cx="4130640" cy="228600"/>
          </a:xfrm>
          <a:prstGeom prst="rect">
            <a:avLst/>
          </a:prstGeom>
          <a:noFill/>
          <a:ln w="0">
            <a:noFill/>
          </a:ln>
        </p:spPr>
        <p:style>
          <a:lnRef idx="0"/>
          <a:fillRef idx="0"/>
          <a:effectRef idx="0"/>
          <a:fontRef idx="minor"/>
        </p:style>
        <p:txBody>
          <a:bodyPr lIns="0" rIns="0" tIns="0" bIns="0">
            <a:noAutofit/>
          </a:bodyPr>
          <a:p>
            <a:pPr marL="12600">
              <a:lnSpc>
                <a:spcPts val="1735"/>
              </a:lnSpc>
              <a:spcBef>
                <a:spcPts val="85"/>
              </a:spcBef>
            </a:pPr>
            <a:r>
              <a:rPr b="0" lang="en-US" sz="1600" spc="-1" strike="noStrike">
                <a:solidFill>
                  <a:srgbClr val="000000"/>
                </a:solidFill>
                <a:latin typeface="Arial"/>
              </a:rPr>
              <a:t>Bentuk notasi penulisan ekspresi matematika</a:t>
            </a:r>
            <a:endParaRPr b="0" lang="en-US" sz="1600" spc="-1" strike="noStrike">
              <a:latin typeface="Arial"/>
            </a:endParaRPr>
          </a:p>
        </p:txBody>
      </p:sp>
      <p:sp>
        <p:nvSpPr>
          <p:cNvPr id="6045" name="CustomShape 4"/>
          <p:cNvSpPr/>
          <p:nvPr/>
        </p:nvSpPr>
        <p:spPr>
          <a:xfrm>
            <a:off x="1298880" y="1918080"/>
            <a:ext cx="1478880" cy="768600"/>
          </a:xfrm>
          <a:prstGeom prst="rect">
            <a:avLst/>
          </a:prstGeom>
          <a:noFill/>
          <a:ln w="0">
            <a:noFill/>
          </a:ln>
        </p:spPr>
        <p:style>
          <a:lnRef idx="0"/>
          <a:fillRef idx="0"/>
          <a:effectRef idx="0"/>
          <a:fontRef idx="minor"/>
        </p:style>
        <p:txBody>
          <a:bodyPr lIns="0" rIns="0" tIns="0" bIns="0">
            <a:noAutofit/>
          </a:bodyPr>
          <a:p>
            <a:pPr marL="12600">
              <a:lnSpc>
                <a:spcPts val="1735"/>
              </a:lnSpc>
              <a:spcBef>
                <a:spcPts val="85"/>
              </a:spcBef>
            </a:pPr>
            <a:r>
              <a:rPr b="0" lang="en-US" sz="1600" spc="-1" strike="noStrike">
                <a:solidFill>
                  <a:srgbClr val="000000"/>
                </a:solidFill>
                <a:latin typeface="Arial"/>
              </a:rPr>
              <a:t>Infix Notation</a:t>
            </a:r>
            <a:endParaRPr b="0" lang="en-US" sz="1600" spc="-1" strike="noStrike">
              <a:latin typeface="Arial"/>
            </a:endParaRPr>
          </a:p>
          <a:p>
            <a:pPr marL="12600">
              <a:lnSpc>
                <a:spcPct val="95000"/>
              </a:lnSpc>
              <a:spcBef>
                <a:spcPts val="198"/>
              </a:spcBef>
            </a:pPr>
            <a:r>
              <a:rPr b="0" lang="en-US" sz="1600" spc="-1" strike="noStrike">
                <a:solidFill>
                  <a:srgbClr val="000000"/>
                </a:solidFill>
                <a:latin typeface="Arial"/>
              </a:rPr>
              <a:t>Prefix Notation</a:t>
            </a:r>
            <a:endParaRPr b="0" lang="en-US" sz="1600" spc="-1" strike="noStrike">
              <a:latin typeface="Arial"/>
            </a:endParaRPr>
          </a:p>
          <a:p>
            <a:pPr marL="12600">
              <a:lnSpc>
                <a:spcPct val="95000"/>
              </a:lnSpc>
              <a:spcBef>
                <a:spcPts val="289"/>
              </a:spcBef>
            </a:pPr>
            <a:r>
              <a:rPr b="0" lang="en-US" sz="1600" spc="-1" strike="noStrike">
                <a:solidFill>
                  <a:srgbClr val="000000"/>
                </a:solidFill>
                <a:latin typeface="Arial"/>
              </a:rPr>
              <a:t>Postfix</a:t>
            </a:r>
            <a:r>
              <a:rPr b="0" lang="en-US" sz="1600" spc="1" strike="noStrike">
                <a:solidFill>
                  <a:srgbClr val="000000"/>
                </a:solidFill>
                <a:latin typeface="Arial"/>
              </a:rPr>
              <a:t> </a:t>
            </a:r>
            <a:r>
              <a:rPr b="0" lang="en-US" sz="1600" spc="-1" strike="noStrike">
                <a:solidFill>
                  <a:srgbClr val="000000"/>
                </a:solidFill>
                <a:latin typeface="Arial"/>
              </a:rPr>
              <a:t>Notation</a:t>
            </a:r>
            <a:endParaRPr b="0" lang="en-US" sz="1600" spc="-1" strike="noStrike">
              <a:latin typeface="Arial"/>
            </a:endParaRPr>
          </a:p>
        </p:txBody>
      </p:sp>
      <p:sp>
        <p:nvSpPr>
          <p:cNvPr id="6046" name="CustomShape 5"/>
          <p:cNvSpPr/>
          <p:nvPr/>
        </p:nvSpPr>
        <p:spPr>
          <a:xfrm>
            <a:off x="3432240" y="1918080"/>
            <a:ext cx="814680" cy="768960"/>
          </a:xfrm>
          <a:prstGeom prst="rect">
            <a:avLst/>
          </a:prstGeom>
          <a:noFill/>
          <a:ln w="0">
            <a:noFill/>
          </a:ln>
        </p:spPr>
        <p:style>
          <a:lnRef idx="0"/>
          <a:fillRef idx="0"/>
          <a:effectRef idx="0"/>
          <a:fontRef idx="minor"/>
        </p:style>
        <p:txBody>
          <a:bodyPr lIns="0" rIns="0" tIns="0" bIns="0">
            <a:noAutofit/>
          </a:bodyPr>
          <a:p>
            <a:pPr marL="12600">
              <a:lnSpc>
                <a:spcPts val="1735"/>
              </a:lnSpc>
              <a:spcBef>
                <a:spcPts val="85"/>
              </a:spcBef>
            </a:pPr>
            <a:r>
              <a:rPr b="0" lang="en-US" sz="1600" spc="-1" strike="noStrike">
                <a:solidFill>
                  <a:srgbClr val="000000"/>
                </a:solidFill>
                <a:latin typeface="Wingdings"/>
              </a:rPr>
              <a:t></a:t>
            </a:r>
            <a:r>
              <a:rPr b="0" lang="en-US" sz="1600" spc="43" strike="noStrike">
                <a:solidFill>
                  <a:srgbClr val="000000"/>
                </a:solidFill>
                <a:latin typeface="Times New Roman"/>
              </a:rPr>
              <a:t> </a:t>
            </a:r>
            <a:r>
              <a:rPr b="0" lang="en-US" sz="1600" spc="-1" strike="noStrike">
                <a:solidFill>
                  <a:srgbClr val="000000"/>
                </a:solidFill>
                <a:latin typeface="Arial"/>
              </a:rPr>
              <a:t>A + B</a:t>
            </a:r>
            <a:endParaRPr b="0" lang="en-US" sz="1600" spc="-1" strike="noStrike">
              <a:latin typeface="Arial"/>
            </a:endParaRPr>
          </a:p>
          <a:p>
            <a:pPr marL="12600">
              <a:lnSpc>
                <a:spcPct val="95000"/>
              </a:lnSpc>
              <a:spcBef>
                <a:spcPts val="198"/>
              </a:spcBef>
            </a:pPr>
            <a:r>
              <a:rPr b="0" lang="en-US" sz="1600" spc="-1" strike="noStrike">
                <a:solidFill>
                  <a:srgbClr val="000000"/>
                </a:solidFill>
                <a:latin typeface="Wingdings"/>
              </a:rPr>
              <a:t></a:t>
            </a:r>
            <a:r>
              <a:rPr b="0" lang="en-US" sz="1600" spc="43" strike="noStrike">
                <a:solidFill>
                  <a:srgbClr val="000000"/>
                </a:solidFill>
                <a:latin typeface="Times New Roman"/>
              </a:rPr>
              <a:t> </a:t>
            </a:r>
            <a:r>
              <a:rPr b="0" lang="en-US" sz="1600" spc="-1" strike="noStrike">
                <a:solidFill>
                  <a:srgbClr val="000000"/>
                </a:solidFill>
                <a:latin typeface="Arial"/>
              </a:rPr>
              <a:t>+ A B</a:t>
            </a:r>
            <a:endParaRPr b="0" lang="en-US" sz="1600" spc="-1" strike="noStrike">
              <a:latin typeface="Arial"/>
            </a:endParaRPr>
          </a:p>
          <a:p>
            <a:pPr marL="12600">
              <a:lnSpc>
                <a:spcPct val="95000"/>
              </a:lnSpc>
              <a:spcBef>
                <a:spcPts val="289"/>
              </a:spcBef>
            </a:pPr>
            <a:r>
              <a:rPr b="0" lang="en-US" sz="1600" spc="-1" strike="noStrike">
                <a:solidFill>
                  <a:srgbClr val="000000"/>
                </a:solidFill>
                <a:latin typeface="Wingdings"/>
              </a:rPr>
              <a:t></a:t>
            </a:r>
            <a:r>
              <a:rPr b="0" lang="en-US" sz="1600" spc="43" strike="noStrike">
                <a:solidFill>
                  <a:srgbClr val="000000"/>
                </a:solidFill>
                <a:latin typeface="Times New Roman"/>
              </a:rPr>
              <a:t> </a:t>
            </a:r>
            <a:r>
              <a:rPr b="0" lang="en-US" sz="1600" spc="-1" strike="noStrike">
                <a:solidFill>
                  <a:srgbClr val="000000"/>
                </a:solidFill>
                <a:latin typeface="Arial"/>
              </a:rPr>
              <a:t>A B +</a:t>
            </a:r>
            <a:endParaRPr b="0" lang="en-US" sz="1600" spc="-1" strike="noStrike">
              <a:latin typeface="Arial"/>
            </a:endParaRPr>
          </a:p>
        </p:txBody>
      </p:sp>
      <p:sp>
        <p:nvSpPr>
          <p:cNvPr id="6047" name="CustomShape 6"/>
          <p:cNvSpPr/>
          <p:nvPr/>
        </p:nvSpPr>
        <p:spPr>
          <a:xfrm>
            <a:off x="5261040" y="1918080"/>
            <a:ext cx="2868840" cy="768960"/>
          </a:xfrm>
          <a:prstGeom prst="rect">
            <a:avLst/>
          </a:prstGeom>
          <a:noFill/>
          <a:ln w="0">
            <a:noFill/>
          </a:ln>
        </p:spPr>
        <p:style>
          <a:lnRef idx="0"/>
          <a:fillRef idx="0"/>
          <a:effectRef idx="0"/>
          <a:fontRef idx="minor"/>
        </p:style>
        <p:txBody>
          <a:bodyPr lIns="0" rIns="0" tIns="0" bIns="0">
            <a:noAutofit/>
          </a:bodyPr>
          <a:p>
            <a:pPr marL="12600">
              <a:lnSpc>
                <a:spcPts val="1735"/>
              </a:lnSpc>
              <a:spcBef>
                <a:spcPts val="85"/>
              </a:spcBef>
            </a:pPr>
            <a:r>
              <a:rPr b="0" lang="en-US" sz="1600" spc="1" strike="noStrike">
                <a:solidFill>
                  <a:srgbClr val="000000"/>
                </a:solidFill>
                <a:latin typeface="Wingdings"/>
              </a:rPr>
              <a:t></a:t>
            </a:r>
            <a:r>
              <a:rPr b="0" lang="en-US" sz="1600" spc="-1" strike="noStrike">
                <a:solidFill>
                  <a:srgbClr val="000000"/>
                </a:solidFill>
                <a:latin typeface="Arial"/>
              </a:rPr>
              <a:t>Operand, Operato</a:t>
            </a:r>
            <a:r>
              <a:rPr b="0" lang="en-US" sz="1600" spc="1" strike="noStrike">
                <a:solidFill>
                  <a:srgbClr val="000000"/>
                </a:solidFill>
                <a:latin typeface="Arial"/>
              </a:rPr>
              <a:t>r</a:t>
            </a:r>
            <a:r>
              <a:rPr b="0" lang="en-US" sz="1600" spc="-1" strike="noStrike">
                <a:solidFill>
                  <a:srgbClr val="000000"/>
                </a:solidFill>
                <a:latin typeface="Arial"/>
              </a:rPr>
              <a:t>, </a:t>
            </a:r>
            <a:r>
              <a:rPr b="0" lang="en-US" sz="1600" spc="1" strike="noStrike">
                <a:solidFill>
                  <a:srgbClr val="000000"/>
                </a:solidFill>
                <a:latin typeface="Arial"/>
              </a:rPr>
              <a:t>O</a:t>
            </a:r>
            <a:r>
              <a:rPr b="0" lang="en-US" sz="1600" spc="-1" strike="noStrike">
                <a:solidFill>
                  <a:srgbClr val="000000"/>
                </a:solidFill>
                <a:latin typeface="Arial"/>
              </a:rPr>
              <a:t>perand</a:t>
            </a:r>
            <a:endParaRPr b="0" lang="en-US" sz="1600" spc="-1" strike="noStrike">
              <a:latin typeface="Arial"/>
            </a:endParaRPr>
          </a:p>
          <a:p>
            <a:pPr marL="12600">
              <a:lnSpc>
                <a:spcPct val="95000"/>
              </a:lnSpc>
              <a:spcBef>
                <a:spcPts val="198"/>
              </a:spcBef>
            </a:pPr>
            <a:r>
              <a:rPr b="0" lang="en-US" sz="1600" spc="1" strike="noStrike">
                <a:solidFill>
                  <a:srgbClr val="000000"/>
                </a:solidFill>
                <a:latin typeface="Wingdings"/>
              </a:rPr>
              <a:t></a:t>
            </a:r>
            <a:r>
              <a:rPr b="0" lang="en-US" sz="1600" spc="-1" strike="noStrike">
                <a:solidFill>
                  <a:srgbClr val="000000"/>
                </a:solidFill>
                <a:latin typeface="Arial"/>
              </a:rPr>
              <a:t>Operato</a:t>
            </a:r>
            <a:r>
              <a:rPr b="0" lang="en-US" sz="1600" spc="1" strike="noStrike">
                <a:solidFill>
                  <a:srgbClr val="000000"/>
                </a:solidFill>
                <a:latin typeface="Arial"/>
              </a:rPr>
              <a:t>r</a:t>
            </a:r>
            <a:r>
              <a:rPr b="0" lang="en-US" sz="1600" spc="-1" strike="noStrike">
                <a:solidFill>
                  <a:srgbClr val="000000"/>
                </a:solidFill>
                <a:latin typeface="Arial"/>
              </a:rPr>
              <a:t>, Operand, </a:t>
            </a:r>
            <a:r>
              <a:rPr b="0" lang="en-US" sz="1600" spc="7" strike="noStrike">
                <a:solidFill>
                  <a:srgbClr val="000000"/>
                </a:solidFill>
                <a:latin typeface="Arial"/>
              </a:rPr>
              <a:t>O</a:t>
            </a:r>
            <a:r>
              <a:rPr b="0" lang="en-US" sz="1600" spc="-4" strike="noStrike">
                <a:solidFill>
                  <a:srgbClr val="000000"/>
                </a:solidFill>
                <a:latin typeface="Arial"/>
              </a:rPr>
              <a:t>p</a:t>
            </a:r>
            <a:r>
              <a:rPr b="0" lang="en-US" sz="1600" spc="-1" strike="noStrike">
                <a:solidFill>
                  <a:srgbClr val="000000"/>
                </a:solidFill>
                <a:latin typeface="Arial"/>
              </a:rPr>
              <a:t>erand</a:t>
            </a:r>
            <a:endParaRPr b="0" lang="en-US" sz="1600" spc="-1" strike="noStrike">
              <a:latin typeface="Arial"/>
            </a:endParaRPr>
          </a:p>
          <a:p>
            <a:pPr marL="12600">
              <a:lnSpc>
                <a:spcPct val="95000"/>
              </a:lnSpc>
              <a:spcBef>
                <a:spcPts val="289"/>
              </a:spcBef>
            </a:pPr>
            <a:r>
              <a:rPr b="0" lang="en-US" sz="1600" spc="1" strike="noStrike">
                <a:solidFill>
                  <a:srgbClr val="000000"/>
                </a:solidFill>
                <a:latin typeface="Wingdings"/>
              </a:rPr>
              <a:t></a:t>
            </a:r>
            <a:r>
              <a:rPr b="0" lang="en-US" sz="1600" spc="-1" strike="noStrike">
                <a:solidFill>
                  <a:srgbClr val="000000"/>
                </a:solidFill>
                <a:latin typeface="Arial"/>
              </a:rPr>
              <a:t>Operand, Operand, </a:t>
            </a:r>
            <a:r>
              <a:rPr b="0" lang="en-US" sz="1600" spc="7" strike="noStrike">
                <a:solidFill>
                  <a:srgbClr val="000000"/>
                </a:solidFill>
                <a:latin typeface="Arial"/>
              </a:rPr>
              <a:t>O</a:t>
            </a:r>
            <a:r>
              <a:rPr b="0" lang="en-US" sz="1600" spc="-1" strike="noStrike">
                <a:solidFill>
                  <a:srgbClr val="000000"/>
                </a:solidFill>
                <a:latin typeface="Arial"/>
              </a:rPr>
              <a:t>perator</a:t>
            </a:r>
            <a:endParaRPr b="0" lang="en-US" sz="1600" spc="-1" strike="noStrike">
              <a:latin typeface="Arial"/>
            </a:endParaRPr>
          </a:p>
        </p:txBody>
      </p:sp>
      <p:sp>
        <p:nvSpPr>
          <p:cNvPr id="6048" name="CustomShape 7"/>
          <p:cNvSpPr/>
          <p:nvPr/>
        </p:nvSpPr>
        <p:spPr>
          <a:xfrm>
            <a:off x="689040" y="1948680"/>
            <a:ext cx="188280" cy="730800"/>
          </a:xfrm>
          <a:prstGeom prst="rect">
            <a:avLst/>
          </a:prstGeom>
          <a:noFill/>
          <a:ln w="0">
            <a:noFill/>
          </a:ln>
        </p:spPr>
        <p:style>
          <a:lnRef idx="0"/>
          <a:fillRef idx="0"/>
          <a:effectRef idx="0"/>
          <a:fontRef idx="minor"/>
        </p:style>
        <p:txBody>
          <a:bodyPr lIns="0" rIns="0" tIns="0" bIns="0">
            <a:noAutofit/>
          </a:bodyPr>
          <a:p>
            <a:pPr marL="12600">
              <a:lnSpc>
                <a:spcPts val="1429"/>
              </a:lnSpc>
              <a:spcBef>
                <a:spcPts val="71"/>
              </a:spcBef>
            </a:pPr>
            <a:r>
              <a:rPr b="0" lang="en-US" sz="1300" spc="-1" strike="noStrike">
                <a:solidFill>
                  <a:srgbClr val="9a6464"/>
                </a:solidFill>
                <a:latin typeface="Arial"/>
              </a:rPr>
              <a:t>1.</a:t>
            </a:r>
            <a:endParaRPr b="0" lang="en-US" sz="1300" spc="-1" strike="noStrike">
              <a:latin typeface="Arial"/>
            </a:endParaRPr>
          </a:p>
          <a:p>
            <a:pPr marL="12600">
              <a:lnSpc>
                <a:spcPct val="95000"/>
              </a:lnSpc>
              <a:spcBef>
                <a:spcPts val="556"/>
              </a:spcBef>
            </a:pPr>
            <a:r>
              <a:rPr b="0" lang="en-US" sz="1300" spc="-1" strike="noStrike">
                <a:solidFill>
                  <a:srgbClr val="9a6464"/>
                </a:solidFill>
                <a:latin typeface="Arial"/>
              </a:rPr>
              <a:t>2.</a:t>
            </a:r>
            <a:endParaRPr b="0" lang="en-US" sz="1300" spc="-1" strike="noStrike">
              <a:latin typeface="Arial"/>
            </a:endParaRPr>
          </a:p>
          <a:p>
            <a:pPr marL="12600">
              <a:lnSpc>
                <a:spcPct val="95000"/>
              </a:lnSpc>
              <a:spcBef>
                <a:spcPts val="635"/>
              </a:spcBef>
            </a:pPr>
            <a:r>
              <a:rPr b="0" lang="en-US" sz="1300" spc="-1" strike="noStrike">
                <a:solidFill>
                  <a:srgbClr val="9a6464"/>
                </a:solidFill>
                <a:latin typeface="Arial"/>
              </a:rPr>
              <a:t>3.</a:t>
            </a:r>
            <a:endParaRPr b="0" lang="en-US" sz="1300" spc="-1" strike="noStrike">
              <a:latin typeface="Arial"/>
            </a:endParaRPr>
          </a:p>
        </p:txBody>
      </p:sp>
      <p:sp>
        <p:nvSpPr>
          <p:cNvPr id="6049" name="CustomShape 8"/>
          <p:cNvSpPr/>
          <p:nvPr/>
        </p:nvSpPr>
        <p:spPr>
          <a:xfrm>
            <a:off x="688680" y="2997720"/>
            <a:ext cx="823320" cy="1037880"/>
          </a:xfrm>
          <a:prstGeom prst="rect">
            <a:avLst/>
          </a:prstGeom>
          <a:noFill/>
          <a:ln w="0">
            <a:noFill/>
          </a:ln>
        </p:spPr>
        <p:style>
          <a:lnRef idx="0"/>
          <a:fillRef idx="0"/>
          <a:effectRef idx="0"/>
          <a:fontRef idx="minor"/>
        </p:style>
        <p:txBody>
          <a:bodyPr lIns="0" rIns="0" tIns="0" bIns="0">
            <a:noAutofit/>
          </a:bodyPr>
          <a:p>
            <a:pPr marL="12960">
              <a:lnSpc>
                <a:spcPts val="1735"/>
              </a:lnSpc>
              <a:spcBef>
                <a:spcPts val="85"/>
              </a:spcBef>
            </a:pPr>
            <a:r>
              <a:rPr b="0" lang="en-US" sz="1600" spc="-1" strike="noStrike">
                <a:solidFill>
                  <a:srgbClr val="000000"/>
                </a:solidFill>
                <a:latin typeface="Arial"/>
              </a:rPr>
              <a:t>Contoh :</a:t>
            </a:r>
            <a:endParaRPr b="0" lang="en-US" sz="1600" spc="-1" strike="noStrike">
              <a:latin typeface="Arial"/>
            </a:endParaRPr>
          </a:p>
          <a:p>
            <a:pPr marL="12600" indent="360">
              <a:lnSpc>
                <a:spcPts val="2120"/>
              </a:lnSpc>
              <a:spcBef>
                <a:spcPts val="108"/>
              </a:spcBef>
              <a:tabLst>
                <a:tab algn="l" pos="0"/>
              </a:tabLst>
            </a:pPr>
            <a:r>
              <a:rPr b="0" lang="en-US" sz="1600" spc="-1" strike="noStrike">
                <a:solidFill>
                  <a:srgbClr val="000000"/>
                </a:solidFill>
                <a:latin typeface="Arial"/>
              </a:rPr>
              <a:t>Infix Prefix Postfix</a:t>
            </a:r>
            <a:endParaRPr b="0" lang="en-US" sz="1600" spc="-1" strike="noStrike">
              <a:latin typeface="Arial"/>
            </a:endParaRPr>
          </a:p>
        </p:txBody>
      </p:sp>
      <p:sp>
        <p:nvSpPr>
          <p:cNvPr id="6050" name="CustomShape 9"/>
          <p:cNvSpPr/>
          <p:nvPr/>
        </p:nvSpPr>
        <p:spPr>
          <a:xfrm>
            <a:off x="1602720" y="3267360"/>
            <a:ext cx="1765080" cy="768240"/>
          </a:xfrm>
          <a:prstGeom prst="rect">
            <a:avLst/>
          </a:prstGeom>
          <a:noFill/>
          <a:ln w="0">
            <a:noFill/>
          </a:ln>
        </p:spPr>
        <p:style>
          <a:lnRef idx="0"/>
          <a:fillRef idx="0"/>
          <a:effectRef idx="0"/>
          <a:fontRef idx="minor"/>
        </p:style>
        <p:txBody>
          <a:bodyPr lIns="0" rIns="0" tIns="0" bIns="0">
            <a:noAutofit/>
          </a:bodyPr>
          <a:p>
            <a:pPr marL="12960">
              <a:lnSpc>
                <a:spcPts val="1735"/>
              </a:lnSpc>
              <a:spcBef>
                <a:spcPts val="85"/>
              </a:spcBef>
            </a:pPr>
            <a:r>
              <a:rPr b="0" lang="en-US" sz="1600" spc="-1" strike="noStrike">
                <a:solidFill>
                  <a:srgbClr val="000000"/>
                </a:solidFill>
                <a:latin typeface="Wingdings"/>
              </a:rPr>
              <a:t></a:t>
            </a:r>
            <a:r>
              <a:rPr b="0" lang="en-US" sz="1600" spc="43" strike="noStrike">
                <a:solidFill>
                  <a:srgbClr val="000000"/>
                </a:solidFill>
                <a:latin typeface="Times New Roman"/>
              </a:rPr>
              <a:t> </a:t>
            </a:r>
            <a:r>
              <a:rPr b="0" lang="en-US" sz="1600" spc="1" strike="noStrike">
                <a:solidFill>
                  <a:srgbClr val="000000"/>
                </a:solidFill>
                <a:latin typeface="Arial"/>
              </a:rPr>
              <a:t>(</a:t>
            </a:r>
            <a:r>
              <a:rPr b="0" lang="en-US" sz="1600" spc="-1" strike="noStrike">
                <a:solidFill>
                  <a:srgbClr val="000000"/>
                </a:solidFill>
                <a:latin typeface="Arial"/>
              </a:rPr>
              <a:t>4 – </a:t>
            </a:r>
            <a:r>
              <a:rPr b="0" lang="en-US" sz="1600" spc="1" strike="noStrike">
                <a:solidFill>
                  <a:srgbClr val="000000"/>
                </a:solidFill>
                <a:latin typeface="Arial"/>
              </a:rPr>
              <a:t>3</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4" strike="noStrike">
                <a:solidFill>
                  <a:srgbClr val="000000"/>
                </a:solidFill>
                <a:latin typeface="Arial"/>
              </a:rPr>
              <a:t>1</a:t>
            </a:r>
            <a:r>
              <a:rPr b="0" lang="en-US" sz="1600" spc="-1" strike="noStrike">
                <a:solidFill>
                  <a:srgbClr val="000000"/>
                </a:solidFill>
                <a:latin typeface="Arial"/>
              </a:rPr>
              <a:t>2</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4" strike="noStrike">
                <a:solidFill>
                  <a:srgbClr val="000000"/>
                </a:solidFill>
                <a:latin typeface="Arial"/>
              </a:rPr>
              <a:t>3</a:t>
            </a:r>
            <a:r>
              <a:rPr b="0" lang="en-US" sz="1600" spc="-1" strike="noStrike">
                <a:solidFill>
                  <a:srgbClr val="000000"/>
                </a:solidFill>
                <a:latin typeface="Arial"/>
              </a:rPr>
              <a:t>)</a:t>
            </a:r>
            <a:endParaRPr b="0" lang="en-US" sz="1600" spc="-1" strike="noStrike">
              <a:latin typeface="Arial"/>
            </a:endParaRPr>
          </a:p>
          <a:p>
            <a:pPr marL="12960">
              <a:lnSpc>
                <a:spcPct val="95000"/>
              </a:lnSpc>
              <a:spcBef>
                <a:spcPts val="198"/>
              </a:spcBef>
            </a:pPr>
            <a:r>
              <a:rPr b="0" lang="en-US" sz="1600" spc="-1" strike="noStrike">
                <a:solidFill>
                  <a:srgbClr val="000000"/>
                </a:solidFill>
                <a:latin typeface="Wingdings"/>
              </a:rPr>
              <a:t></a:t>
            </a:r>
            <a:r>
              <a:rPr b="0" lang="en-US" sz="1600" spc="43" strike="noStrike">
                <a:solidFill>
                  <a:srgbClr val="000000"/>
                </a:solidFill>
                <a:latin typeface="Times New Roman"/>
              </a:rPr>
              <a:t> </a:t>
            </a:r>
            <a:r>
              <a:rPr b="0" lang="en-US" sz="1600" spc="1" strike="noStrike">
                <a:solidFill>
                  <a:srgbClr val="000000"/>
                </a:solidFill>
                <a:latin typeface="Arial"/>
              </a:rPr>
              <a:t>*</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2"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4</a:t>
            </a:r>
            <a:r>
              <a:rPr b="0" lang="en-US" sz="1600" spc="-1" strike="noStrike">
                <a:solidFill>
                  <a:srgbClr val="000000"/>
                </a:solidFill>
                <a:latin typeface="Arial"/>
              </a:rPr>
              <a:t>,</a:t>
            </a:r>
            <a:r>
              <a:rPr b="0" lang="en-US" sz="1600" spc="1" strike="noStrike">
                <a:solidFill>
                  <a:srgbClr val="000000"/>
                </a:solidFill>
                <a:latin typeface="Arial"/>
              </a:rPr>
              <a:t> 3</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12</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3</a:t>
            </a:r>
            <a:endParaRPr b="0" lang="en-US" sz="1600" spc="-1" strike="noStrike">
              <a:latin typeface="Arial"/>
            </a:endParaRPr>
          </a:p>
          <a:p>
            <a:pPr marL="12600">
              <a:lnSpc>
                <a:spcPct val="95000"/>
              </a:lnSpc>
              <a:spcBef>
                <a:spcPts val="283"/>
              </a:spcBef>
            </a:pPr>
            <a:r>
              <a:rPr b="0" lang="en-US" sz="1600" spc="-1" strike="noStrike">
                <a:solidFill>
                  <a:srgbClr val="000000"/>
                </a:solidFill>
                <a:latin typeface="Wingdings"/>
              </a:rPr>
              <a:t></a:t>
            </a:r>
            <a:r>
              <a:rPr b="0" lang="en-US" sz="1600" spc="43" strike="noStrike">
                <a:solidFill>
                  <a:srgbClr val="000000"/>
                </a:solidFill>
                <a:latin typeface="Times New Roman"/>
              </a:rPr>
              <a:t> </a:t>
            </a:r>
            <a:r>
              <a:rPr b="0" lang="en-US" sz="1600" spc="1" strike="noStrike">
                <a:solidFill>
                  <a:srgbClr val="000000"/>
                </a:solidFill>
                <a:latin typeface="Arial"/>
              </a:rPr>
              <a:t>4</a:t>
            </a:r>
            <a:r>
              <a:rPr b="0" lang="en-US" sz="1600" spc="-1" strike="noStrike">
                <a:solidFill>
                  <a:srgbClr val="000000"/>
                </a:solidFill>
                <a:latin typeface="Arial"/>
              </a:rPr>
              <a:t>,</a:t>
            </a:r>
            <a:r>
              <a:rPr b="0" lang="en-US" sz="1600" spc="1" strike="noStrike">
                <a:solidFill>
                  <a:srgbClr val="000000"/>
                </a:solidFill>
                <a:latin typeface="Arial"/>
              </a:rPr>
              <a:t> 3</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12</a:t>
            </a:r>
            <a:r>
              <a:rPr b="0" lang="en-US" sz="1600" spc="-1" strike="noStrike">
                <a:solidFill>
                  <a:srgbClr val="000000"/>
                </a:solidFill>
                <a:latin typeface="Arial"/>
              </a:rPr>
              <a:t>,</a:t>
            </a:r>
            <a:r>
              <a:rPr b="0" lang="en-US" sz="1600" spc="1" strike="noStrike">
                <a:solidFill>
                  <a:srgbClr val="000000"/>
                </a:solidFill>
                <a:latin typeface="Arial"/>
              </a:rPr>
              <a:t> 3</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p:txBody>
      </p:sp>
      <p:sp>
        <p:nvSpPr>
          <p:cNvPr id="6051" name="CustomShape 10"/>
          <p:cNvSpPr/>
          <p:nvPr/>
        </p:nvSpPr>
        <p:spPr>
          <a:xfrm>
            <a:off x="688320" y="4347360"/>
            <a:ext cx="1284840" cy="228600"/>
          </a:xfrm>
          <a:prstGeom prst="rect">
            <a:avLst/>
          </a:prstGeom>
          <a:noFill/>
          <a:ln w="0">
            <a:noFill/>
          </a:ln>
        </p:spPr>
        <p:style>
          <a:lnRef idx="0"/>
          <a:fillRef idx="0"/>
          <a:effectRef idx="0"/>
          <a:fontRef idx="minor"/>
        </p:style>
        <p:txBody>
          <a:bodyPr lIns="0" rIns="0" tIns="0" bIns="0">
            <a:noAutofit/>
          </a:bodyPr>
          <a:p>
            <a:pPr marL="12600">
              <a:lnSpc>
                <a:spcPts val="1735"/>
              </a:lnSpc>
              <a:spcBef>
                <a:spcPts val="85"/>
              </a:spcBef>
            </a:pPr>
            <a:r>
              <a:rPr b="0" lang="en-US" sz="1600" spc="-4" strike="noStrike">
                <a:solidFill>
                  <a:srgbClr val="000000"/>
                </a:solidFill>
                <a:latin typeface="Arial"/>
              </a:rPr>
              <a:t>Conto</a:t>
            </a:r>
            <a:r>
              <a:rPr b="0" lang="en-US" sz="1600" spc="-1" strike="noStrike">
                <a:solidFill>
                  <a:srgbClr val="000000"/>
                </a:solidFill>
                <a:latin typeface="Arial"/>
              </a:rPr>
              <a:t>h </a:t>
            </a:r>
            <a:r>
              <a:rPr b="0" lang="en-US" sz="1600" spc="-4" strike="noStrike">
                <a:solidFill>
                  <a:srgbClr val="000000"/>
                </a:solidFill>
                <a:latin typeface="Arial"/>
              </a:rPr>
              <a:t>Soa</a:t>
            </a:r>
            <a:r>
              <a:rPr b="0" lang="en-US" sz="1600" spc="-1" strike="noStrike">
                <a:solidFill>
                  <a:srgbClr val="000000"/>
                </a:solidFill>
                <a:latin typeface="Arial"/>
              </a:rPr>
              <a:t>l :</a:t>
            </a:r>
            <a:endParaRPr b="0" lang="en-US" sz="1600" spc="-1" strike="noStrike">
              <a:latin typeface="Arial"/>
            </a:endParaRPr>
          </a:p>
        </p:txBody>
      </p:sp>
      <p:sp>
        <p:nvSpPr>
          <p:cNvPr id="6052" name="CustomShape 11"/>
          <p:cNvSpPr/>
          <p:nvPr/>
        </p:nvSpPr>
        <p:spPr>
          <a:xfrm>
            <a:off x="1298880" y="4617000"/>
            <a:ext cx="3713400" cy="1037880"/>
          </a:xfrm>
          <a:prstGeom prst="rect">
            <a:avLst/>
          </a:prstGeom>
          <a:noFill/>
          <a:ln w="0">
            <a:noFill/>
          </a:ln>
        </p:spPr>
        <p:style>
          <a:lnRef idx="0"/>
          <a:fillRef idx="0"/>
          <a:effectRef idx="0"/>
          <a:fontRef idx="minor"/>
        </p:style>
        <p:txBody>
          <a:bodyPr lIns="0" rIns="0" tIns="0" bIns="0">
            <a:noAutofit/>
          </a:bodyPr>
          <a:p>
            <a:pPr marL="12600">
              <a:lnSpc>
                <a:spcPts val="1735"/>
              </a:lnSpc>
              <a:spcBef>
                <a:spcPts val="85"/>
              </a:spcBef>
            </a:pPr>
            <a:r>
              <a:rPr b="0" lang="en-US" sz="1600" spc="-1" strike="noStrike">
                <a:solidFill>
                  <a:srgbClr val="000000"/>
                </a:solidFill>
                <a:latin typeface="Arial"/>
              </a:rPr>
              <a:t>Tentukan hasil dari : 12, 7, 3, </a:t>
            </a:r>
            <a:r>
              <a:rPr b="0" lang="en-US" sz="1600" spc="1" strike="noStrike">
                <a:solidFill>
                  <a:srgbClr val="000000"/>
                </a:solidFill>
                <a:latin typeface="Arial"/>
              </a:rPr>
              <a:t>-</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2</a:t>
            </a:r>
            <a:r>
              <a:rPr b="0" lang="en-US" sz="1600" spc="-1" strike="noStrike">
                <a:solidFill>
                  <a:srgbClr val="000000"/>
                </a:solidFill>
                <a:latin typeface="Arial"/>
              </a:rPr>
              <a:t>,</a:t>
            </a:r>
            <a:r>
              <a:rPr b="0" lang="en-US" sz="1600" spc="1" strike="noStrike">
                <a:solidFill>
                  <a:srgbClr val="000000"/>
                </a:solidFill>
                <a:latin typeface="Arial"/>
              </a:rPr>
              <a:t> 1</a:t>
            </a:r>
            <a:r>
              <a:rPr b="0" lang="en-US" sz="1600" spc="-1" strike="noStrike">
                <a:solidFill>
                  <a:srgbClr val="000000"/>
                </a:solidFill>
                <a:latin typeface="Arial"/>
              </a:rPr>
              <a:t>,</a:t>
            </a:r>
            <a:r>
              <a:rPr b="0" lang="en-US" sz="1600" spc="1" strike="noStrike">
                <a:solidFill>
                  <a:srgbClr val="000000"/>
                </a:solidFill>
                <a:latin typeface="Arial"/>
              </a:rPr>
              <a:t> 5,</a:t>
            </a:r>
            <a:endParaRPr b="0" lang="en-US" sz="1600" spc="-1" strike="noStrike">
              <a:latin typeface="Arial"/>
            </a:endParaRPr>
          </a:p>
          <a:p>
            <a:pPr marL="12600">
              <a:lnSpc>
                <a:spcPct val="95000"/>
              </a:lnSpc>
              <a:spcBef>
                <a:spcPts val="198"/>
              </a:spcBef>
            </a:pPr>
            <a:r>
              <a:rPr b="0" lang="en-US" sz="1600" spc="-1" strike="noStrike">
                <a:solidFill>
                  <a:srgbClr val="000000"/>
                </a:solidFill>
                <a:latin typeface="Arial"/>
              </a:rPr>
              <a:t>5</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3</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2</a:t>
            </a:r>
            <a:r>
              <a:rPr b="0" lang="en-US" sz="1600" spc="1" strike="noStrike">
                <a:solidFill>
                  <a:srgbClr val="000000"/>
                </a:solidFill>
                <a:latin typeface="Arial"/>
              </a:rPr>
              <a:t> </a:t>
            </a:r>
            <a:r>
              <a:rPr b="0" lang="en-US" sz="1600" spc="-1" strike="noStrike">
                <a:solidFill>
                  <a:srgbClr val="000000"/>
                </a:solidFill>
                <a:latin typeface="Arial"/>
              </a:rPr>
              <a:t>– 8</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4</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3</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6</a:t>
            </a:r>
            <a:endParaRPr b="0" lang="en-US" sz="1600" spc="-1" strike="noStrike">
              <a:latin typeface="Arial"/>
            </a:endParaRPr>
          </a:p>
          <a:p>
            <a:pPr marL="12600">
              <a:lnSpc>
                <a:spcPct val="95000"/>
              </a:lnSpc>
              <a:spcBef>
                <a:spcPts val="283"/>
              </a:spcBef>
            </a:pPr>
            <a:r>
              <a:rPr b="0" lang="en-US" sz="1600" spc="1" strike="noStrike">
                <a:solidFill>
                  <a:srgbClr val="000000"/>
                </a:solidFill>
                <a:latin typeface="Arial"/>
              </a:rPr>
              <a:t>3</a:t>
            </a:r>
            <a:r>
              <a:rPr b="0" lang="en-US" sz="1600" spc="-1" strike="noStrike">
                <a:solidFill>
                  <a:srgbClr val="000000"/>
                </a:solidFill>
                <a:latin typeface="Arial"/>
              </a:rPr>
              <a:t>,</a:t>
            </a:r>
            <a:r>
              <a:rPr b="0" lang="en-US" sz="1600" spc="1" strike="noStrike">
                <a:solidFill>
                  <a:srgbClr val="000000"/>
                </a:solidFill>
                <a:latin typeface="Arial"/>
              </a:rPr>
              <a:t> 1</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2</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7</a:t>
            </a:r>
            <a:r>
              <a:rPr b="0" lang="en-US" sz="1600" spc="-1" strike="noStrike">
                <a:solidFill>
                  <a:srgbClr val="000000"/>
                </a:solidFill>
                <a:latin typeface="Arial"/>
              </a:rPr>
              <a:t>,</a:t>
            </a:r>
            <a:r>
              <a:rPr b="0" lang="en-US" sz="1600" spc="1" strike="noStrike">
                <a:solidFill>
                  <a:srgbClr val="000000"/>
                </a:solidFill>
                <a:latin typeface="Arial"/>
              </a:rPr>
              <a:t> 4</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2</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5</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marL="12600">
              <a:lnSpc>
                <a:spcPct val="95000"/>
              </a:lnSpc>
              <a:spcBef>
                <a:spcPts val="283"/>
              </a:spcBef>
            </a:pPr>
            <a:r>
              <a:rPr b="0" lang="en-US" sz="1600" spc="1" strike="noStrike">
                <a:solidFill>
                  <a:srgbClr val="000000"/>
                </a:solidFill>
                <a:latin typeface="Arial"/>
              </a:rPr>
              <a:t>(</a:t>
            </a:r>
            <a:r>
              <a:rPr b="0" lang="en-US" sz="1600" spc="-1" strike="noStrike">
                <a:solidFill>
                  <a:srgbClr val="000000"/>
                </a:solidFill>
                <a:latin typeface="Arial"/>
              </a:rPr>
              <a:t>A</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B</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D</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E)</a:t>
            </a:r>
            <a:r>
              <a:rPr b="0" lang="en-US" sz="1600" spc="-1" strike="noStrike">
                <a:solidFill>
                  <a:srgbClr val="000000"/>
                </a:solidFill>
                <a:latin typeface="Arial"/>
              </a:rPr>
              <a:t>) -</a:t>
            </a:r>
            <a:r>
              <a:rPr b="0" lang="en-US" sz="1600" spc="1" strike="noStrike">
                <a:solidFill>
                  <a:srgbClr val="000000"/>
                </a:solidFill>
                <a:latin typeface="Arial"/>
              </a:rPr>
              <a:t> </a:t>
            </a:r>
            <a:r>
              <a:rPr b="0" lang="en-US" sz="1600" spc="-1" strike="noStrike">
                <a:solidFill>
                  <a:srgbClr val="000000"/>
                </a:solidFill>
                <a:latin typeface="Arial"/>
              </a:rPr>
              <a:t>(F</a:t>
            </a:r>
            <a:r>
              <a:rPr b="0" lang="en-US" sz="1600" spc="7" strike="noStrike">
                <a:solidFill>
                  <a:srgbClr val="000000"/>
                </a:solidFill>
                <a:latin typeface="Arial"/>
              </a:rPr>
              <a:t> </a:t>
            </a:r>
            <a:r>
              <a:rPr b="0" lang="en-US" sz="1600" spc="-1" strike="noStrike">
                <a:solidFill>
                  <a:srgbClr val="000000"/>
                </a:solidFill>
                <a:latin typeface="Arial"/>
              </a:rPr>
              <a:t>*</a:t>
            </a:r>
            <a:r>
              <a:rPr b="0" lang="en-US" sz="1600" spc="7"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G</a:t>
            </a:r>
            <a:r>
              <a:rPr b="0" lang="en-US" sz="1600" spc="7" strike="noStrike">
                <a:solidFill>
                  <a:srgbClr val="000000"/>
                </a:solidFill>
                <a:latin typeface="Arial"/>
              </a:rPr>
              <a:t> </a:t>
            </a:r>
            <a:r>
              <a:rPr b="0" lang="en-US" sz="1600" spc="-1" strike="noStrike">
                <a:solidFill>
                  <a:srgbClr val="000000"/>
                </a:solidFill>
                <a:latin typeface="Arial"/>
              </a:rPr>
              <a:t>+</a:t>
            </a:r>
            <a:r>
              <a:rPr b="0" lang="en-US" sz="1600" spc="7"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H</a:t>
            </a:r>
            <a:r>
              <a:rPr b="0" lang="en-US" sz="1600" spc="7" strike="noStrike">
                <a:solidFill>
                  <a:srgbClr val="000000"/>
                </a:solidFill>
                <a:latin typeface="Arial"/>
              </a:rPr>
              <a:t> </a:t>
            </a:r>
            <a:r>
              <a:rPr b="0" lang="en-US" sz="1600" spc="-1" strike="noStrike">
                <a:solidFill>
                  <a:srgbClr val="000000"/>
                </a:solidFill>
                <a:latin typeface="Arial"/>
              </a:rPr>
              <a:t>/</a:t>
            </a:r>
            <a:r>
              <a:rPr b="0" lang="en-US" sz="1600" spc="7" strike="noStrike">
                <a:solidFill>
                  <a:srgbClr val="000000"/>
                </a:solidFill>
                <a:latin typeface="Arial"/>
              </a:rPr>
              <a:t> </a:t>
            </a:r>
            <a:r>
              <a:rPr b="0" lang="en-US" sz="1600" spc="1" strike="noStrike">
                <a:solidFill>
                  <a:srgbClr val="000000"/>
                </a:solidFill>
                <a:latin typeface="Arial"/>
              </a:rPr>
              <a:t>K)))</a:t>
            </a:r>
            <a:endParaRPr b="0" lang="en-US" sz="1600" spc="-1" strike="noStrike">
              <a:latin typeface="Arial"/>
            </a:endParaRPr>
          </a:p>
        </p:txBody>
      </p:sp>
      <p:sp>
        <p:nvSpPr>
          <p:cNvPr id="6053" name="CustomShape 12"/>
          <p:cNvSpPr/>
          <p:nvPr/>
        </p:nvSpPr>
        <p:spPr>
          <a:xfrm>
            <a:off x="5013360" y="4617000"/>
            <a:ext cx="600840" cy="228600"/>
          </a:xfrm>
          <a:prstGeom prst="rect">
            <a:avLst/>
          </a:prstGeom>
          <a:noFill/>
          <a:ln w="0">
            <a:noFill/>
          </a:ln>
        </p:spPr>
        <p:style>
          <a:lnRef idx="0"/>
          <a:fillRef idx="0"/>
          <a:effectRef idx="0"/>
          <a:fontRef idx="minor"/>
        </p:style>
        <p:txBody>
          <a:bodyPr lIns="0" rIns="0" tIns="0" bIns="0">
            <a:noAutofit/>
          </a:bodyPr>
          <a:p>
            <a:pPr marL="12600">
              <a:lnSpc>
                <a:spcPts val="1735"/>
              </a:lnSpc>
              <a:spcBef>
                <a:spcPts val="85"/>
              </a:spcBef>
            </a:pPr>
            <a:r>
              <a:rPr b="0" lang="en-US" sz="1600" spc="1" strike="noStrike">
                <a:solidFill>
                  <a:srgbClr val="000000"/>
                </a:solidFill>
                <a:latin typeface="Arial"/>
              </a:rPr>
              <a:t>+</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p:txBody>
      </p:sp>
      <p:sp>
        <p:nvSpPr>
          <p:cNvPr id="6054" name="CustomShape 13"/>
          <p:cNvSpPr/>
          <p:nvPr/>
        </p:nvSpPr>
        <p:spPr>
          <a:xfrm>
            <a:off x="689040" y="4647960"/>
            <a:ext cx="188280" cy="999720"/>
          </a:xfrm>
          <a:prstGeom prst="rect">
            <a:avLst/>
          </a:prstGeom>
          <a:noFill/>
          <a:ln w="0">
            <a:noFill/>
          </a:ln>
        </p:spPr>
        <p:style>
          <a:lnRef idx="0"/>
          <a:fillRef idx="0"/>
          <a:effectRef idx="0"/>
          <a:fontRef idx="minor"/>
        </p:style>
        <p:txBody>
          <a:bodyPr lIns="0" rIns="0" tIns="0" bIns="0">
            <a:noAutofit/>
          </a:bodyPr>
          <a:p>
            <a:pPr marL="12600">
              <a:lnSpc>
                <a:spcPts val="1429"/>
              </a:lnSpc>
              <a:spcBef>
                <a:spcPts val="71"/>
              </a:spcBef>
            </a:pPr>
            <a:r>
              <a:rPr b="0" lang="en-US" sz="1300" spc="-1" strike="noStrike">
                <a:solidFill>
                  <a:srgbClr val="9a6464"/>
                </a:solidFill>
                <a:latin typeface="Arial"/>
              </a:rPr>
              <a:t>1.</a:t>
            </a:r>
            <a:endParaRPr b="0" lang="en-US" sz="1300" spc="-1" strike="noStrike">
              <a:latin typeface="Arial"/>
            </a:endParaRPr>
          </a:p>
          <a:p>
            <a:pPr marL="12600">
              <a:lnSpc>
                <a:spcPct val="95000"/>
              </a:lnSpc>
              <a:spcBef>
                <a:spcPts val="556"/>
              </a:spcBef>
            </a:pPr>
            <a:r>
              <a:rPr b="0" lang="en-US" sz="1300" spc="-1" strike="noStrike">
                <a:solidFill>
                  <a:srgbClr val="9a6464"/>
                </a:solidFill>
                <a:latin typeface="Arial"/>
              </a:rPr>
              <a:t>2.</a:t>
            </a:r>
            <a:endParaRPr b="0" lang="en-US" sz="1300" spc="-1" strike="noStrike">
              <a:latin typeface="Arial"/>
            </a:endParaRPr>
          </a:p>
          <a:p>
            <a:pPr marL="12600">
              <a:lnSpc>
                <a:spcPct val="95000"/>
              </a:lnSpc>
              <a:spcBef>
                <a:spcPts val="629"/>
              </a:spcBef>
            </a:pPr>
            <a:r>
              <a:rPr b="0" lang="en-US" sz="1300" spc="-1" strike="noStrike">
                <a:solidFill>
                  <a:srgbClr val="9a6464"/>
                </a:solidFill>
                <a:latin typeface="Arial"/>
              </a:rPr>
              <a:t>3.</a:t>
            </a:r>
            <a:endParaRPr b="0" lang="en-US" sz="1300" spc="-1" strike="noStrike">
              <a:latin typeface="Arial"/>
            </a:endParaRPr>
          </a:p>
          <a:p>
            <a:pPr marL="12600">
              <a:lnSpc>
                <a:spcPct val="95000"/>
              </a:lnSpc>
              <a:spcBef>
                <a:spcPts val="629"/>
              </a:spcBef>
            </a:pPr>
            <a:r>
              <a:rPr b="0" lang="en-US" sz="1300" spc="-1" strike="noStrike">
                <a:solidFill>
                  <a:srgbClr val="9a6464"/>
                </a:solidFill>
                <a:latin typeface="Arial"/>
              </a:rPr>
              <a:t>4.</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5" name="CustomShape 1"/>
          <p:cNvSpPr/>
          <p:nvPr/>
        </p:nvSpPr>
        <p:spPr>
          <a:xfrm>
            <a:off x="380880" y="1412280"/>
            <a:ext cx="8305560" cy="483588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056" name="CustomShape 2"/>
          <p:cNvSpPr/>
          <p:nvPr/>
        </p:nvSpPr>
        <p:spPr>
          <a:xfrm>
            <a:off x="1905120" y="644760"/>
            <a:ext cx="451908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Algoritma Postfix</a:t>
            </a:r>
            <a:endParaRPr b="0" lang="en-US" sz="4200" spc="-1" strike="noStrike">
              <a:latin typeface="Arial"/>
            </a:endParaRPr>
          </a:p>
        </p:txBody>
      </p:sp>
      <p:sp>
        <p:nvSpPr>
          <p:cNvPr id="6057" name="CustomShape 3"/>
          <p:cNvSpPr/>
          <p:nvPr/>
        </p:nvSpPr>
        <p:spPr>
          <a:xfrm>
            <a:off x="689040" y="1626120"/>
            <a:ext cx="7691760" cy="3818880"/>
          </a:xfrm>
          <a:prstGeom prst="rect">
            <a:avLst/>
          </a:prstGeom>
          <a:noFill/>
          <a:ln w="0">
            <a:noFill/>
          </a:ln>
        </p:spPr>
        <p:style>
          <a:lnRef idx="0"/>
          <a:fillRef idx="0"/>
          <a:effectRef idx="0"/>
          <a:fontRef idx="minor"/>
        </p:style>
        <p:txBody>
          <a:bodyPr lIns="0" rIns="0" tIns="0" bIns="0">
            <a:noAutofit/>
          </a:bodyPr>
          <a:p>
            <a:pPr marL="12600">
              <a:lnSpc>
                <a:spcPts val="1939"/>
              </a:lnSpc>
              <a:spcBef>
                <a:spcPts val="96"/>
              </a:spcBef>
            </a:pPr>
            <a:r>
              <a:rPr b="0" lang="en-US" sz="1800" spc="-1" strike="noStrike">
                <a:solidFill>
                  <a:srgbClr val="000000"/>
                </a:solidFill>
                <a:latin typeface="Arial"/>
              </a:rPr>
              <a:t>Untuk membuat notasi infix ke postfix, berikut ini adalah algoritmanya:</a:t>
            </a:r>
            <a:endParaRPr b="0" lang="en-US" sz="1800" spc="-1" strike="noStrike">
              <a:latin typeface="Arial"/>
            </a:endParaRPr>
          </a:p>
          <a:p>
            <a:pPr marL="12600">
              <a:lnSpc>
                <a:spcPct val="95000"/>
              </a:lnSpc>
            </a:pPr>
            <a:r>
              <a:rPr b="0" lang="en-US" sz="1800" spc="-1" strike="noStrike">
                <a:solidFill>
                  <a:srgbClr val="000000"/>
                </a:solidFill>
                <a:latin typeface="Arial"/>
              </a:rPr>
              <a:t>Algoritma PostFix(Q, P)</a:t>
            </a:r>
            <a:r>
              <a:rPr b="0" lang="en-US" sz="1800" spc="497" strike="noStrike">
                <a:solidFill>
                  <a:srgbClr val="000000"/>
                </a:solidFill>
                <a:latin typeface="Arial"/>
              </a:rPr>
              <a:t> </a:t>
            </a:r>
            <a:r>
              <a:rPr b="0" lang="en-US" sz="1800" spc="-1" strike="noStrike">
                <a:solidFill>
                  <a:srgbClr val="000000"/>
                </a:solidFill>
                <a:latin typeface="Arial"/>
              </a:rPr>
              <a:t>{Q=Infix, P=Postfix}</a:t>
            </a:r>
            <a:endParaRPr b="0" lang="en-US" sz="1800" spc="-1" strike="noStrike">
              <a:latin typeface="Arial"/>
            </a:endParaRPr>
          </a:p>
          <a:p>
            <a:pPr marL="12600">
              <a:lnSpc>
                <a:spcPct val="95000"/>
              </a:lnSpc>
              <a:spcBef>
                <a:spcPts val="96"/>
              </a:spcBef>
            </a:pPr>
            <a:r>
              <a:rPr b="0" lang="en-US" sz="1400" spc="1" strike="noStrike">
                <a:solidFill>
                  <a:srgbClr val="9a6464"/>
                </a:solidFill>
                <a:latin typeface="Arial"/>
              </a:rPr>
              <a:t>1</a:t>
            </a:r>
            <a:r>
              <a:rPr b="0" lang="en-US" sz="1400" spc="-1" strike="noStrike">
                <a:solidFill>
                  <a:srgbClr val="9a6464"/>
                </a:solidFill>
                <a:latin typeface="Arial"/>
              </a:rPr>
              <a:t>.     </a:t>
            </a:r>
            <a:r>
              <a:rPr b="0" lang="en-US" sz="1400" spc="92" strike="noStrike">
                <a:solidFill>
                  <a:srgbClr val="9a6464"/>
                </a:solidFill>
                <a:latin typeface="Arial"/>
              </a:rPr>
              <a:t> </a:t>
            </a:r>
            <a:r>
              <a:rPr b="0" lang="en-US" sz="1800" spc="-1" strike="noStrike">
                <a:solidFill>
                  <a:srgbClr val="000000"/>
                </a:solidFill>
                <a:latin typeface="Arial"/>
              </a:rPr>
              <a:t>Masukkan ‘(‘ ke dalam Stack dan ‘)’ ke akhir infix.</a:t>
            </a:r>
            <a:endParaRPr b="0" lang="en-US" sz="1800" spc="-1" strike="noStrike">
              <a:latin typeface="Arial"/>
            </a:endParaRPr>
          </a:p>
          <a:p>
            <a:pPr marL="12600">
              <a:lnSpc>
                <a:spcPct val="95000"/>
              </a:lnSpc>
              <a:spcBef>
                <a:spcPts val="91"/>
              </a:spcBef>
            </a:pPr>
            <a:r>
              <a:rPr b="0" lang="en-US" sz="1400" spc="1" strike="noStrike">
                <a:solidFill>
                  <a:srgbClr val="9a6464"/>
                </a:solidFill>
                <a:latin typeface="Arial"/>
              </a:rPr>
              <a:t>2</a:t>
            </a:r>
            <a:r>
              <a:rPr b="0" lang="en-US" sz="1400" spc="-1" strike="noStrike">
                <a:solidFill>
                  <a:srgbClr val="9a6464"/>
                </a:solidFill>
                <a:latin typeface="Arial"/>
              </a:rPr>
              <a:t>.     </a:t>
            </a:r>
            <a:r>
              <a:rPr b="0" lang="en-US" sz="1400" spc="92" strike="noStrike">
                <a:solidFill>
                  <a:srgbClr val="9a6464"/>
                </a:solidFill>
                <a:latin typeface="Arial"/>
              </a:rPr>
              <a:t> </a:t>
            </a:r>
            <a:r>
              <a:rPr b="0" lang="en-US" sz="1800" spc="-1" strike="noStrike">
                <a:solidFill>
                  <a:srgbClr val="000000"/>
                </a:solidFill>
                <a:latin typeface="Arial"/>
              </a:rPr>
              <a:t>Telusuri Q sampai elemen yang terakhir</a:t>
            </a:r>
            <a:endParaRPr b="0" lang="en-US" sz="1800" spc="-1" strike="noStrike">
              <a:latin typeface="Arial"/>
            </a:endParaRPr>
          </a:p>
          <a:p>
            <a:pPr marL="12600">
              <a:lnSpc>
                <a:spcPct val="95000"/>
              </a:lnSpc>
              <a:spcBef>
                <a:spcPts val="96"/>
              </a:spcBef>
            </a:pPr>
            <a:r>
              <a:rPr b="0" lang="en-US" sz="1400" spc="1" strike="noStrike">
                <a:solidFill>
                  <a:srgbClr val="9a6464"/>
                </a:solidFill>
                <a:latin typeface="Arial"/>
              </a:rPr>
              <a:t>3</a:t>
            </a:r>
            <a:r>
              <a:rPr b="0" lang="en-US" sz="1400" spc="-1" strike="noStrike">
                <a:solidFill>
                  <a:srgbClr val="9a6464"/>
                </a:solidFill>
                <a:latin typeface="Arial"/>
              </a:rPr>
              <a:t>.     </a:t>
            </a:r>
            <a:r>
              <a:rPr b="0" lang="en-US" sz="1400" spc="92" strike="noStrike">
                <a:solidFill>
                  <a:srgbClr val="9a6464"/>
                </a:solidFill>
                <a:latin typeface="Arial"/>
              </a:rPr>
              <a:t> </a:t>
            </a:r>
            <a:r>
              <a:rPr b="0" lang="en-US" sz="1800" spc="-1" strike="noStrike">
                <a:solidFill>
                  <a:srgbClr val="000000"/>
                </a:solidFill>
                <a:latin typeface="Arial"/>
              </a:rPr>
              <a:t>Jika menemukan </a:t>
            </a:r>
            <a:r>
              <a:rPr b="0" i="1" lang="en-US" sz="1800" spc="-1" strike="noStrike">
                <a:solidFill>
                  <a:srgbClr val="000000"/>
                </a:solidFill>
                <a:latin typeface="Arial"/>
              </a:rPr>
              <a:t>Operand,</a:t>
            </a:r>
            <a:r>
              <a:rPr b="0" i="1" lang="en-US" sz="1800" spc="-4" strike="noStrike">
                <a:solidFill>
                  <a:srgbClr val="000000"/>
                </a:solidFill>
                <a:latin typeface="Arial"/>
              </a:rPr>
              <a:t> </a:t>
            </a:r>
            <a:r>
              <a:rPr b="0" lang="en-US" sz="1800" spc="-1" strike="noStrike">
                <a:solidFill>
                  <a:srgbClr val="000000"/>
                </a:solidFill>
                <a:latin typeface="Arial"/>
              </a:rPr>
              <a:t>maka masukkan ke P.</a:t>
            </a:r>
            <a:endParaRPr b="0" lang="en-US" sz="1800" spc="-1" strike="noStrike">
              <a:latin typeface="Arial"/>
            </a:endParaRPr>
          </a:p>
          <a:p>
            <a:pPr marL="12600">
              <a:lnSpc>
                <a:spcPct val="95000"/>
              </a:lnSpc>
              <a:spcBef>
                <a:spcPts val="91"/>
              </a:spcBef>
            </a:pPr>
            <a:r>
              <a:rPr b="0" lang="en-US" sz="1400" spc="1" strike="noStrike">
                <a:solidFill>
                  <a:srgbClr val="9a6464"/>
                </a:solidFill>
                <a:latin typeface="Arial"/>
              </a:rPr>
              <a:t>4</a:t>
            </a:r>
            <a:r>
              <a:rPr b="0" lang="en-US" sz="1400" spc="-1" strike="noStrike">
                <a:solidFill>
                  <a:srgbClr val="9a6464"/>
                </a:solidFill>
                <a:latin typeface="Arial"/>
              </a:rPr>
              <a:t>.     </a:t>
            </a:r>
            <a:r>
              <a:rPr b="0" lang="en-US" sz="1400" spc="92" strike="noStrike">
                <a:solidFill>
                  <a:srgbClr val="9a6464"/>
                </a:solidFill>
                <a:latin typeface="Arial"/>
              </a:rPr>
              <a:t> </a:t>
            </a:r>
            <a:r>
              <a:rPr b="0" lang="en-US" sz="1800" spc="-1" strike="noStrike">
                <a:solidFill>
                  <a:srgbClr val="000000"/>
                </a:solidFill>
                <a:latin typeface="Arial"/>
              </a:rPr>
              <a:t>Jika menemukan ‘(‘, maka masukkan ke dalam Stack.</a:t>
            </a:r>
            <a:endParaRPr b="0" lang="en-US" sz="1800" spc="-1" strike="noStrike">
              <a:latin typeface="Arial"/>
            </a:endParaRPr>
          </a:p>
          <a:p>
            <a:pPr marL="12600">
              <a:lnSpc>
                <a:spcPct val="95000"/>
              </a:lnSpc>
              <a:spcBef>
                <a:spcPts val="91"/>
              </a:spcBef>
            </a:pPr>
            <a:r>
              <a:rPr b="0" lang="en-US" sz="1400" spc="1" strike="noStrike">
                <a:solidFill>
                  <a:srgbClr val="9a6464"/>
                </a:solidFill>
                <a:latin typeface="Arial"/>
              </a:rPr>
              <a:t>5</a:t>
            </a:r>
            <a:r>
              <a:rPr b="0" lang="en-US" sz="1400" spc="-1" strike="noStrike">
                <a:solidFill>
                  <a:srgbClr val="9a6464"/>
                </a:solidFill>
                <a:latin typeface="Arial"/>
              </a:rPr>
              <a:t>.     </a:t>
            </a:r>
            <a:r>
              <a:rPr b="0" lang="en-US" sz="1400" spc="92" strike="noStrike">
                <a:solidFill>
                  <a:srgbClr val="9a6464"/>
                </a:solidFill>
                <a:latin typeface="Arial"/>
              </a:rPr>
              <a:t> </a:t>
            </a:r>
            <a:r>
              <a:rPr b="0" lang="en-US" sz="1800" spc="-1" strike="noStrike">
                <a:solidFill>
                  <a:srgbClr val="000000"/>
                </a:solidFill>
                <a:latin typeface="Arial"/>
              </a:rPr>
              <a:t>Jika menemukan operator, maka :</a:t>
            </a:r>
            <a:endParaRPr b="0" lang="en-US" sz="1800" spc="-1" strike="noStrike">
              <a:latin typeface="Arial"/>
            </a:endParaRPr>
          </a:p>
          <a:p>
            <a:pPr marL="1117440" indent="-304560">
              <a:lnSpc>
                <a:spcPts val="1539"/>
              </a:lnSpc>
              <a:spcBef>
                <a:spcPts val="422"/>
              </a:spcBef>
              <a:tabLst>
                <a:tab algn="l" pos="0"/>
              </a:tabLst>
            </a:pPr>
            <a:r>
              <a:rPr b="0" lang="en-US" sz="1400" spc="1" strike="noStrike">
                <a:solidFill>
                  <a:srgbClr val="000000"/>
                </a:solidFill>
                <a:latin typeface="Arial"/>
              </a:rPr>
              <a:t>1</a:t>
            </a:r>
            <a:r>
              <a:rPr b="0" lang="en-US" sz="1400" spc="-1" strike="noStrike">
                <a:solidFill>
                  <a:srgbClr val="000000"/>
                </a:solidFill>
                <a:latin typeface="Arial"/>
              </a:rPr>
              <a:t>.</a:t>
            </a:r>
            <a:r>
              <a:rPr b="0" lang="en-US" sz="1400" spc="-1" strike="noStrike">
                <a:solidFill>
                  <a:srgbClr val="000000"/>
                </a:solidFill>
                <a:latin typeface="Arial"/>
              </a:rPr>
              <a:t>	</a:t>
            </a:r>
            <a:r>
              <a:rPr b="0" lang="en-US" sz="1600" spc="-1" strike="noStrike">
                <a:solidFill>
                  <a:srgbClr val="000000"/>
                </a:solidFill>
                <a:latin typeface="Arial"/>
              </a:rPr>
              <a:t>Ulangi POP(S) setiap Operator</a:t>
            </a:r>
            <a:r>
              <a:rPr b="0" lang="en-US" sz="1600" spc="7" strike="noStrike">
                <a:solidFill>
                  <a:srgbClr val="000000"/>
                </a:solidFill>
                <a:latin typeface="Arial"/>
              </a:rPr>
              <a:t> </a:t>
            </a:r>
            <a:r>
              <a:rPr b="0" lang="en-US" sz="1600" spc="-1" strike="noStrike">
                <a:solidFill>
                  <a:srgbClr val="000000"/>
                </a:solidFill>
                <a:latin typeface="Arial"/>
              </a:rPr>
              <a:t>yang sama atau lebih tinggi hirarkinya dan masukkan ke P</a:t>
            </a:r>
            <a:endParaRPr b="0" lang="en-US" sz="1600" spc="-1" strike="noStrike">
              <a:latin typeface="Arial"/>
            </a:endParaRPr>
          </a:p>
          <a:p>
            <a:pPr marL="812880" indent="-304560">
              <a:lnSpc>
                <a:spcPct val="95000"/>
              </a:lnSpc>
              <a:spcBef>
                <a:spcPts val="34"/>
              </a:spcBef>
              <a:tabLst>
                <a:tab algn="l" pos="0"/>
              </a:tabLst>
            </a:pPr>
            <a:r>
              <a:rPr b="0" lang="en-US" sz="1400" spc="1" strike="noStrike">
                <a:solidFill>
                  <a:srgbClr val="000000"/>
                </a:solidFill>
                <a:latin typeface="Arial"/>
              </a:rPr>
              <a:t>2</a:t>
            </a:r>
            <a:r>
              <a:rPr b="0" lang="en-US" sz="1400" spc="-1" strike="noStrike">
                <a:solidFill>
                  <a:srgbClr val="000000"/>
                </a:solidFill>
                <a:latin typeface="Arial"/>
              </a:rPr>
              <a:t>.  </a:t>
            </a:r>
            <a:r>
              <a:rPr b="0" lang="en-US" sz="1400" spc="55" strike="noStrike">
                <a:solidFill>
                  <a:srgbClr val="000000"/>
                </a:solidFill>
                <a:latin typeface="Arial"/>
              </a:rPr>
              <a:t> </a:t>
            </a:r>
            <a:r>
              <a:rPr b="0" lang="en-US" sz="1600" spc="-1" strike="noStrike">
                <a:solidFill>
                  <a:srgbClr val="000000"/>
                </a:solidFill>
                <a:latin typeface="Arial"/>
              </a:rPr>
              <a:t>Masukkan ope</a:t>
            </a:r>
            <a:r>
              <a:rPr b="0" lang="en-US" sz="1600" spc="1" strike="noStrike">
                <a:solidFill>
                  <a:srgbClr val="000000"/>
                </a:solidFill>
                <a:latin typeface="Arial"/>
              </a:rPr>
              <a:t>r</a:t>
            </a:r>
            <a:r>
              <a:rPr b="0" lang="en-US" sz="1600" spc="-1" strike="noStrike">
                <a:solidFill>
                  <a:srgbClr val="000000"/>
                </a:solidFill>
                <a:latin typeface="Arial"/>
              </a:rPr>
              <a:t>ator</a:t>
            </a:r>
            <a:r>
              <a:rPr b="0" lang="en-US" sz="1600" spc="7" strike="noStrike">
                <a:solidFill>
                  <a:srgbClr val="000000"/>
                </a:solidFill>
                <a:latin typeface="Arial"/>
              </a:rPr>
              <a:t> </a:t>
            </a:r>
            <a:r>
              <a:rPr b="0" lang="en-US" sz="1600" spc="-1" strike="noStrike">
                <a:solidFill>
                  <a:srgbClr val="000000"/>
                </a:solidFill>
                <a:latin typeface="Arial"/>
              </a:rPr>
              <a:t>tadi ke Sta</a:t>
            </a:r>
            <a:r>
              <a:rPr b="0" lang="en-US" sz="1600" spc="7" strike="noStrike">
                <a:solidFill>
                  <a:srgbClr val="000000"/>
                </a:solidFill>
                <a:latin typeface="Arial"/>
              </a:rPr>
              <a:t>c</a:t>
            </a:r>
            <a:r>
              <a:rPr b="0" lang="en-US" sz="1600" spc="-1" strike="noStrike">
                <a:solidFill>
                  <a:srgbClr val="000000"/>
                </a:solidFill>
                <a:latin typeface="Arial"/>
              </a:rPr>
              <a:t>k.</a:t>
            </a:r>
            <a:endParaRPr b="0" lang="en-US" sz="1600" spc="-1" strike="noStrike">
              <a:latin typeface="Arial"/>
            </a:endParaRPr>
          </a:p>
          <a:p>
            <a:pPr marL="12600" indent="-304560">
              <a:lnSpc>
                <a:spcPct val="95000"/>
              </a:lnSpc>
              <a:spcBef>
                <a:spcPts val="99"/>
              </a:spcBef>
              <a:tabLst>
                <a:tab algn="l" pos="0"/>
              </a:tabLst>
            </a:pPr>
            <a:r>
              <a:rPr b="0" lang="en-US" sz="1400" spc="1" strike="noStrike">
                <a:solidFill>
                  <a:srgbClr val="9a6464"/>
                </a:solidFill>
                <a:latin typeface="Arial"/>
              </a:rPr>
              <a:t>6</a:t>
            </a:r>
            <a:r>
              <a:rPr b="0" lang="en-US" sz="1400" spc="-1" strike="noStrike">
                <a:solidFill>
                  <a:srgbClr val="9a6464"/>
                </a:solidFill>
                <a:latin typeface="Arial"/>
              </a:rPr>
              <a:t>.     </a:t>
            </a:r>
            <a:r>
              <a:rPr b="0" lang="en-US" sz="1400" spc="92" strike="noStrike">
                <a:solidFill>
                  <a:srgbClr val="9a6464"/>
                </a:solidFill>
                <a:latin typeface="Arial"/>
              </a:rPr>
              <a:t> </a:t>
            </a:r>
            <a:r>
              <a:rPr b="0" lang="en-US" sz="1800" spc="-1" strike="noStrike">
                <a:solidFill>
                  <a:srgbClr val="000000"/>
                </a:solidFill>
                <a:latin typeface="Arial"/>
              </a:rPr>
              <a:t>Jika menemukan ‘)’, maka :</a:t>
            </a:r>
            <a:endParaRPr b="0" lang="en-US" sz="1800" spc="-1" strike="noStrike">
              <a:latin typeface="Arial"/>
            </a:endParaRPr>
          </a:p>
          <a:p>
            <a:pPr marL="1117800" indent="-304560">
              <a:lnSpc>
                <a:spcPts val="1539"/>
              </a:lnSpc>
              <a:spcBef>
                <a:spcPts val="422"/>
              </a:spcBef>
              <a:tabLst>
                <a:tab algn="l" pos="0"/>
              </a:tabLst>
            </a:pPr>
            <a:r>
              <a:rPr b="0" lang="en-US" sz="1400" spc="1" strike="noStrike">
                <a:solidFill>
                  <a:srgbClr val="000000"/>
                </a:solidFill>
                <a:latin typeface="Arial"/>
              </a:rPr>
              <a:t>1</a:t>
            </a:r>
            <a:r>
              <a:rPr b="0" lang="en-US" sz="1400" spc="-1" strike="noStrike">
                <a:solidFill>
                  <a:srgbClr val="000000"/>
                </a:solidFill>
                <a:latin typeface="Arial"/>
              </a:rPr>
              <a:t>.</a:t>
            </a:r>
            <a:r>
              <a:rPr b="0" lang="en-US" sz="1400" spc="-1" strike="noStrike">
                <a:solidFill>
                  <a:srgbClr val="000000"/>
                </a:solidFill>
                <a:latin typeface="Arial"/>
              </a:rPr>
              <a:t>	</a:t>
            </a:r>
            <a:r>
              <a:rPr b="0" lang="en-US" sz="1600" spc="-1" strike="noStrike">
                <a:solidFill>
                  <a:srgbClr val="000000"/>
                </a:solidFill>
                <a:latin typeface="Arial"/>
              </a:rPr>
              <a:t>Ulangi POP(S) setiap </a:t>
            </a:r>
            <a:r>
              <a:rPr b="0" i="1" lang="en-US" sz="1600" spc="-1" strike="noStrike">
                <a:solidFill>
                  <a:srgbClr val="000000"/>
                </a:solidFill>
                <a:latin typeface="Arial"/>
              </a:rPr>
              <a:t>Operator</a:t>
            </a:r>
            <a:r>
              <a:rPr b="0" i="1" lang="en-US" sz="1600" spc="1" strike="noStrike">
                <a:solidFill>
                  <a:srgbClr val="000000"/>
                </a:solidFill>
                <a:latin typeface="Arial"/>
              </a:rPr>
              <a:t> </a:t>
            </a:r>
            <a:r>
              <a:rPr b="0" lang="en-US" sz="1600" spc="-1" strike="noStrike">
                <a:solidFill>
                  <a:srgbClr val="000000"/>
                </a:solidFill>
                <a:latin typeface="Arial"/>
              </a:rPr>
              <a:t>sampai menemukan ‘(‘ </a:t>
            </a:r>
            <a:r>
              <a:rPr b="0" lang="en-US" sz="1600" spc="-4" strike="noStrike">
                <a:solidFill>
                  <a:srgbClr val="000000"/>
                </a:solidFill>
                <a:latin typeface="Arial"/>
              </a:rPr>
              <a:t>d</a:t>
            </a:r>
            <a:r>
              <a:rPr b="0" lang="en-US" sz="1600" spc="-1" strike="noStrike">
                <a:solidFill>
                  <a:srgbClr val="000000"/>
                </a:solidFill>
                <a:latin typeface="Arial"/>
              </a:rPr>
              <a:t>an masukkan ke dalam P.</a:t>
            </a:r>
            <a:endParaRPr b="0" lang="en-US" sz="1600" spc="-1" strike="noStrike">
              <a:latin typeface="Arial"/>
            </a:endParaRPr>
          </a:p>
          <a:p>
            <a:pPr marL="812880" indent="-304560">
              <a:lnSpc>
                <a:spcPct val="95000"/>
              </a:lnSpc>
              <a:spcBef>
                <a:spcPts val="37"/>
              </a:spcBef>
              <a:tabLst>
                <a:tab algn="l" pos="0"/>
              </a:tabLst>
            </a:pPr>
            <a:r>
              <a:rPr b="0" lang="en-US" sz="1400" spc="1" strike="noStrike">
                <a:solidFill>
                  <a:srgbClr val="000000"/>
                </a:solidFill>
                <a:latin typeface="Arial"/>
              </a:rPr>
              <a:t>2</a:t>
            </a:r>
            <a:r>
              <a:rPr b="0" lang="en-US" sz="1400" spc="-1" strike="noStrike">
                <a:solidFill>
                  <a:srgbClr val="000000"/>
                </a:solidFill>
                <a:latin typeface="Arial"/>
              </a:rPr>
              <a:t>.  </a:t>
            </a:r>
            <a:r>
              <a:rPr b="0" lang="en-US" sz="1400" spc="55" strike="noStrike">
                <a:solidFill>
                  <a:srgbClr val="000000"/>
                </a:solidFill>
                <a:latin typeface="Arial"/>
              </a:rPr>
              <a:t> </a:t>
            </a:r>
            <a:r>
              <a:rPr b="0" lang="en-US" sz="1600" spc="-1" strike="noStrike">
                <a:solidFill>
                  <a:srgbClr val="000000"/>
                </a:solidFill>
                <a:latin typeface="Arial"/>
              </a:rPr>
              <a:t>Ha</a:t>
            </a:r>
            <a:r>
              <a:rPr b="0" lang="en-US" sz="1600" spc="-9" strike="noStrike">
                <a:solidFill>
                  <a:srgbClr val="000000"/>
                </a:solidFill>
                <a:latin typeface="Arial"/>
              </a:rPr>
              <a:t>p</a:t>
            </a:r>
            <a:r>
              <a:rPr b="0" lang="en-US" sz="1600" spc="-4" strike="noStrike">
                <a:solidFill>
                  <a:srgbClr val="000000"/>
                </a:solidFill>
                <a:latin typeface="Arial"/>
              </a:rPr>
              <a:t>u</a:t>
            </a:r>
            <a:r>
              <a:rPr b="0" lang="en-US" sz="1600" spc="-1" strike="noStrike">
                <a:solidFill>
                  <a:srgbClr val="000000"/>
                </a:solidFill>
                <a:latin typeface="Arial"/>
              </a:rPr>
              <a:t>s ‘(‘</a:t>
            </a:r>
            <a:endParaRPr b="0" lang="en-US" sz="1600" spc="-1" strike="noStrike">
              <a:latin typeface="Arial"/>
            </a:endParaRPr>
          </a:p>
          <a:p>
            <a:pPr marL="12600" indent="-304560">
              <a:lnSpc>
                <a:spcPct val="95000"/>
              </a:lnSpc>
              <a:spcBef>
                <a:spcPts val="96"/>
              </a:spcBef>
              <a:tabLst>
                <a:tab algn="l" pos="0"/>
              </a:tabLst>
            </a:pPr>
            <a:r>
              <a:rPr b="0" lang="en-US" sz="1400" spc="1" strike="noStrike">
                <a:solidFill>
                  <a:srgbClr val="9a6464"/>
                </a:solidFill>
                <a:latin typeface="Arial"/>
              </a:rPr>
              <a:t>7</a:t>
            </a:r>
            <a:r>
              <a:rPr b="0" lang="en-US" sz="1400" spc="-1" strike="noStrike">
                <a:solidFill>
                  <a:srgbClr val="9a6464"/>
                </a:solidFill>
                <a:latin typeface="Arial"/>
              </a:rPr>
              <a:t>.     </a:t>
            </a:r>
            <a:r>
              <a:rPr b="0" lang="en-US" sz="1400" spc="92" strike="noStrike">
                <a:solidFill>
                  <a:srgbClr val="9a6464"/>
                </a:solidFill>
                <a:latin typeface="Arial"/>
              </a:rPr>
              <a:t> </a:t>
            </a:r>
            <a:r>
              <a:rPr b="0" lang="en-US" sz="1800" spc="-1" strike="noStrike">
                <a:solidFill>
                  <a:srgbClr val="000000"/>
                </a:solidFill>
                <a:latin typeface="Arial"/>
              </a:rPr>
              <a:t>Selesai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8" name="TextShape 1"/>
          <p:cNvSpPr txBox="1"/>
          <p:nvPr/>
        </p:nvSpPr>
        <p:spPr>
          <a:xfrm>
            <a:off x="1905120" y="740520"/>
            <a:ext cx="6870240" cy="456840"/>
          </a:xfrm>
          <a:prstGeom prst="rect">
            <a:avLst/>
          </a:prstGeom>
          <a:noFill/>
          <a:ln w="0">
            <a:noFill/>
          </a:ln>
        </p:spPr>
        <p:txBody>
          <a:bodyPr anchor="ctr">
            <a:noAutofit/>
          </a:bodyPr>
          <a:p>
            <a:pPr>
              <a:lnSpc>
                <a:spcPct val="90000"/>
              </a:lnSpc>
            </a:pPr>
            <a:r>
              <a:rPr b="1" lang="en-US" sz="2400" spc="-1" strike="noStrike">
                <a:solidFill>
                  <a:srgbClr val="000000"/>
                </a:solidFill>
                <a:latin typeface="Calibri Light"/>
              </a:rPr>
              <a:t>Notasi Prefix &amp; Postfix</a:t>
            </a:r>
            <a:endParaRPr b="0" lang="en-US" sz="2400" spc="-1" strike="noStrike">
              <a:solidFill>
                <a:srgbClr val="000000"/>
              </a:solidFill>
              <a:latin typeface="Calibri"/>
            </a:endParaRPr>
          </a:p>
        </p:txBody>
      </p:sp>
      <p:sp>
        <p:nvSpPr>
          <p:cNvPr id="6059" name="CustomShape 2"/>
          <p:cNvSpPr/>
          <p:nvPr/>
        </p:nvSpPr>
        <p:spPr>
          <a:xfrm>
            <a:off x="178560" y="1515240"/>
            <a:ext cx="8118000" cy="2558520"/>
          </a:xfrm>
          <a:prstGeom prst="rect">
            <a:avLst/>
          </a:prstGeom>
          <a:noFill/>
          <a:ln w="9525">
            <a:noFill/>
          </a:ln>
        </p:spPr>
        <p:style>
          <a:lnRef idx="0"/>
          <a:fillRef idx="0"/>
          <a:effectRef idx="0"/>
          <a:fontRef idx="minor"/>
        </p:style>
        <p:txBody>
          <a:bodyPr lIns="90000" rIns="90000" tIns="45000" bIns="45000">
            <a:spAutoFit/>
          </a:bodyPr>
          <a:p>
            <a:pPr marL="228600" indent="-228240" algn="just">
              <a:lnSpc>
                <a:spcPct val="100000"/>
              </a:lnSpc>
              <a:buClr>
                <a:srgbClr val="000000"/>
              </a:buClr>
              <a:buFont typeface="Wingdings" charset="2"/>
              <a:buChar char=""/>
            </a:pPr>
            <a:r>
              <a:rPr b="0" lang="en-US" sz="1800" spc="-1" strike="noStrike">
                <a:solidFill>
                  <a:srgbClr val="000000"/>
                </a:solidFill>
                <a:latin typeface="Calibri"/>
              </a:rPr>
              <a:t>Prefix adalah keadaan di mana simbol operator diletakkan sebelum dua operand.</a:t>
            </a:r>
            <a:endParaRPr b="0" lang="en-US" sz="1800" spc="-1" strike="noStrike">
              <a:latin typeface="Arial"/>
            </a:endParaRPr>
          </a:p>
          <a:p>
            <a:pPr marL="228600" indent="-228240" algn="just">
              <a:lnSpc>
                <a:spcPct val="100000"/>
              </a:lnSpc>
              <a:buClr>
                <a:srgbClr val="000000"/>
              </a:buClr>
              <a:buFont typeface="Wingdings" charset="2"/>
              <a:buChar char=""/>
            </a:pPr>
            <a:r>
              <a:rPr b="0" lang="en-US" sz="1800" spc="-1" strike="noStrike">
                <a:solidFill>
                  <a:srgbClr val="000000"/>
                </a:solidFill>
                <a:latin typeface="Calibri"/>
              </a:rPr>
              <a:t>Postfix adalah keadaan di mana simbol operator diletakkan sesudah dua operand. Aturan notasi infix prefix dan postfix :</a:t>
            </a:r>
            <a:endParaRPr b="0" lang="en-US" sz="1800" spc="-1" strike="noStrike">
              <a:latin typeface="Arial"/>
            </a:endParaRPr>
          </a:p>
          <a:p>
            <a:pPr marL="228600" indent="-228240" algn="just">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1. Notasi Infix   : operand operator operand  A+B</a:t>
            </a:r>
            <a:endParaRPr b="0" lang="en-US" sz="1800" spc="-1" strike="noStrike">
              <a:latin typeface="Arial"/>
            </a:endParaRPr>
          </a:p>
          <a:p>
            <a:pPr marL="228600" indent="-228240" algn="just">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2. Notasi Prefix  : operator operand operand +AB</a:t>
            </a:r>
            <a:endParaRPr b="0" lang="en-US" sz="1800" spc="-1" strike="noStrike">
              <a:latin typeface="Arial"/>
            </a:endParaRPr>
          </a:p>
          <a:p>
            <a:pPr marL="228600" indent="-228240" algn="just">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(disebut juga Polish Notation –PN)</a:t>
            </a:r>
            <a:endParaRPr b="0" lang="en-US" sz="1800" spc="-1" strike="noStrike">
              <a:latin typeface="Arial"/>
            </a:endParaRPr>
          </a:p>
          <a:p>
            <a:pPr marL="228600" indent="-228240" algn="just">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3. Notasi Postfix : operand operand operator AB+</a:t>
            </a:r>
            <a:endParaRPr b="0" lang="en-US" sz="1800" spc="-1" strike="noStrike">
              <a:latin typeface="Arial"/>
            </a:endParaRPr>
          </a:p>
          <a:p>
            <a:pPr marL="228600" indent="-228240" algn="just">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(disebut juga Reveser Polish Notation –RPN)   </a:t>
            </a:r>
            <a:endParaRPr b="0" lang="en-US" sz="1800" spc="-1" strike="noStrike">
              <a:latin typeface="Arial"/>
            </a:endParaRPr>
          </a:p>
        </p:txBody>
      </p:sp>
      <p:sp>
        <p:nvSpPr>
          <p:cNvPr id="6060" name="CustomShape 3"/>
          <p:cNvSpPr/>
          <p:nvPr/>
        </p:nvSpPr>
        <p:spPr>
          <a:xfrm>
            <a:off x="457200" y="4140720"/>
            <a:ext cx="8457840" cy="2010600"/>
          </a:xfrm>
          <a:prstGeom prst="rect">
            <a:avLst/>
          </a:prstGeom>
          <a:noFill/>
          <a:ln w="9525">
            <a:noFill/>
          </a:ln>
        </p:spPr>
        <p:style>
          <a:lnRef idx="0"/>
          <a:fillRef idx="0"/>
          <a:effectRef idx="0"/>
          <a:fontRef idx="minor"/>
        </p:style>
        <p:txBody>
          <a:bodyPr lIns="90000" rIns="90000" tIns="45000" bIns="45000">
            <a:spAutoFit/>
          </a:bodyPr>
          <a:p>
            <a:pPr marL="343080" indent="-342720" algn="just">
              <a:lnSpc>
                <a:spcPct val="100000"/>
              </a:lnSpc>
              <a:tabLst>
                <a:tab algn="l" pos="0"/>
              </a:tabLst>
            </a:pPr>
            <a:r>
              <a:rPr b="0" lang="en-US" sz="1800" spc="-1" strike="noStrike">
                <a:solidFill>
                  <a:srgbClr val="000000"/>
                </a:solidFill>
                <a:latin typeface="Calibri"/>
              </a:rPr>
              <a:t>Berikut contoh konversi dari satu notasi ke notasi lainnya:</a:t>
            </a:r>
            <a:endParaRPr b="0" lang="en-US" sz="1800" spc="-1" strike="noStrike">
              <a:latin typeface="Arial"/>
            </a:endParaRPr>
          </a:p>
          <a:p>
            <a:pPr marL="343080" indent="-342720" algn="just">
              <a:lnSpc>
                <a:spcPct val="100000"/>
              </a:lnSpc>
              <a:tabLst>
                <a:tab algn="l" pos="0"/>
              </a:tabLst>
            </a:pPr>
            <a:r>
              <a:rPr b="1" lang="en-US" sz="1800" spc="-1" strike="noStrike">
                <a:solidFill>
                  <a:srgbClr val="000000"/>
                </a:solidFill>
                <a:latin typeface="Calibri"/>
              </a:rPr>
              <a:t>Contoh ke-1: Infix ke Prefix : (A+B) – (C*D)</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Untuk pengerjaan infix, perlu diperhatikan urutan sebagai berikut:</a:t>
            </a:r>
            <a:endParaRPr b="0" lang="en-US" sz="1800" spc="-1" strike="noStrike">
              <a:latin typeface="Arial"/>
            </a:endParaRPr>
          </a:p>
          <a:p>
            <a:pPr marL="343080" indent="-342720" algn="just">
              <a:lnSpc>
                <a:spcPct val="100000"/>
              </a:lnSpc>
              <a:buClr>
                <a:srgbClr val="000000"/>
              </a:buClr>
              <a:buFont typeface="StarSymbol"/>
              <a:buAutoNum type="alphaLcPeriod"/>
              <a:tabLst>
                <a:tab algn="l" pos="0"/>
              </a:tabLst>
            </a:pPr>
            <a:r>
              <a:rPr b="0" lang="en-US" sz="1800" spc="-1" strike="noStrike">
                <a:solidFill>
                  <a:srgbClr val="000000"/>
                </a:solidFill>
                <a:latin typeface="Calibri"/>
              </a:rPr>
              <a:t>Pngerjaan dalam kurung ke-1 : (A+B), prefixnya adalah +AB </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b. Pengerjaan dalam kurung ke-2: (C*D), prefixnya adalah *CD</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c. Terakhir adalah operator -, +AB-*CD, Prefixnya adalah</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-+AB*CD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1" name="CustomShape 1"/>
          <p:cNvSpPr/>
          <p:nvPr/>
        </p:nvSpPr>
        <p:spPr>
          <a:xfrm>
            <a:off x="291960" y="1523880"/>
            <a:ext cx="8457840" cy="1736280"/>
          </a:xfrm>
          <a:prstGeom prst="rect">
            <a:avLst/>
          </a:prstGeom>
          <a:noFill/>
          <a:ln w="9525">
            <a:noFill/>
          </a:ln>
        </p:spPr>
        <p:style>
          <a:lnRef idx="0"/>
          <a:fillRef idx="0"/>
          <a:effectRef idx="0"/>
          <a:fontRef idx="minor"/>
        </p:style>
        <p:txBody>
          <a:bodyPr lIns="90000" rIns="90000" tIns="45000" bIns="45000">
            <a:spAutoFit/>
          </a:bodyPr>
          <a:p>
            <a:pPr marL="343080" indent="-342720" algn="just">
              <a:lnSpc>
                <a:spcPct val="100000"/>
              </a:lnSpc>
              <a:tabLst>
                <a:tab algn="l" pos="0"/>
              </a:tabLst>
            </a:pPr>
            <a:r>
              <a:rPr b="1" lang="en-US" sz="1800" spc="-1" strike="noStrike">
                <a:solidFill>
                  <a:srgbClr val="000000"/>
                </a:solidFill>
                <a:latin typeface="Calibri"/>
              </a:rPr>
              <a:t>Contoh ke-2: Infix ke Postfix : (A+B) – (C*D)</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Untuk pengerjaan infix, perlu diperhatikan urutan sebagai berikut:</a:t>
            </a:r>
            <a:endParaRPr b="0" lang="en-US" sz="1800" spc="-1" strike="noStrike">
              <a:latin typeface="Arial"/>
            </a:endParaRPr>
          </a:p>
          <a:p>
            <a:pPr marL="343080" indent="-342720" algn="just">
              <a:lnSpc>
                <a:spcPct val="100000"/>
              </a:lnSpc>
              <a:buClr>
                <a:srgbClr val="000000"/>
              </a:buClr>
              <a:buFont typeface="StarSymbol"/>
              <a:buAutoNum type="alphaLcPeriod"/>
              <a:tabLst>
                <a:tab algn="l" pos="0"/>
              </a:tabLst>
            </a:pPr>
            <a:r>
              <a:rPr b="0" lang="en-US" sz="1800" spc="-1" strike="noStrike">
                <a:solidFill>
                  <a:srgbClr val="000000"/>
                </a:solidFill>
                <a:latin typeface="Calibri"/>
              </a:rPr>
              <a:t>Pngerjaan dalam kurung ke-1 : (A+B), postfixnya adalah AB+ </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b. Pengerjaan dalam kurung ke-2: (C*D), postfixnya adalah CD*</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c. Terakhir adalah operator -, +AB-*CD,postfixnya adalah</a:t>
            </a:r>
            <a:endParaRPr b="0" lang="en-US" sz="1800" spc="-1" strike="noStrike">
              <a:latin typeface="Arial"/>
            </a:endParaRPr>
          </a:p>
          <a:p>
            <a:pPr marL="343080" indent="-342720" algn="just">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AB+ CD*-</a:t>
            </a:r>
            <a:endParaRPr b="0" lang="en-US" sz="1800" spc="-1" strike="noStrike">
              <a:latin typeface="Arial"/>
            </a:endParaRPr>
          </a:p>
        </p:txBody>
      </p:sp>
      <p:sp>
        <p:nvSpPr>
          <p:cNvPr id="6062" name="CustomShape 2"/>
          <p:cNvSpPr/>
          <p:nvPr/>
        </p:nvSpPr>
        <p:spPr>
          <a:xfrm>
            <a:off x="291960" y="3579840"/>
            <a:ext cx="8457840" cy="2833560"/>
          </a:xfrm>
          <a:prstGeom prst="rect">
            <a:avLst/>
          </a:prstGeom>
          <a:noFill/>
          <a:ln w="9525">
            <a:noFill/>
          </a:ln>
        </p:spPr>
        <p:style>
          <a:lnRef idx="0"/>
          <a:fillRef idx="0"/>
          <a:effectRef idx="0"/>
          <a:fontRef idx="minor"/>
        </p:style>
        <p:txBody>
          <a:bodyPr lIns="90000" rIns="90000" tIns="45000" bIns="45000">
            <a:spAutoFit/>
          </a:bodyPr>
          <a:p>
            <a:pPr marL="403200" indent="-402840" algn="just">
              <a:lnSpc>
                <a:spcPct val="100000"/>
              </a:lnSpc>
              <a:tabLst>
                <a:tab algn="l" pos="0"/>
              </a:tabLst>
            </a:pPr>
            <a:r>
              <a:rPr b="1" lang="en-US" sz="1800" spc="-1" strike="noStrike">
                <a:solidFill>
                  <a:srgbClr val="000000"/>
                </a:solidFill>
                <a:latin typeface="Calibri"/>
              </a:rPr>
              <a:t>Contoh ke-3: Prefix ke Infix : +/*ABCD</a:t>
            </a:r>
            <a:endParaRPr b="0" lang="en-US" sz="1800" spc="-1" strike="noStrike">
              <a:latin typeface="Arial"/>
            </a:endParaRPr>
          </a:p>
          <a:p>
            <a:pPr marL="403200" indent="-402840" algn="just">
              <a:lnSpc>
                <a:spcPct val="100000"/>
              </a:lnSpc>
              <a:tabLst>
                <a:tab algn="l" pos="0"/>
              </a:tabLst>
            </a:pPr>
            <a:r>
              <a:rPr b="0" lang="en-US" sz="1800" spc="-1" strike="noStrike">
                <a:solidFill>
                  <a:srgbClr val="000000"/>
                </a:solidFill>
                <a:latin typeface="Calibri"/>
              </a:rPr>
              <a:t>Untuk pengerjaan prefix, mencari operator dimulai dari operand </a:t>
            </a:r>
            <a:endParaRPr b="0" lang="en-US" sz="1800" spc="-1" strike="noStrike">
              <a:latin typeface="Arial"/>
            </a:endParaRPr>
          </a:p>
          <a:p>
            <a:pPr marL="403200" indent="-402840" algn="just">
              <a:lnSpc>
                <a:spcPct val="100000"/>
              </a:lnSpc>
              <a:tabLst>
                <a:tab algn="l" pos="0"/>
              </a:tabLst>
            </a:pPr>
            <a:r>
              <a:rPr b="0" lang="en-US" sz="1800" spc="-1" strike="noStrike">
                <a:solidFill>
                  <a:srgbClr val="000000"/>
                </a:solidFill>
                <a:latin typeface="Calibri"/>
              </a:rPr>
              <a:t>terkanan sebagai berikut :</a:t>
            </a:r>
            <a:endParaRPr b="0" lang="en-US" sz="1800" spc="-1" strike="noStrike">
              <a:latin typeface="Arial"/>
            </a:endParaRPr>
          </a:p>
          <a:p>
            <a:pPr marL="403200" indent="-402840">
              <a:lnSpc>
                <a:spcPct val="100000"/>
              </a:lnSpc>
              <a:buClr>
                <a:srgbClr val="000000"/>
              </a:buClr>
              <a:buFont typeface="StarSymbol"/>
              <a:buAutoNum type="alphaLcPeriod"/>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Cari operator ke-1 :*, ambil dua operand sebelumnya A dan   B, sehingga infixnya adalah (A*B) </a:t>
            </a:r>
            <a:endParaRPr b="0" lang="en-US" sz="1800" spc="-1" strike="noStrike">
              <a:latin typeface="Arial"/>
            </a:endParaRPr>
          </a:p>
          <a:p>
            <a:pPr marL="403200" indent="-402840" algn="just">
              <a:lnSpc>
                <a:spcPct val="100000"/>
              </a:lnSpc>
              <a:tabLst>
                <a:tab algn="l" pos="0"/>
              </a:tabLst>
            </a:pPr>
            <a:r>
              <a:rPr b="0" lang="en-US" sz="1800" spc="-1" strike="noStrike">
                <a:solidFill>
                  <a:srgbClr val="000000"/>
                </a:solidFill>
                <a:latin typeface="Calibri"/>
              </a:rPr>
              <a:t>b. Cari operator ke-2 :/, ambil dua operand sebelumnya (A*B) dan C, sehingga infixnya adalah ((A*B)/C) </a:t>
            </a:r>
            <a:endParaRPr b="0" lang="en-US" sz="1800" spc="-1" strike="noStrike">
              <a:latin typeface="Arial"/>
            </a:endParaRPr>
          </a:p>
          <a:p>
            <a:pPr marL="403200" indent="-402840" algn="just">
              <a:lnSpc>
                <a:spcPct val="100000"/>
              </a:lnSpc>
              <a:tabLst>
                <a:tab algn="l" pos="0"/>
              </a:tabLst>
            </a:pPr>
            <a:r>
              <a:rPr b="0" lang="en-US" sz="1800" spc="-1" strike="noStrike">
                <a:solidFill>
                  <a:srgbClr val="000000"/>
                </a:solidFill>
                <a:latin typeface="Calibri"/>
              </a:rPr>
              <a:t>c. Cari operator ke-3 :+, ambil dua operand sebelumnya ((A*B)/C) dan D, sehingga infixnya adalah ((A*B)/C)+D</a:t>
            </a:r>
            <a:endParaRPr b="0" lang="en-US" sz="1800" spc="-1" strike="noStrike">
              <a:latin typeface="Arial"/>
            </a:endParaRPr>
          </a:p>
          <a:p>
            <a:pPr marL="403200" indent="-402840" algn="just">
              <a:lnSpc>
                <a:spcPct val="100000"/>
              </a:lnSpc>
              <a:tabLst>
                <a:tab algn="l" pos="0"/>
              </a:tabLst>
            </a:pPr>
            <a:r>
              <a:rPr b="0" lang="en-US" sz="1800" spc="-1" strike="noStrike">
                <a:solidFill>
                  <a:srgbClr val="000000"/>
                </a:solidFill>
                <a:latin typeface="Calibri"/>
              </a:rPr>
              <a:t>   </a:t>
            </a:r>
            <a:endParaRPr b="0" lang="en-US" sz="1800" spc="-1" strike="noStrike">
              <a:latin typeface="Arial"/>
            </a:endParaRPr>
          </a:p>
        </p:txBody>
      </p:sp>
      <p:sp>
        <p:nvSpPr>
          <p:cNvPr id="6063" name="Line 3"/>
          <p:cNvSpPr/>
          <p:nvPr/>
        </p:nvSpPr>
        <p:spPr>
          <a:xfrm flipH="1">
            <a:off x="2971800" y="3570840"/>
            <a:ext cx="1143000" cy="0"/>
          </a:xfrm>
          <a:prstGeom prst="line">
            <a:avLst/>
          </a:prstGeom>
          <a:ln w="9525">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4" name="CustomShape 1"/>
          <p:cNvSpPr/>
          <p:nvPr/>
        </p:nvSpPr>
        <p:spPr>
          <a:xfrm>
            <a:off x="152280" y="1676520"/>
            <a:ext cx="8457840" cy="283356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Calibri"/>
              </a:rPr>
              <a:t>Contoh ke-4: Prefix ke Postfix : +/*ABCD </a:t>
            </a:r>
            <a:endParaRPr b="0" lang="en-US" sz="1800" spc="-1" strike="noStrike">
              <a:latin typeface="Arial"/>
            </a:endParaRPr>
          </a:p>
          <a:p>
            <a:pPr algn="just">
              <a:lnSpc>
                <a:spcPct val="100000"/>
              </a:lnSpc>
            </a:pPr>
            <a:r>
              <a:rPr b="0" lang="en-US" sz="1800" spc="-1" strike="noStrike">
                <a:solidFill>
                  <a:srgbClr val="000000"/>
                </a:solidFill>
                <a:latin typeface="Calibri"/>
              </a:rPr>
              <a:t>Untuk pengerjaan prefix, mencari operator dimulai dari operand terkanan sebagai berikut :</a:t>
            </a:r>
            <a:endParaRPr b="0" lang="en-US" sz="1800" spc="-1" strike="noStrike">
              <a:latin typeface="Arial"/>
            </a:endParaRPr>
          </a:p>
          <a:p>
            <a:pPr indent="-216000">
              <a:lnSpc>
                <a:spcPct val="100000"/>
              </a:lnSpc>
              <a:buClr>
                <a:srgbClr val="000000"/>
              </a:buClr>
              <a:buFont typeface="StarSymbol"/>
              <a:buAutoNum type="alphaLcPeriod"/>
            </a:pPr>
            <a:r>
              <a:rPr b="0" lang="en-US" sz="1800" spc="-1" strike="noStrike">
                <a:solidFill>
                  <a:srgbClr val="000000"/>
                </a:solidFill>
                <a:latin typeface="Calibri"/>
              </a:rPr>
              <a:t> </a:t>
            </a:r>
            <a:r>
              <a:rPr b="0" lang="en-US" sz="1800" spc="-1" strike="noStrike">
                <a:solidFill>
                  <a:srgbClr val="000000"/>
                </a:solidFill>
                <a:latin typeface="Calibri"/>
              </a:rPr>
              <a:t>Cari operator ke-1 :*, ambil dua operand sebelumnya A dan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B, sehingga postfixnya adalah AB* </a:t>
            </a:r>
            <a:endParaRPr b="0" lang="en-US" sz="1800" spc="-1" strike="noStrike">
              <a:latin typeface="Arial"/>
            </a:endParaRPr>
          </a:p>
          <a:p>
            <a:pPr>
              <a:lnSpc>
                <a:spcPct val="100000"/>
              </a:lnSpc>
            </a:pPr>
            <a:r>
              <a:rPr b="0" lang="en-US" sz="1800" spc="-1" strike="noStrike">
                <a:solidFill>
                  <a:srgbClr val="000000"/>
                </a:solidFill>
                <a:latin typeface="Calibri"/>
              </a:rPr>
              <a:t>b. Cari operator ke-2 :/, ambil dua operand sebelumnya AB* dan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 sehingga postfixnya adalah AB* C/ </a:t>
            </a:r>
            <a:endParaRPr b="0" lang="en-US" sz="1800" spc="-1" strike="noStrike">
              <a:latin typeface="Arial"/>
            </a:endParaRPr>
          </a:p>
          <a:p>
            <a:pPr>
              <a:lnSpc>
                <a:spcPct val="100000"/>
              </a:lnSpc>
            </a:pPr>
            <a:r>
              <a:rPr b="0" lang="en-US" sz="1800" spc="-1" strike="noStrike">
                <a:solidFill>
                  <a:srgbClr val="000000"/>
                </a:solidFill>
                <a:latin typeface="Calibri"/>
              </a:rPr>
              <a:t>c. Cari operator ke-3 :+, ambil dua operand sebelumnya AB*C/</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dan D, sehingga postfixnya adalah AB* C/ D+</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p:txBody>
      </p:sp>
      <p:sp>
        <p:nvSpPr>
          <p:cNvPr id="6065" name="Line 2"/>
          <p:cNvSpPr/>
          <p:nvPr/>
        </p:nvSpPr>
        <p:spPr>
          <a:xfrm flipH="1">
            <a:off x="3124080" y="1676160"/>
            <a:ext cx="1143000" cy="0"/>
          </a:xfrm>
          <a:prstGeom prst="line">
            <a:avLst/>
          </a:prstGeom>
          <a:ln w="9525">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6" name="CustomShape 1"/>
          <p:cNvSpPr/>
          <p:nvPr/>
        </p:nvSpPr>
        <p:spPr>
          <a:xfrm>
            <a:off x="343080" y="1981080"/>
            <a:ext cx="8457840" cy="283284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Calibri"/>
              </a:rPr>
              <a:t>Contoh ke-5: Postfix ke Infix : ABCD*/- </a:t>
            </a:r>
            <a:endParaRPr b="0" lang="en-US" sz="1800" spc="-1" strike="noStrike">
              <a:latin typeface="Arial"/>
            </a:endParaRPr>
          </a:p>
          <a:p>
            <a:pPr algn="just">
              <a:lnSpc>
                <a:spcPct val="100000"/>
              </a:lnSpc>
            </a:pPr>
            <a:r>
              <a:rPr b="0" lang="en-US" sz="1800" spc="-1" strike="noStrike">
                <a:solidFill>
                  <a:srgbClr val="000000"/>
                </a:solidFill>
                <a:latin typeface="Calibri"/>
              </a:rPr>
              <a:t>Untuk pengerjaan postfix, mencari operator dimulai dari operand terkiri sebagai berikut :</a:t>
            </a:r>
            <a:endParaRPr b="0" lang="en-US" sz="1800" spc="-1" strike="noStrike">
              <a:latin typeface="Arial"/>
            </a:endParaRPr>
          </a:p>
          <a:p>
            <a:pPr indent="-216000">
              <a:lnSpc>
                <a:spcPct val="100000"/>
              </a:lnSpc>
              <a:buClr>
                <a:srgbClr val="000000"/>
              </a:buClr>
              <a:buFont typeface="StarSymbol"/>
              <a:buAutoNum type="alphaLcPeriod"/>
            </a:pPr>
            <a:r>
              <a:rPr b="0" lang="en-US" sz="1800" spc="-1" strike="noStrike">
                <a:solidFill>
                  <a:srgbClr val="000000"/>
                </a:solidFill>
                <a:latin typeface="Calibri"/>
              </a:rPr>
              <a:t> </a:t>
            </a:r>
            <a:r>
              <a:rPr b="0" lang="en-US" sz="1800" spc="-1" strike="noStrike">
                <a:solidFill>
                  <a:srgbClr val="000000"/>
                </a:solidFill>
                <a:latin typeface="Calibri"/>
              </a:rPr>
              <a:t>Cari operator ke-1 :*, ambil dua operand sebelumnya C dan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 sehingga infixnya adalah (C*D) </a:t>
            </a:r>
            <a:endParaRPr b="0" lang="en-US" sz="1800" spc="-1" strike="noStrike">
              <a:latin typeface="Arial"/>
            </a:endParaRPr>
          </a:p>
          <a:p>
            <a:pPr>
              <a:lnSpc>
                <a:spcPct val="100000"/>
              </a:lnSpc>
            </a:pPr>
            <a:r>
              <a:rPr b="0" lang="en-US" sz="1800" spc="-1" strike="noStrike">
                <a:solidFill>
                  <a:srgbClr val="000000"/>
                </a:solidFill>
                <a:latin typeface="Calibri"/>
              </a:rPr>
              <a:t>b. Cari operator ke-2 :/, ambil dua operand sebelumnya B dan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(C*D), sehingga infixnya adalah (B/(C*D)) </a:t>
            </a:r>
            <a:endParaRPr b="0" lang="en-US" sz="1800" spc="-1" strike="noStrike">
              <a:latin typeface="Arial"/>
            </a:endParaRPr>
          </a:p>
          <a:p>
            <a:pPr>
              <a:lnSpc>
                <a:spcPct val="100000"/>
              </a:lnSpc>
            </a:pPr>
            <a:r>
              <a:rPr b="0" lang="en-US" sz="1800" spc="-1" strike="noStrike">
                <a:solidFill>
                  <a:srgbClr val="000000"/>
                </a:solidFill>
                <a:latin typeface="Calibri"/>
              </a:rPr>
              <a:t>c. Cari operator ke-3 :-, ambil dua operand sebelumnya A</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dan (B/(C*D)), sehingga infixnya adalah A-(B/(C*D))</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p:txBody>
      </p:sp>
      <p:sp>
        <p:nvSpPr>
          <p:cNvPr id="6067" name="Line 2"/>
          <p:cNvSpPr/>
          <p:nvPr/>
        </p:nvSpPr>
        <p:spPr>
          <a:xfrm>
            <a:off x="2971800" y="1981080"/>
            <a:ext cx="1218960" cy="0"/>
          </a:xfrm>
          <a:prstGeom prst="line">
            <a:avLst/>
          </a:prstGeom>
          <a:ln w="9525">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8" name="CustomShape 1"/>
          <p:cNvSpPr/>
          <p:nvPr/>
        </p:nvSpPr>
        <p:spPr>
          <a:xfrm>
            <a:off x="317520" y="1733400"/>
            <a:ext cx="8457840" cy="283284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Calibri"/>
              </a:rPr>
              <a:t>Contoh ke-6: Postfix ke Prefix : ABCD*/- </a:t>
            </a:r>
            <a:endParaRPr b="0" lang="en-US" sz="1800" spc="-1" strike="noStrike">
              <a:latin typeface="Arial"/>
            </a:endParaRPr>
          </a:p>
          <a:p>
            <a:pPr algn="just">
              <a:lnSpc>
                <a:spcPct val="100000"/>
              </a:lnSpc>
            </a:pPr>
            <a:r>
              <a:rPr b="0" lang="en-US" sz="1800" spc="-1" strike="noStrike">
                <a:solidFill>
                  <a:srgbClr val="000000"/>
                </a:solidFill>
                <a:latin typeface="Calibri"/>
              </a:rPr>
              <a:t>Untuk pengerjaan postfix, mencari operator dimulai dari operand terkiri sebagai berikut :</a:t>
            </a:r>
            <a:endParaRPr b="0" lang="en-US" sz="1800" spc="-1" strike="noStrike">
              <a:latin typeface="Arial"/>
            </a:endParaRPr>
          </a:p>
          <a:p>
            <a:pPr indent="-216000">
              <a:lnSpc>
                <a:spcPct val="100000"/>
              </a:lnSpc>
              <a:buClr>
                <a:srgbClr val="000000"/>
              </a:buClr>
              <a:buFont typeface="StarSymbol"/>
              <a:buAutoNum type="alphaLcPeriod"/>
            </a:pPr>
            <a:r>
              <a:rPr b="0" lang="en-US" sz="1800" spc="-1" strike="noStrike">
                <a:solidFill>
                  <a:srgbClr val="000000"/>
                </a:solidFill>
                <a:latin typeface="Calibri"/>
              </a:rPr>
              <a:t> </a:t>
            </a:r>
            <a:r>
              <a:rPr b="0" lang="en-US" sz="1800" spc="-1" strike="noStrike">
                <a:solidFill>
                  <a:srgbClr val="000000"/>
                </a:solidFill>
                <a:latin typeface="Calibri"/>
              </a:rPr>
              <a:t>Cari operator ke-1 :*, ambil dua operand sebelumnya C dan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 sehingga prefixnya adalah *CD </a:t>
            </a:r>
            <a:endParaRPr b="0" lang="en-US" sz="1800" spc="-1" strike="noStrike">
              <a:latin typeface="Arial"/>
            </a:endParaRPr>
          </a:p>
          <a:p>
            <a:pPr>
              <a:lnSpc>
                <a:spcPct val="100000"/>
              </a:lnSpc>
            </a:pPr>
            <a:r>
              <a:rPr b="0" lang="en-US" sz="1800" spc="-1" strike="noStrike">
                <a:solidFill>
                  <a:srgbClr val="000000"/>
                </a:solidFill>
                <a:latin typeface="Calibri"/>
              </a:rPr>
              <a:t>b. Cari operator ke-2 :/, ambil dua operand sebelumnya B dan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*CD, sehingga postfixnya adalah /B *CD </a:t>
            </a:r>
            <a:endParaRPr b="0" lang="en-US" sz="1800" spc="-1" strike="noStrike">
              <a:latin typeface="Arial"/>
            </a:endParaRPr>
          </a:p>
          <a:p>
            <a:pPr>
              <a:lnSpc>
                <a:spcPct val="100000"/>
              </a:lnSpc>
            </a:pPr>
            <a:r>
              <a:rPr b="0" lang="en-US" sz="1800" spc="-1" strike="noStrike">
                <a:solidFill>
                  <a:srgbClr val="000000"/>
                </a:solidFill>
                <a:latin typeface="Calibri"/>
              </a:rPr>
              <a:t>c. Cari operator ke-3 :-, ambil dua operand sebelumnya A</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dan /B *CD, sehingga prefixnya adalah –A/B*CD</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p:txBody>
      </p:sp>
      <p:sp>
        <p:nvSpPr>
          <p:cNvPr id="6069" name="Line 2"/>
          <p:cNvSpPr/>
          <p:nvPr/>
        </p:nvSpPr>
        <p:spPr>
          <a:xfrm>
            <a:off x="3047760" y="1733040"/>
            <a:ext cx="1219320" cy="0"/>
          </a:xfrm>
          <a:prstGeom prst="line">
            <a:avLst/>
          </a:prstGeom>
          <a:ln w="9525">
            <a:solidFill>
              <a:schemeClr val="tx1"/>
            </a:solidFill>
            <a:round/>
            <a:tailEnd len="med" type="triangle" w="med"/>
          </a:ln>
        </p:spPr>
        <p:style>
          <a:lnRef idx="0"/>
          <a:fillRef idx="0"/>
          <a:effectRef idx="0"/>
          <a:fontRef idx="minor"/>
        </p:style>
      </p:sp>
      <p:sp>
        <p:nvSpPr>
          <p:cNvPr id="6070" name="CustomShape 3"/>
          <p:cNvSpPr/>
          <p:nvPr/>
        </p:nvSpPr>
        <p:spPr>
          <a:xfrm>
            <a:off x="2057400" y="5047920"/>
            <a:ext cx="6781320" cy="146124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alibri"/>
              </a:rPr>
              <a:t>Dari contoh ke-1 dan ke-2, notasi infix diubah menjadi prefix atau postfix, setelah jadi notasi postfix misalnya, akan lebih mudah dihitung hasil evaluasinya. Berikut contoh notasi sesudah diubah ke dalam postfix, dari notasi ini akan dievaluasi sehingga didapat hasilnya.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1" name="CustomShape 1"/>
          <p:cNvSpPr/>
          <p:nvPr/>
        </p:nvSpPr>
        <p:spPr>
          <a:xfrm>
            <a:off x="380880" y="1643040"/>
            <a:ext cx="8457840" cy="130932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1" lang="en-US" sz="2000" spc="-1" strike="noStrike">
                <a:solidFill>
                  <a:srgbClr val="000000"/>
                </a:solidFill>
                <a:latin typeface="Calibri"/>
              </a:rPr>
              <a:t>Contoh ke-7: Evaluasi nilai postfix menggunakan tumpukan.</a:t>
            </a:r>
            <a:r>
              <a:rPr b="0" lang="en-US" sz="2000" spc="-1" strike="noStrike">
                <a:solidFill>
                  <a:srgbClr val="000000"/>
                </a:solidFill>
                <a:latin typeface="Calibri"/>
              </a:rPr>
              <a:t> </a:t>
            </a:r>
            <a:endParaRPr b="0" lang="en-US" sz="2000" spc="-1" strike="noStrike">
              <a:latin typeface="Arial"/>
            </a:endParaRPr>
          </a:p>
          <a:p>
            <a:pPr algn="just">
              <a:lnSpc>
                <a:spcPct val="100000"/>
              </a:lnSpc>
            </a:pPr>
            <a:r>
              <a:rPr b="0" lang="en-US" sz="2000" spc="-1" strike="noStrike">
                <a:solidFill>
                  <a:srgbClr val="000000"/>
                </a:solidFill>
                <a:latin typeface="Calibri"/>
              </a:rPr>
              <a:t>Misal perhitungan aritmatik dalam notasi INFIX:( 2-(4*3))+1</a:t>
            </a:r>
            <a:endParaRPr b="0" lang="en-US" sz="2000" spc="-1" strike="noStrike">
              <a:latin typeface="Arial"/>
            </a:endParaRPr>
          </a:p>
          <a:p>
            <a:pPr>
              <a:lnSpc>
                <a:spcPct val="100000"/>
              </a:lnSpc>
            </a:pPr>
            <a:r>
              <a:rPr b="0" lang="en-US" sz="2000" spc="-1" strike="noStrike">
                <a:solidFill>
                  <a:srgbClr val="000000"/>
                </a:solidFill>
                <a:latin typeface="Calibri"/>
              </a:rPr>
              <a:t>Ubah ke POSTFIX : 243*-1+, evaluasi-nya sebagai berikut:   </a:t>
            </a:r>
            <a:endParaRPr b="0" lang="en-US" sz="2000" spc="-1" strike="noStrike">
              <a:latin typeface="Arial"/>
            </a:endParaRPr>
          </a:p>
        </p:txBody>
      </p:sp>
      <p:graphicFrame>
        <p:nvGraphicFramePr>
          <p:cNvPr id="6072" name="Table 2"/>
          <p:cNvGraphicFramePr/>
          <p:nvPr/>
        </p:nvGraphicFramePr>
        <p:xfrm>
          <a:off x="774720" y="3141720"/>
          <a:ext cx="520200" cy="1752120"/>
        </p:xfrm>
        <a:graphic>
          <a:graphicData uri="http://schemas.openxmlformats.org/drawingml/2006/table">
            <a:tbl>
              <a:tblPr/>
              <a:tblGrid>
                <a:gridCol w="520560"/>
              </a:tblGrid>
              <a:tr h="43812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3812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3812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38120">
                <a:tc>
                  <a:txBody>
                    <a:bodyPr>
                      <a:noAutofit/>
                    </a:bodyPr>
                    <a:p>
                      <a:pPr>
                        <a:lnSpc>
                          <a:spcPct val="100000"/>
                        </a:lnSpc>
                        <a:spcBef>
                          <a:spcPts val="400"/>
                        </a:spcBef>
                        <a:tabLst>
                          <a:tab algn="l" pos="0"/>
                        </a:tabLst>
                      </a:pPr>
                      <a:r>
                        <a:rPr b="0" lang="en-US" sz="2000" spc="-1" strike="noStrike">
                          <a:solidFill>
                            <a:srgbClr val="000000"/>
                          </a:solidFill>
                          <a:latin typeface="Comic Sans MS"/>
                        </a:rPr>
                        <a:t>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73" name="Table 3"/>
          <p:cNvGraphicFramePr/>
          <p:nvPr/>
        </p:nvGraphicFramePr>
        <p:xfrm>
          <a:off x="1816200" y="316692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4</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74" name="Table 4"/>
          <p:cNvGraphicFramePr/>
          <p:nvPr/>
        </p:nvGraphicFramePr>
        <p:xfrm>
          <a:off x="8001000" y="323064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-9</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75" name="Table 5"/>
          <p:cNvGraphicFramePr/>
          <p:nvPr/>
        </p:nvGraphicFramePr>
        <p:xfrm>
          <a:off x="6629400" y="3166920"/>
          <a:ext cx="685440" cy="1765080"/>
        </p:xfrm>
        <a:graphic>
          <a:graphicData uri="http://schemas.openxmlformats.org/drawingml/2006/table">
            <a:tbl>
              <a:tblPr/>
              <a:tblGrid>
                <a:gridCol w="68580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507960">
                <a:tc>
                  <a:txBody>
                    <a:bodyPr>
                      <a:noAutofit/>
                    </a:bodyPr>
                    <a:p>
                      <a:pPr>
                        <a:lnSpc>
                          <a:spcPct val="100000"/>
                        </a:lnSpc>
                        <a:spcBef>
                          <a:spcPts val="400"/>
                        </a:spcBef>
                        <a:tabLst>
                          <a:tab algn="l" pos="0"/>
                        </a:tabLst>
                      </a:pPr>
                      <a:r>
                        <a:rPr b="0" lang="en-US" sz="2000" spc="-1" strike="noStrike">
                          <a:solidFill>
                            <a:srgbClr val="000000"/>
                          </a:solidFill>
                          <a:latin typeface="Comic Sans MS"/>
                        </a:rPr>
                        <a:t>-10</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76" name="Table 6"/>
          <p:cNvGraphicFramePr/>
          <p:nvPr/>
        </p:nvGraphicFramePr>
        <p:xfrm>
          <a:off x="3060720" y="316692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3</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4</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77" name="Table 7"/>
          <p:cNvGraphicFramePr/>
          <p:nvPr/>
        </p:nvGraphicFramePr>
        <p:xfrm>
          <a:off x="4229280" y="319248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78" name="Table 8"/>
          <p:cNvGraphicFramePr/>
          <p:nvPr/>
        </p:nvGraphicFramePr>
        <p:xfrm>
          <a:off x="5410080" y="3205080"/>
          <a:ext cx="609120" cy="1676160"/>
        </p:xfrm>
        <a:graphic>
          <a:graphicData uri="http://schemas.openxmlformats.org/drawingml/2006/table">
            <a:tbl>
              <a:tblPr/>
              <a:tblGrid>
                <a:gridCol w="60948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-10</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6079" name="CustomShape 9"/>
          <p:cNvSpPr/>
          <p:nvPr/>
        </p:nvSpPr>
        <p:spPr>
          <a:xfrm>
            <a:off x="380160" y="320508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2</a:t>
            </a:r>
            <a:endParaRPr b="0" lang="en-US" sz="2000" spc="-1" strike="noStrike">
              <a:latin typeface="Arial"/>
            </a:endParaRPr>
          </a:p>
        </p:txBody>
      </p:sp>
      <p:sp>
        <p:nvSpPr>
          <p:cNvPr id="6080" name="CustomShape 10"/>
          <p:cNvSpPr/>
          <p:nvPr/>
        </p:nvSpPr>
        <p:spPr>
          <a:xfrm>
            <a:off x="1294560" y="320508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4</a:t>
            </a:r>
            <a:endParaRPr b="0" lang="en-US" sz="2000" spc="-1" strike="noStrike">
              <a:latin typeface="Arial"/>
            </a:endParaRPr>
          </a:p>
        </p:txBody>
      </p:sp>
      <p:sp>
        <p:nvSpPr>
          <p:cNvPr id="6081" name="CustomShape 11"/>
          <p:cNvSpPr/>
          <p:nvPr/>
        </p:nvSpPr>
        <p:spPr>
          <a:xfrm>
            <a:off x="2513880" y="316692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3</a:t>
            </a:r>
            <a:endParaRPr b="0" lang="en-US" sz="2000" spc="-1" strike="noStrike">
              <a:latin typeface="Arial"/>
            </a:endParaRPr>
          </a:p>
        </p:txBody>
      </p:sp>
      <p:sp>
        <p:nvSpPr>
          <p:cNvPr id="6082" name="CustomShape 12"/>
          <p:cNvSpPr/>
          <p:nvPr/>
        </p:nvSpPr>
        <p:spPr>
          <a:xfrm>
            <a:off x="3738600" y="3243240"/>
            <a:ext cx="30924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a:t>
            </a:r>
            <a:endParaRPr b="0" lang="en-US" sz="2000" spc="-1" strike="noStrike">
              <a:latin typeface="Arial"/>
            </a:endParaRPr>
          </a:p>
        </p:txBody>
      </p:sp>
      <p:sp>
        <p:nvSpPr>
          <p:cNvPr id="6083" name="CustomShape 13"/>
          <p:cNvSpPr/>
          <p:nvPr/>
        </p:nvSpPr>
        <p:spPr>
          <a:xfrm>
            <a:off x="4910400" y="3166920"/>
            <a:ext cx="27252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a:t>
            </a:r>
            <a:endParaRPr b="0" lang="en-US" sz="2000" spc="-1" strike="noStrike">
              <a:latin typeface="Arial"/>
            </a:endParaRPr>
          </a:p>
        </p:txBody>
      </p:sp>
      <p:sp>
        <p:nvSpPr>
          <p:cNvPr id="6084" name="CustomShape 14"/>
          <p:cNvSpPr/>
          <p:nvPr/>
        </p:nvSpPr>
        <p:spPr>
          <a:xfrm>
            <a:off x="6171480" y="324324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1</a:t>
            </a:r>
            <a:endParaRPr b="0" lang="en-US" sz="2000" spc="-1" strike="noStrike">
              <a:latin typeface="Arial"/>
            </a:endParaRPr>
          </a:p>
        </p:txBody>
      </p:sp>
      <p:sp>
        <p:nvSpPr>
          <p:cNvPr id="6085" name="CustomShape 15"/>
          <p:cNvSpPr/>
          <p:nvPr/>
        </p:nvSpPr>
        <p:spPr>
          <a:xfrm>
            <a:off x="7428240" y="3192480"/>
            <a:ext cx="39312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a:t>
            </a:r>
            <a:endParaRPr b="0" lang="en-US" sz="2000" spc="-1" strike="noStrike">
              <a:latin typeface="Arial"/>
            </a:endParaRPr>
          </a:p>
        </p:txBody>
      </p:sp>
      <p:sp>
        <p:nvSpPr>
          <p:cNvPr id="6086" name="CustomShape 16"/>
          <p:cNvSpPr/>
          <p:nvPr/>
        </p:nvSpPr>
        <p:spPr>
          <a:xfrm>
            <a:off x="4790880" y="4017960"/>
            <a:ext cx="597240" cy="82044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Op2</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Op1</a:t>
            </a:r>
            <a:endParaRPr b="0" lang="en-US" sz="1600" spc="-1" strike="noStrike">
              <a:latin typeface="Arial"/>
            </a:endParaRPr>
          </a:p>
        </p:txBody>
      </p:sp>
      <p:sp>
        <p:nvSpPr>
          <p:cNvPr id="6087" name="CustomShape 17"/>
          <p:cNvSpPr/>
          <p:nvPr/>
        </p:nvSpPr>
        <p:spPr>
          <a:xfrm>
            <a:off x="3558960" y="3608280"/>
            <a:ext cx="597240" cy="82044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Op2</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Op1</a:t>
            </a:r>
            <a:endParaRPr b="0" lang="en-US" sz="1600" spc="-1" strike="noStrike">
              <a:latin typeface="Arial"/>
            </a:endParaRPr>
          </a:p>
        </p:txBody>
      </p:sp>
      <p:sp>
        <p:nvSpPr>
          <p:cNvPr id="6088" name="CustomShape 18"/>
          <p:cNvSpPr/>
          <p:nvPr/>
        </p:nvSpPr>
        <p:spPr>
          <a:xfrm>
            <a:off x="7292880" y="3979800"/>
            <a:ext cx="597240" cy="82044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Op2</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Op1</a:t>
            </a:r>
            <a:endParaRPr b="0" lang="en-US" sz="1600" spc="-1" strike="noStrike">
              <a:latin typeface="Arial"/>
            </a:endParaRPr>
          </a:p>
        </p:txBody>
      </p:sp>
      <p:sp>
        <p:nvSpPr>
          <p:cNvPr id="6089" name="CustomShape 19"/>
          <p:cNvSpPr/>
          <p:nvPr/>
        </p:nvSpPr>
        <p:spPr>
          <a:xfrm>
            <a:off x="649800" y="5241960"/>
            <a:ext cx="741564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Ket :Op1=operand ke-1 (kiri); Op2=operand ke-2(kanan)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0" name="CustomShape 1"/>
          <p:cNvSpPr/>
          <p:nvPr/>
        </p:nvSpPr>
        <p:spPr>
          <a:xfrm>
            <a:off x="698400" y="3666600"/>
            <a:ext cx="7772040" cy="1461960"/>
          </a:xfrm>
          <a:prstGeom prst="rect">
            <a:avLst/>
          </a:prstGeom>
          <a:noFill/>
          <a:ln w="9525">
            <a:noFill/>
          </a:ln>
        </p:spPr>
        <p:style>
          <a:lnRef idx="0"/>
          <a:fillRef idx="0"/>
          <a:effectRef idx="0"/>
          <a:fontRef idx="minor"/>
        </p:style>
        <p:txBody>
          <a:bodyPr lIns="90000" rIns="90000" tIns="45000" bIns="45000">
            <a:spAutoFit/>
          </a:bodyPr>
          <a:p>
            <a:pPr marL="343080" indent="-342720">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Hasilnya dimasukkan ke Tumpukan (jika tidak ada 2</a:t>
            </a:r>
            <a:endParaRPr b="0" lang="en-US" sz="1800" spc="-1" strike="noStrike">
              <a:latin typeface="Arial"/>
            </a:endParaRPr>
          </a:p>
          <a:p>
            <a:pPr marL="343080" indent="-342720">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operand dalam Tumpukan maka ada kesalahan pada</a:t>
            </a:r>
            <a:endParaRPr b="0" lang="en-US" sz="1800" spc="-1" strike="noStrike">
              <a:latin typeface="Arial"/>
            </a:endParaRPr>
          </a:p>
          <a:p>
            <a:pPr marL="343080" indent="-342720">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notasi tersebut)</a:t>
            </a:r>
            <a:endParaRPr b="0" lang="en-US" sz="1800" spc="-1" strike="noStrike">
              <a:latin typeface="Arial"/>
            </a:endParaRPr>
          </a:p>
          <a:p>
            <a:pPr marL="343080" indent="-342720">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3. Bila elemen dari notasi tersebut habis, maka nilai yang </a:t>
            </a:r>
            <a:endParaRPr b="0" lang="en-US" sz="1800" spc="-1" strike="noStrike">
              <a:latin typeface="Arial"/>
            </a:endParaRPr>
          </a:p>
          <a:p>
            <a:pPr marL="343080" indent="-342720">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tertinggal (teratas dalam Tumpukan) adalah hasilnya.</a:t>
            </a:r>
            <a:endParaRPr b="0" lang="en-US" sz="1800" spc="-1" strike="noStrike">
              <a:latin typeface="Arial"/>
            </a:endParaRPr>
          </a:p>
        </p:txBody>
      </p:sp>
      <p:sp>
        <p:nvSpPr>
          <p:cNvPr id="6091" name="CustomShape 2"/>
          <p:cNvSpPr/>
          <p:nvPr/>
        </p:nvSpPr>
        <p:spPr>
          <a:xfrm>
            <a:off x="698400" y="1635120"/>
            <a:ext cx="6857640" cy="2284200"/>
          </a:xfrm>
          <a:prstGeom prst="rect">
            <a:avLst/>
          </a:prstGeom>
          <a:noFill/>
          <a:ln w="9525">
            <a:noFill/>
          </a:ln>
        </p:spPr>
        <p:style>
          <a:lnRef idx="0"/>
          <a:fillRef idx="0"/>
          <a:effectRef idx="0"/>
          <a:fontRef idx="minor"/>
        </p:style>
        <p:txBody>
          <a:bodyPr lIns="90000" rIns="90000" tIns="45000" bIns="45000">
            <a:spAutoFit/>
          </a:bodyPr>
          <a:p>
            <a:pPr marL="343080" indent="-342720">
              <a:lnSpc>
                <a:spcPct val="100000"/>
              </a:lnSpc>
              <a:tabLst>
                <a:tab algn="l" pos="0"/>
              </a:tabLst>
            </a:pPr>
            <a:r>
              <a:rPr b="1" lang="en-US" sz="1800" spc="-1" strike="noStrike">
                <a:solidFill>
                  <a:srgbClr val="000000"/>
                </a:solidFill>
                <a:latin typeface="Calibri"/>
              </a:rPr>
              <a:t>Algoritma : Evaluasi nilai notasi POSTFIX</a:t>
            </a:r>
            <a:endParaRPr b="0" lang="en-US" sz="1800" spc="-1" strike="noStrike">
              <a:latin typeface="Arial"/>
            </a:endParaRPr>
          </a:p>
          <a:p>
            <a:pPr marL="343080" indent="-342720">
              <a:lnSpc>
                <a:spcPct val="100000"/>
              </a:lnSpc>
              <a:buClr>
                <a:srgbClr val="000000"/>
              </a:buClr>
              <a:buFont typeface="StarSymbol"/>
              <a:buAutoNum type="arabicPeriod"/>
              <a:tabLst>
                <a:tab algn="l" pos="0"/>
              </a:tabLst>
            </a:pPr>
            <a:r>
              <a:rPr b="0" lang="en-US" sz="1800" spc="-1" strike="noStrike">
                <a:solidFill>
                  <a:srgbClr val="000000"/>
                </a:solidFill>
                <a:latin typeface="Calibri"/>
              </a:rPr>
              <a:t>Buat tumpukan kosong</a:t>
            </a:r>
            <a:endParaRPr b="0" lang="en-US" sz="1800" spc="-1" strike="noStrike">
              <a:latin typeface="Arial"/>
            </a:endParaRPr>
          </a:p>
          <a:p>
            <a:pPr marL="343080" indent="-342720">
              <a:lnSpc>
                <a:spcPct val="100000"/>
              </a:lnSpc>
              <a:buClr>
                <a:srgbClr val="000000"/>
              </a:buClr>
              <a:buFont typeface="StarSymbol"/>
              <a:buAutoNum type="arabicPeriod"/>
              <a:tabLst>
                <a:tab algn="l" pos="0"/>
              </a:tabLst>
            </a:pPr>
            <a:r>
              <a:rPr b="0" lang="en-US" sz="1800" spc="-1" strike="noStrike">
                <a:solidFill>
                  <a:srgbClr val="000000"/>
                </a:solidFill>
                <a:latin typeface="Calibri"/>
              </a:rPr>
              <a:t>Ulangi langkah berikut sampai elemen habis</a:t>
            </a:r>
            <a:endParaRPr b="0" lang="en-US" sz="1800" spc="-1" strike="noStrike">
              <a:latin typeface="Arial"/>
            </a:endParaRPr>
          </a:p>
          <a:p>
            <a:pPr marL="343080" indent="-342720">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a. Ambil elemen satu persatu dari aritmatik</a:t>
            </a:r>
            <a:endParaRPr b="0" lang="en-US" sz="1800" spc="-1" strike="noStrike">
              <a:latin typeface="Arial"/>
            </a:endParaRPr>
          </a:p>
          <a:p>
            <a:pPr marL="343080" indent="-342720">
              <a:lnSpc>
                <a:spcPct val="100000"/>
              </a:lnSpc>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b. Jika elemen itu adalah operand, masukkan ke dalam tumpukan; dan jika operator maka keluarkan dua nilai teratas dari Tumpukan (op2 dan op1), lalu hitung dengan operator yang bersangkutan.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2" name="CustomShape 1"/>
          <p:cNvSpPr/>
          <p:nvPr/>
        </p:nvSpPr>
        <p:spPr>
          <a:xfrm>
            <a:off x="380880" y="1381680"/>
            <a:ext cx="8305560" cy="486648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5903" name="CustomShape 2"/>
          <p:cNvSpPr/>
          <p:nvPr/>
        </p:nvSpPr>
        <p:spPr>
          <a:xfrm>
            <a:off x="2368800" y="822960"/>
            <a:ext cx="203076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Definisi</a:t>
            </a:r>
            <a:endParaRPr b="0" lang="en-US" sz="4200" spc="-1" strike="noStrike">
              <a:latin typeface="Arial"/>
            </a:endParaRPr>
          </a:p>
        </p:txBody>
      </p:sp>
      <p:sp>
        <p:nvSpPr>
          <p:cNvPr id="5904" name="CustomShape 3"/>
          <p:cNvSpPr/>
          <p:nvPr/>
        </p:nvSpPr>
        <p:spPr>
          <a:xfrm>
            <a:off x="689040" y="1623240"/>
            <a:ext cx="7772040" cy="238068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Stack atau</a:t>
            </a:r>
            <a:r>
              <a:rPr b="0" lang="en-US" sz="3200" spc="-63" strike="noStrike">
                <a:solidFill>
                  <a:srgbClr val="000000"/>
                </a:solidFill>
                <a:latin typeface="Arial"/>
              </a:rPr>
              <a:t> </a:t>
            </a:r>
            <a:r>
              <a:rPr b="0" lang="en-US" sz="3200" spc="-1" strike="noStrike">
                <a:solidFill>
                  <a:srgbClr val="000000"/>
                </a:solidFill>
                <a:latin typeface="Arial"/>
              </a:rPr>
              <a:t>Tumpukan</a:t>
            </a:r>
            <a:r>
              <a:rPr b="0" lang="en-US" sz="3200" spc="-151" strike="noStrike">
                <a:solidFill>
                  <a:srgbClr val="000000"/>
                </a:solidFill>
                <a:latin typeface="Arial"/>
              </a:rPr>
              <a:t> </a:t>
            </a:r>
            <a:r>
              <a:rPr b="0" lang="en-US" sz="3200" spc="-1" strike="noStrike">
                <a:solidFill>
                  <a:srgbClr val="000000"/>
                </a:solidFill>
                <a:latin typeface="Arial"/>
              </a:rPr>
              <a:t>adalah</a:t>
            </a:r>
            <a:r>
              <a:rPr b="0" lang="en-US" sz="3200" spc="-97" strike="noStrike">
                <a:solidFill>
                  <a:srgbClr val="000000"/>
                </a:solidFill>
                <a:latin typeface="Arial"/>
              </a:rPr>
              <a:t> </a:t>
            </a:r>
            <a:r>
              <a:rPr b="0" lang="en-US" sz="3200" spc="-1" strike="noStrike">
                <a:solidFill>
                  <a:srgbClr val="000000"/>
                </a:solidFill>
                <a:latin typeface="Arial"/>
              </a:rPr>
              <a:t>suatu</a:t>
            </a:r>
            <a:endParaRPr b="0" lang="en-US" sz="3200" spc="-1" strike="noStrike">
              <a:latin typeface="Arial"/>
            </a:endParaRPr>
          </a:p>
          <a:p>
            <a:pPr marL="12600">
              <a:lnSpc>
                <a:spcPct val="99000"/>
              </a:lnSpc>
            </a:pPr>
            <a:r>
              <a:rPr b="0" lang="en-US" sz="3200" spc="-1" strike="noStrike">
                <a:solidFill>
                  <a:srgbClr val="000000"/>
                </a:solidFill>
                <a:latin typeface="Arial"/>
              </a:rPr>
              <a:t>struktur</a:t>
            </a:r>
            <a:r>
              <a:rPr b="0" lang="en-US" sz="3200" spc="-106" strike="noStrike">
                <a:solidFill>
                  <a:srgbClr val="000000"/>
                </a:solidFill>
                <a:latin typeface="Arial"/>
              </a:rPr>
              <a:t> </a:t>
            </a:r>
            <a:r>
              <a:rPr b="0" lang="en-US" sz="3200" spc="-1" strike="noStrike">
                <a:solidFill>
                  <a:srgbClr val="000000"/>
                </a:solidFill>
                <a:latin typeface="Arial"/>
              </a:rPr>
              <a:t>data</a:t>
            </a:r>
            <a:r>
              <a:rPr b="0" lang="en-US" sz="3200" spc="-63" strike="noStrike">
                <a:solidFill>
                  <a:srgbClr val="000000"/>
                </a:solidFill>
                <a:latin typeface="Arial"/>
              </a:rPr>
              <a:t> </a:t>
            </a:r>
            <a:r>
              <a:rPr b="0" lang="en-US" sz="3200" spc="-1" strike="noStrike">
                <a:solidFill>
                  <a:srgbClr val="000000"/>
                </a:solidFill>
                <a:latin typeface="Arial"/>
              </a:rPr>
              <a:t>yang</a:t>
            </a:r>
            <a:r>
              <a:rPr b="0" lang="en-US" sz="3200" spc="-69" strike="noStrike">
                <a:solidFill>
                  <a:srgbClr val="000000"/>
                </a:solidFill>
                <a:latin typeface="Arial"/>
              </a:rPr>
              <a:t> </a:t>
            </a:r>
            <a:r>
              <a:rPr b="0" lang="en-US" sz="3200" spc="-1" strike="noStrike">
                <a:solidFill>
                  <a:srgbClr val="000000"/>
                </a:solidFill>
                <a:latin typeface="Arial"/>
              </a:rPr>
              <a:t>terbentuk</a:t>
            </a:r>
            <a:r>
              <a:rPr b="0" lang="en-US" sz="3200" spc="-134" strike="noStrike">
                <a:solidFill>
                  <a:srgbClr val="000000"/>
                </a:solidFill>
                <a:latin typeface="Arial"/>
              </a:rPr>
              <a:t> </a:t>
            </a:r>
            <a:r>
              <a:rPr b="0" lang="en-US" sz="3200" spc="-1" strike="noStrike">
                <a:solidFill>
                  <a:srgbClr val="000000"/>
                </a:solidFill>
                <a:latin typeface="Arial"/>
              </a:rPr>
              <a:t>dari</a:t>
            </a:r>
            <a:r>
              <a:rPr b="0" lang="en-US" sz="3200" spc="-55" strike="noStrike">
                <a:solidFill>
                  <a:srgbClr val="000000"/>
                </a:solidFill>
                <a:latin typeface="Arial"/>
              </a:rPr>
              <a:t> </a:t>
            </a:r>
            <a:r>
              <a:rPr b="0" lang="en-US" sz="3200" spc="-1" strike="noStrike">
                <a:solidFill>
                  <a:srgbClr val="000000"/>
                </a:solidFill>
                <a:latin typeface="Arial"/>
              </a:rPr>
              <a:t>barisan hingga</a:t>
            </a:r>
            <a:r>
              <a:rPr b="0" lang="en-US" sz="3200" spc="-97" strike="noStrike">
                <a:solidFill>
                  <a:srgbClr val="000000"/>
                </a:solidFill>
                <a:latin typeface="Arial"/>
              </a:rPr>
              <a:t> </a:t>
            </a:r>
            <a:r>
              <a:rPr b="0" lang="en-US" sz="3200" spc="-1" strike="noStrike">
                <a:solidFill>
                  <a:srgbClr val="000000"/>
                </a:solidFill>
                <a:latin typeface="Arial"/>
              </a:rPr>
              <a:t>yang</a:t>
            </a:r>
            <a:r>
              <a:rPr b="0" lang="en-US" sz="3200" spc="-69" strike="noStrike">
                <a:solidFill>
                  <a:srgbClr val="000000"/>
                </a:solidFill>
                <a:latin typeface="Arial"/>
              </a:rPr>
              <a:t> </a:t>
            </a:r>
            <a:r>
              <a:rPr b="0" lang="en-US" sz="3200" spc="-1" strike="noStrike">
                <a:solidFill>
                  <a:srgbClr val="000000"/>
                </a:solidFill>
                <a:latin typeface="Arial"/>
              </a:rPr>
              <a:t>terurut dari</a:t>
            </a:r>
            <a:r>
              <a:rPr b="0" lang="en-US" sz="3200" spc="-55" strike="noStrike">
                <a:solidFill>
                  <a:srgbClr val="000000"/>
                </a:solidFill>
                <a:latin typeface="Arial"/>
              </a:rPr>
              <a:t> </a:t>
            </a:r>
            <a:r>
              <a:rPr b="0" lang="en-US" sz="3200" spc="-1" strike="noStrike">
                <a:solidFill>
                  <a:srgbClr val="000000"/>
                </a:solidFill>
                <a:latin typeface="Arial"/>
              </a:rPr>
              <a:t>satuan</a:t>
            </a:r>
            <a:r>
              <a:rPr b="0" lang="en-US" sz="3200" spc="-97" strike="noStrike">
                <a:solidFill>
                  <a:srgbClr val="000000"/>
                </a:solidFill>
                <a:latin typeface="Arial"/>
              </a:rPr>
              <a:t> </a:t>
            </a:r>
            <a:r>
              <a:rPr b="0" lang="en-US" sz="3200" spc="-1" strike="noStrike">
                <a:solidFill>
                  <a:srgbClr val="000000"/>
                </a:solidFill>
                <a:latin typeface="Arial"/>
              </a:rPr>
              <a:t>data. Pada Stack, penambahan</a:t>
            </a:r>
            <a:r>
              <a:rPr b="0" lang="en-US" sz="3200" spc="-188" strike="noStrike">
                <a:solidFill>
                  <a:srgbClr val="000000"/>
                </a:solidFill>
                <a:latin typeface="Arial"/>
              </a:rPr>
              <a:t> </a:t>
            </a:r>
            <a:r>
              <a:rPr b="0" lang="en-US" sz="3200" spc="-1" strike="noStrike">
                <a:solidFill>
                  <a:srgbClr val="000000"/>
                </a:solidFill>
                <a:latin typeface="Arial"/>
              </a:rPr>
              <a:t>dan</a:t>
            </a:r>
            <a:r>
              <a:rPr b="0" lang="en-US" sz="3200" spc="-55" strike="noStrike">
                <a:solidFill>
                  <a:srgbClr val="000000"/>
                </a:solidFill>
                <a:latin typeface="Arial"/>
              </a:rPr>
              <a:t> </a:t>
            </a:r>
            <a:r>
              <a:rPr b="0" lang="en-US" sz="3200" spc="-1" strike="noStrike">
                <a:solidFill>
                  <a:srgbClr val="000000"/>
                </a:solidFill>
                <a:latin typeface="Arial"/>
              </a:rPr>
              <a:t>penghapusan elemennya</a:t>
            </a:r>
            <a:r>
              <a:rPr b="0" lang="en-US" sz="3200" spc="-157" strike="noStrike">
                <a:solidFill>
                  <a:srgbClr val="000000"/>
                </a:solidFill>
                <a:latin typeface="Arial"/>
              </a:rPr>
              <a:t> </a:t>
            </a:r>
            <a:r>
              <a:rPr b="0" lang="en-US" sz="3200" spc="-1" strike="noStrike">
                <a:solidFill>
                  <a:srgbClr val="000000"/>
                </a:solidFill>
                <a:latin typeface="Arial"/>
              </a:rPr>
              <a:t>hanya</a:t>
            </a:r>
            <a:r>
              <a:rPr b="0" lang="en-US" sz="3200" spc="-89" strike="noStrike">
                <a:solidFill>
                  <a:srgbClr val="000000"/>
                </a:solidFill>
                <a:latin typeface="Arial"/>
              </a:rPr>
              <a:t> </a:t>
            </a:r>
            <a:r>
              <a:rPr b="0" lang="en-US" sz="3200" spc="-1" strike="noStrike">
                <a:solidFill>
                  <a:srgbClr val="000000"/>
                </a:solidFill>
                <a:latin typeface="Arial"/>
              </a:rPr>
              <a:t>dapat</a:t>
            </a:r>
            <a:r>
              <a:rPr b="0" lang="en-US" sz="3200" spc="-80" strike="noStrike">
                <a:solidFill>
                  <a:srgbClr val="000000"/>
                </a:solidFill>
                <a:latin typeface="Arial"/>
              </a:rPr>
              <a:t> </a:t>
            </a:r>
            <a:r>
              <a:rPr b="0" lang="en-US" sz="3200" spc="-1" strike="noStrike">
                <a:solidFill>
                  <a:srgbClr val="000000"/>
                </a:solidFill>
                <a:latin typeface="Arial"/>
              </a:rPr>
              <a:t>dilakukan</a:t>
            </a:r>
            <a:r>
              <a:rPr b="0" lang="en-US" sz="3200" spc="-137" strike="noStrike">
                <a:solidFill>
                  <a:srgbClr val="000000"/>
                </a:solidFill>
                <a:latin typeface="Arial"/>
              </a:rPr>
              <a:t> </a:t>
            </a:r>
            <a:r>
              <a:rPr b="0" lang="en-US" sz="3200" spc="-1" strike="noStrike">
                <a:solidFill>
                  <a:srgbClr val="000000"/>
                </a:solidFill>
                <a:latin typeface="Arial"/>
              </a:rPr>
              <a:t>pada</a:t>
            </a:r>
            <a:endParaRPr b="0" lang="en-US" sz="3200" spc="-1" strike="noStrike">
              <a:latin typeface="Arial"/>
            </a:endParaRPr>
          </a:p>
        </p:txBody>
      </p:sp>
      <p:sp>
        <p:nvSpPr>
          <p:cNvPr id="5905" name="CustomShape 4"/>
          <p:cNvSpPr/>
          <p:nvPr/>
        </p:nvSpPr>
        <p:spPr>
          <a:xfrm>
            <a:off x="689040" y="4060800"/>
            <a:ext cx="4280760" cy="91908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satu</a:t>
            </a:r>
            <a:r>
              <a:rPr b="0" lang="en-US" sz="3200" spc="-60" strike="noStrike">
                <a:solidFill>
                  <a:srgbClr val="000000"/>
                </a:solidFill>
                <a:latin typeface="Arial"/>
              </a:rPr>
              <a:t> </a:t>
            </a:r>
            <a:r>
              <a:rPr b="0" lang="en-US" sz="3200" spc="-1" strike="noStrike">
                <a:solidFill>
                  <a:srgbClr val="000000"/>
                </a:solidFill>
                <a:latin typeface="Arial"/>
              </a:rPr>
              <a:t>posisi,</a:t>
            </a:r>
            <a:r>
              <a:rPr b="0" lang="en-US" sz="3200" spc="-92" strike="noStrike">
                <a:solidFill>
                  <a:srgbClr val="000000"/>
                </a:solidFill>
                <a:latin typeface="Arial"/>
              </a:rPr>
              <a:t> </a:t>
            </a:r>
            <a:r>
              <a:rPr b="0" lang="en-US" sz="3200" spc="-1" strike="noStrike">
                <a:solidFill>
                  <a:srgbClr val="000000"/>
                </a:solidFill>
                <a:latin typeface="Arial"/>
              </a:rPr>
              <a:t>yaitu</a:t>
            </a:r>
            <a:r>
              <a:rPr b="0" lang="en-US" sz="3200" spc="-69" strike="noStrike">
                <a:solidFill>
                  <a:srgbClr val="000000"/>
                </a:solidFill>
                <a:latin typeface="Arial"/>
              </a:rPr>
              <a:t> </a:t>
            </a:r>
            <a:r>
              <a:rPr b="0" lang="en-US" sz="3200" spc="-1" strike="noStrike">
                <a:solidFill>
                  <a:srgbClr val="000000"/>
                </a:solidFill>
                <a:latin typeface="Arial"/>
              </a:rPr>
              <a:t>posisi</a:t>
            </a:r>
            <a:endParaRPr b="0" lang="en-US" sz="3200" spc="-1" strike="noStrike">
              <a:latin typeface="Arial"/>
            </a:endParaRPr>
          </a:p>
          <a:p>
            <a:pPr marL="12600">
              <a:lnSpc>
                <a:spcPct val="95000"/>
              </a:lnSpc>
            </a:pPr>
            <a:r>
              <a:rPr b="0" lang="en-US" sz="3200" spc="-1" strike="noStrike">
                <a:solidFill>
                  <a:srgbClr val="000000"/>
                </a:solidFill>
                <a:latin typeface="Arial"/>
              </a:rPr>
              <a:t>ini</a:t>
            </a:r>
            <a:r>
              <a:rPr b="0" lang="en-US" sz="3200" spc="-32" strike="noStrike">
                <a:solidFill>
                  <a:srgbClr val="000000"/>
                </a:solidFill>
                <a:latin typeface="Arial"/>
              </a:rPr>
              <a:t> </a:t>
            </a:r>
            <a:r>
              <a:rPr b="0" lang="en-US" sz="3200" spc="-1" strike="noStrike">
                <a:solidFill>
                  <a:srgbClr val="000000"/>
                </a:solidFill>
                <a:latin typeface="Arial"/>
              </a:rPr>
              <a:t>disebut</a:t>
            </a:r>
            <a:r>
              <a:rPr b="0" lang="en-US" sz="3200" spc="-103" strike="noStrike">
                <a:solidFill>
                  <a:srgbClr val="000000"/>
                </a:solidFill>
                <a:latin typeface="Arial"/>
              </a:rPr>
              <a:t> </a:t>
            </a:r>
            <a:r>
              <a:rPr b="0" lang="en-US" sz="3200" spc="-1" strike="noStrike">
                <a:solidFill>
                  <a:srgbClr val="000000"/>
                </a:solidFill>
                <a:latin typeface="Arial"/>
              </a:rPr>
              <a:t>Puncak</a:t>
            </a:r>
            <a:r>
              <a:rPr b="0" lang="en-US" sz="3200" spc="-106" strike="noStrike">
                <a:solidFill>
                  <a:srgbClr val="000000"/>
                </a:solidFill>
                <a:latin typeface="Arial"/>
              </a:rPr>
              <a:t> </a:t>
            </a:r>
            <a:r>
              <a:rPr b="0" lang="en-US" sz="3200" spc="-1" strike="noStrike">
                <a:solidFill>
                  <a:srgbClr val="000000"/>
                </a:solidFill>
                <a:latin typeface="Arial"/>
              </a:rPr>
              <a:t>atau</a:t>
            </a:r>
            <a:endParaRPr b="0" lang="en-US" sz="3200" spc="-1" strike="noStrike">
              <a:latin typeface="Arial"/>
            </a:endParaRPr>
          </a:p>
        </p:txBody>
      </p:sp>
      <p:sp>
        <p:nvSpPr>
          <p:cNvPr id="5906" name="CustomShape 5"/>
          <p:cNvSpPr/>
          <p:nvPr/>
        </p:nvSpPr>
        <p:spPr>
          <a:xfrm>
            <a:off x="4952880" y="4060800"/>
            <a:ext cx="3333960" cy="91908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akhir</a:t>
            </a:r>
            <a:r>
              <a:rPr b="0" lang="en-US" sz="3200" spc="-69" strike="noStrike">
                <a:solidFill>
                  <a:srgbClr val="000000"/>
                </a:solidFill>
                <a:latin typeface="Arial"/>
              </a:rPr>
              <a:t> </a:t>
            </a:r>
            <a:r>
              <a:rPr b="0" lang="en-US" sz="3200" spc="-1" strike="noStrike">
                <a:solidFill>
                  <a:srgbClr val="000000"/>
                </a:solidFill>
                <a:latin typeface="Arial"/>
              </a:rPr>
              <a:t>stack. Posisi</a:t>
            </a:r>
            <a:endParaRPr b="0" lang="en-US" sz="3200" spc="-1" strike="noStrike">
              <a:latin typeface="Arial"/>
            </a:endParaRPr>
          </a:p>
          <a:p>
            <a:pPr marL="56880">
              <a:lnSpc>
                <a:spcPct val="95000"/>
              </a:lnSpc>
            </a:pPr>
            <a:r>
              <a:rPr b="0" lang="en-US" sz="3200" spc="-1" strike="noStrike">
                <a:solidFill>
                  <a:srgbClr val="000000"/>
                </a:solidFill>
                <a:latin typeface="Arial"/>
              </a:rPr>
              <a:t>Top</a:t>
            </a:r>
            <a:r>
              <a:rPr b="0" lang="en-US" sz="3200" spc="-55" strike="noStrike">
                <a:solidFill>
                  <a:srgbClr val="000000"/>
                </a:solidFill>
                <a:latin typeface="Arial"/>
              </a:rPr>
              <a:t> </a:t>
            </a:r>
            <a:r>
              <a:rPr b="0" lang="en-US" sz="3200" spc="-1" strike="noStrike">
                <a:solidFill>
                  <a:srgbClr val="000000"/>
                </a:solidFill>
                <a:latin typeface="Arial"/>
              </a:rPr>
              <a:t>dari</a:t>
            </a:r>
            <a:r>
              <a:rPr b="0" lang="en-US" sz="3200" spc="-55" strike="noStrike">
                <a:solidFill>
                  <a:srgbClr val="000000"/>
                </a:solidFill>
                <a:latin typeface="Arial"/>
              </a:rPr>
              <a:t> </a:t>
            </a:r>
            <a:r>
              <a:rPr b="0" lang="en-US" sz="3200" spc="-1" strike="noStrike">
                <a:solidFill>
                  <a:srgbClr val="000000"/>
                </a:solidFill>
                <a:latin typeface="Arial"/>
              </a:rPr>
              <a:t>stack.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2" name="CustomShape 1"/>
          <p:cNvSpPr/>
          <p:nvPr/>
        </p:nvSpPr>
        <p:spPr>
          <a:xfrm>
            <a:off x="380880" y="1643040"/>
            <a:ext cx="8457840" cy="130932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1" lang="en-US" sz="2000" spc="-1" strike="noStrike">
                <a:solidFill>
                  <a:srgbClr val="000000"/>
                </a:solidFill>
                <a:latin typeface="Calibri"/>
              </a:rPr>
              <a:t>Contoh ke-8: Evaluasi nilai prefix menggunakan tumpukan.</a:t>
            </a:r>
            <a:r>
              <a:rPr b="0" lang="en-US" sz="2000" spc="-1" strike="noStrike">
                <a:solidFill>
                  <a:srgbClr val="000000"/>
                </a:solidFill>
                <a:latin typeface="Calibri"/>
              </a:rPr>
              <a:t> </a:t>
            </a:r>
            <a:endParaRPr b="0" lang="en-US" sz="2000" spc="-1" strike="noStrike">
              <a:latin typeface="Arial"/>
            </a:endParaRPr>
          </a:p>
          <a:p>
            <a:pPr algn="just">
              <a:lnSpc>
                <a:spcPct val="100000"/>
              </a:lnSpc>
            </a:pPr>
            <a:r>
              <a:rPr b="0" lang="en-US" sz="2000" spc="-1" strike="noStrike">
                <a:solidFill>
                  <a:srgbClr val="000000"/>
                </a:solidFill>
                <a:latin typeface="Calibri"/>
              </a:rPr>
              <a:t>Misal perhitungan aritmatik dalam notasi INFIX: (2-(4*3))+1</a:t>
            </a:r>
            <a:endParaRPr b="0" lang="en-US" sz="2000" spc="-1" strike="noStrike">
              <a:latin typeface="Arial"/>
            </a:endParaRPr>
          </a:p>
          <a:p>
            <a:pPr>
              <a:lnSpc>
                <a:spcPct val="100000"/>
              </a:lnSpc>
            </a:pPr>
            <a:r>
              <a:rPr b="0" lang="en-US" sz="2000" spc="-1" strike="noStrike">
                <a:solidFill>
                  <a:srgbClr val="000000"/>
                </a:solidFill>
                <a:latin typeface="Calibri"/>
              </a:rPr>
              <a:t>Ubah ke PREFIX : +-2*431, evaluasi-nya sebagai berikut:   </a:t>
            </a:r>
            <a:endParaRPr b="0" lang="en-US" sz="2000" spc="-1" strike="noStrike">
              <a:latin typeface="Arial"/>
            </a:endParaRPr>
          </a:p>
        </p:txBody>
      </p:sp>
      <p:graphicFrame>
        <p:nvGraphicFramePr>
          <p:cNvPr id="6093" name="Table 2"/>
          <p:cNvGraphicFramePr/>
          <p:nvPr/>
        </p:nvGraphicFramePr>
        <p:xfrm>
          <a:off x="774720" y="3141720"/>
          <a:ext cx="520200" cy="1752120"/>
        </p:xfrm>
        <a:graphic>
          <a:graphicData uri="http://schemas.openxmlformats.org/drawingml/2006/table">
            <a:tbl>
              <a:tblPr/>
              <a:tblGrid>
                <a:gridCol w="520560"/>
              </a:tblGrid>
              <a:tr h="43812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3812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3812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38120">
                <a:tc>
                  <a:txBody>
                    <a:bodyPr>
                      <a:noAutofit/>
                    </a:bodyPr>
                    <a:p>
                      <a:pPr>
                        <a:lnSpc>
                          <a:spcPct val="100000"/>
                        </a:lnSpc>
                        <a:spcBef>
                          <a:spcPts val="400"/>
                        </a:spcBef>
                        <a:tabLst>
                          <a:tab algn="l" pos="0"/>
                        </a:tabLst>
                      </a:pPr>
                      <a:r>
                        <a:rPr b="0" lang="en-US" sz="2000" spc="-1" strike="noStrike">
                          <a:solidFill>
                            <a:srgbClr val="000000"/>
                          </a:solidFill>
                          <a:latin typeface="Comic Sans MS"/>
                        </a:rPr>
                        <a:t>1</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94" name="Table 3"/>
          <p:cNvGraphicFramePr/>
          <p:nvPr/>
        </p:nvGraphicFramePr>
        <p:xfrm>
          <a:off x="1816200" y="316692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3</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95" name="Table 4"/>
          <p:cNvGraphicFramePr/>
          <p:nvPr/>
        </p:nvGraphicFramePr>
        <p:xfrm>
          <a:off x="8001000" y="323064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-9</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96" name="Table 5"/>
          <p:cNvGraphicFramePr/>
          <p:nvPr/>
        </p:nvGraphicFramePr>
        <p:xfrm>
          <a:off x="6629400" y="3166920"/>
          <a:ext cx="685440" cy="1765080"/>
        </p:xfrm>
        <a:graphic>
          <a:graphicData uri="http://schemas.openxmlformats.org/drawingml/2006/table">
            <a:tbl>
              <a:tblPr/>
              <a:tblGrid>
                <a:gridCol w="68580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-10</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507960">
                <a:tc>
                  <a:txBody>
                    <a:bodyPr>
                      <a:noAutofit/>
                    </a:bodyPr>
                    <a:p>
                      <a:pPr>
                        <a:lnSpc>
                          <a:spcPct val="100000"/>
                        </a:lnSpc>
                        <a:spcBef>
                          <a:spcPts val="400"/>
                        </a:spcBef>
                        <a:tabLst>
                          <a:tab algn="l" pos="0"/>
                        </a:tabLst>
                      </a:pPr>
                      <a:r>
                        <a:rPr b="0" lang="en-US" sz="2000" spc="-1" strike="noStrike">
                          <a:solidFill>
                            <a:srgbClr val="000000"/>
                          </a:solidFill>
                          <a:latin typeface="Comic Sans MS"/>
                        </a:rPr>
                        <a:t>1</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97" name="Table 6"/>
          <p:cNvGraphicFramePr/>
          <p:nvPr/>
        </p:nvGraphicFramePr>
        <p:xfrm>
          <a:off x="3060720" y="316692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4</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3</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98" name="Table 7"/>
          <p:cNvGraphicFramePr/>
          <p:nvPr/>
        </p:nvGraphicFramePr>
        <p:xfrm>
          <a:off x="4229280" y="3192480"/>
          <a:ext cx="533160" cy="1676160"/>
        </p:xfrm>
        <a:graphic>
          <a:graphicData uri="http://schemas.openxmlformats.org/drawingml/2006/table">
            <a:tbl>
              <a:tblPr/>
              <a:tblGrid>
                <a:gridCol w="53316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6099" name="Table 8"/>
          <p:cNvGraphicFramePr/>
          <p:nvPr/>
        </p:nvGraphicFramePr>
        <p:xfrm>
          <a:off x="5410080" y="3205080"/>
          <a:ext cx="609120" cy="1676160"/>
        </p:xfrm>
        <a:graphic>
          <a:graphicData uri="http://schemas.openxmlformats.org/drawingml/2006/table">
            <a:tbl>
              <a:tblPr/>
              <a:tblGrid>
                <a:gridCol w="609480"/>
              </a:tblGrid>
              <a:tr h="419040">
                <a:tc>
                  <a:tcPr marL="91440" marR="91440">
                    <a:lnL w="28080">
                      <a:solidFill>
                        <a:srgbClr val="000000"/>
                      </a:solidFill>
                    </a:lnL>
                    <a:lnR w="28080">
                      <a:solidFill>
                        <a:srgbClr val="000000"/>
                      </a:solidFill>
                    </a:lnR>
                    <a:lnT w="2808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12</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400"/>
                        </a:spcBef>
                        <a:tabLst>
                          <a:tab algn="l" pos="0"/>
                        </a:tabLst>
                      </a:pPr>
                      <a:r>
                        <a:rPr b="0" lang="en-US" sz="2000" spc="-1" strike="noStrike">
                          <a:solidFill>
                            <a:srgbClr val="000000"/>
                          </a:solidFill>
                          <a:latin typeface="Comic Sans MS"/>
                        </a:rPr>
                        <a:t>1</a:t>
                      </a:r>
                      <a:endParaRPr b="0" lang="en-US" sz="20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6100" name="CustomShape 9"/>
          <p:cNvSpPr/>
          <p:nvPr/>
        </p:nvSpPr>
        <p:spPr>
          <a:xfrm>
            <a:off x="380160" y="320508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1</a:t>
            </a:r>
            <a:endParaRPr b="0" lang="en-US" sz="2000" spc="-1" strike="noStrike">
              <a:latin typeface="Arial"/>
            </a:endParaRPr>
          </a:p>
        </p:txBody>
      </p:sp>
      <p:sp>
        <p:nvSpPr>
          <p:cNvPr id="6101" name="CustomShape 10"/>
          <p:cNvSpPr/>
          <p:nvPr/>
        </p:nvSpPr>
        <p:spPr>
          <a:xfrm>
            <a:off x="1294560" y="320508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3</a:t>
            </a:r>
            <a:endParaRPr b="0" lang="en-US" sz="2000" spc="-1" strike="noStrike">
              <a:latin typeface="Arial"/>
            </a:endParaRPr>
          </a:p>
        </p:txBody>
      </p:sp>
      <p:sp>
        <p:nvSpPr>
          <p:cNvPr id="6102" name="CustomShape 11"/>
          <p:cNvSpPr/>
          <p:nvPr/>
        </p:nvSpPr>
        <p:spPr>
          <a:xfrm>
            <a:off x="2513880" y="316692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4</a:t>
            </a:r>
            <a:endParaRPr b="0" lang="en-US" sz="2000" spc="-1" strike="noStrike">
              <a:latin typeface="Arial"/>
            </a:endParaRPr>
          </a:p>
        </p:txBody>
      </p:sp>
      <p:sp>
        <p:nvSpPr>
          <p:cNvPr id="6103" name="CustomShape 12"/>
          <p:cNvSpPr/>
          <p:nvPr/>
        </p:nvSpPr>
        <p:spPr>
          <a:xfrm>
            <a:off x="3738600" y="3243240"/>
            <a:ext cx="30924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a:t>
            </a:r>
            <a:endParaRPr b="0" lang="en-US" sz="2000" spc="-1" strike="noStrike">
              <a:latin typeface="Arial"/>
            </a:endParaRPr>
          </a:p>
        </p:txBody>
      </p:sp>
      <p:sp>
        <p:nvSpPr>
          <p:cNvPr id="6104" name="CustomShape 13"/>
          <p:cNvSpPr/>
          <p:nvPr/>
        </p:nvSpPr>
        <p:spPr>
          <a:xfrm>
            <a:off x="4876200" y="3166920"/>
            <a:ext cx="341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2</a:t>
            </a:r>
            <a:endParaRPr b="0" lang="en-US" sz="2000" spc="-1" strike="noStrike">
              <a:latin typeface="Arial"/>
            </a:endParaRPr>
          </a:p>
        </p:txBody>
      </p:sp>
      <p:sp>
        <p:nvSpPr>
          <p:cNvPr id="6105" name="CustomShape 14"/>
          <p:cNvSpPr/>
          <p:nvPr/>
        </p:nvSpPr>
        <p:spPr>
          <a:xfrm>
            <a:off x="6205680" y="3243240"/>
            <a:ext cx="27252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a:t>
            </a:r>
            <a:endParaRPr b="0" lang="en-US" sz="2000" spc="-1" strike="noStrike">
              <a:latin typeface="Arial"/>
            </a:endParaRPr>
          </a:p>
        </p:txBody>
      </p:sp>
      <p:sp>
        <p:nvSpPr>
          <p:cNvPr id="6106" name="CustomShape 15"/>
          <p:cNvSpPr/>
          <p:nvPr/>
        </p:nvSpPr>
        <p:spPr>
          <a:xfrm>
            <a:off x="7428240" y="3192480"/>
            <a:ext cx="39312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a:t>
            </a:r>
            <a:endParaRPr b="0" lang="en-US" sz="2000" spc="-1" strike="noStrike">
              <a:latin typeface="Arial"/>
            </a:endParaRPr>
          </a:p>
        </p:txBody>
      </p:sp>
      <p:sp>
        <p:nvSpPr>
          <p:cNvPr id="6107" name="CustomShape 16"/>
          <p:cNvSpPr/>
          <p:nvPr/>
        </p:nvSpPr>
        <p:spPr>
          <a:xfrm>
            <a:off x="4790880" y="4017960"/>
            <a:ext cx="597240" cy="82044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Op1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Op2</a:t>
            </a:r>
            <a:endParaRPr b="0" lang="en-US" sz="1600" spc="-1" strike="noStrike">
              <a:latin typeface="Arial"/>
            </a:endParaRPr>
          </a:p>
        </p:txBody>
      </p:sp>
      <p:sp>
        <p:nvSpPr>
          <p:cNvPr id="6108" name="CustomShape 17"/>
          <p:cNvSpPr/>
          <p:nvPr/>
        </p:nvSpPr>
        <p:spPr>
          <a:xfrm>
            <a:off x="3558960" y="3608280"/>
            <a:ext cx="597240" cy="82044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Op1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Op2</a:t>
            </a:r>
            <a:endParaRPr b="0" lang="en-US" sz="1600" spc="-1" strike="noStrike">
              <a:latin typeface="Arial"/>
            </a:endParaRPr>
          </a:p>
        </p:txBody>
      </p:sp>
      <p:sp>
        <p:nvSpPr>
          <p:cNvPr id="6109" name="CustomShape 18"/>
          <p:cNvSpPr/>
          <p:nvPr/>
        </p:nvSpPr>
        <p:spPr>
          <a:xfrm>
            <a:off x="7292880" y="3979800"/>
            <a:ext cx="597240" cy="82044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Op1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Op2</a:t>
            </a:r>
            <a:endParaRPr b="0" lang="en-US" sz="1600" spc="-1" strike="noStrike">
              <a:latin typeface="Arial"/>
            </a:endParaRPr>
          </a:p>
        </p:txBody>
      </p:sp>
      <p:sp>
        <p:nvSpPr>
          <p:cNvPr id="6110" name="CustomShape 19"/>
          <p:cNvSpPr/>
          <p:nvPr/>
        </p:nvSpPr>
        <p:spPr>
          <a:xfrm>
            <a:off x="664560" y="5241960"/>
            <a:ext cx="7496280" cy="3952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Ket :Op1=operand ke-1 (kiri); Op2=operand ke-2 (kanan)</a:t>
            </a:r>
            <a:endParaRPr b="0" lang="en-US" sz="2000" spc="-1" strike="noStrike">
              <a:latin typeface="Arial"/>
            </a:endParaRPr>
          </a:p>
        </p:txBody>
      </p:sp>
      <p:sp>
        <p:nvSpPr>
          <p:cNvPr id="6111" name="CustomShape 20"/>
          <p:cNvSpPr/>
          <p:nvPr/>
        </p:nvSpPr>
        <p:spPr>
          <a:xfrm>
            <a:off x="6060960" y="3637080"/>
            <a:ext cx="597240" cy="82044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Op1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Op2</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2" name="CustomShape 1"/>
          <p:cNvSpPr/>
          <p:nvPr/>
        </p:nvSpPr>
        <p:spPr>
          <a:xfrm>
            <a:off x="648360" y="4164120"/>
            <a:ext cx="7772040" cy="1614960"/>
          </a:xfrm>
          <a:prstGeom prst="rect">
            <a:avLst/>
          </a:prstGeom>
          <a:noFill/>
          <a:ln w="9525">
            <a:noFill/>
          </a:ln>
        </p:spPr>
        <p:style>
          <a:lnRef idx="0"/>
          <a:fillRef idx="0"/>
          <a:effectRef idx="0"/>
          <a:fontRef idx="minor"/>
        </p:style>
        <p:txBody>
          <a:bodyPr lIns="90000" rIns="90000" tIns="45000" bIns="45000">
            <a:spAutoFit/>
          </a:bodyPr>
          <a:p>
            <a:pPr marL="343080" indent="-342720">
              <a:lnSpc>
                <a:spcPct val="100000"/>
              </a:lnSpc>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Hasilnya dimasukkan ke Tumpukan (jika tidak ada 2</a:t>
            </a:r>
            <a:endParaRPr b="0" lang="en-US" sz="2000" spc="-1" strike="noStrike">
              <a:latin typeface="Arial"/>
            </a:endParaRPr>
          </a:p>
          <a:p>
            <a:pPr marL="343080" indent="-342720">
              <a:lnSpc>
                <a:spcPct val="100000"/>
              </a:lnSpc>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operand dalam Tumpukan maka ada kesalahan pada</a:t>
            </a:r>
            <a:endParaRPr b="0" lang="en-US" sz="2000" spc="-1" strike="noStrike">
              <a:latin typeface="Arial"/>
            </a:endParaRPr>
          </a:p>
          <a:p>
            <a:pPr marL="343080" indent="-342720">
              <a:lnSpc>
                <a:spcPct val="100000"/>
              </a:lnSpc>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notasi tersebut)</a:t>
            </a:r>
            <a:endParaRPr b="0" lang="en-US" sz="2000" spc="-1" strike="noStrike">
              <a:latin typeface="Arial"/>
            </a:endParaRPr>
          </a:p>
          <a:p>
            <a:pPr marL="343080" indent="-342720">
              <a:lnSpc>
                <a:spcPct val="100000"/>
              </a:lnSpc>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3. Bila elemen dari notasi tersebut habis, maka nilai yang </a:t>
            </a:r>
            <a:endParaRPr b="0" lang="en-US" sz="2000" spc="-1" strike="noStrike">
              <a:latin typeface="Arial"/>
            </a:endParaRPr>
          </a:p>
          <a:p>
            <a:pPr marL="343080" indent="-342720">
              <a:lnSpc>
                <a:spcPct val="100000"/>
              </a:lnSpc>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tertinggal (teratas dalam Tumpukan) adalah hasilnya.</a:t>
            </a:r>
            <a:endParaRPr b="0" lang="en-US" sz="2000" spc="-1" strike="noStrike">
              <a:latin typeface="Arial"/>
            </a:endParaRPr>
          </a:p>
        </p:txBody>
      </p:sp>
      <p:sp>
        <p:nvSpPr>
          <p:cNvPr id="6113" name="CustomShape 2"/>
          <p:cNvSpPr/>
          <p:nvPr/>
        </p:nvSpPr>
        <p:spPr>
          <a:xfrm>
            <a:off x="622440" y="1609560"/>
            <a:ext cx="6857640" cy="2833920"/>
          </a:xfrm>
          <a:prstGeom prst="rect">
            <a:avLst/>
          </a:prstGeom>
          <a:noFill/>
          <a:ln w="9525">
            <a:noFill/>
          </a:ln>
        </p:spPr>
        <p:style>
          <a:lnRef idx="0"/>
          <a:fillRef idx="0"/>
          <a:effectRef idx="0"/>
          <a:fontRef idx="minor"/>
        </p:style>
        <p:txBody>
          <a:bodyPr lIns="90000" rIns="90000" tIns="45000" bIns="45000">
            <a:spAutoFit/>
          </a:bodyPr>
          <a:p>
            <a:pPr marL="343080" indent="-342720">
              <a:lnSpc>
                <a:spcPct val="100000"/>
              </a:lnSpc>
              <a:tabLst>
                <a:tab algn="l" pos="0"/>
              </a:tabLst>
            </a:pPr>
            <a:r>
              <a:rPr b="1" lang="en-US" sz="2000" spc="-1" strike="noStrike">
                <a:solidFill>
                  <a:srgbClr val="000000"/>
                </a:solidFill>
                <a:latin typeface="Calibri"/>
              </a:rPr>
              <a:t>Algoritma : Evaluasi nilai notasi PREFIX</a:t>
            </a:r>
            <a:endParaRPr b="0" lang="en-US" sz="2000" spc="-1" strike="noStrike">
              <a:latin typeface="Arial"/>
            </a:endParaRPr>
          </a:p>
          <a:p>
            <a:pPr marL="343080" indent="-342720">
              <a:lnSpc>
                <a:spcPct val="100000"/>
              </a:lnSpc>
              <a:buClr>
                <a:srgbClr val="000000"/>
              </a:buClr>
              <a:buFont typeface="StarSymbol"/>
              <a:buAutoNum type="arabicPeriod"/>
              <a:tabLst>
                <a:tab algn="l" pos="0"/>
              </a:tabLst>
            </a:pPr>
            <a:r>
              <a:rPr b="0" lang="en-US" sz="2000" spc="-1" strike="noStrike">
                <a:solidFill>
                  <a:srgbClr val="000000"/>
                </a:solidFill>
                <a:latin typeface="Calibri"/>
              </a:rPr>
              <a:t>Buat tumpukan kosong</a:t>
            </a:r>
            <a:endParaRPr b="0" lang="en-US" sz="2000" spc="-1" strike="noStrike">
              <a:latin typeface="Arial"/>
            </a:endParaRPr>
          </a:p>
          <a:p>
            <a:pPr marL="343080" indent="-342720">
              <a:lnSpc>
                <a:spcPct val="100000"/>
              </a:lnSpc>
              <a:buClr>
                <a:srgbClr val="000000"/>
              </a:buClr>
              <a:buFont typeface="StarSymbol"/>
              <a:buAutoNum type="arabicPeriod"/>
              <a:tabLst>
                <a:tab algn="l" pos="0"/>
              </a:tabLst>
            </a:pPr>
            <a:r>
              <a:rPr b="0" lang="en-US" sz="2000" spc="-1" strike="noStrike">
                <a:solidFill>
                  <a:srgbClr val="000000"/>
                </a:solidFill>
                <a:latin typeface="Calibri"/>
              </a:rPr>
              <a:t>Ulangi langkah berikut sampai elemen habis</a:t>
            </a:r>
            <a:endParaRPr b="0" lang="en-US" sz="2000" spc="-1" strike="noStrike">
              <a:latin typeface="Arial"/>
            </a:endParaRPr>
          </a:p>
          <a:p>
            <a:pPr marL="343080" indent="-342720">
              <a:lnSpc>
                <a:spcPct val="100000"/>
              </a:lnSpc>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a. Ambil elemen satu persatu dari aritmatik</a:t>
            </a:r>
            <a:endParaRPr b="0" lang="en-US" sz="2000" spc="-1" strike="noStrike">
              <a:latin typeface="Arial"/>
            </a:endParaRPr>
          </a:p>
          <a:p>
            <a:pPr marL="343080" indent="-342720">
              <a:lnSpc>
                <a:spcPct val="100000"/>
              </a:lnSpc>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b. Jika elemen itu adalah operand, masukkan ke dalam Tumpukan; dan jika operator maka keluarkan dua nilai teratas dari Tumpukan (op1 dan op2, kebalikan dari postfix), lalu hitung dengan operator yang bersangkutan.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4" name="CustomShape 1"/>
          <p:cNvSpPr/>
          <p:nvPr/>
        </p:nvSpPr>
        <p:spPr>
          <a:xfrm>
            <a:off x="380880" y="1523880"/>
            <a:ext cx="8305560" cy="472392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115" name="CustomShape 2"/>
          <p:cNvSpPr/>
          <p:nvPr/>
        </p:nvSpPr>
        <p:spPr>
          <a:xfrm>
            <a:off x="533520" y="2133720"/>
            <a:ext cx="837720" cy="360"/>
          </a:xfrm>
          <a:custGeom>
            <a:avLst/>
            <a:gdLst/>
            <a:ahLst/>
            <a:rect l="l" t="t" r="r" b="b"/>
            <a:pathLst>
              <a:path w="838200" h="0">
                <a:moveTo>
                  <a:pt x="0" y="0"/>
                </a:moveTo>
                <a:lnTo>
                  <a:pt x="838200" y="0"/>
                </a:lnTo>
              </a:path>
            </a:pathLst>
          </a:custGeom>
          <a:noFill/>
          <a:ln w="28575">
            <a:solidFill>
              <a:srgbClr val="000000"/>
            </a:solidFill>
            <a:round/>
          </a:ln>
        </p:spPr>
        <p:style>
          <a:lnRef idx="0"/>
          <a:fillRef idx="0"/>
          <a:effectRef idx="0"/>
          <a:fontRef idx="minor"/>
        </p:style>
      </p:sp>
      <p:sp>
        <p:nvSpPr>
          <p:cNvPr id="6116" name="CustomShape 3"/>
          <p:cNvSpPr/>
          <p:nvPr/>
        </p:nvSpPr>
        <p:spPr>
          <a:xfrm>
            <a:off x="533520" y="246888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17" name="CustomShape 4"/>
          <p:cNvSpPr/>
          <p:nvPr/>
        </p:nvSpPr>
        <p:spPr>
          <a:xfrm>
            <a:off x="533520" y="280332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18" name="CustomShape 5"/>
          <p:cNvSpPr/>
          <p:nvPr/>
        </p:nvSpPr>
        <p:spPr>
          <a:xfrm>
            <a:off x="533520" y="313884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19" name="CustomShape 6"/>
          <p:cNvSpPr/>
          <p:nvPr/>
        </p:nvSpPr>
        <p:spPr>
          <a:xfrm>
            <a:off x="533520" y="347328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20" name="CustomShape 7"/>
          <p:cNvSpPr/>
          <p:nvPr/>
        </p:nvSpPr>
        <p:spPr>
          <a:xfrm>
            <a:off x="533520" y="380844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21" name="CustomShape 8"/>
          <p:cNvSpPr/>
          <p:nvPr/>
        </p:nvSpPr>
        <p:spPr>
          <a:xfrm>
            <a:off x="533520" y="414288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22" name="CustomShape 9"/>
          <p:cNvSpPr/>
          <p:nvPr/>
        </p:nvSpPr>
        <p:spPr>
          <a:xfrm>
            <a:off x="533520" y="447840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23" name="CustomShape 10"/>
          <p:cNvSpPr/>
          <p:nvPr/>
        </p:nvSpPr>
        <p:spPr>
          <a:xfrm>
            <a:off x="533520" y="481356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24" name="CustomShape 11"/>
          <p:cNvSpPr/>
          <p:nvPr/>
        </p:nvSpPr>
        <p:spPr>
          <a:xfrm>
            <a:off x="533520" y="514800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25" name="CustomShape 12"/>
          <p:cNvSpPr/>
          <p:nvPr/>
        </p:nvSpPr>
        <p:spPr>
          <a:xfrm>
            <a:off x="533520" y="5483520"/>
            <a:ext cx="837720" cy="360"/>
          </a:xfrm>
          <a:custGeom>
            <a:avLst/>
            <a:gdLst/>
            <a:ahLst/>
            <a:rect l="l" t="t" r="r" b="b"/>
            <a:pathLst>
              <a:path w="838200" h="0">
                <a:moveTo>
                  <a:pt x="0" y="0"/>
                </a:moveTo>
                <a:lnTo>
                  <a:pt x="838200" y="0"/>
                </a:lnTo>
              </a:path>
            </a:pathLst>
          </a:custGeom>
          <a:noFill/>
          <a:ln w="12700">
            <a:solidFill>
              <a:srgbClr val="000000"/>
            </a:solidFill>
            <a:round/>
          </a:ln>
        </p:spPr>
        <p:style>
          <a:lnRef idx="0"/>
          <a:fillRef idx="0"/>
          <a:effectRef idx="0"/>
          <a:fontRef idx="minor"/>
        </p:style>
      </p:sp>
      <p:sp>
        <p:nvSpPr>
          <p:cNvPr id="6126" name="CustomShape 13"/>
          <p:cNvSpPr/>
          <p:nvPr/>
        </p:nvSpPr>
        <p:spPr>
          <a:xfrm>
            <a:off x="533520" y="5817960"/>
            <a:ext cx="837720" cy="360"/>
          </a:xfrm>
          <a:custGeom>
            <a:avLst/>
            <a:gdLst/>
            <a:ahLst/>
            <a:rect l="l" t="t" r="r" b="b"/>
            <a:pathLst>
              <a:path w="838200" h="0">
                <a:moveTo>
                  <a:pt x="0" y="0"/>
                </a:moveTo>
                <a:lnTo>
                  <a:pt x="838200" y="0"/>
                </a:lnTo>
              </a:path>
            </a:pathLst>
          </a:custGeom>
          <a:noFill/>
          <a:ln w="28575">
            <a:solidFill>
              <a:srgbClr val="000000"/>
            </a:solidFill>
            <a:round/>
          </a:ln>
        </p:spPr>
        <p:style>
          <a:lnRef idx="0"/>
          <a:fillRef idx="0"/>
          <a:effectRef idx="0"/>
          <a:fontRef idx="minor"/>
        </p:style>
      </p:sp>
      <p:sp>
        <p:nvSpPr>
          <p:cNvPr id="6127" name="CustomShape 14"/>
          <p:cNvSpPr/>
          <p:nvPr/>
        </p:nvSpPr>
        <p:spPr>
          <a:xfrm>
            <a:off x="533520" y="2133720"/>
            <a:ext cx="360" cy="334800"/>
          </a:xfrm>
          <a:custGeom>
            <a:avLst/>
            <a:gdLst/>
            <a:ahLst/>
            <a:rect l="l" t="t" r="r" b="b"/>
            <a:pathLst>
              <a:path w="0" h="335280">
                <a:moveTo>
                  <a:pt x="0" y="0"/>
                </a:moveTo>
                <a:lnTo>
                  <a:pt x="0" y="335280"/>
                </a:lnTo>
              </a:path>
            </a:pathLst>
          </a:custGeom>
          <a:noFill/>
          <a:ln w="28575">
            <a:solidFill>
              <a:srgbClr val="000000"/>
            </a:solidFill>
            <a:round/>
          </a:ln>
        </p:spPr>
        <p:style>
          <a:lnRef idx="0"/>
          <a:fillRef idx="0"/>
          <a:effectRef idx="0"/>
          <a:fontRef idx="minor"/>
        </p:style>
      </p:sp>
      <p:sp>
        <p:nvSpPr>
          <p:cNvPr id="6128" name="CustomShape 15"/>
          <p:cNvSpPr/>
          <p:nvPr/>
        </p:nvSpPr>
        <p:spPr>
          <a:xfrm>
            <a:off x="1371600" y="2133720"/>
            <a:ext cx="360" cy="334800"/>
          </a:xfrm>
          <a:custGeom>
            <a:avLst/>
            <a:gdLst/>
            <a:ahLst/>
            <a:rect l="l" t="t" r="r" b="b"/>
            <a:pathLst>
              <a:path w="0" h="335280">
                <a:moveTo>
                  <a:pt x="0" y="0"/>
                </a:moveTo>
                <a:lnTo>
                  <a:pt x="0" y="335280"/>
                </a:lnTo>
              </a:path>
            </a:pathLst>
          </a:custGeom>
          <a:noFill/>
          <a:ln w="12700">
            <a:solidFill>
              <a:srgbClr val="000000"/>
            </a:solidFill>
            <a:round/>
          </a:ln>
        </p:spPr>
        <p:style>
          <a:lnRef idx="0"/>
          <a:fillRef idx="0"/>
          <a:effectRef idx="0"/>
          <a:fontRef idx="minor"/>
        </p:style>
      </p:sp>
      <p:sp>
        <p:nvSpPr>
          <p:cNvPr id="6129" name="CustomShape 16"/>
          <p:cNvSpPr/>
          <p:nvPr/>
        </p:nvSpPr>
        <p:spPr>
          <a:xfrm>
            <a:off x="2286000" y="2133720"/>
            <a:ext cx="360" cy="334800"/>
          </a:xfrm>
          <a:custGeom>
            <a:avLst/>
            <a:gdLst/>
            <a:ahLst/>
            <a:rect l="l" t="t" r="r" b="b"/>
            <a:pathLst>
              <a:path w="0" h="335280">
                <a:moveTo>
                  <a:pt x="0" y="0"/>
                </a:moveTo>
                <a:lnTo>
                  <a:pt x="0" y="335280"/>
                </a:lnTo>
              </a:path>
            </a:pathLst>
          </a:custGeom>
          <a:noFill/>
          <a:ln w="12700">
            <a:solidFill>
              <a:srgbClr val="000000"/>
            </a:solidFill>
            <a:round/>
          </a:ln>
        </p:spPr>
        <p:style>
          <a:lnRef idx="0"/>
          <a:fillRef idx="0"/>
          <a:effectRef idx="0"/>
          <a:fontRef idx="minor"/>
        </p:style>
      </p:sp>
      <p:sp>
        <p:nvSpPr>
          <p:cNvPr id="6130" name="CustomShape 17"/>
          <p:cNvSpPr/>
          <p:nvPr/>
        </p:nvSpPr>
        <p:spPr>
          <a:xfrm>
            <a:off x="5257800" y="2133720"/>
            <a:ext cx="360" cy="334800"/>
          </a:xfrm>
          <a:custGeom>
            <a:avLst/>
            <a:gdLst/>
            <a:ahLst/>
            <a:rect l="l" t="t" r="r" b="b"/>
            <a:pathLst>
              <a:path w="0" h="335280">
                <a:moveTo>
                  <a:pt x="0" y="0"/>
                </a:moveTo>
                <a:lnTo>
                  <a:pt x="0" y="335280"/>
                </a:lnTo>
              </a:path>
            </a:pathLst>
          </a:custGeom>
          <a:noFill/>
          <a:ln w="12700">
            <a:solidFill>
              <a:srgbClr val="000000"/>
            </a:solidFill>
            <a:round/>
          </a:ln>
        </p:spPr>
        <p:style>
          <a:lnRef idx="0"/>
          <a:fillRef idx="0"/>
          <a:effectRef idx="0"/>
          <a:fontRef idx="minor"/>
        </p:style>
      </p:sp>
      <p:sp>
        <p:nvSpPr>
          <p:cNvPr id="6131" name="CustomShape 18"/>
          <p:cNvSpPr/>
          <p:nvPr/>
        </p:nvSpPr>
        <p:spPr>
          <a:xfrm>
            <a:off x="8534520" y="2133720"/>
            <a:ext cx="360" cy="334800"/>
          </a:xfrm>
          <a:custGeom>
            <a:avLst/>
            <a:gdLst/>
            <a:ahLst/>
            <a:rect l="l" t="t" r="r" b="b"/>
            <a:pathLst>
              <a:path w="0" h="335280">
                <a:moveTo>
                  <a:pt x="0" y="0"/>
                </a:moveTo>
                <a:lnTo>
                  <a:pt x="0" y="335280"/>
                </a:lnTo>
              </a:path>
            </a:pathLst>
          </a:custGeom>
          <a:noFill/>
          <a:ln w="28575">
            <a:solidFill>
              <a:srgbClr val="000000"/>
            </a:solidFill>
            <a:round/>
          </a:ln>
        </p:spPr>
        <p:style>
          <a:lnRef idx="0"/>
          <a:fillRef idx="0"/>
          <a:effectRef idx="0"/>
          <a:fontRef idx="minor"/>
        </p:style>
      </p:sp>
      <p:sp>
        <p:nvSpPr>
          <p:cNvPr id="6132" name="CustomShape 19"/>
          <p:cNvSpPr/>
          <p:nvPr/>
        </p:nvSpPr>
        <p:spPr>
          <a:xfrm>
            <a:off x="1371600" y="2133720"/>
            <a:ext cx="7162560" cy="360"/>
          </a:xfrm>
          <a:custGeom>
            <a:avLst/>
            <a:gdLst/>
            <a:ahLst/>
            <a:rect l="l" t="t" r="r" b="b"/>
            <a:pathLst>
              <a:path w="7162800" h="0">
                <a:moveTo>
                  <a:pt x="0" y="0"/>
                </a:moveTo>
                <a:lnTo>
                  <a:pt x="914400" y="0"/>
                </a:lnTo>
                <a:lnTo>
                  <a:pt x="3886200" y="0"/>
                </a:lnTo>
                <a:lnTo>
                  <a:pt x="7162800" y="0"/>
                </a:lnTo>
              </a:path>
            </a:pathLst>
          </a:custGeom>
          <a:noFill/>
          <a:ln w="28575">
            <a:solidFill>
              <a:srgbClr val="000000"/>
            </a:solidFill>
            <a:round/>
          </a:ln>
        </p:spPr>
        <p:style>
          <a:lnRef idx="0"/>
          <a:fillRef idx="0"/>
          <a:effectRef idx="0"/>
          <a:fontRef idx="minor"/>
        </p:style>
      </p:sp>
      <p:sp>
        <p:nvSpPr>
          <p:cNvPr id="6133" name="CustomShape 20"/>
          <p:cNvSpPr/>
          <p:nvPr/>
        </p:nvSpPr>
        <p:spPr>
          <a:xfrm>
            <a:off x="1371600" y="246888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34" name="CustomShape 21"/>
          <p:cNvSpPr/>
          <p:nvPr/>
        </p:nvSpPr>
        <p:spPr>
          <a:xfrm>
            <a:off x="1371600" y="280332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35" name="CustomShape 22"/>
          <p:cNvSpPr/>
          <p:nvPr/>
        </p:nvSpPr>
        <p:spPr>
          <a:xfrm>
            <a:off x="1371600" y="313884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36" name="CustomShape 23"/>
          <p:cNvSpPr/>
          <p:nvPr/>
        </p:nvSpPr>
        <p:spPr>
          <a:xfrm>
            <a:off x="1371600" y="347328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37" name="CustomShape 24"/>
          <p:cNvSpPr/>
          <p:nvPr/>
        </p:nvSpPr>
        <p:spPr>
          <a:xfrm>
            <a:off x="1371600" y="380844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38" name="CustomShape 25"/>
          <p:cNvSpPr/>
          <p:nvPr/>
        </p:nvSpPr>
        <p:spPr>
          <a:xfrm>
            <a:off x="1371600" y="414288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39" name="CustomShape 26"/>
          <p:cNvSpPr/>
          <p:nvPr/>
        </p:nvSpPr>
        <p:spPr>
          <a:xfrm>
            <a:off x="1371600" y="447840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40" name="CustomShape 27"/>
          <p:cNvSpPr/>
          <p:nvPr/>
        </p:nvSpPr>
        <p:spPr>
          <a:xfrm>
            <a:off x="1371600" y="481356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41" name="CustomShape 28"/>
          <p:cNvSpPr/>
          <p:nvPr/>
        </p:nvSpPr>
        <p:spPr>
          <a:xfrm>
            <a:off x="1371600" y="514800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42" name="CustomShape 29"/>
          <p:cNvSpPr/>
          <p:nvPr/>
        </p:nvSpPr>
        <p:spPr>
          <a:xfrm>
            <a:off x="1371600" y="5483520"/>
            <a:ext cx="7162560" cy="360"/>
          </a:xfrm>
          <a:custGeom>
            <a:avLst/>
            <a:gdLst/>
            <a:ahLst/>
            <a:rect l="l" t="t" r="r" b="b"/>
            <a:pathLst>
              <a:path w="7162800" h="0">
                <a:moveTo>
                  <a:pt x="0" y="0"/>
                </a:moveTo>
                <a:lnTo>
                  <a:pt x="914400" y="0"/>
                </a:lnTo>
                <a:lnTo>
                  <a:pt x="3886200" y="0"/>
                </a:lnTo>
                <a:lnTo>
                  <a:pt x="7162800" y="0"/>
                </a:lnTo>
              </a:path>
            </a:pathLst>
          </a:custGeom>
          <a:noFill/>
          <a:ln w="12700">
            <a:solidFill>
              <a:srgbClr val="000000"/>
            </a:solidFill>
            <a:round/>
          </a:ln>
        </p:spPr>
        <p:style>
          <a:lnRef idx="0"/>
          <a:fillRef idx="0"/>
          <a:effectRef idx="0"/>
          <a:fontRef idx="minor"/>
        </p:style>
      </p:sp>
      <p:sp>
        <p:nvSpPr>
          <p:cNvPr id="6143" name="CustomShape 30"/>
          <p:cNvSpPr/>
          <p:nvPr/>
        </p:nvSpPr>
        <p:spPr>
          <a:xfrm>
            <a:off x="1371600" y="5817960"/>
            <a:ext cx="7162560" cy="360"/>
          </a:xfrm>
          <a:custGeom>
            <a:avLst/>
            <a:gdLst/>
            <a:ahLst/>
            <a:rect l="l" t="t" r="r" b="b"/>
            <a:pathLst>
              <a:path w="7162800" h="0">
                <a:moveTo>
                  <a:pt x="0" y="0"/>
                </a:moveTo>
                <a:lnTo>
                  <a:pt x="914400" y="0"/>
                </a:lnTo>
                <a:lnTo>
                  <a:pt x="3886200" y="0"/>
                </a:lnTo>
                <a:lnTo>
                  <a:pt x="7162800" y="0"/>
                </a:lnTo>
              </a:path>
            </a:pathLst>
          </a:custGeom>
          <a:noFill/>
          <a:ln w="28575">
            <a:solidFill>
              <a:srgbClr val="000000"/>
            </a:solidFill>
            <a:round/>
          </a:ln>
        </p:spPr>
        <p:style>
          <a:lnRef idx="0"/>
          <a:fillRef idx="0"/>
          <a:effectRef idx="0"/>
          <a:fontRef idx="minor"/>
        </p:style>
      </p:sp>
      <p:sp>
        <p:nvSpPr>
          <p:cNvPr id="6144" name="CustomShape 31"/>
          <p:cNvSpPr/>
          <p:nvPr/>
        </p:nvSpPr>
        <p:spPr>
          <a:xfrm>
            <a:off x="533520" y="2468880"/>
            <a:ext cx="360" cy="3348720"/>
          </a:xfrm>
          <a:custGeom>
            <a:avLst/>
            <a:gdLst/>
            <a:ahLst/>
            <a:rect l="l" t="t" r="r" b="b"/>
            <a:pathLst>
              <a:path w="0"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noFill/>
          <a:ln w="28575">
            <a:solidFill>
              <a:srgbClr val="000000"/>
            </a:solidFill>
            <a:round/>
          </a:ln>
        </p:spPr>
        <p:style>
          <a:lnRef idx="0"/>
          <a:fillRef idx="0"/>
          <a:effectRef idx="0"/>
          <a:fontRef idx="minor"/>
        </p:style>
      </p:sp>
      <p:sp>
        <p:nvSpPr>
          <p:cNvPr id="6145" name="CustomShape 32"/>
          <p:cNvSpPr/>
          <p:nvPr/>
        </p:nvSpPr>
        <p:spPr>
          <a:xfrm>
            <a:off x="1371600" y="2468880"/>
            <a:ext cx="360" cy="3348720"/>
          </a:xfrm>
          <a:custGeom>
            <a:avLst/>
            <a:gdLst/>
            <a:ahLst/>
            <a:rect l="l" t="t" r="r" b="b"/>
            <a:pathLst>
              <a:path w="0"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noFill/>
          <a:ln w="12700">
            <a:solidFill>
              <a:srgbClr val="000000"/>
            </a:solidFill>
            <a:round/>
          </a:ln>
        </p:spPr>
        <p:style>
          <a:lnRef idx="0"/>
          <a:fillRef idx="0"/>
          <a:effectRef idx="0"/>
          <a:fontRef idx="minor"/>
        </p:style>
      </p:sp>
      <p:sp>
        <p:nvSpPr>
          <p:cNvPr id="6146" name="CustomShape 33"/>
          <p:cNvSpPr/>
          <p:nvPr/>
        </p:nvSpPr>
        <p:spPr>
          <a:xfrm>
            <a:off x="2286000" y="2468880"/>
            <a:ext cx="360" cy="3348720"/>
          </a:xfrm>
          <a:custGeom>
            <a:avLst/>
            <a:gdLst/>
            <a:ahLst/>
            <a:rect l="l" t="t" r="r" b="b"/>
            <a:pathLst>
              <a:path w="0"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noFill/>
          <a:ln w="12700">
            <a:solidFill>
              <a:srgbClr val="000000"/>
            </a:solidFill>
            <a:round/>
          </a:ln>
        </p:spPr>
        <p:style>
          <a:lnRef idx="0"/>
          <a:fillRef idx="0"/>
          <a:effectRef idx="0"/>
          <a:fontRef idx="minor"/>
        </p:style>
      </p:sp>
      <p:sp>
        <p:nvSpPr>
          <p:cNvPr id="6147" name="CustomShape 34"/>
          <p:cNvSpPr/>
          <p:nvPr/>
        </p:nvSpPr>
        <p:spPr>
          <a:xfrm>
            <a:off x="5257800" y="2468880"/>
            <a:ext cx="360" cy="3348720"/>
          </a:xfrm>
          <a:custGeom>
            <a:avLst/>
            <a:gdLst/>
            <a:ahLst/>
            <a:rect l="l" t="t" r="r" b="b"/>
            <a:pathLst>
              <a:path w="0"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noFill/>
          <a:ln w="12700">
            <a:solidFill>
              <a:srgbClr val="000000"/>
            </a:solidFill>
            <a:round/>
          </a:ln>
        </p:spPr>
        <p:style>
          <a:lnRef idx="0"/>
          <a:fillRef idx="0"/>
          <a:effectRef idx="0"/>
          <a:fontRef idx="minor"/>
        </p:style>
      </p:sp>
      <p:sp>
        <p:nvSpPr>
          <p:cNvPr id="6148" name="CustomShape 35"/>
          <p:cNvSpPr/>
          <p:nvPr/>
        </p:nvSpPr>
        <p:spPr>
          <a:xfrm>
            <a:off x="8534520" y="2468880"/>
            <a:ext cx="360" cy="3348720"/>
          </a:xfrm>
          <a:custGeom>
            <a:avLst/>
            <a:gdLst/>
            <a:ahLst/>
            <a:rect l="l" t="t" r="r" b="b"/>
            <a:pathLst>
              <a:path w="0"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noFill/>
          <a:ln w="28575">
            <a:solidFill>
              <a:srgbClr val="000000"/>
            </a:solidFill>
            <a:round/>
          </a:ln>
        </p:spPr>
        <p:style>
          <a:lnRef idx="0"/>
          <a:fillRef idx="0"/>
          <a:effectRef idx="0"/>
          <a:fontRef idx="minor"/>
        </p:style>
      </p:sp>
      <p:sp>
        <p:nvSpPr>
          <p:cNvPr id="6149" name="CustomShape 36"/>
          <p:cNvSpPr/>
          <p:nvPr/>
        </p:nvSpPr>
        <p:spPr>
          <a:xfrm>
            <a:off x="1783800" y="732600"/>
            <a:ext cx="739512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Penerapan Algoritma Postfix</a:t>
            </a:r>
            <a:endParaRPr b="0" lang="en-US" sz="4200" spc="-1" strike="noStrike">
              <a:latin typeface="Arial"/>
            </a:endParaRPr>
          </a:p>
        </p:txBody>
      </p:sp>
      <p:sp>
        <p:nvSpPr>
          <p:cNvPr id="6150" name="CustomShape 37"/>
          <p:cNvSpPr/>
          <p:nvPr/>
        </p:nvSpPr>
        <p:spPr>
          <a:xfrm>
            <a:off x="689040" y="1681920"/>
            <a:ext cx="30780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Q</a:t>
            </a:r>
            <a:endParaRPr b="0" lang="en-US" sz="2400" spc="-1" strike="noStrike">
              <a:latin typeface="Arial"/>
            </a:endParaRPr>
          </a:p>
        </p:txBody>
      </p:sp>
      <p:sp>
        <p:nvSpPr>
          <p:cNvPr id="6151" name="CustomShape 38"/>
          <p:cNvSpPr/>
          <p:nvPr/>
        </p:nvSpPr>
        <p:spPr>
          <a:xfrm>
            <a:off x="1010520" y="1681920"/>
            <a:ext cx="2487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52" name="CustomShape 39"/>
          <p:cNvSpPr/>
          <p:nvPr/>
        </p:nvSpPr>
        <p:spPr>
          <a:xfrm>
            <a:off x="1272600" y="1681920"/>
            <a:ext cx="2739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a:t>
            </a:r>
            <a:endParaRPr b="0" lang="en-US" sz="2400" spc="-1" strike="noStrike">
              <a:latin typeface="Arial"/>
            </a:endParaRPr>
          </a:p>
        </p:txBody>
      </p:sp>
      <p:sp>
        <p:nvSpPr>
          <p:cNvPr id="6153" name="CustomShape 40"/>
          <p:cNvSpPr/>
          <p:nvPr/>
        </p:nvSpPr>
        <p:spPr>
          <a:xfrm>
            <a:off x="1560240" y="1681920"/>
            <a:ext cx="2487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54" name="CustomShape 41"/>
          <p:cNvSpPr/>
          <p:nvPr/>
        </p:nvSpPr>
        <p:spPr>
          <a:xfrm>
            <a:off x="1822680" y="1681920"/>
            <a:ext cx="37548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(B</a:t>
            </a:r>
            <a:endParaRPr b="0" lang="en-US" sz="2400" spc="-1" strike="noStrike">
              <a:latin typeface="Arial"/>
            </a:endParaRPr>
          </a:p>
        </p:txBody>
      </p:sp>
      <p:sp>
        <p:nvSpPr>
          <p:cNvPr id="6155" name="CustomShape 42"/>
          <p:cNvSpPr/>
          <p:nvPr/>
        </p:nvSpPr>
        <p:spPr>
          <a:xfrm>
            <a:off x="2211480" y="1681920"/>
            <a:ext cx="1893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56" name="CustomShape 43"/>
          <p:cNvSpPr/>
          <p:nvPr/>
        </p:nvSpPr>
        <p:spPr>
          <a:xfrm>
            <a:off x="2414520" y="1681920"/>
            <a:ext cx="29088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C</a:t>
            </a:r>
            <a:endParaRPr b="0" lang="en-US" sz="2400" spc="-1" strike="noStrike">
              <a:latin typeface="Arial"/>
            </a:endParaRPr>
          </a:p>
        </p:txBody>
      </p:sp>
      <p:sp>
        <p:nvSpPr>
          <p:cNvPr id="6157" name="CustomShape 44"/>
          <p:cNvSpPr/>
          <p:nvPr/>
        </p:nvSpPr>
        <p:spPr>
          <a:xfrm>
            <a:off x="2718720" y="1681920"/>
            <a:ext cx="2401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58" name="CustomShape 45"/>
          <p:cNvSpPr/>
          <p:nvPr/>
        </p:nvSpPr>
        <p:spPr>
          <a:xfrm>
            <a:off x="2972520" y="1681920"/>
            <a:ext cx="39240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(D</a:t>
            </a:r>
            <a:endParaRPr b="0" lang="en-US" sz="2400" spc="-1" strike="noStrike">
              <a:latin typeface="Arial"/>
            </a:endParaRPr>
          </a:p>
        </p:txBody>
      </p:sp>
      <p:sp>
        <p:nvSpPr>
          <p:cNvPr id="6159" name="CustomShape 46"/>
          <p:cNvSpPr/>
          <p:nvPr/>
        </p:nvSpPr>
        <p:spPr>
          <a:xfrm>
            <a:off x="3378240" y="1681920"/>
            <a:ext cx="1555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60" name="CustomShape 47"/>
          <p:cNvSpPr/>
          <p:nvPr/>
        </p:nvSpPr>
        <p:spPr>
          <a:xfrm>
            <a:off x="3547080" y="1681920"/>
            <a:ext cx="2739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E</a:t>
            </a:r>
            <a:endParaRPr b="0" lang="en-US" sz="2400" spc="-1" strike="noStrike">
              <a:latin typeface="Arial"/>
            </a:endParaRPr>
          </a:p>
        </p:txBody>
      </p:sp>
      <p:sp>
        <p:nvSpPr>
          <p:cNvPr id="6161" name="CustomShape 48"/>
          <p:cNvSpPr/>
          <p:nvPr/>
        </p:nvSpPr>
        <p:spPr>
          <a:xfrm>
            <a:off x="3834720" y="1681920"/>
            <a:ext cx="21384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62" name="CustomShape 49"/>
          <p:cNvSpPr/>
          <p:nvPr/>
        </p:nvSpPr>
        <p:spPr>
          <a:xfrm>
            <a:off x="4061880" y="1681920"/>
            <a:ext cx="3585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F)</a:t>
            </a:r>
            <a:endParaRPr b="0" lang="en-US" sz="2400" spc="-1" strike="noStrike">
              <a:latin typeface="Arial"/>
            </a:endParaRPr>
          </a:p>
        </p:txBody>
      </p:sp>
      <p:sp>
        <p:nvSpPr>
          <p:cNvPr id="6163" name="CustomShape 50"/>
          <p:cNvSpPr/>
          <p:nvPr/>
        </p:nvSpPr>
        <p:spPr>
          <a:xfrm>
            <a:off x="4433760" y="1681920"/>
            <a:ext cx="1893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64" name="CustomShape 51"/>
          <p:cNvSpPr/>
          <p:nvPr/>
        </p:nvSpPr>
        <p:spPr>
          <a:xfrm>
            <a:off x="4636800" y="1681920"/>
            <a:ext cx="4093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G)</a:t>
            </a:r>
            <a:endParaRPr b="0" lang="en-US" sz="2400" spc="-1" strike="noStrike">
              <a:latin typeface="Arial"/>
            </a:endParaRPr>
          </a:p>
        </p:txBody>
      </p:sp>
      <p:sp>
        <p:nvSpPr>
          <p:cNvPr id="6165" name="CustomShape 52"/>
          <p:cNvSpPr/>
          <p:nvPr/>
        </p:nvSpPr>
        <p:spPr>
          <a:xfrm>
            <a:off x="5059440" y="1681920"/>
            <a:ext cx="1893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6166" name="CustomShape 53"/>
          <p:cNvSpPr/>
          <p:nvPr/>
        </p:nvSpPr>
        <p:spPr>
          <a:xfrm>
            <a:off x="5262480" y="1681920"/>
            <a:ext cx="29088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H</a:t>
            </a:r>
            <a:endParaRPr b="0" lang="en-US" sz="2400" spc="-1" strike="noStrike">
              <a:latin typeface="Arial"/>
            </a:endParaRPr>
          </a:p>
        </p:txBody>
      </p:sp>
      <p:sp>
        <p:nvSpPr>
          <p:cNvPr id="6167" name="CustomShape 54"/>
          <p:cNvSpPr/>
          <p:nvPr/>
        </p:nvSpPr>
        <p:spPr>
          <a:xfrm>
            <a:off x="533520" y="2133720"/>
            <a:ext cx="837720" cy="334800"/>
          </a:xfrm>
          <a:prstGeom prst="rect">
            <a:avLst/>
          </a:prstGeom>
          <a:noFill/>
          <a:ln w="0">
            <a:noFill/>
          </a:ln>
        </p:spPr>
        <p:style>
          <a:lnRef idx="0"/>
          <a:fillRef idx="0"/>
          <a:effectRef idx="0"/>
          <a:fontRef idx="minor"/>
        </p:style>
      </p:sp>
      <p:sp>
        <p:nvSpPr>
          <p:cNvPr id="6168" name="CustomShape 55"/>
          <p:cNvSpPr/>
          <p:nvPr/>
        </p:nvSpPr>
        <p:spPr>
          <a:xfrm>
            <a:off x="1371600" y="2133720"/>
            <a:ext cx="9140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Q</a:t>
            </a:r>
            <a:endParaRPr b="0" lang="en-US" sz="1600" spc="-1" strike="noStrike">
              <a:latin typeface="Arial"/>
            </a:endParaRPr>
          </a:p>
        </p:txBody>
      </p:sp>
      <p:sp>
        <p:nvSpPr>
          <p:cNvPr id="6169" name="CustomShape 56"/>
          <p:cNvSpPr/>
          <p:nvPr/>
        </p:nvSpPr>
        <p:spPr>
          <a:xfrm>
            <a:off x="2286000" y="2133720"/>
            <a:ext cx="29714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STACK</a:t>
            </a:r>
            <a:endParaRPr b="0" lang="en-US" sz="1600" spc="-1" strike="noStrike">
              <a:latin typeface="Arial"/>
            </a:endParaRPr>
          </a:p>
        </p:txBody>
      </p:sp>
      <p:sp>
        <p:nvSpPr>
          <p:cNvPr id="6170" name="CustomShape 57"/>
          <p:cNvSpPr/>
          <p:nvPr/>
        </p:nvSpPr>
        <p:spPr>
          <a:xfrm>
            <a:off x="5257800" y="2133720"/>
            <a:ext cx="327636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POSTFIX</a:t>
            </a:r>
            <a:endParaRPr b="0" lang="en-US" sz="1600" spc="-1" strike="noStrike">
              <a:latin typeface="Arial"/>
            </a:endParaRPr>
          </a:p>
        </p:txBody>
      </p:sp>
      <p:sp>
        <p:nvSpPr>
          <p:cNvPr id="6171" name="CustomShape 58"/>
          <p:cNvSpPr/>
          <p:nvPr/>
        </p:nvSpPr>
        <p:spPr>
          <a:xfrm>
            <a:off x="533520" y="2468880"/>
            <a:ext cx="837720" cy="334080"/>
          </a:xfrm>
          <a:prstGeom prst="rect">
            <a:avLst/>
          </a:prstGeom>
          <a:noFill/>
          <a:ln w="0">
            <a:noFill/>
          </a:ln>
        </p:spPr>
        <p:style>
          <a:lnRef idx="0"/>
          <a:fillRef idx="0"/>
          <a:effectRef idx="0"/>
          <a:fontRef idx="minor"/>
        </p:style>
      </p:sp>
      <p:sp>
        <p:nvSpPr>
          <p:cNvPr id="6172" name="CustomShape 59"/>
          <p:cNvSpPr/>
          <p:nvPr/>
        </p:nvSpPr>
        <p:spPr>
          <a:xfrm>
            <a:off x="1371600" y="2468880"/>
            <a:ext cx="914040" cy="334080"/>
          </a:xfrm>
          <a:prstGeom prst="rect">
            <a:avLst/>
          </a:prstGeom>
          <a:noFill/>
          <a:ln w="0">
            <a:noFill/>
          </a:ln>
        </p:spPr>
        <p:style>
          <a:lnRef idx="0"/>
          <a:fillRef idx="0"/>
          <a:effectRef idx="0"/>
          <a:fontRef idx="minor"/>
        </p:style>
      </p:sp>
      <p:sp>
        <p:nvSpPr>
          <p:cNvPr id="6173" name="CustomShape 60"/>
          <p:cNvSpPr/>
          <p:nvPr/>
        </p:nvSpPr>
        <p:spPr>
          <a:xfrm>
            <a:off x="2286000" y="2468880"/>
            <a:ext cx="29714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174" name="CustomShape 61"/>
          <p:cNvSpPr/>
          <p:nvPr/>
        </p:nvSpPr>
        <p:spPr>
          <a:xfrm>
            <a:off x="5257800" y="2468880"/>
            <a:ext cx="3276360" cy="334080"/>
          </a:xfrm>
          <a:prstGeom prst="rect">
            <a:avLst/>
          </a:prstGeom>
          <a:noFill/>
          <a:ln w="0">
            <a:noFill/>
          </a:ln>
        </p:spPr>
        <p:style>
          <a:lnRef idx="0"/>
          <a:fillRef idx="0"/>
          <a:effectRef idx="0"/>
          <a:fontRef idx="minor"/>
        </p:style>
      </p:sp>
      <p:sp>
        <p:nvSpPr>
          <p:cNvPr id="6175" name="CustomShape 62"/>
          <p:cNvSpPr/>
          <p:nvPr/>
        </p:nvSpPr>
        <p:spPr>
          <a:xfrm>
            <a:off x="533520" y="2803320"/>
            <a:ext cx="83772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1</a:t>
            </a:r>
            <a:endParaRPr b="0" lang="en-US" sz="1600" spc="-1" strike="noStrike">
              <a:latin typeface="Arial"/>
            </a:endParaRPr>
          </a:p>
        </p:txBody>
      </p:sp>
      <p:sp>
        <p:nvSpPr>
          <p:cNvPr id="6176" name="CustomShape 63"/>
          <p:cNvSpPr/>
          <p:nvPr/>
        </p:nvSpPr>
        <p:spPr>
          <a:xfrm>
            <a:off x="1371600" y="2803320"/>
            <a:ext cx="9140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a:t>
            </a:r>
            <a:endParaRPr b="0" lang="en-US" sz="1600" spc="-1" strike="noStrike">
              <a:latin typeface="Arial"/>
            </a:endParaRPr>
          </a:p>
        </p:txBody>
      </p:sp>
      <p:sp>
        <p:nvSpPr>
          <p:cNvPr id="6177" name="CustomShape 64"/>
          <p:cNvSpPr/>
          <p:nvPr/>
        </p:nvSpPr>
        <p:spPr>
          <a:xfrm>
            <a:off x="2286000" y="2803320"/>
            <a:ext cx="29714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178" name="CustomShape 65"/>
          <p:cNvSpPr/>
          <p:nvPr/>
        </p:nvSpPr>
        <p:spPr>
          <a:xfrm>
            <a:off x="5257800" y="2803320"/>
            <a:ext cx="327636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a:t>
            </a:r>
            <a:endParaRPr b="0" lang="en-US" sz="1600" spc="-1" strike="noStrike">
              <a:latin typeface="Arial"/>
            </a:endParaRPr>
          </a:p>
        </p:txBody>
      </p:sp>
      <p:sp>
        <p:nvSpPr>
          <p:cNvPr id="6179" name="CustomShape 66"/>
          <p:cNvSpPr/>
          <p:nvPr/>
        </p:nvSpPr>
        <p:spPr>
          <a:xfrm>
            <a:off x="533520" y="3138840"/>
            <a:ext cx="83772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2</a:t>
            </a:r>
            <a:endParaRPr b="0" lang="en-US" sz="1600" spc="-1" strike="noStrike">
              <a:latin typeface="Arial"/>
            </a:endParaRPr>
          </a:p>
        </p:txBody>
      </p:sp>
      <p:sp>
        <p:nvSpPr>
          <p:cNvPr id="6180" name="CustomShape 67"/>
          <p:cNvSpPr/>
          <p:nvPr/>
        </p:nvSpPr>
        <p:spPr>
          <a:xfrm>
            <a:off x="1371600" y="3138840"/>
            <a:ext cx="9140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181" name="CustomShape 68"/>
          <p:cNvSpPr/>
          <p:nvPr/>
        </p:nvSpPr>
        <p:spPr>
          <a:xfrm>
            <a:off x="2286000" y="3138840"/>
            <a:ext cx="29714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182" name="CustomShape 69"/>
          <p:cNvSpPr/>
          <p:nvPr/>
        </p:nvSpPr>
        <p:spPr>
          <a:xfrm>
            <a:off x="5257800" y="3138840"/>
            <a:ext cx="327636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a:t>
            </a:r>
            <a:endParaRPr b="0" lang="en-US" sz="1600" spc="-1" strike="noStrike">
              <a:latin typeface="Arial"/>
            </a:endParaRPr>
          </a:p>
        </p:txBody>
      </p:sp>
      <p:sp>
        <p:nvSpPr>
          <p:cNvPr id="6183" name="CustomShape 70"/>
          <p:cNvSpPr/>
          <p:nvPr/>
        </p:nvSpPr>
        <p:spPr>
          <a:xfrm>
            <a:off x="533520" y="3473280"/>
            <a:ext cx="83772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3</a:t>
            </a:r>
            <a:endParaRPr b="0" lang="en-US" sz="1600" spc="-1" strike="noStrike">
              <a:latin typeface="Arial"/>
            </a:endParaRPr>
          </a:p>
        </p:txBody>
      </p:sp>
      <p:sp>
        <p:nvSpPr>
          <p:cNvPr id="6184" name="CustomShape 71"/>
          <p:cNvSpPr/>
          <p:nvPr/>
        </p:nvSpPr>
        <p:spPr>
          <a:xfrm>
            <a:off x="1371600" y="3473280"/>
            <a:ext cx="9140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185" name="CustomShape 72"/>
          <p:cNvSpPr/>
          <p:nvPr/>
        </p:nvSpPr>
        <p:spPr>
          <a:xfrm>
            <a:off x="2286000" y="3473280"/>
            <a:ext cx="29714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186" name="CustomShape 73"/>
          <p:cNvSpPr/>
          <p:nvPr/>
        </p:nvSpPr>
        <p:spPr>
          <a:xfrm>
            <a:off x="5257800" y="3473280"/>
            <a:ext cx="327636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a:t>
            </a:r>
            <a:endParaRPr b="0" lang="en-US" sz="1600" spc="-1" strike="noStrike">
              <a:latin typeface="Arial"/>
            </a:endParaRPr>
          </a:p>
        </p:txBody>
      </p:sp>
      <p:sp>
        <p:nvSpPr>
          <p:cNvPr id="6187" name="CustomShape 74"/>
          <p:cNvSpPr/>
          <p:nvPr/>
        </p:nvSpPr>
        <p:spPr>
          <a:xfrm>
            <a:off x="533520" y="3808440"/>
            <a:ext cx="83772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4</a:t>
            </a:r>
            <a:endParaRPr b="0" lang="en-US" sz="1600" spc="-1" strike="noStrike">
              <a:latin typeface="Arial"/>
            </a:endParaRPr>
          </a:p>
        </p:txBody>
      </p:sp>
      <p:sp>
        <p:nvSpPr>
          <p:cNvPr id="6188" name="CustomShape 75"/>
          <p:cNvSpPr/>
          <p:nvPr/>
        </p:nvSpPr>
        <p:spPr>
          <a:xfrm>
            <a:off x="1371600" y="3808440"/>
            <a:ext cx="9140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B</a:t>
            </a:r>
            <a:endParaRPr b="0" lang="en-US" sz="1600" spc="-1" strike="noStrike">
              <a:latin typeface="Arial"/>
            </a:endParaRPr>
          </a:p>
        </p:txBody>
      </p:sp>
      <p:sp>
        <p:nvSpPr>
          <p:cNvPr id="6189" name="CustomShape 76"/>
          <p:cNvSpPr/>
          <p:nvPr/>
        </p:nvSpPr>
        <p:spPr>
          <a:xfrm>
            <a:off x="2286000" y="3808440"/>
            <a:ext cx="29714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190" name="CustomShape 77"/>
          <p:cNvSpPr/>
          <p:nvPr/>
        </p:nvSpPr>
        <p:spPr>
          <a:xfrm>
            <a:off x="5257800" y="3808440"/>
            <a:ext cx="327636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a:t>
            </a:r>
            <a:endParaRPr b="0" lang="en-US" sz="1600" spc="-1" strike="noStrike">
              <a:latin typeface="Arial"/>
            </a:endParaRPr>
          </a:p>
        </p:txBody>
      </p:sp>
      <p:sp>
        <p:nvSpPr>
          <p:cNvPr id="6191" name="CustomShape 78"/>
          <p:cNvSpPr/>
          <p:nvPr/>
        </p:nvSpPr>
        <p:spPr>
          <a:xfrm>
            <a:off x="533520" y="4142880"/>
            <a:ext cx="83772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5</a:t>
            </a:r>
            <a:endParaRPr b="0" lang="en-US" sz="1600" spc="-1" strike="noStrike">
              <a:latin typeface="Arial"/>
            </a:endParaRPr>
          </a:p>
        </p:txBody>
      </p:sp>
      <p:sp>
        <p:nvSpPr>
          <p:cNvPr id="6192" name="CustomShape 79"/>
          <p:cNvSpPr/>
          <p:nvPr/>
        </p:nvSpPr>
        <p:spPr>
          <a:xfrm>
            <a:off x="1371600" y="4142880"/>
            <a:ext cx="9140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193" name="CustomShape 80"/>
          <p:cNvSpPr/>
          <p:nvPr/>
        </p:nvSpPr>
        <p:spPr>
          <a:xfrm>
            <a:off x="2286000" y="4142880"/>
            <a:ext cx="29714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194" name="CustomShape 81"/>
          <p:cNvSpPr/>
          <p:nvPr/>
        </p:nvSpPr>
        <p:spPr>
          <a:xfrm>
            <a:off x="5257800" y="4142880"/>
            <a:ext cx="327636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a:t>
            </a:r>
            <a:endParaRPr b="0" lang="en-US" sz="1600" spc="-1" strike="noStrike">
              <a:latin typeface="Arial"/>
            </a:endParaRPr>
          </a:p>
        </p:txBody>
      </p:sp>
      <p:sp>
        <p:nvSpPr>
          <p:cNvPr id="6195" name="CustomShape 82"/>
          <p:cNvSpPr/>
          <p:nvPr/>
        </p:nvSpPr>
        <p:spPr>
          <a:xfrm>
            <a:off x="533520" y="4478400"/>
            <a:ext cx="83772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6</a:t>
            </a:r>
            <a:endParaRPr b="0" lang="en-US" sz="1600" spc="-1" strike="noStrike">
              <a:latin typeface="Arial"/>
            </a:endParaRPr>
          </a:p>
        </p:txBody>
      </p:sp>
      <p:sp>
        <p:nvSpPr>
          <p:cNvPr id="6196" name="CustomShape 83"/>
          <p:cNvSpPr/>
          <p:nvPr/>
        </p:nvSpPr>
        <p:spPr>
          <a:xfrm>
            <a:off x="1371600" y="4478400"/>
            <a:ext cx="9140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C</a:t>
            </a:r>
            <a:endParaRPr b="0" lang="en-US" sz="1600" spc="-1" strike="noStrike">
              <a:latin typeface="Arial"/>
            </a:endParaRPr>
          </a:p>
        </p:txBody>
      </p:sp>
      <p:sp>
        <p:nvSpPr>
          <p:cNvPr id="6197" name="CustomShape 84"/>
          <p:cNvSpPr/>
          <p:nvPr/>
        </p:nvSpPr>
        <p:spPr>
          <a:xfrm>
            <a:off x="2286000" y="4478400"/>
            <a:ext cx="29714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198" name="CustomShape 85"/>
          <p:cNvSpPr/>
          <p:nvPr/>
        </p:nvSpPr>
        <p:spPr>
          <a:xfrm>
            <a:off x="5257800" y="4478400"/>
            <a:ext cx="327636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a:t>
            </a:r>
            <a:endParaRPr b="0" lang="en-US" sz="1600" spc="-1" strike="noStrike">
              <a:latin typeface="Arial"/>
            </a:endParaRPr>
          </a:p>
        </p:txBody>
      </p:sp>
      <p:sp>
        <p:nvSpPr>
          <p:cNvPr id="6199" name="CustomShape 86"/>
          <p:cNvSpPr/>
          <p:nvPr/>
        </p:nvSpPr>
        <p:spPr>
          <a:xfrm>
            <a:off x="533520" y="4813560"/>
            <a:ext cx="83772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7</a:t>
            </a:r>
            <a:endParaRPr b="0" lang="en-US" sz="1600" spc="-1" strike="noStrike">
              <a:latin typeface="Arial"/>
            </a:endParaRPr>
          </a:p>
        </p:txBody>
      </p:sp>
      <p:sp>
        <p:nvSpPr>
          <p:cNvPr id="6200" name="CustomShape 87"/>
          <p:cNvSpPr/>
          <p:nvPr/>
        </p:nvSpPr>
        <p:spPr>
          <a:xfrm>
            <a:off x="1371600" y="4813560"/>
            <a:ext cx="9140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01" name="CustomShape 88"/>
          <p:cNvSpPr/>
          <p:nvPr/>
        </p:nvSpPr>
        <p:spPr>
          <a:xfrm>
            <a:off x="2286000" y="4813560"/>
            <a:ext cx="29714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02" name="CustomShape 89"/>
          <p:cNvSpPr/>
          <p:nvPr/>
        </p:nvSpPr>
        <p:spPr>
          <a:xfrm>
            <a:off x="5257800" y="4813560"/>
            <a:ext cx="327636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a:t>
            </a:r>
            <a:endParaRPr b="0" lang="en-US" sz="1600" spc="-1" strike="noStrike">
              <a:latin typeface="Arial"/>
            </a:endParaRPr>
          </a:p>
        </p:txBody>
      </p:sp>
      <p:sp>
        <p:nvSpPr>
          <p:cNvPr id="6203" name="CustomShape 90"/>
          <p:cNvSpPr/>
          <p:nvPr/>
        </p:nvSpPr>
        <p:spPr>
          <a:xfrm>
            <a:off x="533520" y="5148000"/>
            <a:ext cx="83772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8</a:t>
            </a:r>
            <a:endParaRPr b="0" lang="en-US" sz="1600" spc="-1" strike="noStrike">
              <a:latin typeface="Arial"/>
            </a:endParaRPr>
          </a:p>
        </p:txBody>
      </p:sp>
      <p:sp>
        <p:nvSpPr>
          <p:cNvPr id="6204" name="CustomShape 91"/>
          <p:cNvSpPr/>
          <p:nvPr/>
        </p:nvSpPr>
        <p:spPr>
          <a:xfrm>
            <a:off x="1371600" y="5148000"/>
            <a:ext cx="9140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205" name="CustomShape 92"/>
          <p:cNvSpPr/>
          <p:nvPr/>
        </p:nvSpPr>
        <p:spPr>
          <a:xfrm>
            <a:off x="2286000" y="5148000"/>
            <a:ext cx="297144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206" name="CustomShape 93"/>
          <p:cNvSpPr/>
          <p:nvPr/>
        </p:nvSpPr>
        <p:spPr>
          <a:xfrm>
            <a:off x="5257800" y="5148000"/>
            <a:ext cx="3276360" cy="33480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a:t>
            </a:r>
            <a:endParaRPr b="0" lang="en-US" sz="1600" spc="-1" strike="noStrike">
              <a:latin typeface="Arial"/>
            </a:endParaRPr>
          </a:p>
        </p:txBody>
      </p:sp>
      <p:sp>
        <p:nvSpPr>
          <p:cNvPr id="6207" name="CustomShape 94"/>
          <p:cNvSpPr/>
          <p:nvPr/>
        </p:nvSpPr>
        <p:spPr>
          <a:xfrm>
            <a:off x="533520" y="5483520"/>
            <a:ext cx="83772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9</a:t>
            </a:r>
            <a:endParaRPr b="0" lang="en-US" sz="1600" spc="-1" strike="noStrike">
              <a:latin typeface="Arial"/>
            </a:endParaRPr>
          </a:p>
        </p:txBody>
      </p:sp>
      <p:sp>
        <p:nvSpPr>
          <p:cNvPr id="6208" name="CustomShape 95"/>
          <p:cNvSpPr/>
          <p:nvPr/>
        </p:nvSpPr>
        <p:spPr>
          <a:xfrm>
            <a:off x="1371600" y="5483520"/>
            <a:ext cx="9140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D</a:t>
            </a:r>
            <a:endParaRPr b="0" lang="en-US" sz="1600" spc="-1" strike="noStrike">
              <a:latin typeface="Arial"/>
            </a:endParaRPr>
          </a:p>
        </p:txBody>
      </p:sp>
      <p:sp>
        <p:nvSpPr>
          <p:cNvPr id="6209" name="CustomShape 96"/>
          <p:cNvSpPr/>
          <p:nvPr/>
        </p:nvSpPr>
        <p:spPr>
          <a:xfrm>
            <a:off x="2286000" y="5483520"/>
            <a:ext cx="297144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10" name="CustomShape 97"/>
          <p:cNvSpPr/>
          <p:nvPr/>
        </p:nvSpPr>
        <p:spPr>
          <a:xfrm>
            <a:off x="5257800" y="5483520"/>
            <a:ext cx="3276360" cy="3340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1" name="CustomShape 1"/>
          <p:cNvSpPr/>
          <p:nvPr/>
        </p:nvSpPr>
        <p:spPr>
          <a:xfrm>
            <a:off x="609480" y="1600200"/>
            <a:ext cx="830160" cy="360"/>
          </a:xfrm>
          <a:custGeom>
            <a:avLst/>
            <a:gdLst/>
            <a:ahLst/>
            <a:rect l="l" t="t" r="r" b="b"/>
            <a:pathLst>
              <a:path w="830580" h="0">
                <a:moveTo>
                  <a:pt x="0" y="0"/>
                </a:moveTo>
                <a:lnTo>
                  <a:pt x="830580" y="0"/>
                </a:lnTo>
              </a:path>
            </a:pathLst>
          </a:custGeom>
          <a:noFill/>
          <a:ln w="28575">
            <a:solidFill>
              <a:srgbClr val="000000"/>
            </a:solidFill>
            <a:round/>
          </a:ln>
        </p:spPr>
        <p:style>
          <a:lnRef idx="0"/>
          <a:fillRef idx="0"/>
          <a:effectRef idx="0"/>
          <a:fontRef idx="minor"/>
        </p:style>
      </p:sp>
      <p:sp>
        <p:nvSpPr>
          <p:cNvPr id="6212" name="CustomShape 2"/>
          <p:cNvSpPr/>
          <p:nvPr/>
        </p:nvSpPr>
        <p:spPr>
          <a:xfrm>
            <a:off x="609480" y="20016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13" name="CustomShape 3"/>
          <p:cNvSpPr/>
          <p:nvPr/>
        </p:nvSpPr>
        <p:spPr>
          <a:xfrm>
            <a:off x="609480" y="24033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14" name="CustomShape 4"/>
          <p:cNvSpPr/>
          <p:nvPr/>
        </p:nvSpPr>
        <p:spPr>
          <a:xfrm>
            <a:off x="609480" y="28047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15" name="CustomShape 5"/>
          <p:cNvSpPr/>
          <p:nvPr/>
        </p:nvSpPr>
        <p:spPr>
          <a:xfrm>
            <a:off x="609480" y="32065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16" name="CustomShape 6"/>
          <p:cNvSpPr/>
          <p:nvPr/>
        </p:nvSpPr>
        <p:spPr>
          <a:xfrm>
            <a:off x="609480" y="36079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17" name="CustomShape 7"/>
          <p:cNvSpPr/>
          <p:nvPr/>
        </p:nvSpPr>
        <p:spPr>
          <a:xfrm>
            <a:off x="609480" y="401184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18" name="CustomShape 8"/>
          <p:cNvSpPr/>
          <p:nvPr/>
        </p:nvSpPr>
        <p:spPr>
          <a:xfrm>
            <a:off x="609480" y="44136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19" name="CustomShape 9"/>
          <p:cNvSpPr/>
          <p:nvPr/>
        </p:nvSpPr>
        <p:spPr>
          <a:xfrm>
            <a:off x="609480" y="48150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20" name="CustomShape 10"/>
          <p:cNvSpPr/>
          <p:nvPr/>
        </p:nvSpPr>
        <p:spPr>
          <a:xfrm>
            <a:off x="609480" y="52167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21" name="CustomShape 11"/>
          <p:cNvSpPr/>
          <p:nvPr/>
        </p:nvSpPr>
        <p:spPr>
          <a:xfrm>
            <a:off x="609480" y="56181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22" name="CustomShape 12"/>
          <p:cNvSpPr/>
          <p:nvPr/>
        </p:nvSpPr>
        <p:spPr>
          <a:xfrm>
            <a:off x="609480" y="6421320"/>
            <a:ext cx="830160" cy="360"/>
          </a:xfrm>
          <a:custGeom>
            <a:avLst/>
            <a:gdLst/>
            <a:ahLst/>
            <a:rect l="l" t="t" r="r" b="b"/>
            <a:pathLst>
              <a:path w="830580" h="0">
                <a:moveTo>
                  <a:pt x="0" y="0"/>
                </a:moveTo>
                <a:lnTo>
                  <a:pt x="830580" y="0"/>
                </a:lnTo>
              </a:path>
            </a:pathLst>
          </a:custGeom>
          <a:noFill/>
          <a:ln w="28575">
            <a:solidFill>
              <a:srgbClr val="000000"/>
            </a:solidFill>
            <a:round/>
          </a:ln>
        </p:spPr>
        <p:style>
          <a:lnRef idx="0"/>
          <a:fillRef idx="0"/>
          <a:effectRef idx="0"/>
          <a:fontRef idx="minor"/>
        </p:style>
      </p:sp>
      <p:sp>
        <p:nvSpPr>
          <p:cNvPr id="6223" name="CustomShape 13"/>
          <p:cNvSpPr/>
          <p:nvPr/>
        </p:nvSpPr>
        <p:spPr>
          <a:xfrm>
            <a:off x="609480" y="1600200"/>
            <a:ext cx="360" cy="401040"/>
          </a:xfrm>
          <a:custGeom>
            <a:avLst/>
            <a:gdLst/>
            <a:ahLst/>
            <a:rect l="l" t="t" r="r" b="b"/>
            <a:pathLst>
              <a:path w="0" h="401574">
                <a:moveTo>
                  <a:pt x="0" y="0"/>
                </a:moveTo>
                <a:lnTo>
                  <a:pt x="0" y="401574"/>
                </a:lnTo>
              </a:path>
            </a:pathLst>
          </a:custGeom>
          <a:noFill/>
          <a:ln w="28575">
            <a:solidFill>
              <a:srgbClr val="000000"/>
            </a:solidFill>
            <a:round/>
          </a:ln>
        </p:spPr>
        <p:style>
          <a:lnRef idx="0"/>
          <a:fillRef idx="0"/>
          <a:effectRef idx="0"/>
          <a:fontRef idx="minor"/>
        </p:style>
      </p:sp>
      <p:sp>
        <p:nvSpPr>
          <p:cNvPr id="6224" name="CustomShape 14"/>
          <p:cNvSpPr/>
          <p:nvPr/>
        </p:nvSpPr>
        <p:spPr>
          <a:xfrm>
            <a:off x="1440000" y="1600200"/>
            <a:ext cx="360" cy="401040"/>
          </a:xfrm>
          <a:custGeom>
            <a:avLst/>
            <a:gdLst/>
            <a:ahLst/>
            <a:rect l="l" t="t" r="r" b="b"/>
            <a:pathLst>
              <a:path w="0" h="401574">
                <a:moveTo>
                  <a:pt x="0" y="0"/>
                </a:moveTo>
                <a:lnTo>
                  <a:pt x="0" y="401574"/>
                </a:lnTo>
              </a:path>
            </a:pathLst>
          </a:custGeom>
          <a:noFill/>
          <a:ln w="12700">
            <a:solidFill>
              <a:srgbClr val="000000"/>
            </a:solidFill>
            <a:round/>
          </a:ln>
        </p:spPr>
        <p:style>
          <a:lnRef idx="0"/>
          <a:fillRef idx="0"/>
          <a:effectRef idx="0"/>
          <a:fontRef idx="minor"/>
        </p:style>
      </p:sp>
      <p:sp>
        <p:nvSpPr>
          <p:cNvPr id="6225" name="CustomShape 15"/>
          <p:cNvSpPr/>
          <p:nvPr/>
        </p:nvSpPr>
        <p:spPr>
          <a:xfrm>
            <a:off x="2344680" y="1600200"/>
            <a:ext cx="360" cy="401040"/>
          </a:xfrm>
          <a:custGeom>
            <a:avLst/>
            <a:gdLst/>
            <a:ahLst/>
            <a:rect l="l" t="t" r="r" b="b"/>
            <a:pathLst>
              <a:path w="0" h="401574">
                <a:moveTo>
                  <a:pt x="0" y="0"/>
                </a:moveTo>
                <a:lnTo>
                  <a:pt x="0" y="401574"/>
                </a:lnTo>
              </a:path>
            </a:pathLst>
          </a:custGeom>
          <a:noFill/>
          <a:ln w="12700">
            <a:solidFill>
              <a:srgbClr val="000000"/>
            </a:solidFill>
            <a:round/>
          </a:ln>
        </p:spPr>
        <p:style>
          <a:lnRef idx="0"/>
          <a:fillRef idx="0"/>
          <a:effectRef idx="0"/>
          <a:fontRef idx="minor"/>
        </p:style>
      </p:sp>
      <p:sp>
        <p:nvSpPr>
          <p:cNvPr id="6226" name="CustomShape 16"/>
          <p:cNvSpPr/>
          <p:nvPr/>
        </p:nvSpPr>
        <p:spPr>
          <a:xfrm>
            <a:off x="5289840" y="1600200"/>
            <a:ext cx="360" cy="401040"/>
          </a:xfrm>
          <a:custGeom>
            <a:avLst/>
            <a:gdLst/>
            <a:ahLst/>
            <a:rect l="l" t="t" r="r" b="b"/>
            <a:pathLst>
              <a:path w="0" h="401574">
                <a:moveTo>
                  <a:pt x="0" y="0"/>
                </a:moveTo>
                <a:lnTo>
                  <a:pt x="0" y="401574"/>
                </a:lnTo>
              </a:path>
            </a:pathLst>
          </a:custGeom>
          <a:noFill/>
          <a:ln w="12700">
            <a:solidFill>
              <a:srgbClr val="000000"/>
            </a:solidFill>
            <a:round/>
          </a:ln>
        </p:spPr>
        <p:style>
          <a:lnRef idx="0"/>
          <a:fillRef idx="0"/>
          <a:effectRef idx="0"/>
          <a:fontRef idx="minor"/>
        </p:style>
      </p:sp>
      <p:sp>
        <p:nvSpPr>
          <p:cNvPr id="6227" name="CustomShape 17"/>
          <p:cNvSpPr/>
          <p:nvPr/>
        </p:nvSpPr>
        <p:spPr>
          <a:xfrm>
            <a:off x="8534520" y="1600200"/>
            <a:ext cx="360" cy="401040"/>
          </a:xfrm>
          <a:custGeom>
            <a:avLst/>
            <a:gdLst/>
            <a:ahLst/>
            <a:rect l="l" t="t" r="r" b="b"/>
            <a:pathLst>
              <a:path w="0" h="401574">
                <a:moveTo>
                  <a:pt x="0" y="0"/>
                </a:moveTo>
                <a:lnTo>
                  <a:pt x="0" y="401574"/>
                </a:lnTo>
              </a:path>
            </a:pathLst>
          </a:custGeom>
          <a:noFill/>
          <a:ln w="28575">
            <a:solidFill>
              <a:srgbClr val="000000"/>
            </a:solidFill>
            <a:round/>
          </a:ln>
        </p:spPr>
        <p:style>
          <a:lnRef idx="0"/>
          <a:fillRef idx="0"/>
          <a:effectRef idx="0"/>
          <a:fontRef idx="minor"/>
        </p:style>
      </p:sp>
      <p:sp>
        <p:nvSpPr>
          <p:cNvPr id="6228" name="CustomShape 18"/>
          <p:cNvSpPr/>
          <p:nvPr/>
        </p:nvSpPr>
        <p:spPr>
          <a:xfrm>
            <a:off x="609480" y="60199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229" name="CustomShape 19"/>
          <p:cNvSpPr/>
          <p:nvPr/>
        </p:nvSpPr>
        <p:spPr>
          <a:xfrm>
            <a:off x="1440000" y="1600200"/>
            <a:ext cx="7093800" cy="360"/>
          </a:xfrm>
          <a:custGeom>
            <a:avLst/>
            <a:gdLst/>
            <a:ahLst/>
            <a:rect l="l" t="t" r="r" b="b"/>
            <a:pathLst>
              <a:path w="7094220" h="0">
                <a:moveTo>
                  <a:pt x="0" y="0"/>
                </a:moveTo>
                <a:lnTo>
                  <a:pt x="904494" y="0"/>
                </a:lnTo>
                <a:lnTo>
                  <a:pt x="3849624" y="0"/>
                </a:lnTo>
                <a:lnTo>
                  <a:pt x="7094220" y="0"/>
                </a:lnTo>
              </a:path>
            </a:pathLst>
          </a:custGeom>
          <a:noFill/>
          <a:ln w="28575">
            <a:solidFill>
              <a:srgbClr val="000000"/>
            </a:solidFill>
            <a:round/>
          </a:ln>
        </p:spPr>
        <p:style>
          <a:lnRef idx="0"/>
          <a:fillRef idx="0"/>
          <a:effectRef idx="0"/>
          <a:fontRef idx="minor"/>
        </p:style>
      </p:sp>
      <p:sp>
        <p:nvSpPr>
          <p:cNvPr id="6230" name="CustomShape 20"/>
          <p:cNvSpPr/>
          <p:nvPr/>
        </p:nvSpPr>
        <p:spPr>
          <a:xfrm>
            <a:off x="1440000" y="20016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1" name="CustomShape 21"/>
          <p:cNvSpPr/>
          <p:nvPr/>
        </p:nvSpPr>
        <p:spPr>
          <a:xfrm>
            <a:off x="1440000" y="24033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2" name="CustomShape 22"/>
          <p:cNvSpPr/>
          <p:nvPr/>
        </p:nvSpPr>
        <p:spPr>
          <a:xfrm>
            <a:off x="1440000" y="28047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3" name="CustomShape 23"/>
          <p:cNvSpPr/>
          <p:nvPr/>
        </p:nvSpPr>
        <p:spPr>
          <a:xfrm>
            <a:off x="1440000" y="32065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4" name="CustomShape 24"/>
          <p:cNvSpPr/>
          <p:nvPr/>
        </p:nvSpPr>
        <p:spPr>
          <a:xfrm>
            <a:off x="1440000" y="36079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5" name="CustomShape 25"/>
          <p:cNvSpPr/>
          <p:nvPr/>
        </p:nvSpPr>
        <p:spPr>
          <a:xfrm>
            <a:off x="1440000" y="401184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6" name="CustomShape 26"/>
          <p:cNvSpPr/>
          <p:nvPr/>
        </p:nvSpPr>
        <p:spPr>
          <a:xfrm>
            <a:off x="1440000" y="44136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7" name="CustomShape 27"/>
          <p:cNvSpPr/>
          <p:nvPr/>
        </p:nvSpPr>
        <p:spPr>
          <a:xfrm>
            <a:off x="1440000" y="48150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8" name="CustomShape 28"/>
          <p:cNvSpPr/>
          <p:nvPr/>
        </p:nvSpPr>
        <p:spPr>
          <a:xfrm>
            <a:off x="1440000" y="52167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39" name="CustomShape 29"/>
          <p:cNvSpPr/>
          <p:nvPr/>
        </p:nvSpPr>
        <p:spPr>
          <a:xfrm>
            <a:off x="1440000" y="56181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40" name="CustomShape 30"/>
          <p:cNvSpPr/>
          <p:nvPr/>
        </p:nvSpPr>
        <p:spPr>
          <a:xfrm>
            <a:off x="1440000" y="60199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241" name="CustomShape 31"/>
          <p:cNvSpPr/>
          <p:nvPr/>
        </p:nvSpPr>
        <p:spPr>
          <a:xfrm>
            <a:off x="1440000" y="6421320"/>
            <a:ext cx="7093800" cy="360"/>
          </a:xfrm>
          <a:custGeom>
            <a:avLst/>
            <a:gdLst/>
            <a:ahLst/>
            <a:rect l="l" t="t" r="r" b="b"/>
            <a:pathLst>
              <a:path w="7094220" h="0">
                <a:moveTo>
                  <a:pt x="0" y="0"/>
                </a:moveTo>
                <a:lnTo>
                  <a:pt x="904494" y="0"/>
                </a:lnTo>
                <a:lnTo>
                  <a:pt x="3849624" y="0"/>
                </a:lnTo>
                <a:lnTo>
                  <a:pt x="7094220" y="0"/>
                </a:lnTo>
              </a:path>
            </a:pathLst>
          </a:custGeom>
          <a:noFill/>
          <a:ln w="28575">
            <a:solidFill>
              <a:srgbClr val="000000"/>
            </a:solidFill>
            <a:round/>
          </a:ln>
        </p:spPr>
        <p:style>
          <a:lnRef idx="0"/>
          <a:fillRef idx="0"/>
          <a:effectRef idx="0"/>
          <a:fontRef idx="minor"/>
        </p:style>
      </p:sp>
      <p:sp>
        <p:nvSpPr>
          <p:cNvPr id="6242" name="CustomShape 32"/>
          <p:cNvSpPr/>
          <p:nvPr/>
        </p:nvSpPr>
        <p:spPr>
          <a:xfrm>
            <a:off x="609480" y="2001600"/>
            <a:ext cx="360" cy="4419360"/>
          </a:xfrm>
          <a:custGeom>
            <a:avLst/>
            <a:gdLst/>
            <a:ahLst/>
            <a:rect l="l" t="t" r="r" b="b"/>
            <a:pathLst>
              <a:path w="0"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noFill/>
          <a:ln w="28575">
            <a:solidFill>
              <a:srgbClr val="000000"/>
            </a:solidFill>
            <a:round/>
          </a:ln>
        </p:spPr>
        <p:style>
          <a:lnRef idx="0"/>
          <a:fillRef idx="0"/>
          <a:effectRef idx="0"/>
          <a:fontRef idx="minor"/>
        </p:style>
      </p:sp>
      <p:sp>
        <p:nvSpPr>
          <p:cNvPr id="6243" name="CustomShape 33"/>
          <p:cNvSpPr/>
          <p:nvPr/>
        </p:nvSpPr>
        <p:spPr>
          <a:xfrm>
            <a:off x="1440000" y="2001600"/>
            <a:ext cx="360" cy="4419360"/>
          </a:xfrm>
          <a:custGeom>
            <a:avLst/>
            <a:gdLst/>
            <a:ahLst/>
            <a:rect l="l" t="t" r="r" b="b"/>
            <a:pathLst>
              <a:path w="0"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noFill/>
          <a:ln w="12700">
            <a:solidFill>
              <a:srgbClr val="000000"/>
            </a:solidFill>
            <a:round/>
          </a:ln>
        </p:spPr>
        <p:style>
          <a:lnRef idx="0"/>
          <a:fillRef idx="0"/>
          <a:effectRef idx="0"/>
          <a:fontRef idx="minor"/>
        </p:style>
      </p:sp>
      <p:sp>
        <p:nvSpPr>
          <p:cNvPr id="6244" name="CustomShape 34"/>
          <p:cNvSpPr/>
          <p:nvPr/>
        </p:nvSpPr>
        <p:spPr>
          <a:xfrm>
            <a:off x="2344680" y="2001600"/>
            <a:ext cx="360" cy="4419360"/>
          </a:xfrm>
          <a:custGeom>
            <a:avLst/>
            <a:gdLst/>
            <a:ahLst/>
            <a:rect l="l" t="t" r="r" b="b"/>
            <a:pathLst>
              <a:path w="0"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noFill/>
          <a:ln w="12700">
            <a:solidFill>
              <a:srgbClr val="000000"/>
            </a:solidFill>
            <a:round/>
          </a:ln>
        </p:spPr>
        <p:style>
          <a:lnRef idx="0"/>
          <a:fillRef idx="0"/>
          <a:effectRef idx="0"/>
          <a:fontRef idx="minor"/>
        </p:style>
      </p:sp>
      <p:sp>
        <p:nvSpPr>
          <p:cNvPr id="6245" name="CustomShape 35"/>
          <p:cNvSpPr/>
          <p:nvPr/>
        </p:nvSpPr>
        <p:spPr>
          <a:xfrm>
            <a:off x="5289840" y="2001600"/>
            <a:ext cx="360" cy="4419360"/>
          </a:xfrm>
          <a:custGeom>
            <a:avLst/>
            <a:gdLst/>
            <a:ahLst/>
            <a:rect l="l" t="t" r="r" b="b"/>
            <a:pathLst>
              <a:path w="0"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noFill/>
          <a:ln w="12700">
            <a:solidFill>
              <a:srgbClr val="000000"/>
            </a:solidFill>
            <a:round/>
          </a:ln>
        </p:spPr>
        <p:style>
          <a:lnRef idx="0"/>
          <a:fillRef idx="0"/>
          <a:effectRef idx="0"/>
          <a:fontRef idx="minor"/>
        </p:style>
      </p:sp>
      <p:sp>
        <p:nvSpPr>
          <p:cNvPr id="6246" name="CustomShape 36"/>
          <p:cNvSpPr/>
          <p:nvPr/>
        </p:nvSpPr>
        <p:spPr>
          <a:xfrm>
            <a:off x="8534520" y="2001600"/>
            <a:ext cx="360" cy="4419360"/>
          </a:xfrm>
          <a:custGeom>
            <a:avLst/>
            <a:gdLst/>
            <a:ahLst/>
            <a:rect l="l" t="t" r="r" b="b"/>
            <a:pathLst>
              <a:path w="0"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noFill/>
          <a:ln w="28575">
            <a:solidFill>
              <a:srgbClr val="000000"/>
            </a:solidFill>
            <a:round/>
          </a:ln>
        </p:spPr>
        <p:style>
          <a:lnRef idx="0"/>
          <a:fillRef idx="0"/>
          <a:effectRef idx="0"/>
          <a:fontRef idx="minor"/>
        </p:style>
      </p:sp>
      <p:sp>
        <p:nvSpPr>
          <p:cNvPr id="6247" name="CustomShape 37"/>
          <p:cNvSpPr/>
          <p:nvPr/>
        </p:nvSpPr>
        <p:spPr>
          <a:xfrm>
            <a:off x="609480" y="1600200"/>
            <a:ext cx="830160" cy="401040"/>
          </a:xfrm>
          <a:prstGeom prst="rect">
            <a:avLst/>
          </a:prstGeom>
          <a:noFill/>
          <a:ln w="0">
            <a:noFill/>
          </a:ln>
        </p:spPr>
        <p:style>
          <a:lnRef idx="0"/>
          <a:fillRef idx="0"/>
          <a:effectRef idx="0"/>
          <a:fontRef idx="minor"/>
        </p:style>
      </p:sp>
      <p:sp>
        <p:nvSpPr>
          <p:cNvPr id="6248" name="CustomShape 38"/>
          <p:cNvSpPr/>
          <p:nvPr/>
        </p:nvSpPr>
        <p:spPr>
          <a:xfrm>
            <a:off x="1440000" y="160020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Q</a:t>
            </a:r>
            <a:endParaRPr b="0" lang="en-US" sz="1600" spc="-1" strike="noStrike">
              <a:latin typeface="Arial"/>
            </a:endParaRPr>
          </a:p>
        </p:txBody>
      </p:sp>
      <p:sp>
        <p:nvSpPr>
          <p:cNvPr id="6249" name="CustomShape 39"/>
          <p:cNvSpPr/>
          <p:nvPr/>
        </p:nvSpPr>
        <p:spPr>
          <a:xfrm>
            <a:off x="2344680" y="16002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STACK</a:t>
            </a:r>
            <a:endParaRPr b="0" lang="en-US" sz="1600" spc="-1" strike="noStrike">
              <a:latin typeface="Arial"/>
            </a:endParaRPr>
          </a:p>
        </p:txBody>
      </p:sp>
      <p:sp>
        <p:nvSpPr>
          <p:cNvPr id="6250" name="CustomShape 40"/>
          <p:cNvSpPr/>
          <p:nvPr/>
        </p:nvSpPr>
        <p:spPr>
          <a:xfrm>
            <a:off x="5289840" y="160020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POSTFIX</a:t>
            </a:r>
            <a:endParaRPr b="0" lang="en-US" sz="1600" spc="-1" strike="noStrike">
              <a:latin typeface="Arial"/>
            </a:endParaRPr>
          </a:p>
        </p:txBody>
      </p:sp>
      <p:sp>
        <p:nvSpPr>
          <p:cNvPr id="6251" name="CustomShape 41"/>
          <p:cNvSpPr/>
          <p:nvPr/>
        </p:nvSpPr>
        <p:spPr>
          <a:xfrm>
            <a:off x="609480" y="200160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10</a:t>
            </a:r>
            <a:endParaRPr b="0" lang="en-US" sz="1600" spc="-1" strike="noStrike">
              <a:latin typeface="Arial"/>
            </a:endParaRPr>
          </a:p>
        </p:txBody>
      </p:sp>
      <p:sp>
        <p:nvSpPr>
          <p:cNvPr id="6252" name="CustomShape 42"/>
          <p:cNvSpPr/>
          <p:nvPr/>
        </p:nvSpPr>
        <p:spPr>
          <a:xfrm>
            <a:off x="1440000" y="200160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53" name="CustomShape 43"/>
          <p:cNvSpPr/>
          <p:nvPr/>
        </p:nvSpPr>
        <p:spPr>
          <a:xfrm>
            <a:off x="2344680" y="20016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54" name="CustomShape 44"/>
          <p:cNvSpPr/>
          <p:nvPr/>
        </p:nvSpPr>
        <p:spPr>
          <a:xfrm>
            <a:off x="5289840" y="200160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a:t>
            </a:r>
            <a:endParaRPr b="0" lang="en-US" sz="1600" spc="-1" strike="noStrike">
              <a:latin typeface="Arial"/>
            </a:endParaRPr>
          </a:p>
        </p:txBody>
      </p:sp>
      <p:sp>
        <p:nvSpPr>
          <p:cNvPr id="6255" name="CustomShape 45"/>
          <p:cNvSpPr/>
          <p:nvPr/>
        </p:nvSpPr>
        <p:spPr>
          <a:xfrm>
            <a:off x="609480" y="24033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11</a:t>
            </a:r>
            <a:endParaRPr b="0" lang="en-US" sz="1600" spc="-1" strike="noStrike">
              <a:latin typeface="Arial"/>
            </a:endParaRPr>
          </a:p>
        </p:txBody>
      </p:sp>
      <p:sp>
        <p:nvSpPr>
          <p:cNvPr id="6256" name="CustomShape 46"/>
          <p:cNvSpPr/>
          <p:nvPr/>
        </p:nvSpPr>
        <p:spPr>
          <a:xfrm>
            <a:off x="1440000" y="24033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E</a:t>
            </a:r>
            <a:endParaRPr b="0" lang="en-US" sz="1600" spc="-1" strike="noStrike">
              <a:latin typeface="Arial"/>
            </a:endParaRPr>
          </a:p>
        </p:txBody>
      </p:sp>
      <p:sp>
        <p:nvSpPr>
          <p:cNvPr id="6257" name="CustomShape 47"/>
          <p:cNvSpPr/>
          <p:nvPr/>
        </p:nvSpPr>
        <p:spPr>
          <a:xfrm>
            <a:off x="2344680" y="24033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58" name="CustomShape 48"/>
          <p:cNvSpPr/>
          <p:nvPr/>
        </p:nvSpPr>
        <p:spPr>
          <a:xfrm>
            <a:off x="5289840" y="24033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a:t>
            </a:r>
            <a:endParaRPr b="0" lang="en-US" sz="1600" spc="-1" strike="noStrike">
              <a:latin typeface="Arial"/>
            </a:endParaRPr>
          </a:p>
        </p:txBody>
      </p:sp>
      <p:sp>
        <p:nvSpPr>
          <p:cNvPr id="6259" name="CustomShape 49"/>
          <p:cNvSpPr/>
          <p:nvPr/>
        </p:nvSpPr>
        <p:spPr>
          <a:xfrm>
            <a:off x="609480" y="28047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12</a:t>
            </a:r>
            <a:endParaRPr b="0" lang="en-US" sz="1600" spc="-1" strike="noStrike">
              <a:latin typeface="Arial"/>
            </a:endParaRPr>
          </a:p>
        </p:txBody>
      </p:sp>
      <p:sp>
        <p:nvSpPr>
          <p:cNvPr id="6260" name="CustomShape 50"/>
          <p:cNvSpPr/>
          <p:nvPr/>
        </p:nvSpPr>
        <p:spPr>
          <a:xfrm>
            <a:off x="1440000" y="28047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261" name="CustomShape 51"/>
          <p:cNvSpPr/>
          <p:nvPr/>
        </p:nvSpPr>
        <p:spPr>
          <a:xfrm>
            <a:off x="2344680" y="28047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262" name="CustomShape 52"/>
          <p:cNvSpPr/>
          <p:nvPr/>
        </p:nvSpPr>
        <p:spPr>
          <a:xfrm>
            <a:off x="5289840" y="28047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ABC*DE</a:t>
            </a:r>
            <a:endParaRPr b="0" lang="en-US" sz="1600" spc="-1" strike="noStrike">
              <a:latin typeface="Arial"/>
            </a:endParaRPr>
          </a:p>
        </p:txBody>
      </p:sp>
      <p:sp>
        <p:nvSpPr>
          <p:cNvPr id="6263" name="CustomShape 53"/>
          <p:cNvSpPr/>
          <p:nvPr/>
        </p:nvSpPr>
        <p:spPr>
          <a:xfrm>
            <a:off x="609480" y="320652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13</a:t>
            </a:r>
            <a:endParaRPr b="0" lang="en-US" sz="1600" spc="-1" strike="noStrike">
              <a:latin typeface="Arial"/>
            </a:endParaRPr>
          </a:p>
        </p:txBody>
      </p:sp>
      <p:sp>
        <p:nvSpPr>
          <p:cNvPr id="6264" name="CustomShape 54"/>
          <p:cNvSpPr/>
          <p:nvPr/>
        </p:nvSpPr>
        <p:spPr>
          <a:xfrm>
            <a:off x="1440000" y="320652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F</a:t>
            </a:r>
            <a:endParaRPr b="0" lang="en-US" sz="1600" spc="-1" strike="noStrike">
              <a:latin typeface="Arial"/>
            </a:endParaRPr>
          </a:p>
        </p:txBody>
      </p:sp>
      <p:sp>
        <p:nvSpPr>
          <p:cNvPr id="6265" name="CustomShape 55"/>
          <p:cNvSpPr/>
          <p:nvPr/>
        </p:nvSpPr>
        <p:spPr>
          <a:xfrm>
            <a:off x="2344680" y="320652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266" name="CustomShape 56"/>
          <p:cNvSpPr/>
          <p:nvPr/>
        </p:nvSpPr>
        <p:spPr>
          <a:xfrm>
            <a:off x="5289840" y="320652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ABC*DEF</a:t>
            </a:r>
            <a:endParaRPr b="0" lang="en-US" sz="1600" spc="-1" strike="noStrike">
              <a:latin typeface="Arial"/>
            </a:endParaRPr>
          </a:p>
        </p:txBody>
      </p:sp>
      <p:sp>
        <p:nvSpPr>
          <p:cNvPr id="6267" name="CustomShape 57"/>
          <p:cNvSpPr/>
          <p:nvPr/>
        </p:nvSpPr>
        <p:spPr>
          <a:xfrm>
            <a:off x="609480" y="3607920"/>
            <a:ext cx="830160" cy="403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14</a:t>
            </a:r>
            <a:endParaRPr b="0" lang="en-US" sz="1600" spc="-1" strike="noStrike">
              <a:latin typeface="Arial"/>
            </a:endParaRPr>
          </a:p>
        </p:txBody>
      </p:sp>
      <p:sp>
        <p:nvSpPr>
          <p:cNvPr id="6268" name="CustomShape 58"/>
          <p:cNvSpPr/>
          <p:nvPr/>
        </p:nvSpPr>
        <p:spPr>
          <a:xfrm>
            <a:off x="1440000" y="3607920"/>
            <a:ext cx="903960" cy="403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269" name="CustomShape 59"/>
          <p:cNvSpPr/>
          <p:nvPr/>
        </p:nvSpPr>
        <p:spPr>
          <a:xfrm>
            <a:off x="2344680" y="3607920"/>
            <a:ext cx="2944800" cy="403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270" name="CustomShape 60"/>
          <p:cNvSpPr/>
          <p:nvPr/>
        </p:nvSpPr>
        <p:spPr>
          <a:xfrm>
            <a:off x="5289840" y="3607920"/>
            <a:ext cx="3244320" cy="403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ABC*DEF^/</a:t>
            </a:r>
            <a:endParaRPr b="0" lang="en-US" sz="1600" spc="-1" strike="noStrike">
              <a:latin typeface="Arial"/>
            </a:endParaRPr>
          </a:p>
        </p:txBody>
      </p:sp>
      <p:sp>
        <p:nvSpPr>
          <p:cNvPr id="6271" name="CustomShape 61"/>
          <p:cNvSpPr/>
          <p:nvPr/>
        </p:nvSpPr>
        <p:spPr>
          <a:xfrm>
            <a:off x="609480" y="401184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15</a:t>
            </a:r>
            <a:endParaRPr b="0" lang="en-US" sz="1600" spc="-1" strike="noStrike">
              <a:latin typeface="Arial"/>
            </a:endParaRPr>
          </a:p>
        </p:txBody>
      </p:sp>
      <p:sp>
        <p:nvSpPr>
          <p:cNvPr id="6272" name="CustomShape 62"/>
          <p:cNvSpPr/>
          <p:nvPr/>
        </p:nvSpPr>
        <p:spPr>
          <a:xfrm>
            <a:off x="1440000" y="401184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73" name="CustomShape 63"/>
          <p:cNvSpPr/>
          <p:nvPr/>
        </p:nvSpPr>
        <p:spPr>
          <a:xfrm>
            <a:off x="2344680" y="401184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74" name="CustomShape 64"/>
          <p:cNvSpPr/>
          <p:nvPr/>
        </p:nvSpPr>
        <p:spPr>
          <a:xfrm>
            <a:off x="5289840" y="401184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endParaRPr b="0" lang="en-US" sz="1600" spc="-1" strike="noStrike">
              <a:latin typeface="Arial"/>
            </a:endParaRPr>
          </a:p>
        </p:txBody>
      </p:sp>
      <p:sp>
        <p:nvSpPr>
          <p:cNvPr id="6275" name="CustomShape 65"/>
          <p:cNvSpPr/>
          <p:nvPr/>
        </p:nvSpPr>
        <p:spPr>
          <a:xfrm>
            <a:off x="609480" y="441360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16</a:t>
            </a:r>
            <a:endParaRPr b="0" lang="en-US" sz="1600" spc="-1" strike="noStrike">
              <a:latin typeface="Arial"/>
            </a:endParaRPr>
          </a:p>
        </p:txBody>
      </p:sp>
      <p:sp>
        <p:nvSpPr>
          <p:cNvPr id="6276" name="CustomShape 66"/>
          <p:cNvSpPr/>
          <p:nvPr/>
        </p:nvSpPr>
        <p:spPr>
          <a:xfrm>
            <a:off x="1440000" y="441360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G</a:t>
            </a:r>
            <a:endParaRPr b="0" lang="en-US" sz="1600" spc="-1" strike="noStrike">
              <a:latin typeface="Arial"/>
            </a:endParaRPr>
          </a:p>
        </p:txBody>
      </p:sp>
      <p:sp>
        <p:nvSpPr>
          <p:cNvPr id="6277" name="CustomShape 67"/>
          <p:cNvSpPr/>
          <p:nvPr/>
        </p:nvSpPr>
        <p:spPr>
          <a:xfrm>
            <a:off x="2344680" y="44136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78" name="CustomShape 68"/>
          <p:cNvSpPr/>
          <p:nvPr/>
        </p:nvSpPr>
        <p:spPr>
          <a:xfrm>
            <a:off x="5289840" y="441360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ABC*DEF^/G</a:t>
            </a:r>
            <a:endParaRPr b="0" lang="en-US" sz="1600" spc="-1" strike="noStrike">
              <a:latin typeface="Arial"/>
            </a:endParaRPr>
          </a:p>
        </p:txBody>
      </p:sp>
      <p:sp>
        <p:nvSpPr>
          <p:cNvPr id="6279" name="CustomShape 69"/>
          <p:cNvSpPr/>
          <p:nvPr/>
        </p:nvSpPr>
        <p:spPr>
          <a:xfrm>
            <a:off x="609480" y="481500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17</a:t>
            </a:r>
            <a:endParaRPr b="0" lang="en-US" sz="1600" spc="-1" strike="noStrike">
              <a:latin typeface="Arial"/>
            </a:endParaRPr>
          </a:p>
        </p:txBody>
      </p:sp>
      <p:sp>
        <p:nvSpPr>
          <p:cNvPr id="6280" name="CustomShape 70"/>
          <p:cNvSpPr/>
          <p:nvPr/>
        </p:nvSpPr>
        <p:spPr>
          <a:xfrm>
            <a:off x="1440000" y="481500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81" name="CustomShape 71"/>
          <p:cNvSpPr/>
          <p:nvPr/>
        </p:nvSpPr>
        <p:spPr>
          <a:xfrm>
            <a:off x="2344680" y="48150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82" name="CustomShape 72"/>
          <p:cNvSpPr/>
          <p:nvPr/>
        </p:nvSpPr>
        <p:spPr>
          <a:xfrm>
            <a:off x="5289840" y="481500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1" strike="noStrike">
                <a:solidFill>
                  <a:srgbClr val="000000"/>
                </a:solidFill>
                <a:latin typeface="Arial"/>
              </a:rPr>
              <a:t>-</a:t>
            </a:r>
            <a:endParaRPr b="0" lang="en-US" sz="1600" spc="-1" strike="noStrike">
              <a:latin typeface="Arial"/>
            </a:endParaRPr>
          </a:p>
        </p:txBody>
      </p:sp>
      <p:sp>
        <p:nvSpPr>
          <p:cNvPr id="6283" name="CustomShape 73"/>
          <p:cNvSpPr/>
          <p:nvPr/>
        </p:nvSpPr>
        <p:spPr>
          <a:xfrm>
            <a:off x="609480" y="52167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18</a:t>
            </a:r>
            <a:endParaRPr b="0" lang="en-US" sz="1600" spc="-1" strike="noStrike">
              <a:latin typeface="Arial"/>
            </a:endParaRPr>
          </a:p>
        </p:txBody>
      </p:sp>
      <p:sp>
        <p:nvSpPr>
          <p:cNvPr id="6284" name="CustomShape 74"/>
          <p:cNvSpPr/>
          <p:nvPr/>
        </p:nvSpPr>
        <p:spPr>
          <a:xfrm>
            <a:off x="1440000" y="52167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85" name="CustomShape 75"/>
          <p:cNvSpPr/>
          <p:nvPr/>
        </p:nvSpPr>
        <p:spPr>
          <a:xfrm>
            <a:off x="2344680" y="52167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86" name="CustomShape 76"/>
          <p:cNvSpPr/>
          <p:nvPr/>
        </p:nvSpPr>
        <p:spPr>
          <a:xfrm>
            <a:off x="5289840" y="52167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1" strike="noStrike">
                <a:solidFill>
                  <a:srgbClr val="000000"/>
                </a:solidFill>
                <a:latin typeface="Arial"/>
              </a:rPr>
              <a:t>-</a:t>
            </a:r>
            <a:endParaRPr b="0" lang="en-US" sz="1600" spc="-1" strike="noStrike">
              <a:latin typeface="Arial"/>
            </a:endParaRPr>
          </a:p>
        </p:txBody>
      </p:sp>
      <p:sp>
        <p:nvSpPr>
          <p:cNvPr id="6287" name="CustomShape 77"/>
          <p:cNvSpPr/>
          <p:nvPr/>
        </p:nvSpPr>
        <p:spPr>
          <a:xfrm>
            <a:off x="609480" y="56181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19</a:t>
            </a:r>
            <a:endParaRPr b="0" lang="en-US" sz="1600" spc="-1" strike="noStrike">
              <a:latin typeface="Arial"/>
            </a:endParaRPr>
          </a:p>
        </p:txBody>
      </p:sp>
      <p:sp>
        <p:nvSpPr>
          <p:cNvPr id="6288" name="CustomShape 78"/>
          <p:cNvSpPr/>
          <p:nvPr/>
        </p:nvSpPr>
        <p:spPr>
          <a:xfrm>
            <a:off x="1440000" y="56181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H</a:t>
            </a:r>
            <a:endParaRPr b="0" lang="en-US" sz="1600" spc="-1" strike="noStrike">
              <a:latin typeface="Arial"/>
            </a:endParaRPr>
          </a:p>
        </p:txBody>
      </p:sp>
      <p:sp>
        <p:nvSpPr>
          <p:cNvPr id="6289" name="CustomShape 79"/>
          <p:cNvSpPr/>
          <p:nvPr/>
        </p:nvSpPr>
        <p:spPr>
          <a:xfrm>
            <a:off x="2344680" y="56181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90" name="CustomShape 80"/>
          <p:cNvSpPr/>
          <p:nvPr/>
        </p:nvSpPr>
        <p:spPr>
          <a:xfrm>
            <a:off x="5289840" y="56181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4" strike="noStrike">
                <a:solidFill>
                  <a:srgbClr val="000000"/>
                </a:solidFill>
                <a:latin typeface="Arial"/>
              </a:rPr>
              <a:t>-H</a:t>
            </a:r>
            <a:endParaRPr b="0" lang="en-US" sz="1600" spc="-1" strike="noStrike">
              <a:latin typeface="Arial"/>
            </a:endParaRPr>
          </a:p>
        </p:txBody>
      </p:sp>
      <p:sp>
        <p:nvSpPr>
          <p:cNvPr id="6291" name="CustomShape 81"/>
          <p:cNvSpPr/>
          <p:nvPr/>
        </p:nvSpPr>
        <p:spPr>
          <a:xfrm>
            <a:off x="609480" y="601992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20</a:t>
            </a:r>
            <a:endParaRPr b="0" lang="en-US" sz="1600" spc="-1" strike="noStrike">
              <a:latin typeface="Arial"/>
            </a:endParaRPr>
          </a:p>
        </p:txBody>
      </p:sp>
      <p:sp>
        <p:nvSpPr>
          <p:cNvPr id="6292" name="CustomShape 82"/>
          <p:cNvSpPr/>
          <p:nvPr/>
        </p:nvSpPr>
        <p:spPr>
          <a:xfrm>
            <a:off x="1440000" y="601992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293" name="CustomShape 83"/>
          <p:cNvSpPr/>
          <p:nvPr/>
        </p:nvSpPr>
        <p:spPr>
          <a:xfrm>
            <a:off x="2344680" y="601992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r>
              <a:rPr b="0" lang="en-US" sz="1600" spc="7" strike="noStrike">
                <a:solidFill>
                  <a:srgbClr val="000000"/>
                </a:solidFill>
                <a:latin typeface="Arial"/>
              </a:rPr>
              <a:t> </a:t>
            </a:r>
            <a:r>
              <a:rPr b="0" lang="en-US" sz="1600" spc="-1" strike="noStrike">
                <a:solidFill>
                  <a:srgbClr val="000000"/>
                </a:solidFill>
                <a:latin typeface="Arial"/>
              </a:rPr>
              <a:t>.</a:t>
            </a:r>
            <a:r>
              <a:rPr b="0" lang="en-US" sz="1600" spc="7"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p:txBody>
      </p:sp>
      <p:sp>
        <p:nvSpPr>
          <p:cNvPr id="6294" name="CustomShape 84"/>
          <p:cNvSpPr/>
          <p:nvPr/>
        </p:nvSpPr>
        <p:spPr>
          <a:xfrm>
            <a:off x="5289840" y="601992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4" strike="noStrike">
                <a:solidFill>
                  <a:srgbClr val="000000"/>
                </a:solidFill>
                <a:latin typeface="Arial"/>
              </a:rPr>
              <a:t>-H*+</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5" name="CustomShape 1"/>
          <p:cNvSpPr/>
          <p:nvPr/>
        </p:nvSpPr>
        <p:spPr>
          <a:xfrm>
            <a:off x="380880" y="1523880"/>
            <a:ext cx="8305560" cy="472392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296" name="CustomShape 2"/>
          <p:cNvSpPr/>
          <p:nvPr/>
        </p:nvSpPr>
        <p:spPr>
          <a:xfrm>
            <a:off x="1981080" y="682920"/>
            <a:ext cx="780732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3200" spc="-1" strike="noStrike">
                <a:solidFill>
                  <a:srgbClr val="000000"/>
                </a:solidFill>
                <a:latin typeface="Arial"/>
              </a:rPr>
              <a:t>Contoh Aplikasi Menara Hanoi</a:t>
            </a:r>
            <a:endParaRPr b="0" lang="en-US" sz="3200" spc="-1" strike="noStrike">
              <a:latin typeface="Arial"/>
            </a:endParaRPr>
          </a:p>
        </p:txBody>
      </p:sp>
      <p:sp>
        <p:nvSpPr>
          <p:cNvPr id="6297" name="CustomShape 3"/>
          <p:cNvSpPr/>
          <p:nvPr/>
        </p:nvSpPr>
        <p:spPr>
          <a:xfrm>
            <a:off x="689040" y="1621440"/>
            <a:ext cx="7115040" cy="15760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Contoh : Tower Menara Hanoi</a:t>
            </a:r>
            <a:endParaRPr b="0" lang="en-US" sz="2800" spc="-1" strike="noStrike">
              <a:latin typeface="Arial"/>
            </a:endParaRPr>
          </a:p>
          <a:p>
            <a:pPr marL="12600">
              <a:lnSpc>
                <a:spcPts val="3129"/>
              </a:lnSpc>
              <a:spcBef>
                <a:spcPts val="153"/>
              </a:spcBef>
            </a:pPr>
            <a:r>
              <a:rPr b="0" lang="en-US" sz="4200" spc="-1" strike="noStrike" baseline="-2000">
                <a:solidFill>
                  <a:srgbClr val="000000"/>
                </a:solidFill>
                <a:latin typeface="Arial"/>
              </a:rPr>
              <a:t>Tujuan : Memindahkan lempengan di A ke C</a:t>
            </a:r>
            <a:endParaRPr b="0" lang="en-US" sz="4200" spc="-1" strike="noStrike">
              <a:latin typeface="Arial"/>
            </a:endParaRPr>
          </a:p>
          <a:p>
            <a:pPr marL="622440">
              <a:lnSpc>
                <a:spcPts val="2775"/>
              </a:lnSpc>
            </a:pPr>
            <a:r>
              <a:rPr b="0" lang="en-US" sz="4200" spc="-1" strike="noStrike" baseline="1000">
                <a:solidFill>
                  <a:srgbClr val="000000"/>
                </a:solidFill>
                <a:latin typeface="Arial"/>
              </a:rPr>
              <a:t>dengan babntuan B.</a:t>
            </a:r>
            <a:endParaRPr b="0" lang="en-US" sz="4200" spc="-1" strike="noStrike">
              <a:latin typeface="Arial"/>
            </a:endParaRPr>
          </a:p>
          <a:p>
            <a:pPr marL="12600">
              <a:lnSpc>
                <a:spcPct val="95000"/>
              </a:lnSpc>
            </a:pPr>
            <a:r>
              <a:rPr b="0" lang="en-US" sz="2800" spc="-1" strike="noStrike">
                <a:solidFill>
                  <a:srgbClr val="000000"/>
                </a:solidFill>
                <a:latin typeface="Arial"/>
              </a:rPr>
              <a:t>Aturan :</a:t>
            </a:r>
            <a:endParaRPr b="0" lang="en-US" sz="2800" spc="-1" strike="noStrike">
              <a:latin typeface="Arial"/>
            </a:endParaRPr>
          </a:p>
        </p:txBody>
      </p:sp>
      <p:sp>
        <p:nvSpPr>
          <p:cNvPr id="6298" name="CustomShape 4"/>
          <p:cNvSpPr/>
          <p:nvPr/>
        </p:nvSpPr>
        <p:spPr>
          <a:xfrm>
            <a:off x="1298880" y="3244680"/>
            <a:ext cx="6195600" cy="1149120"/>
          </a:xfrm>
          <a:prstGeom prst="rect">
            <a:avLst/>
          </a:prstGeom>
          <a:noFill/>
          <a:ln w="0">
            <a:noFill/>
          </a:ln>
        </p:spPr>
        <p:style>
          <a:lnRef idx="0"/>
          <a:fillRef idx="0"/>
          <a:effectRef idx="0"/>
          <a:fontRef idx="minor"/>
        </p:style>
        <p:txBody>
          <a:bodyPr lIns="0" rIns="0" tIns="0" bIns="0">
            <a:noAutofit/>
          </a:bodyPr>
          <a:p>
            <a:pPr marL="12600">
              <a:lnSpc>
                <a:spcPts val="2679"/>
              </a:lnSpc>
              <a:spcBef>
                <a:spcPts val="360"/>
              </a:spcBef>
            </a:pPr>
            <a:r>
              <a:rPr b="0" lang="en-US" sz="2800" spc="-1" strike="noStrike">
                <a:solidFill>
                  <a:srgbClr val="000000"/>
                </a:solidFill>
                <a:latin typeface="Arial"/>
              </a:rPr>
              <a:t>Pemindahan = POP pada stack yaitu 1 elemen sekali POP.</a:t>
            </a:r>
            <a:endParaRPr b="0" lang="en-US" sz="2800" spc="-1" strike="noStrike">
              <a:latin typeface="Arial"/>
            </a:endParaRPr>
          </a:p>
          <a:p>
            <a:pPr marL="12600">
              <a:lnSpc>
                <a:spcPct val="95000"/>
              </a:lnSpc>
              <a:spcBef>
                <a:spcPts val="71"/>
              </a:spcBef>
            </a:pPr>
            <a:r>
              <a:rPr b="0" lang="en-US" sz="2800" spc="-1" strike="noStrike">
                <a:solidFill>
                  <a:srgbClr val="000000"/>
                </a:solidFill>
                <a:latin typeface="Arial"/>
              </a:rPr>
              <a:t>Yang terkecil selalu diatas yang besar.</a:t>
            </a:r>
            <a:endParaRPr b="0" lang="en-US" sz="2800" spc="-1" strike="noStrike">
              <a:latin typeface="Arial"/>
            </a:endParaRPr>
          </a:p>
        </p:txBody>
      </p:sp>
      <p:sp>
        <p:nvSpPr>
          <p:cNvPr id="6299" name="CustomShape 5"/>
          <p:cNvSpPr/>
          <p:nvPr/>
        </p:nvSpPr>
        <p:spPr>
          <a:xfrm>
            <a:off x="689040" y="330624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1.</a:t>
            </a:r>
            <a:endParaRPr b="0" lang="en-US" sz="2200" spc="-1" strike="noStrike">
              <a:latin typeface="Arial"/>
            </a:endParaRPr>
          </a:p>
        </p:txBody>
      </p:sp>
      <p:sp>
        <p:nvSpPr>
          <p:cNvPr id="6300" name="CustomShape 6"/>
          <p:cNvSpPr/>
          <p:nvPr/>
        </p:nvSpPr>
        <p:spPr>
          <a:xfrm>
            <a:off x="689040" y="407448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2.</a:t>
            </a:r>
            <a:endParaRPr b="0" lang="en-US" sz="2200" spc="-1" strike="noStrike">
              <a:latin typeface="Arial"/>
            </a:endParaRPr>
          </a:p>
        </p:txBody>
      </p:sp>
      <p:sp>
        <p:nvSpPr>
          <p:cNvPr id="6301" name="CustomShape 7"/>
          <p:cNvSpPr/>
          <p:nvPr/>
        </p:nvSpPr>
        <p:spPr>
          <a:xfrm>
            <a:off x="689040" y="4439160"/>
            <a:ext cx="148392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Ditanya :</a:t>
            </a:r>
            <a:endParaRPr b="0" lang="en-US" sz="2800" spc="-1" strike="noStrike">
              <a:latin typeface="Arial"/>
            </a:endParaRPr>
          </a:p>
        </p:txBody>
      </p:sp>
      <p:sp>
        <p:nvSpPr>
          <p:cNvPr id="6302" name="CustomShape 8"/>
          <p:cNvSpPr/>
          <p:nvPr/>
        </p:nvSpPr>
        <p:spPr>
          <a:xfrm>
            <a:off x="1298880" y="4866840"/>
            <a:ext cx="5878080" cy="722160"/>
          </a:xfrm>
          <a:prstGeom prst="rect">
            <a:avLst/>
          </a:prstGeom>
          <a:noFill/>
          <a:ln w="0">
            <a:noFill/>
          </a:ln>
        </p:spPr>
        <p:style>
          <a:lnRef idx="0"/>
          <a:fillRef idx="0"/>
          <a:effectRef idx="0"/>
          <a:fontRef idx="minor"/>
        </p:style>
        <p:txBody>
          <a:bodyPr lIns="0" rIns="0" tIns="0" bIns="0">
            <a:noAutofit/>
          </a:bodyPr>
          <a:p>
            <a:pPr marL="12600">
              <a:lnSpc>
                <a:spcPts val="2690"/>
              </a:lnSpc>
              <a:spcBef>
                <a:spcPts val="349"/>
              </a:spcBef>
            </a:pPr>
            <a:r>
              <a:rPr b="0" lang="en-US" sz="2800" spc="1" strike="noStrike">
                <a:solidFill>
                  <a:srgbClr val="000000"/>
                </a:solidFill>
                <a:latin typeface="Arial"/>
              </a:rPr>
              <a:t>Berap</a:t>
            </a:r>
            <a:r>
              <a:rPr b="0" lang="en-US" sz="2800" spc="-1" strike="noStrike">
                <a:solidFill>
                  <a:srgbClr val="000000"/>
                </a:solidFill>
                <a:latin typeface="Arial"/>
              </a:rPr>
              <a:t>a </a:t>
            </a:r>
            <a:r>
              <a:rPr b="0" lang="en-US" sz="2800" spc="1" strike="noStrike">
                <a:solidFill>
                  <a:srgbClr val="000000"/>
                </a:solidFill>
                <a:latin typeface="Arial"/>
              </a:rPr>
              <a:t>langka</a:t>
            </a:r>
            <a:r>
              <a:rPr b="0" lang="en-US" sz="2800" spc="-1" strike="noStrike">
                <a:solidFill>
                  <a:srgbClr val="000000"/>
                </a:solidFill>
                <a:latin typeface="Arial"/>
              </a:rPr>
              <a:t>h </a:t>
            </a:r>
            <a:r>
              <a:rPr b="0" lang="en-US" sz="2800" spc="1" strike="noStrike">
                <a:solidFill>
                  <a:srgbClr val="000000"/>
                </a:solidFill>
                <a:latin typeface="Arial"/>
              </a:rPr>
              <a:t>untu</a:t>
            </a:r>
            <a:r>
              <a:rPr b="0" lang="en-US" sz="2800" spc="-1" strike="noStrike">
                <a:solidFill>
                  <a:srgbClr val="000000"/>
                </a:solidFill>
                <a:latin typeface="Arial"/>
              </a:rPr>
              <a:t>k </a:t>
            </a:r>
            <a:r>
              <a:rPr b="0" lang="en-US" sz="2800" spc="1" strike="noStrike">
                <a:solidFill>
                  <a:srgbClr val="000000"/>
                </a:solidFill>
                <a:latin typeface="Arial"/>
              </a:rPr>
              <a:t>memindahkan </a:t>
            </a:r>
            <a:r>
              <a:rPr b="0" lang="en-US" sz="2800" spc="-1" strike="noStrike">
                <a:solidFill>
                  <a:srgbClr val="000000"/>
                </a:solidFill>
                <a:latin typeface="Arial"/>
              </a:rPr>
              <a:t>lempengan tersebut.</a:t>
            </a:r>
            <a:endParaRPr b="0" lang="en-US" sz="2800" spc="-1" strike="noStrike">
              <a:latin typeface="Arial"/>
            </a:endParaRPr>
          </a:p>
        </p:txBody>
      </p:sp>
      <p:sp>
        <p:nvSpPr>
          <p:cNvPr id="6303" name="CustomShape 9"/>
          <p:cNvSpPr/>
          <p:nvPr/>
        </p:nvSpPr>
        <p:spPr>
          <a:xfrm>
            <a:off x="689040" y="492840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1.</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4" name="CustomShape 1"/>
          <p:cNvSpPr/>
          <p:nvPr/>
        </p:nvSpPr>
        <p:spPr>
          <a:xfrm>
            <a:off x="380880" y="1523880"/>
            <a:ext cx="8305560" cy="472392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305" name="CustomShape 2"/>
          <p:cNvSpPr/>
          <p:nvPr/>
        </p:nvSpPr>
        <p:spPr>
          <a:xfrm>
            <a:off x="1298880" y="1699560"/>
            <a:ext cx="4685400" cy="43128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Rumus</a:t>
            </a:r>
            <a:r>
              <a:rPr b="0" lang="en-US" sz="3200" spc="-103" strike="noStrike">
                <a:solidFill>
                  <a:srgbClr val="000000"/>
                </a:solidFill>
                <a:latin typeface="Arial"/>
              </a:rPr>
              <a:t> </a:t>
            </a:r>
            <a:r>
              <a:rPr b="0" lang="en-US" sz="3200" spc="-1" strike="noStrike">
                <a:solidFill>
                  <a:srgbClr val="000000"/>
                </a:solidFill>
                <a:latin typeface="Arial"/>
              </a:rPr>
              <a:t>mencari</a:t>
            </a:r>
            <a:r>
              <a:rPr b="0" lang="en-US" sz="3200" spc="-114" strike="noStrike">
                <a:solidFill>
                  <a:srgbClr val="000000"/>
                </a:solidFill>
                <a:latin typeface="Arial"/>
              </a:rPr>
              <a:t> </a:t>
            </a:r>
            <a:r>
              <a:rPr b="0" lang="en-US" sz="3200" spc="-1" strike="noStrike">
                <a:solidFill>
                  <a:srgbClr val="000000"/>
                </a:solidFill>
                <a:latin typeface="Arial"/>
              </a:rPr>
              <a:t>langkah</a:t>
            </a:r>
            <a:r>
              <a:rPr b="0" lang="en-US" sz="3200" spc="-114" strike="noStrike">
                <a:solidFill>
                  <a:srgbClr val="000000"/>
                </a:solidFill>
                <a:latin typeface="Arial"/>
              </a:rPr>
              <a:t> </a:t>
            </a:r>
            <a:r>
              <a:rPr b="0" lang="en-US" sz="3200" spc="-1" strike="noStrike">
                <a:solidFill>
                  <a:srgbClr val="000000"/>
                </a:solidFill>
                <a:latin typeface="Arial"/>
              </a:rPr>
              <a:t>:</a:t>
            </a:r>
            <a:endParaRPr b="0" lang="en-US" sz="3200" spc="-1" strike="noStrike">
              <a:latin typeface="Arial"/>
            </a:endParaRPr>
          </a:p>
        </p:txBody>
      </p:sp>
      <p:sp>
        <p:nvSpPr>
          <p:cNvPr id="6306" name="CustomShape 3"/>
          <p:cNvSpPr/>
          <p:nvPr/>
        </p:nvSpPr>
        <p:spPr>
          <a:xfrm>
            <a:off x="689040" y="1761480"/>
            <a:ext cx="351360" cy="354960"/>
          </a:xfrm>
          <a:prstGeom prst="rect">
            <a:avLst/>
          </a:prstGeom>
          <a:noFill/>
          <a:ln w="0">
            <a:noFill/>
          </a:ln>
        </p:spPr>
        <p:style>
          <a:lnRef idx="0"/>
          <a:fillRef idx="0"/>
          <a:effectRef idx="0"/>
          <a:fontRef idx="minor"/>
        </p:style>
        <p:txBody>
          <a:bodyPr lIns="0" rIns="0" tIns="0" bIns="0">
            <a:noAutofit/>
          </a:bodyPr>
          <a:p>
            <a:pPr marL="12600">
              <a:lnSpc>
                <a:spcPts val="2755"/>
              </a:lnSpc>
              <a:spcBef>
                <a:spcPts val="136"/>
              </a:spcBef>
            </a:pPr>
            <a:r>
              <a:rPr b="0" lang="en-US" sz="2600" spc="1" strike="noStrike">
                <a:solidFill>
                  <a:srgbClr val="9a6464"/>
                </a:solidFill>
                <a:latin typeface="Arial"/>
              </a:rPr>
              <a:t>1.</a:t>
            </a:r>
            <a:endParaRPr b="0" lang="en-US" sz="2600" spc="-1" strike="noStrike">
              <a:latin typeface="Arial"/>
            </a:endParaRPr>
          </a:p>
        </p:txBody>
      </p:sp>
      <p:sp>
        <p:nvSpPr>
          <p:cNvPr id="6307" name="CustomShape 4"/>
          <p:cNvSpPr/>
          <p:nvPr/>
        </p:nvSpPr>
        <p:spPr>
          <a:xfrm>
            <a:off x="1965600" y="2269800"/>
            <a:ext cx="461880" cy="445320"/>
          </a:xfrm>
          <a:prstGeom prst="rect">
            <a:avLst/>
          </a:prstGeom>
          <a:noFill/>
          <a:ln w="0">
            <a:noFill/>
          </a:ln>
        </p:spPr>
        <p:style>
          <a:lnRef idx="0"/>
          <a:fillRef idx="0"/>
          <a:effectRef idx="0"/>
          <a:fontRef idx="minor"/>
        </p:style>
        <p:txBody>
          <a:bodyPr lIns="0" rIns="0" tIns="0" bIns="0">
            <a:noAutofit/>
          </a:bodyPr>
          <a:p>
            <a:pPr marL="12600">
              <a:lnSpc>
                <a:spcPts val="3478"/>
              </a:lnSpc>
              <a:spcBef>
                <a:spcPts val="173"/>
              </a:spcBef>
            </a:pPr>
            <a:r>
              <a:rPr b="0" lang="en-US" sz="3200" spc="-4" strike="noStrike">
                <a:solidFill>
                  <a:srgbClr val="000000"/>
                </a:solidFill>
                <a:latin typeface="Arial"/>
              </a:rPr>
              <a:t>2</a:t>
            </a:r>
            <a:r>
              <a:rPr b="0" lang="en-US" sz="3150" spc="-1" strike="noStrike" baseline="27000">
                <a:solidFill>
                  <a:srgbClr val="000000"/>
                </a:solidFill>
                <a:latin typeface="Arial"/>
              </a:rPr>
              <a:t>n</a:t>
            </a:r>
            <a:endParaRPr b="0" lang="en-US" sz="3150" spc="-1" strike="noStrike">
              <a:latin typeface="Arial"/>
            </a:endParaRPr>
          </a:p>
        </p:txBody>
      </p:sp>
      <p:sp>
        <p:nvSpPr>
          <p:cNvPr id="6308" name="CustomShape 5"/>
          <p:cNvSpPr/>
          <p:nvPr/>
        </p:nvSpPr>
        <p:spPr>
          <a:xfrm>
            <a:off x="1298520" y="2284200"/>
            <a:ext cx="311760" cy="101484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J</a:t>
            </a:r>
            <a:endParaRPr b="0" lang="en-US" sz="3200" spc="-1" strike="noStrike">
              <a:latin typeface="Arial"/>
            </a:endParaRPr>
          </a:p>
          <a:p>
            <a:pPr marL="12600">
              <a:lnSpc>
                <a:spcPct val="95000"/>
              </a:lnSpc>
              <a:spcBef>
                <a:spcPts val="748"/>
              </a:spcBef>
            </a:pPr>
            <a:r>
              <a:rPr b="0" lang="en-US" sz="3200" spc="-1" strike="noStrike">
                <a:solidFill>
                  <a:srgbClr val="000000"/>
                </a:solidFill>
                <a:latin typeface="Arial"/>
              </a:rPr>
              <a:t>n</a:t>
            </a:r>
            <a:endParaRPr b="0" lang="en-US" sz="3200" spc="-1" strike="noStrike">
              <a:latin typeface="Arial"/>
            </a:endParaRPr>
          </a:p>
        </p:txBody>
      </p:sp>
      <p:sp>
        <p:nvSpPr>
          <p:cNvPr id="6309" name="CustomShape 6"/>
          <p:cNvSpPr/>
          <p:nvPr/>
        </p:nvSpPr>
        <p:spPr>
          <a:xfrm>
            <a:off x="1614960" y="2284200"/>
            <a:ext cx="345240" cy="101484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a:t>
            </a:r>
            <a:endParaRPr b="0" lang="en-US" sz="3200" spc="-1" strike="noStrike">
              <a:latin typeface="Arial"/>
            </a:endParaRPr>
          </a:p>
          <a:p>
            <a:pPr marL="34920">
              <a:lnSpc>
                <a:spcPct val="95000"/>
              </a:lnSpc>
              <a:spcBef>
                <a:spcPts val="748"/>
              </a:spcBef>
            </a:pPr>
            <a:r>
              <a:rPr b="0" lang="en-US" sz="3200" spc="-1" strike="noStrike">
                <a:solidFill>
                  <a:srgbClr val="000000"/>
                </a:solidFill>
                <a:latin typeface="Arial"/>
              </a:rPr>
              <a:t>=</a:t>
            </a:r>
            <a:endParaRPr b="0" lang="en-US" sz="3200" spc="-1" strike="noStrike">
              <a:latin typeface="Arial"/>
            </a:endParaRPr>
          </a:p>
        </p:txBody>
      </p:sp>
      <p:sp>
        <p:nvSpPr>
          <p:cNvPr id="6310" name="CustomShape 7"/>
          <p:cNvSpPr/>
          <p:nvPr/>
        </p:nvSpPr>
        <p:spPr>
          <a:xfrm>
            <a:off x="2413440" y="2284200"/>
            <a:ext cx="611280" cy="43128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a:t>
            </a:r>
            <a:r>
              <a:rPr b="0" lang="en-US" sz="3200" spc="-324" strike="noStrike">
                <a:solidFill>
                  <a:srgbClr val="000000"/>
                </a:solidFill>
                <a:latin typeface="Arial"/>
              </a:rPr>
              <a:t> </a:t>
            </a:r>
            <a:r>
              <a:rPr b="0" lang="en-US" sz="3200" spc="-1" strike="noStrike">
                <a:solidFill>
                  <a:srgbClr val="000000"/>
                </a:solidFill>
                <a:latin typeface="Arial"/>
              </a:rPr>
              <a:t>1</a:t>
            </a:r>
            <a:endParaRPr b="0" lang="en-US" sz="3200" spc="-1" strike="noStrike">
              <a:latin typeface="Arial"/>
            </a:endParaRPr>
          </a:p>
        </p:txBody>
      </p:sp>
      <p:sp>
        <p:nvSpPr>
          <p:cNvPr id="6311" name="CustomShape 8"/>
          <p:cNvSpPr/>
          <p:nvPr/>
        </p:nvSpPr>
        <p:spPr>
          <a:xfrm>
            <a:off x="1986840" y="2867760"/>
            <a:ext cx="3695040" cy="431280"/>
          </a:xfrm>
          <a:prstGeom prst="rect">
            <a:avLst/>
          </a:prstGeom>
          <a:noFill/>
          <a:ln w="0">
            <a:noFill/>
          </a:ln>
        </p:spPr>
        <p:style>
          <a:lnRef idx="0"/>
          <a:fillRef idx="0"/>
          <a:effectRef idx="0"/>
          <a:fontRef idx="minor"/>
        </p:style>
        <p:txBody>
          <a:bodyPr lIns="0" rIns="0" tIns="0" bIns="0">
            <a:noAutofit/>
          </a:bodyPr>
          <a:p>
            <a:pPr marL="12600">
              <a:lnSpc>
                <a:spcPts val="3370"/>
              </a:lnSpc>
              <a:spcBef>
                <a:spcPts val="167"/>
              </a:spcBef>
            </a:pPr>
            <a:r>
              <a:rPr b="0" lang="en-US" sz="3200" spc="-1" strike="noStrike">
                <a:solidFill>
                  <a:srgbClr val="000000"/>
                </a:solidFill>
                <a:latin typeface="Arial"/>
              </a:rPr>
              <a:t>Banyak</a:t>
            </a:r>
            <a:r>
              <a:rPr b="0" lang="en-US" sz="3200" spc="-106" strike="noStrike">
                <a:solidFill>
                  <a:srgbClr val="000000"/>
                </a:solidFill>
                <a:latin typeface="Arial"/>
              </a:rPr>
              <a:t> </a:t>
            </a:r>
            <a:r>
              <a:rPr b="0" lang="en-US" sz="3200" spc="-1" strike="noStrike">
                <a:solidFill>
                  <a:srgbClr val="000000"/>
                </a:solidFill>
                <a:latin typeface="Arial"/>
              </a:rPr>
              <a:t>Lempengan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2" name="CustomShape 1"/>
          <p:cNvSpPr/>
          <p:nvPr/>
        </p:nvSpPr>
        <p:spPr>
          <a:xfrm>
            <a:off x="609480" y="1600200"/>
            <a:ext cx="830160" cy="360"/>
          </a:xfrm>
          <a:custGeom>
            <a:avLst/>
            <a:gdLst/>
            <a:ahLst/>
            <a:rect l="l" t="t" r="r" b="b"/>
            <a:pathLst>
              <a:path w="830580" h="0">
                <a:moveTo>
                  <a:pt x="0" y="0"/>
                </a:moveTo>
                <a:lnTo>
                  <a:pt x="830580" y="0"/>
                </a:lnTo>
              </a:path>
            </a:pathLst>
          </a:custGeom>
          <a:noFill/>
          <a:ln w="28575">
            <a:solidFill>
              <a:srgbClr val="000000"/>
            </a:solidFill>
            <a:round/>
          </a:ln>
        </p:spPr>
        <p:style>
          <a:lnRef idx="0"/>
          <a:fillRef idx="0"/>
          <a:effectRef idx="0"/>
          <a:fontRef idx="minor"/>
        </p:style>
      </p:sp>
      <p:sp>
        <p:nvSpPr>
          <p:cNvPr id="6313" name="CustomShape 2"/>
          <p:cNvSpPr/>
          <p:nvPr/>
        </p:nvSpPr>
        <p:spPr>
          <a:xfrm>
            <a:off x="609480" y="20016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14" name="CustomShape 3"/>
          <p:cNvSpPr/>
          <p:nvPr/>
        </p:nvSpPr>
        <p:spPr>
          <a:xfrm>
            <a:off x="609480" y="24033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15" name="CustomShape 4"/>
          <p:cNvSpPr/>
          <p:nvPr/>
        </p:nvSpPr>
        <p:spPr>
          <a:xfrm>
            <a:off x="609480" y="28047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16" name="CustomShape 5"/>
          <p:cNvSpPr/>
          <p:nvPr/>
        </p:nvSpPr>
        <p:spPr>
          <a:xfrm>
            <a:off x="609480" y="32065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17" name="CustomShape 6"/>
          <p:cNvSpPr/>
          <p:nvPr/>
        </p:nvSpPr>
        <p:spPr>
          <a:xfrm>
            <a:off x="609480" y="36079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18" name="CustomShape 7"/>
          <p:cNvSpPr/>
          <p:nvPr/>
        </p:nvSpPr>
        <p:spPr>
          <a:xfrm>
            <a:off x="609480" y="401184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19" name="CustomShape 8"/>
          <p:cNvSpPr/>
          <p:nvPr/>
        </p:nvSpPr>
        <p:spPr>
          <a:xfrm>
            <a:off x="609480" y="44136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20" name="CustomShape 9"/>
          <p:cNvSpPr/>
          <p:nvPr/>
        </p:nvSpPr>
        <p:spPr>
          <a:xfrm>
            <a:off x="609480" y="48150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21" name="CustomShape 10"/>
          <p:cNvSpPr/>
          <p:nvPr/>
        </p:nvSpPr>
        <p:spPr>
          <a:xfrm>
            <a:off x="609480" y="52167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22" name="CustomShape 11"/>
          <p:cNvSpPr/>
          <p:nvPr/>
        </p:nvSpPr>
        <p:spPr>
          <a:xfrm>
            <a:off x="609480" y="56181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23" name="CustomShape 12"/>
          <p:cNvSpPr/>
          <p:nvPr/>
        </p:nvSpPr>
        <p:spPr>
          <a:xfrm>
            <a:off x="609480" y="6019920"/>
            <a:ext cx="830160" cy="360"/>
          </a:xfrm>
          <a:custGeom>
            <a:avLst/>
            <a:gdLst/>
            <a:ahLst/>
            <a:rect l="l" t="t" r="r" b="b"/>
            <a:pathLst>
              <a:path w="830580" h="0">
                <a:moveTo>
                  <a:pt x="0" y="0"/>
                </a:moveTo>
                <a:lnTo>
                  <a:pt x="830580" y="0"/>
                </a:lnTo>
              </a:path>
            </a:pathLst>
          </a:custGeom>
          <a:noFill/>
          <a:ln w="28575">
            <a:solidFill>
              <a:srgbClr val="000000"/>
            </a:solidFill>
            <a:round/>
          </a:ln>
        </p:spPr>
        <p:style>
          <a:lnRef idx="0"/>
          <a:fillRef idx="0"/>
          <a:effectRef idx="0"/>
          <a:fontRef idx="minor"/>
        </p:style>
      </p:sp>
      <p:sp>
        <p:nvSpPr>
          <p:cNvPr id="6324" name="CustomShape 13"/>
          <p:cNvSpPr/>
          <p:nvPr/>
        </p:nvSpPr>
        <p:spPr>
          <a:xfrm>
            <a:off x="609480" y="1600200"/>
            <a:ext cx="360" cy="401040"/>
          </a:xfrm>
          <a:custGeom>
            <a:avLst/>
            <a:gdLst/>
            <a:ahLst/>
            <a:rect l="l" t="t" r="r" b="b"/>
            <a:pathLst>
              <a:path w="0" h="401574">
                <a:moveTo>
                  <a:pt x="0" y="0"/>
                </a:moveTo>
                <a:lnTo>
                  <a:pt x="0" y="401574"/>
                </a:lnTo>
              </a:path>
            </a:pathLst>
          </a:custGeom>
          <a:noFill/>
          <a:ln w="28575">
            <a:solidFill>
              <a:srgbClr val="000000"/>
            </a:solidFill>
            <a:round/>
          </a:ln>
        </p:spPr>
        <p:style>
          <a:lnRef idx="0"/>
          <a:fillRef idx="0"/>
          <a:effectRef idx="0"/>
          <a:fontRef idx="minor"/>
        </p:style>
      </p:sp>
      <p:sp>
        <p:nvSpPr>
          <p:cNvPr id="6325" name="CustomShape 14"/>
          <p:cNvSpPr/>
          <p:nvPr/>
        </p:nvSpPr>
        <p:spPr>
          <a:xfrm>
            <a:off x="1440000" y="1600200"/>
            <a:ext cx="360" cy="401040"/>
          </a:xfrm>
          <a:custGeom>
            <a:avLst/>
            <a:gdLst/>
            <a:ahLst/>
            <a:rect l="l" t="t" r="r" b="b"/>
            <a:pathLst>
              <a:path w="0" h="401574">
                <a:moveTo>
                  <a:pt x="0" y="0"/>
                </a:moveTo>
                <a:lnTo>
                  <a:pt x="0" y="401574"/>
                </a:lnTo>
              </a:path>
            </a:pathLst>
          </a:custGeom>
          <a:noFill/>
          <a:ln w="12700">
            <a:solidFill>
              <a:srgbClr val="000000"/>
            </a:solidFill>
            <a:round/>
          </a:ln>
        </p:spPr>
        <p:style>
          <a:lnRef idx="0"/>
          <a:fillRef idx="0"/>
          <a:effectRef idx="0"/>
          <a:fontRef idx="minor"/>
        </p:style>
      </p:sp>
      <p:sp>
        <p:nvSpPr>
          <p:cNvPr id="6326" name="CustomShape 15"/>
          <p:cNvSpPr/>
          <p:nvPr/>
        </p:nvSpPr>
        <p:spPr>
          <a:xfrm>
            <a:off x="2344680" y="1600200"/>
            <a:ext cx="360" cy="401040"/>
          </a:xfrm>
          <a:custGeom>
            <a:avLst/>
            <a:gdLst/>
            <a:ahLst/>
            <a:rect l="l" t="t" r="r" b="b"/>
            <a:pathLst>
              <a:path w="0" h="401574">
                <a:moveTo>
                  <a:pt x="0" y="0"/>
                </a:moveTo>
                <a:lnTo>
                  <a:pt x="0" y="401574"/>
                </a:lnTo>
              </a:path>
            </a:pathLst>
          </a:custGeom>
          <a:noFill/>
          <a:ln w="12700">
            <a:solidFill>
              <a:srgbClr val="000000"/>
            </a:solidFill>
            <a:round/>
          </a:ln>
        </p:spPr>
        <p:style>
          <a:lnRef idx="0"/>
          <a:fillRef idx="0"/>
          <a:effectRef idx="0"/>
          <a:fontRef idx="minor"/>
        </p:style>
      </p:sp>
      <p:sp>
        <p:nvSpPr>
          <p:cNvPr id="6327" name="CustomShape 16"/>
          <p:cNvSpPr/>
          <p:nvPr/>
        </p:nvSpPr>
        <p:spPr>
          <a:xfrm>
            <a:off x="5289840" y="1600200"/>
            <a:ext cx="360" cy="401040"/>
          </a:xfrm>
          <a:custGeom>
            <a:avLst/>
            <a:gdLst/>
            <a:ahLst/>
            <a:rect l="l" t="t" r="r" b="b"/>
            <a:pathLst>
              <a:path w="0" h="401574">
                <a:moveTo>
                  <a:pt x="0" y="0"/>
                </a:moveTo>
                <a:lnTo>
                  <a:pt x="0" y="401574"/>
                </a:lnTo>
              </a:path>
            </a:pathLst>
          </a:custGeom>
          <a:noFill/>
          <a:ln w="12700">
            <a:solidFill>
              <a:srgbClr val="000000"/>
            </a:solidFill>
            <a:round/>
          </a:ln>
        </p:spPr>
        <p:style>
          <a:lnRef idx="0"/>
          <a:fillRef idx="0"/>
          <a:effectRef idx="0"/>
          <a:fontRef idx="minor"/>
        </p:style>
      </p:sp>
      <p:sp>
        <p:nvSpPr>
          <p:cNvPr id="6328" name="CustomShape 17"/>
          <p:cNvSpPr/>
          <p:nvPr/>
        </p:nvSpPr>
        <p:spPr>
          <a:xfrm>
            <a:off x="8534520" y="1600200"/>
            <a:ext cx="360" cy="401040"/>
          </a:xfrm>
          <a:custGeom>
            <a:avLst/>
            <a:gdLst/>
            <a:ahLst/>
            <a:rect l="l" t="t" r="r" b="b"/>
            <a:pathLst>
              <a:path w="0" h="401574">
                <a:moveTo>
                  <a:pt x="0" y="0"/>
                </a:moveTo>
                <a:lnTo>
                  <a:pt x="0" y="401574"/>
                </a:lnTo>
              </a:path>
            </a:pathLst>
          </a:custGeom>
          <a:noFill/>
          <a:ln w="28575">
            <a:solidFill>
              <a:srgbClr val="000000"/>
            </a:solidFill>
            <a:round/>
          </a:ln>
        </p:spPr>
        <p:style>
          <a:lnRef idx="0"/>
          <a:fillRef idx="0"/>
          <a:effectRef idx="0"/>
          <a:fontRef idx="minor"/>
        </p:style>
      </p:sp>
      <p:sp>
        <p:nvSpPr>
          <p:cNvPr id="6329" name="CustomShape 18"/>
          <p:cNvSpPr/>
          <p:nvPr/>
        </p:nvSpPr>
        <p:spPr>
          <a:xfrm>
            <a:off x="1440000" y="1600200"/>
            <a:ext cx="7093800" cy="360"/>
          </a:xfrm>
          <a:custGeom>
            <a:avLst/>
            <a:gdLst/>
            <a:ahLst/>
            <a:rect l="l" t="t" r="r" b="b"/>
            <a:pathLst>
              <a:path w="7094220" h="0">
                <a:moveTo>
                  <a:pt x="0" y="0"/>
                </a:moveTo>
                <a:lnTo>
                  <a:pt x="904494" y="0"/>
                </a:lnTo>
                <a:lnTo>
                  <a:pt x="3849624" y="0"/>
                </a:lnTo>
                <a:lnTo>
                  <a:pt x="7094220" y="0"/>
                </a:lnTo>
              </a:path>
            </a:pathLst>
          </a:custGeom>
          <a:noFill/>
          <a:ln w="28575">
            <a:solidFill>
              <a:srgbClr val="000000"/>
            </a:solidFill>
            <a:round/>
          </a:ln>
        </p:spPr>
        <p:style>
          <a:lnRef idx="0"/>
          <a:fillRef idx="0"/>
          <a:effectRef idx="0"/>
          <a:fontRef idx="minor"/>
        </p:style>
      </p:sp>
      <p:sp>
        <p:nvSpPr>
          <p:cNvPr id="6330" name="CustomShape 19"/>
          <p:cNvSpPr/>
          <p:nvPr/>
        </p:nvSpPr>
        <p:spPr>
          <a:xfrm>
            <a:off x="1440000" y="20016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1" name="CustomShape 20"/>
          <p:cNvSpPr/>
          <p:nvPr/>
        </p:nvSpPr>
        <p:spPr>
          <a:xfrm>
            <a:off x="1440000" y="24033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2" name="CustomShape 21"/>
          <p:cNvSpPr/>
          <p:nvPr/>
        </p:nvSpPr>
        <p:spPr>
          <a:xfrm>
            <a:off x="1440000" y="28047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3" name="CustomShape 22"/>
          <p:cNvSpPr/>
          <p:nvPr/>
        </p:nvSpPr>
        <p:spPr>
          <a:xfrm>
            <a:off x="1440000" y="32065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4" name="CustomShape 23"/>
          <p:cNvSpPr/>
          <p:nvPr/>
        </p:nvSpPr>
        <p:spPr>
          <a:xfrm>
            <a:off x="1440000" y="36079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5" name="CustomShape 24"/>
          <p:cNvSpPr/>
          <p:nvPr/>
        </p:nvSpPr>
        <p:spPr>
          <a:xfrm>
            <a:off x="1440000" y="401184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6" name="CustomShape 25"/>
          <p:cNvSpPr/>
          <p:nvPr/>
        </p:nvSpPr>
        <p:spPr>
          <a:xfrm>
            <a:off x="1440000" y="44136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7" name="CustomShape 26"/>
          <p:cNvSpPr/>
          <p:nvPr/>
        </p:nvSpPr>
        <p:spPr>
          <a:xfrm>
            <a:off x="1440000" y="48150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8" name="CustomShape 27"/>
          <p:cNvSpPr/>
          <p:nvPr/>
        </p:nvSpPr>
        <p:spPr>
          <a:xfrm>
            <a:off x="1440000" y="52167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39" name="CustomShape 28"/>
          <p:cNvSpPr/>
          <p:nvPr/>
        </p:nvSpPr>
        <p:spPr>
          <a:xfrm>
            <a:off x="1440000" y="56181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340" name="CustomShape 29"/>
          <p:cNvSpPr/>
          <p:nvPr/>
        </p:nvSpPr>
        <p:spPr>
          <a:xfrm>
            <a:off x="1440000" y="6019920"/>
            <a:ext cx="7093800" cy="360"/>
          </a:xfrm>
          <a:custGeom>
            <a:avLst/>
            <a:gdLst/>
            <a:ahLst/>
            <a:rect l="l" t="t" r="r" b="b"/>
            <a:pathLst>
              <a:path w="7094220" h="0">
                <a:moveTo>
                  <a:pt x="0" y="0"/>
                </a:moveTo>
                <a:lnTo>
                  <a:pt x="904494" y="0"/>
                </a:lnTo>
                <a:lnTo>
                  <a:pt x="3849624" y="0"/>
                </a:lnTo>
                <a:lnTo>
                  <a:pt x="7094220" y="0"/>
                </a:lnTo>
              </a:path>
            </a:pathLst>
          </a:custGeom>
          <a:noFill/>
          <a:ln w="28575">
            <a:solidFill>
              <a:srgbClr val="000000"/>
            </a:solidFill>
            <a:round/>
          </a:ln>
        </p:spPr>
        <p:style>
          <a:lnRef idx="0"/>
          <a:fillRef idx="0"/>
          <a:effectRef idx="0"/>
          <a:fontRef idx="minor"/>
        </p:style>
      </p:sp>
      <p:sp>
        <p:nvSpPr>
          <p:cNvPr id="6341" name="CustomShape 30"/>
          <p:cNvSpPr/>
          <p:nvPr/>
        </p:nvSpPr>
        <p:spPr>
          <a:xfrm>
            <a:off x="609480" y="2001600"/>
            <a:ext cx="360" cy="4017600"/>
          </a:xfrm>
          <a:custGeom>
            <a:avLst/>
            <a:gdLst/>
            <a:ahLst/>
            <a:rect l="l" t="t" r="r" b="b"/>
            <a:pathLst>
              <a:path w="0"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noFill/>
          <a:ln w="28575">
            <a:solidFill>
              <a:srgbClr val="000000"/>
            </a:solidFill>
            <a:round/>
          </a:ln>
        </p:spPr>
        <p:style>
          <a:lnRef idx="0"/>
          <a:fillRef idx="0"/>
          <a:effectRef idx="0"/>
          <a:fontRef idx="minor"/>
        </p:style>
      </p:sp>
      <p:sp>
        <p:nvSpPr>
          <p:cNvPr id="6342" name="CustomShape 31"/>
          <p:cNvSpPr/>
          <p:nvPr/>
        </p:nvSpPr>
        <p:spPr>
          <a:xfrm>
            <a:off x="1440000" y="2001600"/>
            <a:ext cx="360" cy="4017600"/>
          </a:xfrm>
          <a:custGeom>
            <a:avLst/>
            <a:gdLst/>
            <a:ahLst/>
            <a:rect l="l" t="t" r="r" b="b"/>
            <a:pathLst>
              <a:path w="0"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noFill/>
          <a:ln w="12700">
            <a:solidFill>
              <a:srgbClr val="000000"/>
            </a:solidFill>
            <a:round/>
          </a:ln>
        </p:spPr>
        <p:style>
          <a:lnRef idx="0"/>
          <a:fillRef idx="0"/>
          <a:effectRef idx="0"/>
          <a:fontRef idx="minor"/>
        </p:style>
      </p:sp>
      <p:sp>
        <p:nvSpPr>
          <p:cNvPr id="6343" name="CustomShape 32"/>
          <p:cNvSpPr/>
          <p:nvPr/>
        </p:nvSpPr>
        <p:spPr>
          <a:xfrm>
            <a:off x="2344680" y="2001600"/>
            <a:ext cx="360" cy="4017600"/>
          </a:xfrm>
          <a:custGeom>
            <a:avLst/>
            <a:gdLst/>
            <a:ahLst/>
            <a:rect l="l" t="t" r="r" b="b"/>
            <a:pathLst>
              <a:path w="0"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noFill/>
          <a:ln w="12700">
            <a:solidFill>
              <a:srgbClr val="000000"/>
            </a:solidFill>
            <a:round/>
          </a:ln>
        </p:spPr>
        <p:style>
          <a:lnRef idx="0"/>
          <a:fillRef idx="0"/>
          <a:effectRef idx="0"/>
          <a:fontRef idx="minor"/>
        </p:style>
      </p:sp>
      <p:sp>
        <p:nvSpPr>
          <p:cNvPr id="6344" name="CustomShape 33"/>
          <p:cNvSpPr/>
          <p:nvPr/>
        </p:nvSpPr>
        <p:spPr>
          <a:xfrm>
            <a:off x="5289840" y="2001600"/>
            <a:ext cx="360" cy="4017600"/>
          </a:xfrm>
          <a:custGeom>
            <a:avLst/>
            <a:gdLst/>
            <a:ahLst/>
            <a:rect l="l" t="t" r="r" b="b"/>
            <a:pathLst>
              <a:path w="0"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noFill/>
          <a:ln w="12700">
            <a:solidFill>
              <a:srgbClr val="000000"/>
            </a:solidFill>
            <a:round/>
          </a:ln>
        </p:spPr>
        <p:style>
          <a:lnRef idx="0"/>
          <a:fillRef idx="0"/>
          <a:effectRef idx="0"/>
          <a:fontRef idx="minor"/>
        </p:style>
      </p:sp>
      <p:sp>
        <p:nvSpPr>
          <p:cNvPr id="6345" name="CustomShape 34"/>
          <p:cNvSpPr/>
          <p:nvPr/>
        </p:nvSpPr>
        <p:spPr>
          <a:xfrm>
            <a:off x="8534520" y="2001600"/>
            <a:ext cx="360" cy="4017600"/>
          </a:xfrm>
          <a:custGeom>
            <a:avLst/>
            <a:gdLst/>
            <a:ahLst/>
            <a:rect l="l" t="t" r="r" b="b"/>
            <a:pathLst>
              <a:path w="0"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noFill/>
          <a:ln w="28575">
            <a:solidFill>
              <a:srgbClr val="000000"/>
            </a:solidFill>
            <a:round/>
          </a:ln>
        </p:spPr>
        <p:style>
          <a:lnRef idx="0"/>
          <a:fillRef idx="0"/>
          <a:effectRef idx="0"/>
          <a:fontRef idx="minor"/>
        </p:style>
      </p:sp>
      <p:sp>
        <p:nvSpPr>
          <p:cNvPr id="6346" name="CustomShape 35"/>
          <p:cNvSpPr/>
          <p:nvPr/>
        </p:nvSpPr>
        <p:spPr>
          <a:xfrm>
            <a:off x="609480" y="1600200"/>
            <a:ext cx="830160" cy="401040"/>
          </a:xfrm>
          <a:prstGeom prst="rect">
            <a:avLst/>
          </a:prstGeom>
          <a:noFill/>
          <a:ln w="0">
            <a:noFill/>
          </a:ln>
        </p:spPr>
        <p:style>
          <a:lnRef idx="0"/>
          <a:fillRef idx="0"/>
          <a:effectRef idx="0"/>
          <a:fontRef idx="minor"/>
        </p:style>
      </p:sp>
      <p:sp>
        <p:nvSpPr>
          <p:cNvPr id="6347" name="CustomShape 36"/>
          <p:cNvSpPr/>
          <p:nvPr/>
        </p:nvSpPr>
        <p:spPr>
          <a:xfrm>
            <a:off x="1440000" y="160020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Q</a:t>
            </a:r>
            <a:endParaRPr b="0" lang="en-US" sz="1600" spc="-1" strike="noStrike">
              <a:latin typeface="Arial"/>
            </a:endParaRPr>
          </a:p>
        </p:txBody>
      </p:sp>
      <p:sp>
        <p:nvSpPr>
          <p:cNvPr id="6348" name="CustomShape 37"/>
          <p:cNvSpPr/>
          <p:nvPr/>
        </p:nvSpPr>
        <p:spPr>
          <a:xfrm>
            <a:off x="2344680" y="16002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STACK</a:t>
            </a:r>
            <a:endParaRPr b="0" lang="en-US" sz="1600" spc="-1" strike="noStrike">
              <a:latin typeface="Arial"/>
            </a:endParaRPr>
          </a:p>
        </p:txBody>
      </p:sp>
      <p:sp>
        <p:nvSpPr>
          <p:cNvPr id="6349" name="CustomShape 38"/>
          <p:cNvSpPr/>
          <p:nvPr/>
        </p:nvSpPr>
        <p:spPr>
          <a:xfrm>
            <a:off x="5289840" y="160020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POSTFIX</a:t>
            </a:r>
            <a:endParaRPr b="0" lang="en-US" sz="1600" spc="-1" strike="noStrike">
              <a:latin typeface="Arial"/>
            </a:endParaRPr>
          </a:p>
        </p:txBody>
      </p:sp>
      <p:sp>
        <p:nvSpPr>
          <p:cNvPr id="6350" name="CustomShape 39"/>
          <p:cNvSpPr/>
          <p:nvPr/>
        </p:nvSpPr>
        <p:spPr>
          <a:xfrm>
            <a:off x="609480" y="2001600"/>
            <a:ext cx="830160" cy="401040"/>
          </a:xfrm>
          <a:prstGeom prst="rect">
            <a:avLst/>
          </a:prstGeom>
          <a:noFill/>
          <a:ln w="0">
            <a:noFill/>
          </a:ln>
        </p:spPr>
        <p:style>
          <a:lnRef idx="0"/>
          <a:fillRef idx="0"/>
          <a:effectRef idx="0"/>
          <a:fontRef idx="minor"/>
        </p:style>
      </p:sp>
      <p:sp>
        <p:nvSpPr>
          <p:cNvPr id="6351" name="CustomShape 40"/>
          <p:cNvSpPr/>
          <p:nvPr/>
        </p:nvSpPr>
        <p:spPr>
          <a:xfrm>
            <a:off x="1440000" y="2001600"/>
            <a:ext cx="903960" cy="401040"/>
          </a:xfrm>
          <a:prstGeom prst="rect">
            <a:avLst/>
          </a:prstGeom>
          <a:noFill/>
          <a:ln w="0">
            <a:noFill/>
          </a:ln>
        </p:spPr>
        <p:style>
          <a:lnRef idx="0"/>
          <a:fillRef idx="0"/>
          <a:effectRef idx="0"/>
          <a:fontRef idx="minor"/>
        </p:style>
      </p:sp>
      <p:sp>
        <p:nvSpPr>
          <p:cNvPr id="6352" name="CustomShape 41"/>
          <p:cNvSpPr/>
          <p:nvPr/>
        </p:nvSpPr>
        <p:spPr>
          <a:xfrm>
            <a:off x="2344680" y="20016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53" name="CustomShape 42"/>
          <p:cNvSpPr/>
          <p:nvPr/>
        </p:nvSpPr>
        <p:spPr>
          <a:xfrm>
            <a:off x="5289840" y="2001600"/>
            <a:ext cx="3244320" cy="401040"/>
          </a:xfrm>
          <a:prstGeom prst="rect">
            <a:avLst/>
          </a:prstGeom>
          <a:noFill/>
          <a:ln w="0">
            <a:noFill/>
          </a:ln>
        </p:spPr>
        <p:style>
          <a:lnRef idx="0"/>
          <a:fillRef idx="0"/>
          <a:effectRef idx="0"/>
          <a:fontRef idx="minor"/>
        </p:style>
      </p:sp>
      <p:sp>
        <p:nvSpPr>
          <p:cNvPr id="6354" name="CustomShape 43"/>
          <p:cNvSpPr/>
          <p:nvPr/>
        </p:nvSpPr>
        <p:spPr>
          <a:xfrm>
            <a:off x="609480" y="24033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1</a:t>
            </a:r>
            <a:endParaRPr b="0" lang="en-US" sz="1600" spc="-1" strike="noStrike">
              <a:latin typeface="Arial"/>
            </a:endParaRPr>
          </a:p>
        </p:txBody>
      </p:sp>
      <p:sp>
        <p:nvSpPr>
          <p:cNvPr id="6355" name="CustomShape 44"/>
          <p:cNvSpPr/>
          <p:nvPr/>
        </p:nvSpPr>
        <p:spPr>
          <a:xfrm>
            <a:off x="1440000" y="24033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a:t>
            </a:r>
            <a:endParaRPr b="0" lang="en-US" sz="1600" spc="-1" strike="noStrike">
              <a:latin typeface="Arial"/>
            </a:endParaRPr>
          </a:p>
        </p:txBody>
      </p:sp>
      <p:sp>
        <p:nvSpPr>
          <p:cNvPr id="6356" name="CustomShape 45"/>
          <p:cNvSpPr/>
          <p:nvPr/>
        </p:nvSpPr>
        <p:spPr>
          <a:xfrm>
            <a:off x="2344680" y="24033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57" name="CustomShape 46"/>
          <p:cNvSpPr/>
          <p:nvPr/>
        </p:nvSpPr>
        <p:spPr>
          <a:xfrm>
            <a:off x="5289840" y="24033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a:t>
            </a:r>
            <a:endParaRPr b="0" lang="en-US" sz="1600" spc="-1" strike="noStrike">
              <a:latin typeface="Arial"/>
            </a:endParaRPr>
          </a:p>
        </p:txBody>
      </p:sp>
      <p:sp>
        <p:nvSpPr>
          <p:cNvPr id="6358" name="CustomShape 47"/>
          <p:cNvSpPr/>
          <p:nvPr/>
        </p:nvSpPr>
        <p:spPr>
          <a:xfrm>
            <a:off x="609480" y="28047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2</a:t>
            </a:r>
            <a:endParaRPr b="0" lang="en-US" sz="1600" spc="-1" strike="noStrike">
              <a:latin typeface="Arial"/>
            </a:endParaRPr>
          </a:p>
        </p:txBody>
      </p:sp>
      <p:sp>
        <p:nvSpPr>
          <p:cNvPr id="6359" name="CustomShape 48"/>
          <p:cNvSpPr/>
          <p:nvPr/>
        </p:nvSpPr>
        <p:spPr>
          <a:xfrm>
            <a:off x="1440000" y="28047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360" name="CustomShape 49"/>
          <p:cNvSpPr/>
          <p:nvPr/>
        </p:nvSpPr>
        <p:spPr>
          <a:xfrm>
            <a:off x="2344680" y="28047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361" name="CustomShape 50"/>
          <p:cNvSpPr/>
          <p:nvPr/>
        </p:nvSpPr>
        <p:spPr>
          <a:xfrm>
            <a:off x="5289840" y="28047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a:t>
            </a:r>
            <a:endParaRPr b="0" lang="en-US" sz="1600" spc="-1" strike="noStrike">
              <a:latin typeface="Arial"/>
            </a:endParaRPr>
          </a:p>
        </p:txBody>
      </p:sp>
      <p:sp>
        <p:nvSpPr>
          <p:cNvPr id="6362" name="CustomShape 51"/>
          <p:cNvSpPr/>
          <p:nvPr/>
        </p:nvSpPr>
        <p:spPr>
          <a:xfrm>
            <a:off x="609480" y="320652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3</a:t>
            </a:r>
            <a:endParaRPr b="0" lang="en-US" sz="1600" spc="-1" strike="noStrike">
              <a:latin typeface="Arial"/>
            </a:endParaRPr>
          </a:p>
        </p:txBody>
      </p:sp>
      <p:sp>
        <p:nvSpPr>
          <p:cNvPr id="6363" name="CustomShape 52"/>
          <p:cNvSpPr/>
          <p:nvPr/>
        </p:nvSpPr>
        <p:spPr>
          <a:xfrm>
            <a:off x="1440000" y="320652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364" name="CustomShape 53"/>
          <p:cNvSpPr/>
          <p:nvPr/>
        </p:nvSpPr>
        <p:spPr>
          <a:xfrm>
            <a:off x="2344680" y="320652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365" name="CustomShape 54"/>
          <p:cNvSpPr/>
          <p:nvPr/>
        </p:nvSpPr>
        <p:spPr>
          <a:xfrm>
            <a:off x="5289840" y="320652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a:t>
            </a:r>
            <a:endParaRPr b="0" lang="en-US" sz="1600" spc="-1" strike="noStrike">
              <a:latin typeface="Arial"/>
            </a:endParaRPr>
          </a:p>
        </p:txBody>
      </p:sp>
      <p:sp>
        <p:nvSpPr>
          <p:cNvPr id="6366" name="CustomShape 55"/>
          <p:cNvSpPr/>
          <p:nvPr/>
        </p:nvSpPr>
        <p:spPr>
          <a:xfrm>
            <a:off x="609480" y="3607920"/>
            <a:ext cx="830160" cy="403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4</a:t>
            </a:r>
            <a:endParaRPr b="0" lang="en-US" sz="1600" spc="-1" strike="noStrike">
              <a:latin typeface="Arial"/>
            </a:endParaRPr>
          </a:p>
        </p:txBody>
      </p:sp>
      <p:sp>
        <p:nvSpPr>
          <p:cNvPr id="6367" name="CustomShape 56"/>
          <p:cNvSpPr/>
          <p:nvPr/>
        </p:nvSpPr>
        <p:spPr>
          <a:xfrm>
            <a:off x="1440000" y="3607920"/>
            <a:ext cx="903960" cy="403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B</a:t>
            </a:r>
            <a:endParaRPr b="0" lang="en-US" sz="1600" spc="-1" strike="noStrike">
              <a:latin typeface="Arial"/>
            </a:endParaRPr>
          </a:p>
        </p:txBody>
      </p:sp>
      <p:sp>
        <p:nvSpPr>
          <p:cNvPr id="6368" name="CustomShape 57"/>
          <p:cNvSpPr/>
          <p:nvPr/>
        </p:nvSpPr>
        <p:spPr>
          <a:xfrm>
            <a:off x="2344680" y="3607920"/>
            <a:ext cx="2944800" cy="403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369" name="CustomShape 58"/>
          <p:cNvSpPr/>
          <p:nvPr/>
        </p:nvSpPr>
        <p:spPr>
          <a:xfrm>
            <a:off x="5289840" y="3607920"/>
            <a:ext cx="3244320" cy="403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a:t>
            </a:r>
            <a:endParaRPr b="0" lang="en-US" sz="1600" spc="-1" strike="noStrike">
              <a:latin typeface="Arial"/>
            </a:endParaRPr>
          </a:p>
        </p:txBody>
      </p:sp>
      <p:sp>
        <p:nvSpPr>
          <p:cNvPr id="6370" name="CustomShape 59"/>
          <p:cNvSpPr/>
          <p:nvPr/>
        </p:nvSpPr>
        <p:spPr>
          <a:xfrm>
            <a:off x="609480" y="401184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5</a:t>
            </a:r>
            <a:endParaRPr b="0" lang="en-US" sz="1600" spc="-1" strike="noStrike">
              <a:latin typeface="Arial"/>
            </a:endParaRPr>
          </a:p>
        </p:txBody>
      </p:sp>
      <p:sp>
        <p:nvSpPr>
          <p:cNvPr id="6371" name="CustomShape 60"/>
          <p:cNvSpPr/>
          <p:nvPr/>
        </p:nvSpPr>
        <p:spPr>
          <a:xfrm>
            <a:off x="1440000" y="401184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72" name="CustomShape 61"/>
          <p:cNvSpPr/>
          <p:nvPr/>
        </p:nvSpPr>
        <p:spPr>
          <a:xfrm>
            <a:off x="2344680" y="401184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73" name="CustomShape 62"/>
          <p:cNvSpPr/>
          <p:nvPr/>
        </p:nvSpPr>
        <p:spPr>
          <a:xfrm>
            <a:off x="5289840" y="401184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a:t>
            </a:r>
            <a:endParaRPr b="0" lang="en-US" sz="1600" spc="-1" strike="noStrike">
              <a:latin typeface="Arial"/>
            </a:endParaRPr>
          </a:p>
        </p:txBody>
      </p:sp>
      <p:sp>
        <p:nvSpPr>
          <p:cNvPr id="6374" name="CustomShape 63"/>
          <p:cNvSpPr/>
          <p:nvPr/>
        </p:nvSpPr>
        <p:spPr>
          <a:xfrm>
            <a:off x="609480" y="441360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6</a:t>
            </a:r>
            <a:endParaRPr b="0" lang="en-US" sz="1600" spc="-1" strike="noStrike">
              <a:latin typeface="Arial"/>
            </a:endParaRPr>
          </a:p>
        </p:txBody>
      </p:sp>
      <p:sp>
        <p:nvSpPr>
          <p:cNvPr id="6375" name="CustomShape 64"/>
          <p:cNvSpPr/>
          <p:nvPr/>
        </p:nvSpPr>
        <p:spPr>
          <a:xfrm>
            <a:off x="1440000" y="441360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C</a:t>
            </a:r>
            <a:endParaRPr b="0" lang="en-US" sz="1600" spc="-1" strike="noStrike">
              <a:latin typeface="Arial"/>
            </a:endParaRPr>
          </a:p>
        </p:txBody>
      </p:sp>
      <p:sp>
        <p:nvSpPr>
          <p:cNvPr id="6376" name="CustomShape 65"/>
          <p:cNvSpPr/>
          <p:nvPr/>
        </p:nvSpPr>
        <p:spPr>
          <a:xfrm>
            <a:off x="2344680" y="44136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77" name="CustomShape 66"/>
          <p:cNvSpPr/>
          <p:nvPr/>
        </p:nvSpPr>
        <p:spPr>
          <a:xfrm>
            <a:off x="5289840" y="441360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a:t>
            </a:r>
            <a:endParaRPr b="0" lang="en-US" sz="1600" spc="-1" strike="noStrike">
              <a:latin typeface="Arial"/>
            </a:endParaRPr>
          </a:p>
        </p:txBody>
      </p:sp>
      <p:sp>
        <p:nvSpPr>
          <p:cNvPr id="6378" name="CustomShape 67"/>
          <p:cNvSpPr/>
          <p:nvPr/>
        </p:nvSpPr>
        <p:spPr>
          <a:xfrm>
            <a:off x="609480" y="481500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7</a:t>
            </a:r>
            <a:endParaRPr b="0" lang="en-US" sz="1600" spc="-1" strike="noStrike">
              <a:latin typeface="Arial"/>
            </a:endParaRPr>
          </a:p>
        </p:txBody>
      </p:sp>
      <p:sp>
        <p:nvSpPr>
          <p:cNvPr id="6379" name="CustomShape 68"/>
          <p:cNvSpPr/>
          <p:nvPr/>
        </p:nvSpPr>
        <p:spPr>
          <a:xfrm>
            <a:off x="1440000" y="481500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80" name="CustomShape 69"/>
          <p:cNvSpPr/>
          <p:nvPr/>
        </p:nvSpPr>
        <p:spPr>
          <a:xfrm>
            <a:off x="2344680" y="481500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81" name="CustomShape 70"/>
          <p:cNvSpPr/>
          <p:nvPr/>
        </p:nvSpPr>
        <p:spPr>
          <a:xfrm>
            <a:off x="5289840" y="481500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a:t>
            </a:r>
            <a:endParaRPr b="0" lang="en-US" sz="1600" spc="-1" strike="noStrike">
              <a:latin typeface="Arial"/>
            </a:endParaRPr>
          </a:p>
        </p:txBody>
      </p:sp>
      <p:sp>
        <p:nvSpPr>
          <p:cNvPr id="6382" name="CustomShape 71"/>
          <p:cNvSpPr/>
          <p:nvPr/>
        </p:nvSpPr>
        <p:spPr>
          <a:xfrm>
            <a:off x="609480" y="52167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8</a:t>
            </a:r>
            <a:endParaRPr b="0" lang="en-US" sz="1600" spc="-1" strike="noStrike">
              <a:latin typeface="Arial"/>
            </a:endParaRPr>
          </a:p>
        </p:txBody>
      </p:sp>
      <p:sp>
        <p:nvSpPr>
          <p:cNvPr id="6383" name="CustomShape 72"/>
          <p:cNvSpPr/>
          <p:nvPr/>
        </p:nvSpPr>
        <p:spPr>
          <a:xfrm>
            <a:off x="1440000" y="52167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84" name="CustomShape 73"/>
          <p:cNvSpPr/>
          <p:nvPr/>
        </p:nvSpPr>
        <p:spPr>
          <a:xfrm>
            <a:off x="2344680" y="52167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85" name="CustomShape 74"/>
          <p:cNvSpPr/>
          <p:nvPr/>
        </p:nvSpPr>
        <p:spPr>
          <a:xfrm>
            <a:off x="5289840" y="52167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a:t>
            </a:r>
            <a:endParaRPr b="0" lang="en-US" sz="1600" spc="-1" strike="noStrike">
              <a:latin typeface="Arial"/>
            </a:endParaRPr>
          </a:p>
        </p:txBody>
      </p:sp>
      <p:sp>
        <p:nvSpPr>
          <p:cNvPr id="6386" name="CustomShape 75"/>
          <p:cNvSpPr/>
          <p:nvPr/>
        </p:nvSpPr>
        <p:spPr>
          <a:xfrm>
            <a:off x="609480" y="5618160"/>
            <a:ext cx="83016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9</a:t>
            </a:r>
            <a:endParaRPr b="0" lang="en-US" sz="1600" spc="-1" strike="noStrike">
              <a:latin typeface="Arial"/>
            </a:endParaRPr>
          </a:p>
        </p:txBody>
      </p:sp>
      <p:sp>
        <p:nvSpPr>
          <p:cNvPr id="6387" name="CustomShape 76"/>
          <p:cNvSpPr/>
          <p:nvPr/>
        </p:nvSpPr>
        <p:spPr>
          <a:xfrm>
            <a:off x="1440000" y="5618160"/>
            <a:ext cx="903960" cy="40104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D</a:t>
            </a:r>
            <a:endParaRPr b="0" lang="en-US" sz="1600" spc="-1" strike="noStrike">
              <a:latin typeface="Arial"/>
            </a:endParaRPr>
          </a:p>
        </p:txBody>
      </p:sp>
      <p:sp>
        <p:nvSpPr>
          <p:cNvPr id="6388" name="CustomShape 77"/>
          <p:cNvSpPr/>
          <p:nvPr/>
        </p:nvSpPr>
        <p:spPr>
          <a:xfrm>
            <a:off x="2344680" y="5618160"/>
            <a:ext cx="294480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389" name="CustomShape 78"/>
          <p:cNvSpPr/>
          <p:nvPr/>
        </p:nvSpPr>
        <p:spPr>
          <a:xfrm>
            <a:off x="5289840" y="5618160"/>
            <a:ext cx="3244320" cy="40104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0" name="CustomShape 1"/>
          <p:cNvSpPr/>
          <p:nvPr/>
        </p:nvSpPr>
        <p:spPr>
          <a:xfrm>
            <a:off x="609480" y="1600200"/>
            <a:ext cx="830160" cy="360"/>
          </a:xfrm>
          <a:custGeom>
            <a:avLst/>
            <a:gdLst/>
            <a:ahLst/>
            <a:rect l="l" t="t" r="r" b="b"/>
            <a:pathLst>
              <a:path w="830580" h="0">
                <a:moveTo>
                  <a:pt x="0" y="0"/>
                </a:moveTo>
                <a:lnTo>
                  <a:pt x="830580" y="0"/>
                </a:lnTo>
              </a:path>
            </a:pathLst>
          </a:custGeom>
          <a:noFill/>
          <a:ln w="28575">
            <a:solidFill>
              <a:srgbClr val="000000"/>
            </a:solidFill>
            <a:round/>
          </a:ln>
        </p:spPr>
        <p:style>
          <a:lnRef idx="0"/>
          <a:fillRef idx="0"/>
          <a:effectRef idx="0"/>
          <a:fontRef idx="minor"/>
        </p:style>
      </p:sp>
      <p:sp>
        <p:nvSpPr>
          <p:cNvPr id="6391" name="CustomShape 2"/>
          <p:cNvSpPr/>
          <p:nvPr/>
        </p:nvSpPr>
        <p:spPr>
          <a:xfrm>
            <a:off x="609480" y="19681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2" name="CustomShape 3"/>
          <p:cNvSpPr/>
          <p:nvPr/>
        </p:nvSpPr>
        <p:spPr>
          <a:xfrm>
            <a:off x="609480" y="23371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3" name="CustomShape 4"/>
          <p:cNvSpPr/>
          <p:nvPr/>
        </p:nvSpPr>
        <p:spPr>
          <a:xfrm>
            <a:off x="609480" y="270504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4" name="CustomShape 5"/>
          <p:cNvSpPr/>
          <p:nvPr/>
        </p:nvSpPr>
        <p:spPr>
          <a:xfrm>
            <a:off x="609480" y="307332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5" name="CustomShape 6"/>
          <p:cNvSpPr/>
          <p:nvPr/>
        </p:nvSpPr>
        <p:spPr>
          <a:xfrm>
            <a:off x="609480" y="34419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6" name="CustomShape 7"/>
          <p:cNvSpPr/>
          <p:nvPr/>
        </p:nvSpPr>
        <p:spPr>
          <a:xfrm>
            <a:off x="609480" y="380988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7" name="CustomShape 8"/>
          <p:cNvSpPr/>
          <p:nvPr/>
        </p:nvSpPr>
        <p:spPr>
          <a:xfrm>
            <a:off x="609480" y="417816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8" name="CustomShape 9"/>
          <p:cNvSpPr/>
          <p:nvPr/>
        </p:nvSpPr>
        <p:spPr>
          <a:xfrm>
            <a:off x="609480" y="45468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399" name="CustomShape 10"/>
          <p:cNvSpPr/>
          <p:nvPr/>
        </p:nvSpPr>
        <p:spPr>
          <a:xfrm>
            <a:off x="609480" y="491508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400" name="CustomShape 11"/>
          <p:cNvSpPr/>
          <p:nvPr/>
        </p:nvSpPr>
        <p:spPr>
          <a:xfrm>
            <a:off x="609480" y="528300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401" name="CustomShape 12"/>
          <p:cNvSpPr/>
          <p:nvPr/>
        </p:nvSpPr>
        <p:spPr>
          <a:xfrm>
            <a:off x="609480" y="6019920"/>
            <a:ext cx="830160" cy="360"/>
          </a:xfrm>
          <a:custGeom>
            <a:avLst/>
            <a:gdLst/>
            <a:ahLst/>
            <a:rect l="l" t="t" r="r" b="b"/>
            <a:pathLst>
              <a:path w="830580" h="0">
                <a:moveTo>
                  <a:pt x="0" y="0"/>
                </a:moveTo>
                <a:lnTo>
                  <a:pt x="830580" y="0"/>
                </a:lnTo>
              </a:path>
            </a:pathLst>
          </a:custGeom>
          <a:noFill/>
          <a:ln w="28575">
            <a:solidFill>
              <a:srgbClr val="000000"/>
            </a:solidFill>
            <a:round/>
          </a:ln>
        </p:spPr>
        <p:style>
          <a:lnRef idx="0"/>
          <a:fillRef idx="0"/>
          <a:effectRef idx="0"/>
          <a:fontRef idx="minor"/>
        </p:style>
      </p:sp>
      <p:sp>
        <p:nvSpPr>
          <p:cNvPr id="6402" name="CustomShape 13"/>
          <p:cNvSpPr/>
          <p:nvPr/>
        </p:nvSpPr>
        <p:spPr>
          <a:xfrm>
            <a:off x="609480" y="1600200"/>
            <a:ext cx="360" cy="367560"/>
          </a:xfrm>
          <a:custGeom>
            <a:avLst/>
            <a:gdLst/>
            <a:ahLst/>
            <a:rect l="l" t="t" r="r" b="b"/>
            <a:pathLst>
              <a:path w="0" h="368045">
                <a:moveTo>
                  <a:pt x="0" y="0"/>
                </a:moveTo>
                <a:lnTo>
                  <a:pt x="0" y="368046"/>
                </a:lnTo>
              </a:path>
            </a:pathLst>
          </a:custGeom>
          <a:noFill/>
          <a:ln w="28575">
            <a:solidFill>
              <a:srgbClr val="000000"/>
            </a:solidFill>
            <a:round/>
          </a:ln>
        </p:spPr>
        <p:style>
          <a:lnRef idx="0"/>
          <a:fillRef idx="0"/>
          <a:effectRef idx="0"/>
          <a:fontRef idx="minor"/>
        </p:style>
      </p:sp>
      <p:sp>
        <p:nvSpPr>
          <p:cNvPr id="6403" name="CustomShape 14"/>
          <p:cNvSpPr/>
          <p:nvPr/>
        </p:nvSpPr>
        <p:spPr>
          <a:xfrm>
            <a:off x="1440000" y="1600200"/>
            <a:ext cx="360" cy="367560"/>
          </a:xfrm>
          <a:custGeom>
            <a:avLst/>
            <a:gdLst/>
            <a:ahLst/>
            <a:rect l="l" t="t" r="r" b="b"/>
            <a:pathLst>
              <a:path w="0" h="368045">
                <a:moveTo>
                  <a:pt x="0" y="0"/>
                </a:moveTo>
                <a:lnTo>
                  <a:pt x="0" y="368046"/>
                </a:lnTo>
              </a:path>
            </a:pathLst>
          </a:custGeom>
          <a:noFill/>
          <a:ln w="12700">
            <a:solidFill>
              <a:srgbClr val="000000"/>
            </a:solidFill>
            <a:round/>
          </a:ln>
        </p:spPr>
        <p:style>
          <a:lnRef idx="0"/>
          <a:fillRef idx="0"/>
          <a:effectRef idx="0"/>
          <a:fontRef idx="minor"/>
        </p:style>
      </p:sp>
      <p:sp>
        <p:nvSpPr>
          <p:cNvPr id="6404" name="CustomShape 15"/>
          <p:cNvSpPr/>
          <p:nvPr/>
        </p:nvSpPr>
        <p:spPr>
          <a:xfrm>
            <a:off x="2344680" y="1600200"/>
            <a:ext cx="360" cy="367560"/>
          </a:xfrm>
          <a:custGeom>
            <a:avLst/>
            <a:gdLst/>
            <a:ahLst/>
            <a:rect l="l" t="t" r="r" b="b"/>
            <a:pathLst>
              <a:path w="0" h="368045">
                <a:moveTo>
                  <a:pt x="0" y="0"/>
                </a:moveTo>
                <a:lnTo>
                  <a:pt x="0" y="368046"/>
                </a:lnTo>
              </a:path>
            </a:pathLst>
          </a:custGeom>
          <a:noFill/>
          <a:ln w="12700">
            <a:solidFill>
              <a:srgbClr val="000000"/>
            </a:solidFill>
            <a:round/>
          </a:ln>
        </p:spPr>
        <p:style>
          <a:lnRef idx="0"/>
          <a:fillRef idx="0"/>
          <a:effectRef idx="0"/>
          <a:fontRef idx="minor"/>
        </p:style>
      </p:sp>
      <p:sp>
        <p:nvSpPr>
          <p:cNvPr id="6405" name="CustomShape 16"/>
          <p:cNvSpPr/>
          <p:nvPr/>
        </p:nvSpPr>
        <p:spPr>
          <a:xfrm>
            <a:off x="5289840" y="1600200"/>
            <a:ext cx="360" cy="367560"/>
          </a:xfrm>
          <a:custGeom>
            <a:avLst/>
            <a:gdLst/>
            <a:ahLst/>
            <a:rect l="l" t="t" r="r" b="b"/>
            <a:pathLst>
              <a:path w="0" h="368045">
                <a:moveTo>
                  <a:pt x="0" y="0"/>
                </a:moveTo>
                <a:lnTo>
                  <a:pt x="0" y="368046"/>
                </a:lnTo>
              </a:path>
            </a:pathLst>
          </a:custGeom>
          <a:noFill/>
          <a:ln w="12700">
            <a:solidFill>
              <a:srgbClr val="000000"/>
            </a:solidFill>
            <a:round/>
          </a:ln>
        </p:spPr>
        <p:style>
          <a:lnRef idx="0"/>
          <a:fillRef idx="0"/>
          <a:effectRef idx="0"/>
          <a:fontRef idx="minor"/>
        </p:style>
      </p:sp>
      <p:sp>
        <p:nvSpPr>
          <p:cNvPr id="6406" name="CustomShape 17"/>
          <p:cNvSpPr/>
          <p:nvPr/>
        </p:nvSpPr>
        <p:spPr>
          <a:xfrm>
            <a:off x="8534520" y="1600200"/>
            <a:ext cx="360" cy="367560"/>
          </a:xfrm>
          <a:custGeom>
            <a:avLst/>
            <a:gdLst/>
            <a:ahLst/>
            <a:rect l="l" t="t" r="r" b="b"/>
            <a:pathLst>
              <a:path w="0" h="368045">
                <a:moveTo>
                  <a:pt x="0" y="0"/>
                </a:moveTo>
                <a:lnTo>
                  <a:pt x="0" y="368046"/>
                </a:lnTo>
              </a:path>
            </a:pathLst>
          </a:custGeom>
          <a:noFill/>
          <a:ln w="28575">
            <a:solidFill>
              <a:srgbClr val="000000"/>
            </a:solidFill>
            <a:round/>
          </a:ln>
        </p:spPr>
        <p:style>
          <a:lnRef idx="0"/>
          <a:fillRef idx="0"/>
          <a:effectRef idx="0"/>
          <a:fontRef idx="minor"/>
        </p:style>
      </p:sp>
      <p:sp>
        <p:nvSpPr>
          <p:cNvPr id="6407" name="CustomShape 18"/>
          <p:cNvSpPr/>
          <p:nvPr/>
        </p:nvSpPr>
        <p:spPr>
          <a:xfrm>
            <a:off x="609480" y="5651640"/>
            <a:ext cx="830160" cy="360"/>
          </a:xfrm>
          <a:custGeom>
            <a:avLst/>
            <a:gdLst/>
            <a:ahLst/>
            <a:rect l="l" t="t" r="r" b="b"/>
            <a:pathLst>
              <a:path w="830580" h="0">
                <a:moveTo>
                  <a:pt x="0" y="0"/>
                </a:moveTo>
                <a:lnTo>
                  <a:pt x="830580" y="0"/>
                </a:lnTo>
              </a:path>
            </a:pathLst>
          </a:custGeom>
          <a:noFill/>
          <a:ln w="12700">
            <a:solidFill>
              <a:srgbClr val="000000"/>
            </a:solidFill>
            <a:round/>
          </a:ln>
        </p:spPr>
        <p:style>
          <a:lnRef idx="0"/>
          <a:fillRef idx="0"/>
          <a:effectRef idx="0"/>
          <a:fontRef idx="minor"/>
        </p:style>
      </p:sp>
      <p:sp>
        <p:nvSpPr>
          <p:cNvPr id="6408" name="CustomShape 19"/>
          <p:cNvSpPr/>
          <p:nvPr/>
        </p:nvSpPr>
        <p:spPr>
          <a:xfrm>
            <a:off x="1440000" y="1600200"/>
            <a:ext cx="7093800" cy="360"/>
          </a:xfrm>
          <a:custGeom>
            <a:avLst/>
            <a:gdLst/>
            <a:ahLst/>
            <a:rect l="l" t="t" r="r" b="b"/>
            <a:pathLst>
              <a:path w="7094220" h="0">
                <a:moveTo>
                  <a:pt x="0" y="0"/>
                </a:moveTo>
                <a:lnTo>
                  <a:pt x="904494" y="0"/>
                </a:lnTo>
                <a:lnTo>
                  <a:pt x="3849624" y="0"/>
                </a:lnTo>
                <a:lnTo>
                  <a:pt x="7094220" y="0"/>
                </a:lnTo>
              </a:path>
            </a:pathLst>
          </a:custGeom>
          <a:noFill/>
          <a:ln w="28575">
            <a:solidFill>
              <a:srgbClr val="000000"/>
            </a:solidFill>
            <a:round/>
          </a:ln>
        </p:spPr>
        <p:style>
          <a:lnRef idx="0"/>
          <a:fillRef idx="0"/>
          <a:effectRef idx="0"/>
          <a:fontRef idx="minor"/>
        </p:style>
      </p:sp>
      <p:sp>
        <p:nvSpPr>
          <p:cNvPr id="6409" name="CustomShape 20"/>
          <p:cNvSpPr/>
          <p:nvPr/>
        </p:nvSpPr>
        <p:spPr>
          <a:xfrm>
            <a:off x="1440000" y="19681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0" name="CustomShape 21"/>
          <p:cNvSpPr/>
          <p:nvPr/>
        </p:nvSpPr>
        <p:spPr>
          <a:xfrm>
            <a:off x="1440000" y="23371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1" name="CustomShape 22"/>
          <p:cNvSpPr/>
          <p:nvPr/>
        </p:nvSpPr>
        <p:spPr>
          <a:xfrm>
            <a:off x="1440000" y="270504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2" name="CustomShape 23"/>
          <p:cNvSpPr/>
          <p:nvPr/>
        </p:nvSpPr>
        <p:spPr>
          <a:xfrm>
            <a:off x="1440000" y="307332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3" name="CustomShape 24"/>
          <p:cNvSpPr/>
          <p:nvPr/>
        </p:nvSpPr>
        <p:spPr>
          <a:xfrm>
            <a:off x="1440000" y="34419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4" name="CustomShape 25"/>
          <p:cNvSpPr/>
          <p:nvPr/>
        </p:nvSpPr>
        <p:spPr>
          <a:xfrm>
            <a:off x="1440000" y="380988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5" name="CustomShape 26"/>
          <p:cNvSpPr/>
          <p:nvPr/>
        </p:nvSpPr>
        <p:spPr>
          <a:xfrm>
            <a:off x="1440000" y="417816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6" name="CustomShape 27"/>
          <p:cNvSpPr/>
          <p:nvPr/>
        </p:nvSpPr>
        <p:spPr>
          <a:xfrm>
            <a:off x="1440000" y="45468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7" name="CustomShape 28"/>
          <p:cNvSpPr/>
          <p:nvPr/>
        </p:nvSpPr>
        <p:spPr>
          <a:xfrm>
            <a:off x="1440000" y="491508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8" name="CustomShape 29"/>
          <p:cNvSpPr/>
          <p:nvPr/>
        </p:nvSpPr>
        <p:spPr>
          <a:xfrm>
            <a:off x="1440000" y="528300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19" name="CustomShape 30"/>
          <p:cNvSpPr/>
          <p:nvPr/>
        </p:nvSpPr>
        <p:spPr>
          <a:xfrm>
            <a:off x="1440000" y="5651640"/>
            <a:ext cx="7093800" cy="360"/>
          </a:xfrm>
          <a:custGeom>
            <a:avLst/>
            <a:gdLst/>
            <a:ahLst/>
            <a:rect l="l" t="t" r="r" b="b"/>
            <a:pathLst>
              <a:path w="7094220" h="0">
                <a:moveTo>
                  <a:pt x="0" y="0"/>
                </a:moveTo>
                <a:lnTo>
                  <a:pt x="904494" y="0"/>
                </a:lnTo>
                <a:lnTo>
                  <a:pt x="3849624" y="0"/>
                </a:lnTo>
                <a:lnTo>
                  <a:pt x="7094220" y="0"/>
                </a:lnTo>
              </a:path>
            </a:pathLst>
          </a:custGeom>
          <a:noFill/>
          <a:ln w="12700">
            <a:solidFill>
              <a:srgbClr val="000000"/>
            </a:solidFill>
            <a:round/>
          </a:ln>
        </p:spPr>
        <p:style>
          <a:lnRef idx="0"/>
          <a:fillRef idx="0"/>
          <a:effectRef idx="0"/>
          <a:fontRef idx="minor"/>
        </p:style>
      </p:sp>
      <p:sp>
        <p:nvSpPr>
          <p:cNvPr id="6420" name="CustomShape 31"/>
          <p:cNvSpPr/>
          <p:nvPr/>
        </p:nvSpPr>
        <p:spPr>
          <a:xfrm>
            <a:off x="1440000" y="6019920"/>
            <a:ext cx="7093800" cy="360"/>
          </a:xfrm>
          <a:custGeom>
            <a:avLst/>
            <a:gdLst/>
            <a:ahLst/>
            <a:rect l="l" t="t" r="r" b="b"/>
            <a:pathLst>
              <a:path w="7094220" h="0">
                <a:moveTo>
                  <a:pt x="0" y="0"/>
                </a:moveTo>
                <a:lnTo>
                  <a:pt x="904494" y="0"/>
                </a:lnTo>
                <a:lnTo>
                  <a:pt x="3849624" y="0"/>
                </a:lnTo>
                <a:lnTo>
                  <a:pt x="7094220" y="0"/>
                </a:lnTo>
              </a:path>
            </a:pathLst>
          </a:custGeom>
          <a:noFill/>
          <a:ln w="28575">
            <a:solidFill>
              <a:srgbClr val="000000"/>
            </a:solidFill>
            <a:round/>
          </a:ln>
        </p:spPr>
        <p:style>
          <a:lnRef idx="0"/>
          <a:fillRef idx="0"/>
          <a:effectRef idx="0"/>
          <a:fontRef idx="minor"/>
        </p:style>
      </p:sp>
      <p:sp>
        <p:nvSpPr>
          <p:cNvPr id="6421" name="CustomShape 32"/>
          <p:cNvSpPr/>
          <p:nvPr/>
        </p:nvSpPr>
        <p:spPr>
          <a:xfrm>
            <a:off x="609480" y="1968120"/>
            <a:ext cx="360" cy="4051080"/>
          </a:xfrm>
          <a:custGeom>
            <a:avLst/>
            <a:gdLst/>
            <a:ahLst/>
            <a:rect l="l" t="t" r="r" b="b"/>
            <a:pathLst>
              <a:path w="0"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noFill/>
          <a:ln w="28575">
            <a:solidFill>
              <a:srgbClr val="000000"/>
            </a:solidFill>
            <a:round/>
          </a:ln>
        </p:spPr>
        <p:style>
          <a:lnRef idx="0"/>
          <a:fillRef idx="0"/>
          <a:effectRef idx="0"/>
          <a:fontRef idx="minor"/>
        </p:style>
      </p:sp>
      <p:sp>
        <p:nvSpPr>
          <p:cNvPr id="6422" name="CustomShape 33"/>
          <p:cNvSpPr/>
          <p:nvPr/>
        </p:nvSpPr>
        <p:spPr>
          <a:xfrm>
            <a:off x="1440000" y="1968120"/>
            <a:ext cx="360" cy="4051080"/>
          </a:xfrm>
          <a:custGeom>
            <a:avLst/>
            <a:gdLst/>
            <a:ahLst/>
            <a:rect l="l" t="t" r="r" b="b"/>
            <a:pathLst>
              <a:path w="0"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noFill/>
          <a:ln w="12700">
            <a:solidFill>
              <a:srgbClr val="000000"/>
            </a:solidFill>
            <a:round/>
          </a:ln>
        </p:spPr>
        <p:style>
          <a:lnRef idx="0"/>
          <a:fillRef idx="0"/>
          <a:effectRef idx="0"/>
          <a:fontRef idx="minor"/>
        </p:style>
      </p:sp>
      <p:sp>
        <p:nvSpPr>
          <p:cNvPr id="6423" name="CustomShape 34"/>
          <p:cNvSpPr/>
          <p:nvPr/>
        </p:nvSpPr>
        <p:spPr>
          <a:xfrm>
            <a:off x="2344680" y="1968120"/>
            <a:ext cx="360" cy="4051080"/>
          </a:xfrm>
          <a:custGeom>
            <a:avLst/>
            <a:gdLst/>
            <a:ahLst/>
            <a:rect l="l" t="t" r="r" b="b"/>
            <a:pathLst>
              <a:path w="0"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noFill/>
          <a:ln w="12700">
            <a:solidFill>
              <a:srgbClr val="000000"/>
            </a:solidFill>
            <a:round/>
          </a:ln>
        </p:spPr>
        <p:style>
          <a:lnRef idx="0"/>
          <a:fillRef idx="0"/>
          <a:effectRef idx="0"/>
          <a:fontRef idx="minor"/>
        </p:style>
      </p:sp>
      <p:sp>
        <p:nvSpPr>
          <p:cNvPr id="6424" name="CustomShape 35"/>
          <p:cNvSpPr/>
          <p:nvPr/>
        </p:nvSpPr>
        <p:spPr>
          <a:xfrm>
            <a:off x="5289840" y="1968120"/>
            <a:ext cx="360" cy="4051080"/>
          </a:xfrm>
          <a:custGeom>
            <a:avLst/>
            <a:gdLst/>
            <a:ahLst/>
            <a:rect l="l" t="t" r="r" b="b"/>
            <a:pathLst>
              <a:path w="0"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noFill/>
          <a:ln w="12700">
            <a:solidFill>
              <a:srgbClr val="000000"/>
            </a:solidFill>
            <a:round/>
          </a:ln>
        </p:spPr>
        <p:style>
          <a:lnRef idx="0"/>
          <a:fillRef idx="0"/>
          <a:effectRef idx="0"/>
          <a:fontRef idx="minor"/>
        </p:style>
      </p:sp>
      <p:sp>
        <p:nvSpPr>
          <p:cNvPr id="6425" name="CustomShape 36"/>
          <p:cNvSpPr/>
          <p:nvPr/>
        </p:nvSpPr>
        <p:spPr>
          <a:xfrm>
            <a:off x="8534520" y="1968120"/>
            <a:ext cx="360" cy="4051080"/>
          </a:xfrm>
          <a:custGeom>
            <a:avLst/>
            <a:gdLst/>
            <a:ahLst/>
            <a:rect l="l" t="t" r="r" b="b"/>
            <a:pathLst>
              <a:path w="0"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noFill/>
          <a:ln w="28575">
            <a:solidFill>
              <a:srgbClr val="000000"/>
            </a:solidFill>
            <a:round/>
          </a:ln>
        </p:spPr>
        <p:style>
          <a:lnRef idx="0"/>
          <a:fillRef idx="0"/>
          <a:effectRef idx="0"/>
          <a:fontRef idx="minor"/>
        </p:style>
      </p:sp>
      <p:sp>
        <p:nvSpPr>
          <p:cNvPr id="6426" name="CustomShape 37"/>
          <p:cNvSpPr/>
          <p:nvPr/>
        </p:nvSpPr>
        <p:spPr>
          <a:xfrm>
            <a:off x="609480" y="1600200"/>
            <a:ext cx="830160" cy="367560"/>
          </a:xfrm>
          <a:prstGeom prst="rect">
            <a:avLst/>
          </a:prstGeom>
          <a:noFill/>
          <a:ln w="0">
            <a:noFill/>
          </a:ln>
        </p:spPr>
        <p:style>
          <a:lnRef idx="0"/>
          <a:fillRef idx="0"/>
          <a:effectRef idx="0"/>
          <a:fontRef idx="minor"/>
        </p:style>
      </p:sp>
      <p:sp>
        <p:nvSpPr>
          <p:cNvPr id="6427" name="CustomShape 38"/>
          <p:cNvSpPr/>
          <p:nvPr/>
        </p:nvSpPr>
        <p:spPr>
          <a:xfrm>
            <a:off x="1440000" y="160020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Q</a:t>
            </a:r>
            <a:endParaRPr b="0" lang="en-US" sz="1600" spc="-1" strike="noStrike">
              <a:latin typeface="Arial"/>
            </a:endParaRPr>
          </a:p>
        </p:txBody>
      </p:sp>
      <p:sp>
        <p:nvSpPr>
          <p:cNvPr id="6428" name="CustomShape 39"/>
          <p:cNvSpPr/>
          <p:nvPr/>
        </p:nvSpPr>
        <p:spPr>
          <a:xfrm>
            <a:off x="2344680" y="160020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STACK</a:t>
            </a:r>
            <a:endParaRPr b="0" lang="en-US" sz="1600" spc="-1" strike="noStrike">
              <a:latin typeface="Arial"/>
            </a:endParaRPr>
          </a:p>
        </p:txBody>
      </p:sp>
      <p:sp>
        <p:nvSpPr>
          <p:cNvPr id="6429" name="CustomShape 40"/>
          <p:cNvSpPr/>
          <p:nvPr/>
        </p:nvSpPr>
        <p:spPr>
          <a:xfrm>
            <a:off x="5289840" y="160020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POSTFIX</a:t>
            </a:r>
            <a:endParaRPr b="0" lang="en-US" sz="1600" spc="-1" strike="noStrike">
              <a:latin typeface="Arial"/>
            </a:endParaRPr>
          </a:p>
        </p:txBody>
      </p:sp>
      <p:sp>
        <p:nvSpPr>
          <p:cNvPr id="6430" name="CustomShape 41"/>
          <p:cNvSpPr/>
          <p:nvPr/>
        </p:nvSpPr>
        <p:spPr>
          <a:xfrm>
            <a:off x="609480" y="1968120"/>
            <a:ext cx="83016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10</a:t>
            </a:r>
            <a:endParaRPr b="0" lang="en-US" sz="1600" spc="-1" strike="noStrike">
              <a:latin typeface="Arial"/>
            </a:endParaRPr>
          </a:p>
        </p:txBody>
      </p:sp>
      <p:sp>
        <p:nvSpPr>
          <p:cNvPr id="6431" name="CustomShape 42"/>
          <p:cNvSpPr/>
          <p:nvPr/>
        </p:nvSpPr>
        <p:spPr>
          <a:xfrm>
            <a:off x="1440000" y="1968120"/>
            <a:ext cx="903960" cy="36828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432" name="CustomShape 43"/>
          <p:cNvSpPr/>
          <p:nvPr/>
        </p:nvSpPr>
        <p:spPr>
          <a:xfrm>
            <a:off x="2344680" y="1968120"/>
            <a:ext cx="294480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433" name="CustomShape 44"/>
          <p:cNvSpPr/>
          <p:nvPr/>
        </p:nvSpPr>
        <p:spPr>
          <a:xfrm>
            <a:off x="5289840" y="1968120"/>
            <a:ext cx="324432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ABC*D</a:t>
            </a:r>
            <a:endParaRPr b="0" lang="en-US" sz="1600" spc="-1" strike="noStrike">
              <a:latin typeface="Arial"/>
            </a:endParaRPr>
          </a:p>
        </p:txBody>
      </p:sp>
      <p:sp>
        <p:nvSpPr>
          <p:cNvPr id="6434" name="CustomShape 45"/>
          <p:cNvSpPr/>
          <p:nvPr/>
        </p:nvSpPr>
        <p:spPr>
          <a:xfrm>
            <a:off x="609480" y="2337120"/>
            <a:ext cx="83016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11</a:t>
            </a:r>
            <a:endParaRPr b="0" lang="en-US" sz="1600" spc="-1" strike="noStrike">
              <a:latin typeface="Arial"/>
            </a:endParaRPr>
          </a:p>
        </p:txBody>
      </p:sp>
      <p:sp>
        <p:nvSpPr>
          <p:cNvPr id="6435" name="CustomShape 46"/>
          <p:cNvSpPr/>
          <p:nvPr/>
        </p:nvSpPr>
        <p:spPr>
          <a:xfrm>
            <a:off x="1440000" y="233712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E</a:t>
            </a:r>
            <a:endParaRPr b="0" lang="en-US" sz="1600" spc="-1" strike="noStrike">
              <a:latin typeface="Arial"/>
            </a:endParaRPr>
          </a:p>
        </p:txBody>
      </p:sp>
      <p:sp>
        <p:nvSpPr>
          <p:cNvPr id="6436" name="CustomShape 47"/>
          <p:cNvSpPr/>
          <p:nvPr/>
        </p:nvSpPr>
        <p:spPr>
          <a:xfrm>
            <a:off x="2344680" y="233712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37" name="CustomShape 48"/>
          <p:cNvSpPr/>
          <p:nvPr/>
        </p:nvSpPr>
        <p:spPr>
          <a:xfrm>
            <a:off x="5289840" y="233712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a:t>
            </a:r>
            <a:endParaRPr b="0" lang="en-US" sz="1600" spc="-1" strike="noStrike">
              <a:latin typeface="Arial"/>
            </a:endParaRPr>
          </a:p>
        </p:txBody>
      </p:sp>
      <p:sp>
        <p:nvSpPr>
          <p:cNvPr id="6438" name="CustomShape 49"/>
          <p:cNvSpPr/>
          <p:nvPr/>
        </p:nvSpPr>
        <p:spPr>
          <a:xfrm>
            <a:off x="609480" y="2705040"/>
            <a:ext cx="83016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12</a:t>
            </a:r>
            <a:endParaRPr b="0" lang="en-US" sz="1600" spc="-1" strike="noStrike">
              <a:latin typeface="Arial"/>
            </a:endParaRPr>
          </a:p>
        </p:txBody>
      </p:sp>
      <p:sp>
        <p:nvSpPr>
          <p:cNvPr id="6439" name="CustomShape 50"/>
          <p:cNvSpPr/>
          <p:nvPr/>
        </p:nvSpPr>
        <p:spPr>
          <a:xfrm>
            <a:off x="1440000" y="270504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40" name="CustomShape 51"/>
          <p:cNvSpPr/>
          <p:nvPr/>
        </p:nvSpPr>
        <p:spPr>
          <a:xfrm>
            <a:off x="2344680" y="270504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41" name="CustomShape 52"/>
          <p:cNvSpPr/>
          <p:nvPr/>
        </p:nvSpPr>
        <p:spPr>
          <a:xfrm>
            <a:off x="5289840" y="270504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a:t>
            </a:r>
            <a:endParaRPr b="0" lang="en-US" sz="1600" spc="-1" strike="noStrike">
              <a:latin typeface="Arial"/>
            </a:endParaRPr>
          </a:p>
        </p:txBody>
      </p:sp>
      <p:sp>
        <p:nvSpPr>
          <p:cNvPr id="6442" name="CustomShape 53"/>
          <p:cNvSpPr/>
          <p:nvPr/>
        </p:nvSpPr>
        <p:spPr>
          <a:xfrm>
            <a:off x="609480" y="3073320"/>
            <a:ext cx="83016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13</a:t>
            </a:r>
            <a:endParaRPr b="0" lang="en-US" sz="1600" spc="-1" strike="noStrike">
              <a:latin typeface="Arial"/>
            </a:endParaRPr>
          </a:p>
        </p:txBody>
      </p:sp>
      <p:sp>
        <p:nvSpPr>
          <p:cNvPr id="6443" name="CustomShape 54"/>
          <p:cNvSpPr/>
          <p:nvPr/>
        </p:nvSpPr>
        <p:spPr>
          <a:xfrm>
            <a:off x="1440000" y="3073320"/>
            <a:ext cx="903960" cy="36828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F</a:t>
            </a:r>
            <a:endParaRPr b="0" lang="en-US" sz="1600" spc="-1" strike="noStrike">
              <a:latin typeface="Arial"/>
            </a:endParaRPr>
          </a:p>
        </p:txBody>
      </p:sp>
      <p:sp>
        <p:nvSpPr>
          <p:cNvPr id="6444" name="CustomShape 55"/>
          <p:cNvSpPr/>
          <p:nvPr/>
        </p:nvSpPr>
        <p:spPr>
          <a:xfrm>
            <a:off x="2344680" y="3073320"/>
            <a:ext cx="294480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445" name="CustomShape 56"/>
          <p:cNvSpPr/>
          <p:nvPr/>
        </p:nvSpPr>
        <p:spPr>
          <a:xfrm>
            <a:off x="5289840" y="3073320"/>
            <a:ext cx="324432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ABC*DEF</a:t>
            </a:r>
            <a:endParaRPr b="0" lang="en-US" sz="1600" spc="-1" strike="noStrike">
              <a:latin typeface="Arial"/>
            </a:endParaRPr>
          </a:p>
        </p:txBody>
      </p:sp>
      <p:sp>
        <p:nvSpPr>
          <p:cNvPr id="6446" name="CustomShape 57"/>
          <p:cNvSpPr/>
          <p:nvPr/>
        </p:nvSpPr>
        <p:spPr>
          <a:xfrm>
            <a:off x="609480" y="3441960"/>
            <a:ext cx="83016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14</a:t>
            </a:r>
            <a:endParaRPr b="0" lang="en-US" sz="1600" spc="-1" strike="noStrike">
              <a:latin typeface="Arial"/>
            </a:endParaRPr>
          </a:p>
        </p:txBody>
      </p:sp>
      <p:sp>
        <p:nvSpPr>
          <p:cNvPr id="6447" name="CustomShape 58"/>
          <p:cNvSpPr/>
          <p:nvPr/>
        </p:nvSpPr>
        <p:spPr>
          <a:xfrm>
            <a:off x="1440000" y="344196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48" name="CustomShape 59"/>
          <p:cNvSpPr/>
          <p:nvPr/>
        </p:nvSpPr>
        <p:spPr>
          <a:xfrm>
            <a:off x="2344680" y="344196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49" name="CustomShape 60"/>
          <p:cNvSpPr/>
          <p:nvPr/>
        </p:nvSpPr>
        <p:spPr>
          <a:xfrm>
            <a:off x="5289840" y="344196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endParaRPr b="0" lang="en-US" sz="1600" spc="-1" strike="noStrike">
              <a:latin typeface="Arial"/>
            </a:endParaRPr>
          </a:p>
        </p:txBody>
      </p:sp>
      <p:sp>
        <p:nvSpPr>
          <p:cNvPr id="6450" name="CustomShape 61"/>
          <p:cNvSpPr/>
          <p:nvPr/>
        </p:nvSpPr>
        <p:spPr>
          <a:xfrm>
            <a:off x="609480" y="3809880"/>
            <a:ext cx="83016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15</a:t>
            </a:r>
            <a:endParaRPr b="0" lang="en-US" sz="1600" spc="-1" strike="noStrike">
              <a:latin typeface="Arial"/>
            </a:endParaRPr>
          </a:p>
        </p:txBody>
      </p:sp>
      <p:sp>
        <p:nvSpPr>
          <p:cNvPr id="6451" name="CustomShape 62"/>
          <p:cNvSpPr/>
          <p:nvPr/>
        </p:nvSpPr>
        <p:spPr>
          <a:xfrm>
            <a:off x="1440000" y="380988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52" name="CustomShape 63"/>
          <p:cNvSpPr/>
          <p:nvPr/>
        </p:nvSpPr>
        <p:spPr>
          <a:xfrm>
            <a:off x="2344680" y="380988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53" name="CustomShape 64"/>
          <p:cNvSpPr/>
          <p:nvPr/>
        </p:nvSpPr>
        <p:spPr>
          <a:xfrm>
            <a:off x="5289840" y="380988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endParaRPr b="0" lang="en-US" sz="1600" spc="-1" strike="noStrike">
              <a:latin typeface="Arial"/>
            </a:endParaRPr>
          </a:p>
        </p:txBody>
      </p:sp>
      <p:sp>
        <p:nvSpPr>
          <p:cNvPr id="6454" name="CustomShape 65"/>
          <p:cNvSpPr/>
          <p:nvPr/>
        </p:nvSpPr>
        <p:spPr>
          <a:xfrm>
            <a:off x="609480" y="4178160"/>
            <a:ext cx="83016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16</a:t>
            </a:r>
            <a:endParaRPr b="0" lang="en-US" sz="1600" spc="-1" strike="noStrike">
              <a:latin typeface="Arial"/>
            </a:endParaRPr>
          </a:p>
        </p:txBody>
      </p:sp>
      <p:sp>
        <p:nvSpPr>
          <p:cNvPr id="6455" name="CustomShape 66"/>
          <p:cNvSpPr/>
          <p:nvPr/>
        </p:nvSpPr>
        <p:spPr>
          <a:xfrm>
            <a:off x="1440000" y="4178160"/>
            <a:ext cx="903960" cy="36828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G</a:t>
            </a:r>
            <a:endParaRPr b="0" lang="en-US" sz="1600" spc="-1" strike="noStrike">
              <a:latin typeface="Arial"/>
            </a:endParaRPr>
          </a:p>
        </p:txBody>
      </p:sp>
      <p:sp>
        <p:nvSpPr>
          <p:cNvPr id="6456" name="CustomShape 67"/>
          <p:cNvSpPr/>
          <p:nvPr/>
        </p:nvSpPr>
        <p:spPr>
          <a:xfrm>
            <a:off x="2344680" y="4178160"/>
            <a:ext cx="294480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457" name="CustomShape 68"/>
          <p:cNvSpPr/>
          <p:nvPr/>
        </p:nvSpPr>
        <p:spPr>
          <a:xfrm>
            <a:off x="5289840" y="4178160"/>
            <a:ext cx="324432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ABC*DEF^/G</a:t>
            </a:r>
            <a:endParaRPr b="0" lang="en-US" sz="1600" spc="-1" strike="noStrike">
              <a:latin typeface="Arial"/>
            </a:endParaRPr>
          </a:p>
        </p:txBody>
      </p:sp>
      <p:sp>
        <p:nvSpPr>
          <p:cNvPr id="6458" name="CustomShape 69"/>
          <p:cNvSpPr/>
          <p:nvPr/>
        </p:nvSpPr>
        <p:spPr>
          <a:xfrm>
            <a:off x="609480" y="4546800"/>
            <a:ext cx="83016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17</a:t>
            </a:r>
            <a:endParaRPr b="0" lang="en-US" sz="1600" spc="-1" strike="noStrike">
              <a:latin typeface="Arial"/>
            </a:endParaRPr>
          </a:p>
        </p:txBody>
      </p:sp>
      <p:sp>
        <p:nvSpPr>
          <p:cNvPr id="6459" name="CustomShape 70"/>
          <p:cNvSpPr/>
          <p:nvPr/>
        </p:nvSpPr>
        <p:spPr>
          <a:xfrm>
            <a:off x="1440000" y="454680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60" name="CustomShape 71"/>
          <p:cNvSpPr/>
          <p:nvPr/>
        </p:nvSpPr>
        <p:spPr>
          <a:xfrm>
            <a:off x="2344680" y="454680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61" name="CustomShape 72"/>
          <p:cNvSpPr/>
          <p:nvPr/>
        </p:nvSpPr>
        <p:spPr>
          <a:xfrm>
            <a:off x="5289840" y="454680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1" strike="noStrike">
                <a:solidFill>
                  <a:srgbClr val="000000"/>
                </a:solidFill>
                <a:latin typeface="Arial"/>
              </a:rPr>
              <a:t>-</a:t>
            </a:r>
            <a:endParaRPr b="0" lang="en-US" sz="1600" spc="-1" strike="noStrike">
              <a:latin typeface="Arial"/>
            </a:endParaRPr>
          </a:p>
        </p:txBody>
      </p:sp>
      <p:sp>
        <p:nvSpPr>
          <p:cNvPr id="6462" name="CustomShape 73"/>
          <p:cNvSpPr/>
          <p:nvPr/>
        </p:nvSpPr>
        <p:spPr>
          <a:xfrm>
            <a:off x="609480" y="4915080"/>
            <a:ext cx="83016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18</a:t>
            </a:r>
            <a:endParaRPr b="0" lang="en-US" sz="1600" spc="-1" strike="noStrike">
              <a:latin typeface="Arial"/>
            </a:endParaRPr>
          </a:p>
        </p:txBody>
      </p:sp>
      <p:sp>
        <p:nvSpPr>
          <p:cNvPr id="6463" name="CustomShape 74"/>
          <p:cNvSpPr/>
          <p:nvPr/>
        </p:nvSpPr>
        <p:spPr>
          <a:xfrm>
            <a:off x="1440000" y="491508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64" name="CustomShape 75"/>
          <p:cNvSpPr/>
          <p:nvPr/>
        </p:nvSpPr>
        <p:spPr>
          <a:xfrm>
            <a:off x="2344680" y="491508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65" name="CustomShape 76"/>
          <p:cNvSpPr/>
          <p:nvPr/>
        </p:nvSpPr>
        <p:spPr>
          <a:xfrm>
            <a:off x="5289840" y="491508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1" strike="noStrike">
                <a:solidFill>
                  <a:srgbClr val="000000"/>
                </a:solidFill>
                <a:latin typeface="Arial"/>
              </a:rPr>
              <a:t>-</a:t>
            </a:r>
            <a:endParaRPr b="0" lang="en-US" sz="1600" spc="-1" strike="noStrike">
              <a:latin typeface="Arial"/>
            </a:endParaRPr>
          </a:p>
        </p:txBody>
      </p:sp>
      <p:sp>
        <p:nvSpPr>
          <p:cNvPr id="6466" name="CustomShape 77"/>
          <p:cNvSpPr/>
          <p:nvPr/>
        </p:nvSpPr>
        <p:spPr>
          <a:xfrm>
            <a:off x="609480" y="5283000"/>
            <a:ext cx="83016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19</a:t>
            </a:r>
            <a:endParaRPr b="0" lang="en-US" sz="1600" spc="-1" strike="noStrike">
              <a:latin typeface="Arial"/>
            </a:endParaRPr>
          </a:p>
        </p:txBody>
      </p:sp>
      <p:sp>
        <p:nvSpPr>
          <p:cNvPr id="6467" name="CustomShape 78"/>
          <p:cNvSpPr/>
          <p:nvPr/>
        </p:nvSpPr>
        <p:spPr>
          <a:xfrm>
            <a:off x="1440000" y="5283000"/>
            <a:ext cx="903960" cy="368280"/>
          </a:xfrm>
          <a:prstGeom prst="rect">
            <a:avLst/>
          </a:prstGeom>
          <a:noFill/>
          <a:ln w="0">
            <a:noFill/>
          </a:ln>
        </p:spPr>
        <p:style>
          <a:lnRef idx="0"/>
          <a:fillRef idx="0"/>
          <a:effectRef idx="0"/>
          <a:fontRef idx="minor"/>
        </p:style>
        <p:txBody>
          <a:bodyPr lIns="0" rIns="0" tIns="0" bIns="0">
            <a:noAutofit/>
          </a:bodyPr>
          <a:p>
            <a:pPr marL="91440">
              <a:lnSpc>
                <a:spcPct val="95000"/>
              </a:lnSpc>
              <a:spcBef>
                <a:spcPts val="431"/>
              </a:spcBef>
            </a:pPr>
            <a:r>
              <a:rPr b="0" lang="en-US" sz="1600" spc="-1" strike="noStrike">
                <a:solidFill>
                  <a:srgbClr val="000000"/>
                </a:solidFill>
                <a:latin typeface="Arial"/>
              </a:rPr>
              <a:t>H</a:t>
            </a:r>
            <a:endParaRPr b="0" lang="en-US" sz="1600" spc="-1" strike="noStrike">
              <a:latin typeface="Arial"/>
            </a:endParaRPr>
          </a:p>
        </p:txBody>
      </p:sp>
      <p:sp>
        <p:nvSpPr>
          <p:cNvPr id="6468" name="CustomShape 79"/>
          <p:cNvSpPr/>
          <p:nvPr/>
        </p:nvSpPr>
        <p:spPr>
          <a:xfrm>
            <a:off x="2344680" y="5283000"/>
            <a:ext cx="294480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1" strike="noStrike">
                <a:solidFill>
                  <a:srgbClr val="000000"/>
                </a:solidFill>
                <a:latin typeface="Arial"/>
              </a:rPr>
              <a:t>(+*</a:t>
            </a:r>
            <a:endParaRPr b="0" lang="en-US" sz="1600" spc="-1" strike="noStrike">
              <a:latin typeface="Arial"/>
            </a:endParaRPr>
          </a:p>
        </p:txBody>
      </p:sp>
      <p:sp>
        <p:nvSpPr>
          <p:cNvPr id="6469" name="CustomShape 80"/>
          <p:cNvSpPr/>
          <p:nvPr/>
        </p:nvSpPr>
        <p:spPr>
          <a:xfrm>
            <a:off x="5289840" y="5283000"/>
            <a:ext cx="3244320" cy="368280"/>
          </a:xfrm>
          <a:prstGeom prst="rect">
            <a:avLst/>
          </a:prstGeom>
          <a:noFill/>
          <a:ln w="0">
            <a:noFill/>
          </a:ln>
        </p:spPr>
        <p:style>
          <a:lnRef idx="0"/>
          <a:fillRef idx="0"/>
          <a:effectRef idx="0"/>
          <a:fontRef idx="minor"/>
        </p:style>
        <p:txBody>
          <a:bodyPr lIns="0" rIns="0" tIns="0" bIns="0">
            <a:noAutofit/>
          </a:bodyPr>
          <a:p>
            <a:pPr marL="92160">
              <a:lnSpc>
                <a:spcPct val="95000"/>
              </a:lnSpc>
              <a:spcBef>
                <a:spcPts val="431"/>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4" strike="noStrike">
                <a:solidFill>
                  <a:srgbClr val="000000"/>
                </a:solidFill>
                <a:latin typeface="Arial"/>
              </a:rPr>
              <a:t>-H</a:t>
            </a:r>
            <a:endParaRPr b="0" lang="en-US" sz="1600" spc="-1" strike="noStrike">
              <a:latin typeface="Arial"/>
            </a:endParaRPr>
          </a:p>
        </p:txBody>
      </p:sp>
      <p:sp>
        <p:nvSpPr>
          <p:cNvPr id="6470" name="CustomShape 81"/>
          <p:cNvSpPr/>
          <p:nvPr/>
        </p:nvSpPr>
        <p:spPr>
          <a:xfrm>
            <a:off x="609480" y="5651640"/>
            <a:ext cx="83016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20</a:t>
            </a:r>
            <a:endParaRPr b="0" lang="en-US" sz="1600" spc="-1" strike="noStrike">
              <a:latin typeface="Arial"/>
            </a:endParaRPr>
          </a:p>
        </p:txBody>
      </p:sp>
      <p:sp>
        <p:nvSpPr>
          <p:cNvPr id="6471" name="CustomShape 82"/>
          <p:cNvSpPr/>
          <p:nvPr/>
        </p:nvSpPr>
        <p:spPr>
          <a:xfrm>
            <a:off x="1440000" y="5651640"/>
            <a:ext cx="903960" cy="367560"/>
          </a:xfrm>
          <a:prstGeom prst="rect">
            <a:avLst/>
          </a:prstGeom>
          <a:noFill/>
          <a:ln w="0">
            <a:noFill/>
          </a:ln>
        </p:spPr>
        <p:style>
          <a:lnRef idx="0"/>
          <a:fillRef idx="0"/>
          <a:effectRef idx="0"/>
          <a:fontRef idx="minor"/>
        </p:style>
        <p:txBody>
          <a:bodyPr lIns="0" rIns="0" tIns="0" bIns="0">
            <a:noAutofit/>
          </a:bodyPr>
          <a:p>
            <a:pPr marL="91440">
              <a:lnSpc>
                <a:spcPct val="95000"/>
              </a:lnSpc>
              <a:spcBef>
                <a:spcPts val="425"/>
              </a:spcBef>
            </a:pPr>
            <a:r>
              <a:rPr b="0" lang="en-US" sz="1600" spc="-1" strike="noStrike">
                <a:solidFill>
                  <a:srgbClr val="000000"/>
                </a:solidFill>
                <a:latin typeface="Arial"/>
              </a:rPr>
              <a:t>)</a:t>
            </a:r>
            <a:endParaRPr b="0" lang="en-US" sz="1600" spc="-1" strike="noStrike">
              <a:latin typeface="Arial"/>
            </a:endParaRPr>
          </a:p>
        </p:txBody>
      </p:sp>
      <p:sp>
        <p:nvSpPr>
          <p:cNvPr id="6472" name="CustomShape 83"/>
          <p:cNvSpPr/>
          <p:nvPr/>
        </p:nvSpPr>
        <p:spPr>
          <a:xfrm>
            <a:off x="2344680" y="5651640"/>
            <a:ext cx="294480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t>
            </a:r>
            <a:r>
              <a:rPr b="0" lang="en-US" sz="1600" spc="-4" strike="noStrike">
                <a:solidFill>
                  <a:srgbClr val="000000"/>
                </a:solidFill>
                <a:latin typeface="Arial"/>
              </a:rPr>
              <a:t>HABIS</a:t>
            </a:r>
            <a:endParaRPr b="0" lang="en-US" sz="1600" spc="-1" strike="noStrike">
              <a:latin typeface="Arial"/>
            </a:endParaRPr>
          </a:p>
        </p:txBody>
      </p:sp>
      <p:sp>
        <p:nvSpPr>
          <p:cNvPr id="6473" name="CustomShape 84"/>
          <p:cNvSpPr/>
          <p:nvPr/>
        </p:nvSpPr>
        <p:spPr>
          <a:xfrm>
            <a:off x="5289840" y="5651640"/>
            <a:ext cx="3244320" cy="367560"/>
          </a:xfrm>
          <a:prstGeom prst="rect">
            <a:avLst/>
          </a:prstGeom>
          <a:noFill/>
          <a:ln w="0">
            <a:noFill/>
          </a:ln>
        </p:spPr>
        <p:style>
          <a:lnRef idx="0"/>
          <a:fillRef idx="0"/>
          <a:effectRef idx="0"/>
          <a:fontRef idx="minor"/>
        </p:style>
        <p:txBody>
          <a:bodyPr lIns="0" rIns="0" tIns="0" bIns="0">
            <a:noAutofit/>
          </a:bodyPr>
          <a:p>
            <a:pPr marL="92160">
              <a:lnSpc>
                <a:spcPct val="95000"/>
              </a:lnSpc>
              <a:spcBef>
                <a:spcPts val="425"/>
              </a:spcBef>
            </a:pPr>
            <a:r>
              <a:rPr b="0" lang="en-US" sz="1600" spc="-4" strike="noStrike">
                <a:solidFill>
                  <a:srgbClr val="000000"/>
                </a:solidFill>
                <a:latin typeface="Arial"/>
              </a:rPr>
              <a:t>ABC*DEF^/</a:t>
            </a:r>
            <a:r>
              <a:rPr b="0" lang="en-US" sz="1600" spc="-1" strike="noStrike">
                <a:solidFill>
                  <a:srgbClr val="000000"/>
                </a:solidFill>
                <a:latin typeface="Arial"/>
              </a:rPr>
              <a:t>G</a:t>
            </a:r>
            <a:r>
              <a:rPr b="0" lang="en-US" sz="1600" spc="1" strike="noStrike">
                <a:solidFill>
                  <a:srgbClr val="000000"/>
                </a:solidFill>
                <a:latin typeface="Arial"/>
              </a:rPr>
              <a:t>*</a:t>
            </a:r>
            <a:r>
              <a:rPr b="0" lang="en-US" sz="1600" spc="-4" strike="noStrike">
                <a:solidFill>
                  <a:srgbClr val="000000"/>
                </a:solidFill>
                <a:latin typeface="Arial"/>
              </a:rPr>
              <a:t>-H*+</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4" name="CustomShape 1"/>
          <p:cNvSpPr/>
          <p:nvPr/>
        </p:nvSpPr>
        <p:spPr>
          <a:xfrm>
            <a:off x="380880" y="1447920"/>
            <a:ext cx="8305560" cy="480024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475" name="CustomShape 2"/>
          <p:cNvSpPr/>
          <p:nvPr/>
        </p:nvSpPr>
        <p:spPr>
          <a:xfrm>
            <a:off x="2153160" y="569520"/>
            <a:ext cx="336348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0" lang="en-US" sz="4200" spc="-1" strike="noStrike">
                <a:solidFill>
                  <a:srgbClr val="000000"/>
                </a:solidFill>
                <a:latin typeface="Arial"/>
              </a:rPr>
              <a:t>ABC-^D/E*F+</a:t>
            </a:r>
            <a:endParaRPr b="0" lang="en-US" sz="4200" spc="-1" strike="noStrike">
              <a:latin typeface="Arial"/>
            </a:endParaRPr>
          </a:p>
        </p:txBody>
      </p:sp>
      <p:sp>
        <p:nvSpPr>
          <p:cNvPr id="6476" name="CustomShape 3"/>
          <p:cNvSpPr/>
          <p:nvPr/>
        </p:nvSpPr>
        <p:spPr>
          <a:xfrm>
            <a:off x="1298880" y="1623240"/>
            <a:ext cx="2536200" cy="398052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A^B-C/D*E+F</a:t>
            </a:r>
            <a:endParaRPr b="0" lang="en-US" sz="2400" spc="-1" strike="noStrike">
              <a:latin typeface="Arial"/>
            </a:endParaRPr>
          </a:p>
          <a:p>
            <a:pPr marL="12600">
              <a:lnSpc>
                <a:spcPct val="99000"/>
              </a:lnSpc>
              <a:tabLst>
                <a:tab algn="l" pos="0"/>
              </a:tabLst>
            </a:pPr>
            <a:r>
              <a:rPr b="0" lang="en-US" sz="2400" spc="-1" strike="noStrike">
                <a:solidFill>
                  <a:srgbClr val="000000"/>
                </a:solidFill>
                <a:latin typeface="Arial"/>
              </a:rPr>
              <a:t>A^B-C/D*E+F A^B/C-D*E+F A</a:t>
            </a:r>
            <a:r>
              <a:rPr b="0" lang="en-US" sz="2400" spc="-1" strike="noStrike">
                <a:solidFill>
                  <a:srgbClr val="ff0000"/>
                </a:solidFill>
                <a:latin typeface="Arial"/>
              </a:rPr>
              <a:t>(B-C)</a:t>
            </a:r>
            <a:r>
              <a:rPr b="0" lang="en-US" sz="2400" spc="-1" strike="noStrike">
                <a:solidFill>
                  <a:srgbClr val="000000"/>
                </a:solidFill>
                <a:latin typeface="Arial"/>
              </a:rPr>
              <a:t>^D/E*F+ </a:t>
            </a:r>
            <a:r>
              <a:rPr b="0" lang="en-US" sz="2400" spc="-1" strike="noStrike">
                <a:solidFill>
                  <a:srgbClr val="ff0000"/>
                </a:solidFill>
                <a:latin typeface="Arial"/>
              </a:rPr>
              <a:t>(A^(B-C))</a:t>
            </a:r>
            <a:r>
              <a:rPr b="0" lang="en-US" sz="2400" spc="-1" strike="noStrike">
                <a:solidFill>
                  <a:srgbClr val="000000"/>
                </a:solidFill>
                <a:latin typeface="Arial"/>
              </a:rPr>
              <a:t>D/E*</a:t>
            </a:r>
            <a:r>
              <a:rPr b="0" lang="en-US" sz="2400" spc="-4" strike="noStrike">
                <a:solidFill>
                  <a:srgbClr val="000000"/>
                </a:solidFill>
                <a:latin typeface="Arial"/>
              </a:rPr>
              <a:t>F</a:t>
            </a:r>
            <a:r>
              <a:rPr b="0" lang="en-US" sz="2400" spc="-1" strike="noStrike">
                <a:solidFill>
                  <a:srgbClr val="000000"/>
                </a:solidFill>
                <a:latin typeface="Arial"/>
              </a:rPr>
              <a:t>+</a:t>
            </a:r>
            <a:endParaRPr b="0" lang="en-US" sz="2400" spc="-1" strike="noStrike">
              <a:latin typeface="Arial"/>
            </a:endParaRPr>
          </a:p>
          <a:p>
            <a:pPr marL="12600">
              <a:lnSpc>
                <a:spcPct val="99000"/>
              </a:lnSpc>
              <a:spcBef>
                <a:spcPts val="11"/>
              </a:spcBef>
              <a:tabLst>
                <a:tab algn="l" pos="0"/>
              </a:tabLst>
            </a:pPr>
            <a:r>
              <a:rPr b="0" lang="en-US" sz="2400" spc="-1" strike="noStrike">
                <a:solidFill>
                  <a:srgbClr val="ff0000"/>
                </a:solidFill>
                <a:latin typeface="Arial"/>
              </a:rPr>
              <a:t>((A^(B-C))/D)</a:t>
            </a:r>
            <a:r>
              <a:rPr b="0" lang="en-US" sz="2400" spc="-1" strike="noStrike">
                <a:solidFill>
                  <a:srgbClr val="000000"/>
                </a:solidFill>
                <a:latin typeface="Arial"/>
              </a:rPr>
              <a:t>E*F+ </a:t>
            </a:r>
            <a:r>
              <a:rPr b="0" lang="en-US" sz="2400" spc="-1" strike="noStrike">
                <a:solidFill>
                  <a:srgbClr val="ff0000"/>
                </a:solidFill>
                <a:latin typeface="Arial"/>
              </a:rPr>
              <a:t>A^(B-C)/D*E+F</a:t>
            </a:r>
            <a:endParaRPr b="0" lang="en-US" sz="2400" spc="-1" strike="noStrike">
              <a:latin typeface="Arial"/>
            </a:endParaRPr>
          </a:p>
          <a:p>
            <a:pPr marL="12600">
              <a:lnSpc>
                <a:spcPct val="95000"/>
              </a:lnSpc>
              <a:spcBef>
                <a:spcPts val="6"/>
              </a:spcBef>
              <a:tabLst>
                <a:tab algn="l" pos="0"/>
              </a:tabLst>
            </a:pPr>
            <a:r>
              <a:rPr b="0" lang="en-US" sz="2400" spc="-1" strike="noStrike">
                <a:solidFill>
                  <a:srgbClr val="ff0000"/>
                </a:solidFill>
                <a:latin typeface="Arial"/>
              </a:rPr>
              <a:t>A^</a:t>
            </a:r>
            <a:r>
              <a:rPr b="0" lang="en-US" sz="2400" spc="-4" strike="noStrike">
                <a:solidFill>
                  <a:srgbClr val="000000"/>
                </a:solidFill>
                <a:latin typeface="Arial"/>
              </a:rPr>
              <a:t>-B</a:t>
            </a:r>
            <a:r>
              <a:rPr b="0" lang="en-US" sz="2400" spc="1" strike="noStrike">
                <a:solidFill>
                  <a:srgbClr val="000000"/>
                </a:solidFill>
                <a:latin typeface="Arial"/>
              </a:rPr>
              <a:t>C</a:t>
            </a:r>
            <a:r>
              <a:rPr b="0" lang="en-US" sz="2400" spc="-1" strike="noStrike">
                <a:solidFill>
                  <a:srgbClr val="ff0000"/>
                </a:solidFill>
                <a:latin typeface="Arial"/>
              </a:rPr>
              <a:t>/D*E+F</a:t>
            </a:r>
            <a:endParaRPr b="0" lang="en-US" sz="2400" spc="-1" strike="noStrike">
              <a:latin typeface="Arial"/>
            </a:endParaRPr>
          </a:p>
          <a:p>
            <a:pPr marL="12600">
              <a:lnSpc>
                <a:spcPct val="95000"/>
              </a:lnSpc>
              <a:spcBef>
                <a:spcPts val="116"/>
              </a:spcBef>
              <a:tabLst>
                <a:tab algn="l" pos="0"/>
              </a:tabLst>
            </a:pPr>
            <a:r>
              <a:rPr b="0" lang="en-US" sz="2400" spc="-1" strike="noStrike">
                <a:solidFill>
                  <a:srgbClr val="000000"/>
                </a:solidFill>
                <a:latin typeface="Arial"/>
              </a:rPr>
              <a:t>^A-B</a:t>
            </a:r>
            <a:r>
              <a:rPr b="0" lang="en-US" sz="2400" spc="1" strike="noStrike">
                <a:solidFill>
                  <a:srgbClr val="000000"/>
                </a:solidFill>
                <a:latin typeface="Arial"/>
              </a:rPr>
              <a:t>C</a:t>
            </a:r>
            <a:r>
              <a:rPr b="0" lang="en-US" sz="2400" spc="-1" strike="noStrike">
                <a:solidFill>
                  <a:srgbClr val="ff0000"/>
                </a:solidFill>
                <a:latin typeface="Arial"/>
              </a:rPr>
              <a:t>/D*E+F</a:t>
            </a:r>
            <a:endParaRPr b="0" lang="en-US" sz="2400" spc="-1" strike="noStrike">
              <a:latin typeface="Arial"/>
            </a:endParaRPr>
          </a:p>
          <a:p>
            <a:pPr marL="12600">
              <a:lnSpc>
                <a:spcPct val="95000"/>
              </a:lnSpc>
              <a:spcBef>
                <a:spcPts val="116"/>
              </a:spcBef>
              <a:tabLst>
                <a:tab algn="l" pos="0"/>
              </a:tabLst>
            </a:pPr>
            <a:r>
              <a:rPr b="0" lang="en-US" sz="2400" spc="-1" strike="noStrike">
                <a:solidFill>
                  <a:srgbClr val="000000"/>
                </a:solidFill>
                <a:latin typeface="Arial"/>
              </a:rPr>
              <a:t>/^A-BC</a:t>
            </a:r>
            <a:r>
              <a:rPr b="0" lang="en-US" sz="2400" spc="1" strike="noStrike">
                <a:solidFill>
                  <a:srgbClr val="000000"/>
                </a:solidFill>
                <a:latin typeface="Arial"/>
              </a:rPr>
              <a:t>D</a:t>
            </a:r>
            <a:r>
              <a:rPr b="0" lang="en-US" sz="2400" spc="1" strike="noStrike">
                <a:solidFill>
                  <a:srgbClr val="ff0000"/>
                </a:solidFill>
                <a:latin typeface="Arial"/>
              </a:rPr>
              <a:t>*E+F</a:t>
            </a:r>
            <a:endParaRPr b="0" lang="en-US" sz="2400" spc="-1" strike="noStrike">
              <a:latin typeface="Arial"/>
            </a:endParaRPr>
          </a:p>
          <a:p>
            <a:pPr marL="12600">
              <a:lnSpc>
                <a:spcPct val="95000"/>
              </a:lnSpc>
              <a:spcBef>
                <a:spcPts val="116"/>
              </a:spcBef>
              <a:tabLst>
                <a:tab algn="l" pos="0"/>
              </a:tabLst>
            </a:pPr>
            <a:r>
              <a:rPr b="0" lang="en-US" sz="2400" spc="-1" strike="noStrike">
                <a:solidFill>
                  <a:srgbClr val="ff0000"/>
                </a:solidFill>
                <a:latin typeface="Arial"/>
              </a:rPr>
              <a:t>+*/^A-BCDEF</a:t>
            </a:r>
            <a:endParaRPr b="0" lang="en-US" sz="2400" spc="-1" strike="noStrike">
              <a:latin typeface="Arial"/>
            </a:endParaRPr>
          </a:p>
        </p:txBody>
      </p:sp>
      <p:sp>
        <p:nvSpPr>
          <p:cNvPr id="6477" name="CustomShape 4"/>
          <p:cNvSpPr/>
          <p:nvPr/>
        </p:nvSpPr>
        <p:spPr>
          <a:xfrm>
            <a:off x="689040" y="1674360"/>
            <a:ext cx="397440" cy="3917160"/>
          </a:xfrm>
          <a:prstGeom prst="rect">
            <a:avLst/>
          </a:prstGeom>
          <a:noFill/>
          <a:ln w="0">
            <a:noFill/>
          </a:ln>
        </p:spPr>
        <p:style>
          <a:lnRef idx="0"/>
          <a:fillRef idx="0"/>
          <a:effectRef idx="0"/>
          <a:fontRef idx="minor"/>
        </p:style>
        <p:txBody>
          <a:bodyPr lIns="0" rIns="0" tIns="0" bIns="0">
            <a:noAutofit/>
          </a:bodyPr>
          <a:p>
            <a:pPr marL="12600">
              <a:lnSpc>
                <a:spcPts val="2044"/>
              </a:lnSpc>
              <a:spcBef>
                <a:spcPts val="102"/>
              </a:spcBef>
            </a:pPr>
            <a:r>
              <a:rPr b="0" lang="en-US" sz="1900" spc="-1" strike="noStrike">
                <a:solidFill>
                  <a:srgbClr val="9a6464"/>
                </a:solidFill>
                <a:latin typeface="Arial"/>
              </a:rPr>
              <a:t>1.</a:t>
            </a:r>
            <a:endParaRPr b="0" lang="en-US" sz="1900" spc="-1" strike="noStrike">
              <a:latin typeface="Arial"/>
            </a:endParaRPr>
          </a:p>
          <a:p>
            <a:pPr marL="12600">
              <a:lnSpc>
                <a:spcPct val="95000"/>
              </a:lnSpc>
              <a:spcBef>
                <a:spcPts val="587"/>
              </a:spcBef>
            </a:pPr>
            <a:r>
              <a:rPr b="0" lang="en-US" sz="1900" spc="-1" strike="noStrike">
                <a:solidFill>
                  <a:srgbClr val="9a6464"/>
                </a:solidFill>
                <a:latin typeface="Arial"/>
              </a:rPr>
              <a:t>2.</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3.</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4.</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5.</a:t>
            </a:r>
            <a:endParaRPr b="0" lang="en-US" sz="1900" spc="-1" strike="noStrike">
              <a:latin typeface="Arial"/>
            </a:endParaRPr>
          </a:p>
          <a:p>
            <a:pPr marL="12600">
              <a:lnSpc>
                <a:spcPct val="95000"/>
              </a:lnSpc>
              <a:spcBef>
                <a:spcPts val="694"/>
              </a:spcBef>
            </a:pPr>
            <a:r>
              <a:rPr b="0" lang="en-US" sz="1900" spc="-1" strike="noStrike">
                <a:solidFill>
                  <a:srgbClr val="9a6464"/>
                </a:solidFill>
                <a:latin typeface="Arial"/>
              </a:rPr>
              <a:t>6.</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7.</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8.</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9.</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10.</a:t>
            </a:r>
            <a:endParaRPr b="0" lang="en-US" sz="1900" spc="-1" strike="noStrike">
              <a:latin typeface="Arial"/>
            </a:endParaRPr>
          </a:p>
          <a:p>
            <a:pPr marL="12600">
              <a:lnSpc>
                <a:spcPct val="95000"/>
              </a:lnSpc>
              <a:spcBef>
                <a:spcPts val="689"/>
              </a:spcBef>
            </a:pPr>
            <a:r>
              <a:rPr b="0" lang="en-US" sz="1900" spc="-1" strike="noStrike">
                <a:solidFill>
                  <a:srgbClr val="9a6464"/>
                </a:solidFill>
                <a:latin typeface="Arial"/>
              </a:rPr>
              <a:t>11.</a:t>
            </a:r>
            <a:endParaRPr b="0" lang="en-US" sz="1900" spc="-1" strike="noStrike">
              <a:latin typeface="Arial"/>
            </a:endParaRPr>
          </a:p>
        </p:txBody>
      </p:sp>
      <p:sp>
        <p:nvSpPr>
          <p:cNvPr id="6478" name="CustomShape 5"/>
          <p:cNvSpPr/>
          <p:nvPr/>
        </p:nvSpPr>
        <p:spPr>
          <a:xfrm>
            <a:off x="4727880" y="1691640"/>
            <a:ext cx="2592360" cy="123480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1.</a:t>
            </a:r>
            <a:r>
              <a:rPr b="0" lang="en-US" sz="2800" spc="-415" strike="noStrike">
                <a:solidFill>
                  <a:srgbClr val="000000"/>
                </a:solidFill>
                <a:latin typeface="Arial"/>
              </a:rPr>
              <a:t> </a:t>
            </a:r>
            <a:r>
              <a:rPr b="0" lang="en-US" sz="2800" spc="-1" strike="noStrike">
                <a:solidFill>
                  <a:srgbClr val="000000"/>
                </a:solidFill>
                <a:latin typeface="Arial"/>
              </a:rPr>
              <a:t>+*/^A-BCDEF</a:t>
            </a:r>
            <a:endParaRPr b="0" lang="en-US" sz="2800" spc="-1" strike="noStrike">
              <a:latin typeface="Arial"/>
            </a:endParaRPr>
          </a:p>
          <a:p>
            <a:pPr marL="12600">
              <a:lnSpc>
                <a:spcPct val="95000"/>
              </a:lnSpc>
            </a:pPr>
            <a:r>
              <a:rPr b="0" lang="en-US" sz="2800" spc="-1" strike="noStrike">
                <a:solidFill>
                  <a:srgbClr val="000000"/>
                </a:solidFill>
                <a:latin typeface="Arial"/>
              </a:rPr>
              <a:t>2.</a:t>
            </a:r>
            <a:r>
              <a:rPr b="0" lang="en-US" sz="2800" spc="-415" strike="noStrike">
                <a:solidFill>
                  <a:srgbClr val="000000"/>
                </a:solidFill>
                <a:latin typeface="Arial"/>
              </a:rPr>
              <a:t> </a:t>
            </a:r>
            <a:r>
              <a:rPr b="0" lang="en-US" sz="2800" spc="-1" strike="noStrike">
                <a:solidFill>
                  <a:srgbClr val="000000"/>
                </a:solidFill>
                <a:latin typeface="Arial"/>
              </a:rPr>
              <a:t>^-/*+ABCDEF</a:t>
            </a:r>
            <a:endParaRPr b="0" lang="en-US" sz="2800" spc="-1" strike="noStrike">
              <a:latin typeface="Arial"/>
            </a:endParaRPr>
          </a:p>
          <a:p>
            <a:pPr marL="12600">
              <a:lnSpc>
                <a:spcPct val="95000"/>
              </a:lnSpc>
              <a:spcBef>
                <a:spcPts val="145"/>
              </a:spcBef>
            </a:pPr>
            <a:r>
              <a:rPr b="0" lang="en-US" sz="2800" spc="-1" strike="noStrike">
                <a:solidFill>
                  <a:srgbClr val="000000"/>
                </a:solidFill>
                <a:latin typeface="Arial"/>
              </a:rPr>
              <a:t>3.</a:t>
            </a:r>
            <a:r>
              <a:rPr b="0" lang="en-US" sz="2800" spc="-415" strike="noStrike">
                <a:solidFill>
                  <a:srgbClr val="000000"/>
                </a:solidFill>
                <a:latin typeface="Arial"/>
              </a:rPr>
              <a:t> </a:t>
            </a:r>
            <a:r>
              <a:rPr b="0" lang="en-US" sz="2800" spc="-1" strike="noStrike">
                <a:solidFill>
                  <a:srgbClr val="000000"/>
                </a:solidFill>
                <a:latin typeface="Arial"/>
              </a:rPr>
              <a:t>+*/^AB-CDEF</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9" name="CustomShape 1"/>
          <p:cNvSpPr/>
          <p:nvPr/>
        </p:nvSpPr>
        <p:spPr>
          <a:xfrm>
            <a:off x="380880" y="1440000"/>
            <a:ext cx="8305560" cy="480780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480" name="CustomShape 2"/>
          <p:cNvSpPr/>
          <p:nvPr/>
        </p:nvSpPr>
        <p:spPr>
          <a:xfrm>
            <a:off x="2103840" y="706320"/>
            <a:ext cx="211932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Tugas 2</a:t>
            </a:r>
            <a:endParaRPr b="0" lang="en-US" sz="4200" spc="-1" strike="noStrike">
              <a:latin typeface="Arial"/>
            </a:endParaRPr>
          </a:p>
        </p:txBody>
      </p:sp>
      <p:sp>
        <p:nvSpPr>
          <p:cNvPr id="6481" name="CustomShape 3"/>
          <p:cNvSpPr/>
          <p:nvPr/>
        </p:nvSpPr>
        <p:spPr>
          <a:xfrm>
            <a:off x="613080" y="1594440"/>
            <a:ext cx="7311600" cy="1077120"/>
          </a:xfrm>
          <a:prstGeom prst="rect">
            <a:avLst/>
          </a:prstGeom>
          <a:noFill/>
          <a:ln w="0">
            <a:noFill/>
          </a:ln>
        </p:spPr>
        <p:style>
          <a:lnRef idx="0"/>
          <a:fillRef idx="0"/>
          <a:effectRef idx="0"/>
          <a:fontRef idx="minor"/>
        </p:style>
        <p:txBody>
          <a:bodyPr lIns="0" rIns="0" tIns="0" bIns="0">
            <a:noAutofit/>
          </a:bodyPr>
          <a:p>
            <a:pPr marL="12600">
              <a:lnSpc>
                <a:spcPts val="1939"/>
              </a:lnSpc>
              <a:spcBef>
                <a:spcPts val="96"/>
              </a:spcBef>
            </a:pPr>
            <a:r>
              <a:rPr b="0" lang="en-US" sz="1800" spc="-1" strike="noStrike">
                <a:solidFill>
                  <a:srgbClr val="000000"/>
                </a:solidFill>
                <a:latin typeface="Arial"/>
              </a:rPr>
              <a:t>1. Ubah Notasi infix ini ke prefix dan postfix, hitunglah hasilnya menggunakan evaluasi tumpukan.</a:t>
            </a:r>
            <a:endParaRPr b="0" lang="en-US" sz="1800" spc="-1" strike="noStrike">
              <a:latin typeface="Arial"/>
            </a:endParaRPr>
          </a:p>
          <a:p>
            <a:pPr marL="202320">
              <a:lnSpc>
                <a:spcPct val="95000"/>
              </a:lnSpc>
            </a:pPr>
            <a:r>
              <a:rPr b="0" lang="en-US" sz="1800" spc="-1" strike="noStrike">
                <a:solidFill>
                  <a:srgbClr val="000000"/>
                </a:solidFill>
                <a:latin typeface="Arial"/>
              </a:rPr>
              <a:t>a. ((2+3)^2) - (2*3)</a:t>
            </a:r>
            <a:endParaRPr b="0" lang="en-US" sz="1800" spc="-1" strike="noStrike">
              <a:latin typeface="Arial"/>
            </a:endParaRPr>
          </a:p>
          <a:p>
            <a:pPr marL="202320">
              <a:lnSpc>
                <a:spcPct val="95000"/>
              </a:lnSpc>
              <a:spcBef>
                <a:spcPts val="91"/>
              </a:spcBef>
            </a:pPr>
            <a:r>
              <a:rPr b="0" lang="en-US" sz="1800" spc="-1" strike="noStrike">
                <a:solidFill>
                  <a:srgbClr val="000000"/>
                </a:solidFill>
                <a:latin typeface="Arial"/>
              </a:rPr>
              <a:t>b. (12*(5+2)) / 2</a:t>
            </a:r>
            <a:endParaRPr b="0" lang="en-US" sz="1800" spc="-1" strike="noStrike">
              <a:latin typeface="Arial"/>
            </a:endParaRPr>
          </a:p>
        </p:txBody>
      </p:sp>
      <p:sp>
        <p:nvSpPr>
          <p:cNvPr id="6482" name="CustomShape 4"/>
          <p:cNvSpPr/>
          <p:nvPr/>
        </p:nvSpPr>
        <p:spPr>
          <a:xfrm>
            <a:off x="613080" y="2819520"/>
            <a:ext cx="5100840" cy="1077120"/>
          </a:xfrm>
          <a:prstGeom prst="rect">
            <a:avLst/>
          </a:prstGeom>
          <a:noFill/>
          <a:ln w="0">
            <a:noFill/>
          </a:ln>
        </p:spPr>
        <p:style>
          <a:lnRef idx="0"/>
          <a:fillRef idx="0"/>
          <a:effectRef idx="0"/>
          <a:fontRef idx="minor"/>
        </p:style>
        <p:txBody>
          <a:bodyPr lIns="0" rIns="0" tIns="0" bIns="0">
            <a:noAutofit/>
          </a:bodyPr>
          <a:p>
            <a:pPr marL="12600">
              <a:lnSpc>
                <a:spcPts val="1939"/>
              </a:lnSpc>
              <a:spcBef>
                <a:spcPts val="96"/>
              </a:spcBef>
            </a:pPr>
            <a:r>
              <a:rPr b="0" lang="en-US" sz="1800" spc="-1" strike="noStrike">
                <a:solidFill>
                  <a:srgbClr val="000000"/>
                </a:solidFill>
                <a:latin typeface="Arial"/>
              </a:rPr>
              <a:t>2. Ubah notasi Prefix ini ke dalam infix dan postfix</a:t>
            </a:r>
            <a:endParaRPr b="0" lang="en-US" sz="1800" spc="-1" strike="noStrike">
              <a:latin typeface="Arial"/>
            </a:endParaRPr>
          </a:p>
          <a:p>
            <a:pPr marL="202320">
              <a:lnSpc>
                <a:spcPct val="95000"/>
              </a:lnSpc>
            </a:pPr>
            <a:r>
              <a:rPr b="0" lang="en-US" sz="1800" spc="-1" strike="noStrike">
                <a:solidFill>
                  <a:srgbClr val="000000"/>
                </a:solidFill>
                <a:latin typeface="Arial"/>
              </a:rPr>
              <a:t>a. +-/ABC^DE</a:t>
            </a:r>
            <a:endParaRPr b="0" lang="en-US" sz="1800" spc="-1" strike="noStrike">
              <a:latin typeface="Arial"/>
            </a:endParaRPr>
          </a:p>
          <a:p>
            <a:pPr marL="202320">
              <a:lnSpc>
                <a:spcPct val="95000"/>
              </a:lnSpc>
              <a:spcBef>
                <a:spcPts val="96"/>
              </a:spcBef>
            </a:pPr>
            <a:r>
              <a:rPr b="0" lang="en-US" sz="1800" spc="-1" strike="noStrike">
                <a:solidFill>
                  <a:srgbClr val="000000"/>
                </a:solidFill>
                <a:latin typeface="Arial"/>
              </a:rPr>
              <a:t>b. -+DE/XY</a:t>
            </a:r>
            <a:endParaRPr b="0" lang="en-US" sz="1800" spc="-1" strike="noStrike">
              <a:latin typeface="Arial"/>
            </a:endParaRPr>
          </a:p>
        </p:txBody>
      </p:sp>
      <p:sp>
        <p:nvSpPr>
          <p:cNvPr id="6483" name="CustomShape 5"/>
          <p:cNvSpPr/>
          <p:nvPr/>
        </p:nvSpPr>
        <p:spPr>
          <a:xfrm>
            <a:off x="613080" y="4114800"/>
            <a:ext cx="5100840" cy="1077120"/>
          </a:xfrm>
          <a:prstGeom prst="rect">
            <a:avLst/>
          </a:prstGeom>
          <a:noFill/>
          <a:ln w="0">
            <a:noFill/>
          </a:ln>
        </p:spPr>
        <p:style>
          <a:lnRef idx="0"/>
          <a:fillRef idx="0"/>
          <a:effectRef idx="0"/>
          <a:fontRef idx="minor"/>
        </p:style>
        <p:txBody>
          <a:bodyPr lIns="0" rIns="0" tIns="0" bIns="0">
            <a:noAutofit/>
          </a:bodyPr>
          <a:p>
            <a:pPr marL="12600">
              <a:lnSpc>
                <a:spcPts val="1939"/>
              </a:lnSpc>
              <a:spcBef>
                <a:spcPts val="96"/>
              </a:spcBef>
            </a:pPr>
            <a:r>
              <a:rPr b="0" lang="en-US" sz="1800" spc="-1" strike="noStrike">
                <a:solidFill>
                  <a:srgbClr val="000000"/>
                </a:solidFill>
                <a:latin typeface="Arial"/>
              </a:rPr>
              <a:t>3. Ubah notasi Postfix ini ke dalam infix dan prefix</a:t>
            </a:r>
            <a:endParaRPr b="0" lang="en-US" sz="1800" spc="-1" strike="noStrike">
              <a:latin typeface="Arial"/>
            </a:endParaRPr>
          </a:p>
          <a:p>
            <a:pPr marL="202320">
              <a:lnSpc>
                <a:spcPct val="100000"/>
              </a:lnSpc>
            </a:pPr>
            <a:r>
              <a:rPr b="0" lang="en-US" sz="1800" spc="-1" strike="noStrike">
                <a:solidFill>
                  <a:srgbClr val="000000"/>
                </a:solidFill>
                <a:latin typeface="Arial"/>
              </a:rPr>
              <a:t>a. ABC+-</a:t>
            </a:r>
            <a:endParaRPr b="0" lang="en-US" sz="1800" spc="-1" strike="noStrike">
              <a:latin typeface="Arial"/>
            </a:endParaRPr>
          </a:p>
          <a:p>
            <a:pPr marL="202320">
              <a:lnSpc>
                <a:spcPct val="100000"/>
              </a:lnSpc>
            </a:pPr>
            <a:r>
              <a:rPr b="0" lang="en-US" sz="1800" spc="-1" strike="noStrike">
                <a:solidFill>
                  <a:srgbClr val="000000"/>
                </a:solidFill>
                <a:latin typeface="Arial"/>
              </a:rPr>
              <a:t>b.</a:t>
            </a:r>
            <a:r>
              <a:rPr b="0" lang="en-US" sz="1800" spc="1" strike="noStrike">
                <a:solidFill>
                  <a:srgbClr val="000000"/>
                </a:solidFill>
                <a:latin typeface="Arial"/>
              </a:rPr>
              <a:t> </a:t>
            </a:r>
            <a:r>
              <a:rPr b="0" lang="en-US" sz="1800" spc="-1" strike="noStrike">
                <a:solidFill>
                  <a:srgbClr val="000000"/>
                </a:solidFill>
                <a:latin typeface="Arial"/>
              </a:rPr>
              <a:t>GH+IJ/*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7" name="CustomShape 1"/>
          <p:cNvSpPr/>
          <p:nvPr/>
        </p:nvSpPr>
        <p:spPr>
          <a:xfrm>
            <a:off x="380880" y="1523880"/>
            <a:ext cx="8305560" cy="472392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5908" name="CustomShape 2"/>
          <p:cNvSpPr/>
          <p:nvPr/>
        </p:nvSpPr>
        <p:spPr>
          <a:xfrm>
            <a:off x="2428200" y="726840"/>
            <a:ext cx="167544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Stack.</a:t>
            </a:r>
            <a:endParaRPr b="0" lang="en-US" sz="4200" spc="-1" strike="noStrike">
              <a:latin typeface="Arial"/>
            </a:endParaRPr>
          </a:p>
        </p:txBody>
      </p:sp>
      <p:sp>
        <p:nvSpPr>
          <p:cNvPr id="5909" name="CustomShape 3"/>
          <p:cNvSpPr/>
          <p:nvPr/>
        </p:nvSpPr>
        <p:spPr>
          <a:xfrm>
            <a:off x="1993320" y="439920"/>
            <a:ext cx="54936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ffffff"/>
                </a:solidFill>
                <a:latin typeface="Arial"/>
              </a:rPr>
              <a:t>. .</a:t>
            </a:r>
            <a:endParaRPr b="0" lang="en-US" sz="4200" spc="-1" strike="noStrike">
              <a:latin typeface="Arial"/>
            </a:endParaRPr>
          </a:p>
        </p:txBody>
      </p:sp>
      <p:sp>
        <p:nvSpPr>
          <p:cNvPr id="5910" name="CustomShape 4"/>
          <p:cNvSpPr/>
          <p:nvPr/>
        </p:nvSpPr>
        <p:spPr>
          <a:xfrm>
            <a:off x="689040" y="1621440"/>
            <a:ext cx="1292760" cy="722160"/>
          </a:xfrm>
          <a:prstGeom prst="rect">
            <a:avLst/>
          </a:prstGeom>
          <a:noFill/>
          <a:ln w="0">
            <a:noFill/>
          </a:ln>
        </p:spPr>
        <p:style>
          <a:lnRef idx="0"/>
          <a:fillRef idx="0"/>
          <a:effectRef idx="0"/>
          <a:fontRef idx="minor"/>
        </p:style>
        <p:txBody>
          <a:bodyPr lIns="0" rIns="0" tIns="0" bIns="0">
            <a:noAutofit/>
          </a:bodyPr>
          <a:p>
            <a:pPr marL="12600">
              <a:lnSpc>
                <a:spcPts val="2874"/>
              </a:lnSpc>
              <a:spcBef>
                <a:spcPts val="142"/>
              </a:spcBef>
            </a:pPr>
            <a:r>
              <a:rPr b="0" lang="en-US" sz="4200" spc="-1" strike="noStrike" baseline="-1000">
                <a:solidFill>
                  <a:srgbClr val="000000"/>
                </a:solidFill>
                <a:latin typeface="Arial"/>
              </a:rPr>
              <a:t>Elemen</a:t>
            </a:r>
            <a:endParaRPr b="0" lang="en-US" sz="4200" spc="-1" strike="noStrike">
              <a:latin typeface="Arial"/>
            </a:endParaRPr>
          </a:p>
          <a:p>
            <a:pPr marL="12600">
              <a:lnSpc>
                <a:spcPts val="2775"/>
              </a:lnSpc>
            </a:pPr>
            <a:r>
              <a:rPr b="0" lang="en-US" sz="4200" spc="-1" strike="noStrike" baseline="1000">
                <a:solidFill>
                  <a:srgbClr val="000000"/>
                </a:solidFill>
                <a:latin typeface="Arial"/>
              </a:rPr>
              <a:t>Puncak</a:t>
            </a:r>
            <a:endParaRPr b="0" lang="en-US" sz="4200" spc="-1" strike="noStrike">
              <a:latin typeface="Arial"/>
            </a:endParaRPr>
          </a:p>
        </p:txBody>
      </p:sp>
      <p:sp>
        <p:nvSpPr>
          <p:cNvPr id="5911" name="CustomShape 5"/>
          <p:cNvSpPr/>
          <p:nvPr/>
        </p:nvSpPr>
        <p:spPr>
          <a:xfrm>
            <a:off x="1975680" y="1621440"/>
            <a:ext cx="3396600" cy="722160"/>
          </a:xfrm>
          <a:prstGeom prst="rect">
            <a:avLst/>
          </a:prstGeom>
          <a:noFill/>
          <a:ln w="0">
            <a:noFill/>
          </a:ln>
        </p:spPr>
        <p:style>
          <a:lnRef idx="0"/>
          <a:fillRef idx="0"/>
          <a:effectRef idx="0"/>
          <a:fontRef idx="minor"/>
        </p:style>
        <p:txBody>
          <a:bodyPr lIns="0" rIns="0" tIns="0" bIns="0">
            <a:noAutofit/>
          </a:bodyPr>
          <a:p>
            <a:pPr marL="12600" indent="19080">
              <a:lnSpc>
                <a:spcPts val="2690"/>
              </a:lnSpc>
              <a:spcBef>
                <a:spcPts val="349"/>
              </a:spcBef>
              <a:tabLst>
                <a:tab algn="l" pos="0"/>
              </a:tabLst>
            </a:pPr>
            <a:r>
              <a:rPr b="0" lang="en-US" sz="2800" spc="-1" strike="noStrike">
                <a:solidFill>
                  <a:srgbClr val="000000"/>
                </a:solidFill>
                <a:latin typeface="Arial"/>
              </a:rPr>
              <a:t>Stack S yang berada dinyatakan dengan :</a:t>
            </a:r>
            <a:endParaRPr b="0" lang="en-US" sz="2800" spc="-1" strike="noStrike">
              <a:latin typeface="Arial"/>
            </a:endParaRPr>
          </a:p>
        </p:txBody>
      </p:sp>
      <p:sp>
        <p:nvSpPr>
          <p:cNvPr id="5912" name="CustomShape 6"/>
          <p:cNvSpPr/>
          <p:nvPr/>
        </p:nvSpPr>
        <p:spPr>
          <a:xfrm>
            <a:off x="5397480" y="1621440"/>
            <a:ext cx="187884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pada posisi</a:t>
            </a:r>
            <a:endParaRPr b="0" lang="en-US" sz="2800" spc="-1" strike="noStrike">
              <a:latin typeface="Arial"/>
            </a:endParaRPr>
          </a:p>
        </p:txBody>
      </p:sp>
      <p:sp>
        <p:nvSpPr>
          <p:cNvPr id="5913" name="CustomShape 7"/>
          <p:cNvSpPr/>
          <p:nvPr/>
        </p:nvSpPr>
        <p:spPr>
          <a:xfrm>
            <a:off x="7296840" y="1621440"/>
            <a:ext cx="69156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Top</a:t>
            </a:r>
            <a:endParaRPr b="0" lang="en-US" sz="2800" spc="-1" strike="noStrike">
              <a:latin typeface="Arial"/>
            </a:endParaRPr>
          </a:p>
        </p:txBody>
      </p:sp>
      <p:sp>
        <p:nvSpPr>
          <p:cNvPr id="5914" name="CustomShape 8"/>
          <p:cNvSpPr/>
          <p:nvPr/>
        </p:nvSpPr>
        <p:spPr>
          <a:xfrm>
            <a:off x="8008920" y="1621440"/>
            <a:ext cx="17748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a:t>
            </a:r>
            <a:endParaRPr b="0" lang="en-US" sz="2800" spc="-1" strike="noStrike">
              <a:latin typeface="Arial"/>
            </a:endParaRPr>
          </a:p>
        </p:txBody>
      </p:sp>
      <p:sp>
        <p:nvSpPr>
          <p:cNvPr id="5915" name="CustomShape 9"/>
          <p:cNvSpPr/>
          <p:nvPr/>
        </p:nvSpPr>
        <p:spPr>
          <a:xfrm>
            <a:off x="1702440" y="2390040"/>
            <a:ext cx="138096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1" lang="en-US" sz="2800" spc="-4" strike="noStrike">
                <a:solidFill>
                  <a:srgbClr val="000000"/>
                </a:solidFill>
                <a:latin typeface="Arial"/>
              </a:rPr>
              <a:t>TOP(S).</a:t>
            </a:r>
            <a:endParaRPr b="0" lang="en-US" sz="2800" spc="-1" strike="noStrike">
              <a:latin typeface="Arial"/>
            </a:endParaRPr>
          </a:p>
        </p:txBody>
      </p:sp>
      <p:sp>
        <p:nvSpPr>
          <p:cNvPr id="5916" name="CustomShape 10"/>
          <p:cNvSpPr/>
          <p:nvPr/>
        </p:nvSpPr>
        <p:spPr>
          <a:xfrm>
            <a:off x="689040" y="3244320"/>
            <a:ext cx="4705920" cy="875520"/>
          </a:xfrm>
          <a:prstGeom prst="rect">
            <a:avLst/>
          </a:prstGeom>
          <a:noFill/>
          <a:ln w="0">
            <a:noFill/>
          </a:ln>
        </p:spPr>
        <p:style>
          <a:lnRef idx="0"/>
          <a:fillRef idx="0"/>
          <a:effectRef idx="0"/>
          <a:fontRef idx="minor"/>
        </p:style>
        <p:txBody>
          <a:bodyPr lIns="0" rIns="0" tIns="0" bIns="0">
            <a:noAutofit/>
          </a:bodyPr>
          <a:p>
            <a:pPr marL="12600">
              <a:lnSpc>
                <a:spcPts val="3470"/>
              </a:lnSpc>
              <a:spcBef>
                <a:spcPts val="173"/>
              </a:spcBef>
            </a:pPr>
            <a:r>
              <a:rPr b="0" lang="en-US" sz="4200" spc="-1" strike="noStrike" baseline="8000">
                <a:solidFill>
                  <a:srgbClr val="000000"/>
                </a:solidFill>
                <a:latin typeface="Arial"/>
              </a:rPr>
              <a:t>Jika stack S = [S</a:t>
            </a:r>
            <a:r>
              <a:rPr b="0" lang="en-US" sz="2850" spc="-1" strike="noStrike" baseline="-9000">
                <a:solidFill>
                  <a:srgbClr val="000000"/>
                </a:solidFill>
                <a:latin typeface="Arial"/>
              </a:rPr>
              <a:t>1</a:t>
            </a:r>
            <a:r>
              <a:rPr b="0" lang="en-US" sz="4200" spc="-1" strike="noStrike" baseline="8000">
                <a:solidFill>
                  <a:srgbClr val="000000"/>
                </a:solidFill>
                <a:latin typeface="Arial"/>
              </a:rPr>
              <a:t>,</a:t>
            </a:r>
            <a:r>
              <a:rPr b="0" lang="en-US" sz="4200" spc="-4" strike="noStrike" baseline="8000">
                <a:solidFill>
                  <a:srgbClr val="000000"/>
                </a:solidFill>
                <a:latin typeface="Arial"/>
              </a:rPr>
              <a:t>S</a:t>
            </a:r>
            <a:r>
              <a:rPr b="0" lang="en-US" sz="2850" spc="-1" strike="noStrike" baseline="-9000">
                <a:solidFill>
                  <a:srgbClr val="000000"/>
                </a:solidFill>
                <a:latin typeface="Arial"/>
              </a:rPr>
              <a:t>2</a:t>
            </a:r>
            <a:r>
              <a:rPr b="0" lang="en-US" sz="4200" spc="-1" strike="noStrike" baseline="8000">
                <a:solidFill>
                  <a:srgbClr val="000000"/>
                </a:solidFill>
                <a:latin typeface="Arial"/>
              </a:rPr>
              <a:t>, . . . </a:t>
            </a:r>
            <a:r>
              <a:rPr b="0" lang="en-US" sz="4200" spc="-4" strike="noStrike" baseline="8000">
                <a:solidFill>
                  <a:srgbClr val="000000"/>
                </a:solidFill>
                <a:latin typeface="Arial"/>
              </a:rPr>
              <a:t>,S</a:t>
            </a:r>
            <a:r>
              <a:rPr b="0" lang="en-US" sz="2850" spc="-4" strike="noStrike" baseline="-9000">
                <a:solidFill>
                  <a:srgbClr val="000000"/>
                </a:solidFill>
                <a:latin typeface="Arial"/>
              </a:rPr>
              <a:t>T</a:t>
            </a:r>
            <a:r>
              <a:rPr b="0" lang="en-US" sz="4200" spc="-1" strike="noStrike" baseline="8000">
                <a:solidFill>
                  <a:srgbClr val="000000"/>
                </a:solidFill>
                <a:latin typeface="Arial"/>
              </a:rPr>
              <a:t>]</a:t>
            </a:r>
            <a:endParaRPr b="0" lang="en-US" sz="4200" spc="-1" strike="noStrike">
              <a:latin typeface="Arial"/>
            </a:endParaRPr>
          </a:p>
          <a:p>
            <a:pPr marL="927000">
              <a:lnSpc>
                <a:spcPts val="3365"/>
              </a:lnSpc>
            </a:pPr>
            <a:r>
              <a:rPr b="1" lang="en-US" sz="4200" spc="-1" strike="noStrike" baseline="9000">
                <a:solidFill>
                  <a:srgbClr val="000000"/>
                </a:solidFill>
                <a:latin typeface="Arial"/>
              </a:rPr>
              <a:t>TOP(S) = </a:t>
            </a:r>
            <a:r>
              <a:rPr b="1" lang="en-US" sz="4200" spc="-9" strike="noStrike" baseline="9000">
                <a:solidFill>
                  <a:srgbClr val="000000"/>
                </a:solidFill>
                <a:latin typeface="Arial"/>
              </a:rPr>
              <a:t>S</a:t>
            </a:r>
            <a:r>
              <a:rPr b="1" lang="en-US" sz="2850" spc="-1" strike="noStrike" baseline="-7000">
                <a:solidFill>
                  <a:srgbClr val="000000"/>
                </a:solidFill>
                <a:latin typeface="Arial"/>
              </a:rPr>
              <a:t>T</a:t>
            </a:r>
            <a:endParaRPr b="0" lang="en-US" sz="2850" spc="-1" strike="noStrike">
              <a:latin typeface="Arial"/>
            </a:endParaRPr>
          </a:p>
        </p:txBody>
      </p:sp>
      <p:sp>
        <p:nvSpPr>
          <p:cNvPr id="5917" name="CustomShape 11"/>
          <p:cNvSpPr/>
          <p:nvPr/>
        </p:nvSpPr>
        <p:spPr>
          <a:xfrm>
            <a:off x="5397840" y="3244680"/>
            <a:ext cx="114696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maka :</a:t>
            </a:r>
            <a:endParaRPr b="0" lang="en-US" sz="2800" spc="-1" strike="noStrike">
              <a:latin typeface="Arial"/>
            </a:endParaRPr>
          </a:p>
        </p:txBody>
      </p:sp>
      <p:sp>
        <p:nvSpPr>
          <p:cNvPr id="5918" name="CustomShape 12"/>
          <p:cNvSpPr/>
          <p:nvPr/>
        </p:nvSpPr>
        <p:spPr>
          <a:xfrm>
            <a:off x="689040" y="4525560"/>
            <a:ext cx="7476120" cy="1148760"/>
          </a:xfrm>
          <a:prstGeom prst="rect">
            <a:avLst/>
          </a:prstGeom>
          <a:noFill/>
          <a:ln w="0">
            <a:noFill/>
          </a:ln>
        </p:spPr>
        <p:style>
          <a:lnRef idx="0"/>
          <a:fillRef idx="0"/>
          <a:effectRef idx="0"/>
          <a:fontRef idx="minor"/>
        </p:style>
        <p:txBody>
          <a:bodyPr lIns="0" rIns="0" tIns="0" bIns="0">
            <a:noAutofit/>
          </a:bodyPr>
          <a:p>
            <a:pPr marL="12600">
              <a:lnSpc>
                <a:spcPts val="2690"/>
              </a:lnSpc>
              <a:spcBef>
                <a:spcPts val="349"/>
              </a:spcBef>
            </a:pPr>
            <a:r>
              <a:rPr b="0" lang="en-US" sz="2800" spc="-1" strike="noStrike">
                <a:solidFill>
                  <a:srgbClr val="000000"/>
                </a:solidFill>
                <a:latin typeface="Arial"/>
              </a:rPr>
              <a:t>Sedang banyaknya elemen stack S dinyatakan </a:t>
            </a:r>
            <a:r>
              <a:rPr b="0" lang="en-US" sz="2800" spc="1" strike="noStrike">
                <a:solidFill>
                  <a:srgbClr val="000000"/>
                </a:solidFill>
                <a:latin typeface="Arial"/>
              </a:rPr>
              <a:t>denga</a:t>
            </a:r>
            <a:r>
              <a:rPr b="0" lang="en-US" sz="2800" spc="-1" strike="noStrike">
                <a:solidFill>
                  <a:srgbClr val="000000"/>
                </a:solidFill>
                <a:latin typeface="Arial"/>
              </a:rPr>
              <a:t>n :</a:t>
            </a:r>
            <a:endParaRPr b="0" lang="en-US" sz="2800" spc="-1" strike="noStrike">
              <a:latin typeface="Arial"/>
            </a:endParaRPr>
          </a:p>
          <a:p>
            <a:pPr marL="927000">
              <a:lnSpc>
                <a:spcPct val="95000"/>
              </a:lnSpc>
              <a:spcBef>
                <a:spcPts val="60"/>
              </a:spcBef>
            </a:pPr>
            <a:r>
              <a:rPr b="1" lang="en-US" sz="2800" spc="-1" strike="noStrike">
                <a:solidFill>
                  <a:srgbClr val="000000"/>
                </a:solidFill>
                <a:latin typeface="Arial"/>
              </a:rPr>
              <a:t>NOEL(S) = 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9" name="CustomShape 1"/>
          <p:cNvSpPr/>
          <p:nvPr/>
        </p:nvSpPr>
        <p:spPr>
          <a:xfrm>
            <a:off x="380880" y="1447920"/>
            <a:ext cx="8305560" cy="480024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5920" name="CustomShape 2"/>
          <p:cNvSpPr/>
          <p:nvPr/>
        </p:nvSpPr>
        <p:spPr>
          <a:xfrm>
            <a:off x="3886200" y="2209680"/>
            <a:ext cx="360" cy="516960"/>
          </a:xfrm>
          <a:custGeom>
            <a:avLst/>
            <a:gdLst/>
            <a:ahLst/>
            <a:rect l="l" t="t" r="r" b="b"/>
            <a:pathLst>
              <a:path w="0" h="517398">
                <a:moveTo>
                  <a:pt x="0" y="0"/>
                </a:moveTo>
                <a:lnTo>
                  <a:pt x="0" y="517398"/>
                </a:lnTo>
              </a:path>
            </a:pathLst>
          </a:custGeom>
          <a:noFill/>
          <a:ln w="28575">
            <a:solidFill>
              <a:srgbClr val="000000"/>
            </a:solidFill>
            <a:round/>
          </a:ln>
        </p:spPr>
        <p:style>
          <a:lnRef idx="0"/>
          <a:fillRef idx="0"/>
          <a:effectRef idx="0"/>
          <a:fontRef idx="minor"/>
        </p:style>
      </p:sp>
      <p:sp>
        <p:nvSpPr>
          <p:cNvPr id="5921" name="CustomShape 3"/>
          <p:cNvSpPr/>
          <p:nvPr/>
        </p:nvSpPr>
        <p:spPr>
          <a:xfrm>
            <a:off x="3200400" y="2209680"/>
            <a:ext cx="360" cy="516960"/>
          </a:xfrm>
          <a:custGeom>
            <a:avLst/>
            <a:gdLst/>
            <a:ahLst/>
            <a:rect l="l" t="t" r="r" b="b"/>
            <a:pathLst>
              <a:path w="0" h="517398">
                <a:moveTo>
                  <a:pt x="0" y="0"/>
                </a:moveTo>
                <a:lnTo>
                  <a:pt x="0" y="517398"/>
                </a:lnTo>
              </a:path>
            </a:pathLst>
          </a:custGeom>
          <a:noFill/>
          <a:ln w="28575">
            <a:solidFill>
              <a:srgbClr val="000000"/>
            </a:solidFill>
            <a:round/>
          </a:ln>
        </p:spPr>
        <p:style>
          <a:lnRef idx="0"/>
          <a:fillRef idx="0"/>
          <a:effectRef idx="0"/>
          <a:fontRef idx="minor"/>
        </p:style>
      </p:sp>
      <p:sp>
        <p:nvSpPr>
          <p:cNvPr id="5922" name="CustomShape 4"/>
          <p:cNvSpPr/>
          <p:nvPr/>
        </p:nvSpPr>
        <p:spPr>
          <a:xfrm>
            <a:off x="3200400" y="2727360"/>
            <a:ext cx="685440" cy="360"/>
          </a:xfrm>
          <a:custGeom>
            <a:avLst/>
            <a:gdLst/>
            <a:ahLst/>
            <a:rect l="l" t="t" r="r" b="b"/>
            <a:pathLst>
              <a:path w="685800" h="0">
                <a:moveTo>
                  <a:pt x="0" y="0"/>
                </a:moveTo>
                <a:lnTo>
                  <a:pt x="685800" y="0"/>
                </a:lnTo>
              </a:path>
            </a:pathLst>
          </a:custGeom>
          <a:noFill/>
          <a:ln w="12700">
            <a:solidFill>
              <a:srgbClr val="000000"/>
            </a:solidFill>
            <a:round/>
          </a:ln>
        </p:spPr>
        <p:style>
          <a:lnRef idx="0"/>
          <a:fillRef idx="0"/>
          <a:effectRef idx="0"/>
          <a:fontRef idx="minor"/>
        </p:style>
      </p:sp>
      <p:sp>
        <p:nvSpPr>
          <p:cNvPr id="5923" name="CustomShape 5"/>
          <p:cNvSpPr/>
          <p:nvPr/>
        </p:nvSpPr>
        <p:spPr>
          <a:xfrm>
            <a:off x="3200400" y="3244680"/>
            <a:ext cx="685440" cy="360"/>
          </a:xfrm>
          <a:custGeom>
            <a:avLst/>
            <a:gdLst/>
            <a:ahLst/>
            <a:rect l="l" t="t" r="r" b="b"/>
            <a:pathLst>
              <a:path w="685800" h="0">
                <a:moveTo>
                  <a:pt x="0" y="0"/>
                </a:moveTo>
                <a:lnTo>
                  <a:pt x="685800" y="0"/>
                </a:lnTo>
              </a:path>
            </a:pathLst>
          </a:custGeom>
          <a:noFill/>
          <a:ln w="12700">
            <a:solidFill>
              <a:srgbClr val="000000"/>
            </a:solidFill>
            <a:round/>
          </a:ln>
        </p:spPr>
        <p:style>
          <a:lnRef idx="0"/>
          <a:fillRef idx="0"/>
          <a:effectRef idx="0"/>
          <a:fontRef idx="minor"/>
        </p:style>
      </p:sp>
      <p:sp>
        <p:nvSpPr>
          <p:cNvPr id="5924" name="CustomShape 6"/>
          <p:cNvSpPr/>
          <p:nvPr/>
        </p:nvSpPr>
        <p:spPr>
          <a:xfrm>
            <a:off x="3200400" y="3762000"/>
            <a:ext cx="685440" cy="360"/>
          </a:xfrm>
          <a:custGeom>
            <a:avLst/>
            <a:gdLst/>
            <a:ahLst/>
            <a:rect l="l" t="t" r="r" b="b"/>
            <a:pathLst>
              <a:path w="685800" h="0">
                <a:moveTo>
                  <a:pt x="0" y="0"/>
                </a:moveTo>
                <a:lnTo>
                  <a:pt x="685800" y="0"/>
                </a:lnTo>
              </a:path>
            </a:pathLst>
          </a:custGeom>
          <a:noFill/>
          <a:ln w="12700">
            <a:solidFill>
              <a:srgbClr val="000000"/>
            </a:solidFill>
            <a:round/>
          </a:ln>
        </p:spPr>
        <p:style>
          <a:lnRef idx="0"/>
          <a:fillRef idx="0"/>
          <a:effectRef idx="0"/>
          <a:fontRef idx="minor"/>
        </p:style>
      </p:sp>
      <p:sp>
        <p:nvSpPr>
          <p:cNvPr id="5925" name="CustomShape 7"/>
          <p:cNvSpPr/>
          <p:nvPr/>
        </p:nvSpPr>
        <p:spPr>
          <a:xfrm>
            <a:off x="3200400" y="4280040"/>
            <a:ext cx="685440" cy="360"/>
          </a:xfrm>
          <a:custGeom>
            <a:avLst/>
            <a:gdLst/>
            <a:ahLst/>
            <a:rect l="l" t="t" r="r" b="b"/>
            <a:pathLst>
              <a:path w="685800" h="0">
                <a:moveTo>
                  <a:pt x="0" y="0"/>
                </a:moveTo>
                <a:lnTo>
                  <a:pt x="685800" y="0"/>
                </a:lnTo>
              </a:path>
            </a:pathLst>
          </a:custGeom>
          <a:noFill/>
          <a:ln w="12700">
            <a:solidFill>
              <a:srgbClr val="000000"/>
            </a:solidFill>
            <a:round/>
          </a:ln>
        </p:spPr>
        <p:style>
          <a:lnRef idx="0"/>
          <a:fillRef idx="0"/>
          <a:effectRef idx="0"/>
          <a:fontRef idx="minor"/>
        </p:style>
      </p:sp>
      <p:sp>
        <p:nvSpPr>
          <p:cNvPr id="5926" name="CustomShape 8"/>
          <p:cNvSpPr/>
          <p:nvPr/>
        </p:nvSpPr>
        <p:spPr>
          <a:xfrm>
            <a:off x="3200400" y="4797720"/>
            <a:ext cx="685440" cy="360"/>
          </a:xfrm>
          <a:custGeom>
            <a:avLst/>
            <a:gdLst/>
            <a:ahLst/>
            <a:rect l="l" t="t" r="r" b="b"/>
            <a:pathLst>
              <a:path w="685800" h="0">
                <a:moveTo>
                  <a:pt x="0" y="0"/>
                </a:moveTo>
                <a:lnTo>
                  <a:pt x="685800" y="0"/>
                </a:lnTo>
              </a:path>
            </a:pathLst>
          </a:custGeom>
          <a:noFill/>
          <a:ln w="12700">
            <a:solidFill>
              <a:srgbClr val="000000"/>
            </a:solidFill>
            <a:round/>
          </a:ln>
        </p:spPr>
        <p:style>
          <a:lnRef idx="0"/>
          <a:fillRef idx="0"/>
          <a:effectRef idx="0"/>
          <a:fontRef idx="minor"/>
        </p:style>
      </p:sp>
      <p:sp>
        <p:nvSpPr>
          <p:cNvPr id="5927" name="CustomShape 9"/>
          <p:cNvSpPr/>
          <p:nvPr/>
        </p:nvSpPr>
        <p:spPr>
          <a:xfrm>
            <a:off x="3200400" y="5315040"/>
            <a:ext cx="685440" cy="360"/>
          </a:xfrm>
          <a:custGeom>
            <a:avLst/>
            <a:gdLst/>
            <a:ahLst/>
            <a:rect l="l" t="t" r="r" b="b"/>
            <a:pathLst>
              <a:path w="685800" h="0">
                <a:moveTo>
                  <a:pt x="0" y="0"/>
                </a:moveTo>
                <a:lnTo>
                  <a:pt x="685800" y="0"/>
                </a:lnTo>
              </a:path>
            </a:pathLst>
          </a:custGeom>
          <a:noFill/>
          <a:ln w="28575">
            <a:solidFill>
              <a:srgbClr val="000000"/>
            </a:solidFill>
            <a:round/>
          </a:ln>
        </p:spPr>
        <p:style>
          <a:lnRef idx="0"/>
          <a:fillRef idx="0"/>
          <a:effectRef idx="0"/>
          <a:fontRef idx="minor"/>
        </p:style>
      </p:sp>
      <p:sp>
        <p:nvSpPr>
          <p:cNvPr id="5928" name="CustomShape 10"/>
          <p:cNvSpPr/>
          <p:nvPr/>
        </p:nvSpPr>
        <p:spPr>
          <a:xfrm>
            <a:off x="3200400" y="2727360"/>
            <a:ext cx="360" cy="2587320"/>
          </a:xfrm>
          <a:custGeom>
            <a:avLst/>
            <a:gdLst/>
            <a:ahLst/>
            <a:rect l="l" t="t" r="r" b="b"/>
            <a:pathLst>
              <a:path w="0" h="2587752">
                <a:moveTo>
                  <a:pt x="0" y="0"/>
                </a:moveTo>
                <a:lnTo>
                  <a:pt x="0" y="517398"/>
                </a:lnTo>
                <a:lnTo>
                  <a:pt x="0" y="1034796"/>
                </a:lnTo>
                <a:lnTo>
                  <a:pt x="0" y="1552956"/>
                </a:lnTo>
                <a:lnTo>
                  <a:pt x="0" y="2070354"/>
                </a:lnTo>
                <a:lnTo>
                  <a:pt x="0" y="2587752"/>
                </a:lnTo>
              </a:path>
            </a:pathLst>
          </a:custGeom>
          <a:noFill/>
          <a:ln w="28575">
            <a:solidFill>
              <a:srgbClr val="000000"/>
            </a:solidFill>
            <a:round/>
          </a:ln>
        </p:spPr>
        <p:style>
          <a:lnRef idx="0"/>
          <a:fillRef idx="0"/>
          <a:effectRef idx="0"/>
          <a:fontRef idx="minor"/>
        </p:style>
      </p:sp>
      <p:sp>
        <p:nvSpPr>
          <p:cNvPr id="5929" name="CustomShape 11"/>
          <p:cNvSpPr/>
          <p:nvPr/>
        </p:nvSpPr>
        <p:spPr>
          <a:xfrm>
            <a:off x="3886200" y="2727360"/>
            <a:ext cx="360" cy="2587320"/>
          </a:xfrm>
          <a:custGeom>
            <a:avLst/>
            <a:gdLst/>
            <a:ahLst/>
            <a:rect l="l" t="t" r="r" b="b"/>
            <a:pathLst>
              <a:path w="0" h="2587752">
                <a:moveTo>
                  <a:pt x="0" y="0"/>
                </a:moveTo>
                <a:lnTo>
                  <a:pt x="0" y="517398"/>
                </a:lnTo>
                <a:lnTo>
                  <a:pt x="0" y="1034796"/>
                </a:lnTo>
                <a:lnTo>
                  <a:pt x="0" y="1552956"/>
                </a:lnTo>
                <a:lnTo>
                  <a:pt x="0" y="2070354"/>
                </a:lnTo>
                <a:lnTo>
                  <a:pt x="0" y="2587752"/>
                </a:lnTo>
              </a:path>
            </a:pathLst>
          </a:custGeom>
          <a:noFill/>
          <a:ln w="28575">
            <a:solidFill>
              <a:srgbClr val="000000"/>
            </a:solidFill>
            <a:round/>
          </a:ln>
        </p:spPr>
        <p:style>
          <a:lnRef idx="0"/>
          <a:fillRef idx="0"/>
          <a:effectRef idx="0"/>
          <a:fontRef idx="minor"/>
        </p:style>
      </p:sp>
      <p:sp>
        <p:nvSpPr>
          <p:cNvPr id="5930" name="CustomShape 12"/>
          <p:cNvSpPr/>
          <p:nvPr/>
        </p:nvSpPr>
        <p:spPr>
          <a:xfrm>
            <a:off x="4038480" y="3418920"/>
            <a:ext cx="685440" cy="171000"/>
          </a:xfrm>
          <a:custGeom>
            <a:avLst/>
            <a:gdLst/>
            <a:ahLst/>
            <a:rect l="l" t="t" r="r" b="b"/>
            <a:pathLst>
              <a:path w="685800" h="171450">
                <a:moveTo>
                  <a:pt x="0" y="57150"/>
                </a:moveTo>
                <a:lnTo>
                  <a:pt x="0" y="114300"/>
                </a:lnTo>
                <a:lnTo>
                  <a:pt x="542544" y="114300"/>
                </a:lnTo>
                <a:lnTo>
                  <a:pt x="514350" y="171450"/>
                </a:lnTo>
                <a:lnTo>
                  <a:pt x="685800" y="86105"/>
                </a:lnTo>
                <a:lnTo>
                  <a:pt x="542544" y="57150"/>
                </a:lnTo>
                <a:lnTo>
                  <a:pt x="0" y="57150"/>
                </a:lnTo>
                <a:close/>
                <a:moveTo>
                  <a:pt x="542544" y="57150"/>
                </a:moveTo>
                <a:lnTo>
                  <a:pt x="685800" y="86105"/>
                </a:lnTo>
                <a:lnTo>
                  <a:pt x="514350" y="0"/>
                </a:lnTo>
                <a:lnTo>
                  <a:pt x="514350" y="57150"/>
                </a:lnTo>
                <a:lnTo>
                  <a:pt x="542544" y="57150"/>
                </a:lnTo>
                <a:close/>
                <a:moveTo>
                  <a:pt x="514350" y="171450"/>
                </a:moveTo>
                <a:lnTo>
                  <a:pt x="542544" y="114300"/>
                </a:lnTo>
                <a:lnTo>
                  <a:pt x="514349" y="114299"/>
                </a:lnTo>
                <a:lnTo>
                  <a:pt x="514350" y="171450"/>
                </a:lnTo>
                <a:close/>
              </a:path>
            </a:pathLst>
          </a:custGeom>
          <a:solidFill>
            <a:srgbClr val="000000"/>
          </a:solidFill>
          <a:ln w="0">
            <a:noFill/>
          </a:ln>
        </p:spPr>
        <p:style>
          <a:lnRef idx="0"/>
          <a:fillRef idx="0"/>
          <a:effectRef idx="0"/>
          <a:fontRef idx="minor"/>
        </p:style>
      </p:sp>
      <p:sp>
        <p:nvSpPr>
          <p:cNvPr id="5931" name="CustomShape 13"/>
          <p:cNvSpPr/>
          <p:nvPr/>
        </p:nvSpPr>
        <p:spPr>
          <a:xfrm>
            <a:off x="4038480" y="2352240"/>
            <a:ext cx="685440" cy="171000"/>
          </a:xfrm>
          <a:custGeom>
            <a:avLst/>
            <a:gdLst/>
            <a:ahLst/>
            <a:rect l="l" t="t" r="r" b="b"/>
            <a:pathLst>
              <a:path w="685800" h="171450">
                <a:moveTo>
                  <a:pt x="0" y="57150"/>
                </a:moveTo>
                <a:lnTo>
                  <a:pt x="0" y="114300"/>
                </a:lnTo>
                <a:lnTo>
                  <a:pt x="542544" y="114300"/>
                </a:lnTo>
                <a:lnTo>
                  <a:pt x="514350" y="171450"/>
                </a:lnTo>
                <a:lnTo>
                  <a:pt x="685800" y="86106"/>
                </a:lnTo>
                <a:lnTo>
                  <a:pt x="542544" y="57150"/>
                </a:lnTo>
                <a:lnTo>
                  <a:pt x="0" y="57150"/>
                </a:lnTo>
                <a:close/>
                <a:moveTo>
                  <a:pt x="542544" y="57150"/>
                </a:moveTo>
                <a:lnTo>
                  <a:pt x="685800" y="86106"/>
                </a:lnTo>
                <a:lnTo>
                  <a:pt x="514350" y="0"/>
                </a:lnTo>
                <a:lnTo>
                  <a:pt x="514350" y="57150"/>
                </a:lnTo>
                <a:lnTo>
                  <a:pt x="542544" y="57150"/>
                </a:lnTo>
                <a:close/>
                <a:moveTo>
                  <a:pt x="514350" y="171450"/>
                </a:moveTo>
                <a:lnTo>
                  <a:pt x="542544" y="114300"/>
                </a:lnTo>
                <a:lnTo>
                  <a:pt x="514349" y="114299"/>
                </a:lnTo>
                <a:lnTo>
                  <a:pt x="514350" y="171450"/>
                </a:lnTo>
                <a:close/>
              </a:path>
            </a:pathLst>
          </a:custGeom>
          <a:solidFill>
            <a:srgbClr val="000000"/>
          </a:solidFill>
          <a:ln w="0">
            <a:noFill/>
          </a:ln>
        </p:spPr>
        <p:style>
          <a:lnRef idx="0"/>
          <a:fillRef idx="0"/>
          <a:effectRef idx="0"/>
          <a:fontRef idx="minor"/>
        </p:style>
      </p:sp>
      <p:sp>
        <p:nvSpPr>
          <p:cNvPr id="5932" name="CustomShape 14"/>
          <p:cNvSpPr/>
          <p:nvPr/>
        </p:nvSpPr>
        <p:spPr>
          <a:xfrm>
            <a:off x="1946160" y="720360"/>
            <a:ext cx="345600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Representasi</a:t>
            </a:r>
            <a:endParaRPr b="0" lang="en-US" sz="4200" spc="-1" strike="noStrike">
              <a:latin typeface="Arial"/>
            </a:endParaRPr>
          </a:p>
        </p:txBody>
      </p:sp>
      <p:sp>
        <p:nvSpPr>
          <p:cNvPr id="5933" name="CustomShape 15"/>
          <p:cNvSpPr/>
          <p:nvPr/>
        </p:nvSpPr>
        <p:spPr>
          <a:xfrm>
            <a:off x="5445000" y="720360"/>
            <a:ext cx="152856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Stack</a:t>
            </a:r>
            <a:endParaRPr b="0" lang="en-US" sz="4200" spc="-1" strike="noStrike">
              <a:latin typeface="Arial"/>
            </a:endParaRPr>
          </a:p>
        </p:txBody>
      </p:sp>
      <p:sp>
        <p:nvSpPr>
          <p:cNvPr id="5934" name="CustomShape 16"/>
          <p:cNvSpPr/>
          <p:nvPr/>
        </p:nvSpPr>
        <p:spPr>
          <a:xfrm>
            <a:off x="2897280" y="2301120"/>
            <a:ext cx="276120" cy="296856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9900"/>
                </a:solidFill>
                <a:latin typeface="Arial"/>
              </a:rPr>
              <a:t>6</a:t>
            </a:r>
            <a:endParaRPr b="0" lang="en-US" sz="2800" spc="-1" strike="noStrike">
              <a:latin typeface="Arial"/>
            </a:endParaRPr>
          </a:p>
          <a:p>
            <a:pPr marL="12600">
              <a:lnSpc>
                <a:spcPct val="95000"/>
              </a:lnSpc>
              <a:spcBef>
                <a:spcPts val="706"/>
              </a:spcBef>
            </a:pPr>
            <a:r>
              <a:rPr b="0" lang="en-US" sz="2800" spc="-1" strike="noStrike">
                <a:solidFill>
                  <a:srgbClr val="009900"/>
                </a:solidFill>
                <a:latin typeface="Arial"/>
              </a:rPr>
              <a:t>5</a:t>
            </a:r>
            <a:endParaRPr b="0" lang="en-US" sz="2800" spc="-1" strike="noStrike">
              <a:latin typeface="Arial"/>
            </a:endParaRPr>
          </a:p>
          <a:p>
            <a:pPr marL="12600">
              <a:lnSpc>
                <a:spcPct val="95000"/>
              </a:lnSpc>
              <a:spcBef>
                <a:spcPts val="853"/>
              </a:spcBef>
            </a:pPr>
            <a:r>
              <a:rPr b="0" lang="en-US" sz="2800" spc="-1" strike="noStrike">
                <a:solidFill>
                  <a:srgbClr val="009900"/>
                </a:solidFill>
                <a:latin typeface="Arial"/>
              </a:rPr>
              <a:t>4</a:t>
            </a:r>
            <a:endParaRPr b="0" lang="en-US" sz="2800" spc="-1" strike="noStrike">
              <a:latin typeface="Arial"/>
            </a:endParaRPr>
          </a:p>
          <a:p>
            <a:pPr marL="12600">
              <a:lnSpc>
                <a:spcPct val="95000"/>
              </a:lnSpc>
              <a:spcBef>
                <a:spcPts val="853"/>
              </a:spcBef>
            </a:pPr>
            <a:r>
              <a:rPr b="0" lang="en-US" sz="2800" spc="-1" strike="noStrike">
                <a:solidFill>
                  <a:srgbClr val="009900"/>
                </a:solidFill>
                <a:latin typeface="Arial"/>
              </a:rPr>
              <a:t>3</a:t>
            </a:r>
            <a:endParaRPr b="0" lang="en-US" sz="2800" spc="-1" strike="noStrike">
              <a:latin typeface="Arial"/>
            </a:endParaRPr>
          </a:p>
          <a:p>
            <a:pPr marL="12600">
              <a:lnSpc>
                <a:spcPct val="95000"/>
              </a:lnSpc>
              <a:spcBef>
                <a:spcPts val="859"/>
              </a:spcBef>
            </a:pPr>
            <a:r>
              <a:rPr b="0" lang="en-US" sz="2800" spc="-1" strike="noStrike">
                <a:solidFill>
                  <a:srgbClr val="009900"/>
                </a:solidFill>
                <a:latin typeface="Arial"/>
              </a:rPr>
              <a:t>2</a:t>
            </a:r>
            <a:endParaRPr b="0" lang="en-US" sz="2800" spc="-1" strike="noStrike">
              <a:latin typeface="Arial"/>
            </a:endParaRPr>
          </a:p>
          <a:p>
            <a:pPr marL="12600">
              <a:lnSpc>
                <a:spcPct val="95000"/>
              </a:lnSpc>
              <a:spcBef>
                <a:spcPts val="853"/>
              </a:spcBef>
            </a:pPr>
            <a:r>
              <a:rPr b="0" lang="en-US" sz="2800" spc="-1" strike="noStrike">
                <a:solidFill>
                  <a:srgbClr val="009900"/>
                </a:solidFill>
                <a:latin typeface="Arial"/>
              </a:rPr>
              <a:t>1</a:t>
            </a:r>
            <a:endParaRPr b="0" lang="en-US" sz="2800" spc="-1" strike="noStrike">
              <a:latin typeface="Arial"/>
            </a:endParaRPr>
          </a:p>
        </p:txBody>
      </p:sp>
      <p:sp>
        <p:nvSpPr>
          <p:cNvPr id="5935" name="CustomShape 17"/>
          <p:cNvSpPr/>
          <p:nvPr/>
        </p:nvSpPr>
        <p:spPr>
          <a:xfrm>
            <a:off x="4880160" y="2360880"/>
            <a:ext cx="768240" cy="278640"/>
          </a:xfrm>
          <a:prstGeom prst="rect">
            <a:avLst/>
          </a:prstGeom>
          <a:noFill/>
          <a:ln w="0">
            <a:noFill/>
          </a:ln>
        </p:spPr>
        <p:style>
          <a:lnRef idx="0"/>
          <a:fillRef idx="0"/>
          <a:effectRef idx="0"/>
          <a:fontRef idx="minor"/>
        </p:style>
        <p:txBody>
          <a:bodyPr lIns="0" rIns="0" tIns="0" bIns="0">
            <a:noAutofit/>
          </a:bodyPr>
          <a:p>
            <a:pPr marL="12600">
              <a:lnSpc>
                <a:spcPts val="2146"/>
              </a:lnSpc>
              <a:spcBef>
                <a:spcPts val="108"/>
              </a:spcBef>
            </a:pPr>
            <a:r>
              <a:rPr b="1" lang="en-US" sz="2000" spc="-1" strike="noStrike">
                <a:solidFill>
                  <a:srgbClr val="000000"/>
                </a:solidFill>
                <a:latin typeface="Arial"/>
              </a:rPr>
              <a:t>Maks.</a:t>
            </a:r>
            <a:endParaRPr b="0" lang="en-US" sz="2000" spc="-1" strike="noStrike">
              <a:latin typeface="Arial"/>
            </a:endParaRPr>
          </a:p>
        </p:txBody>
      </p:sp>
      <p:sp>
        <p:nvSpPr>
          <p:cNvPr id="5936" name="CustomShape 18"/>
          <p:cNvSpPr/>
          <p:nvPr/>
        </p:nvSpPr>
        <p:spPr>
          <a:xfrm>
            <a:off x="5655240" y="2360880"/>
            <a:ext cx="739800" cy="278640"/>
          </a:xfrm>
          <a:prstGeom prst="rect">
            <a:avLst/>
          </a:prstGeom>
          <a:noFill/>
          <a:ln w="0">
            <a:noFill/>
          </a:ln>
        </p:spPr>
        <p:style>
          <a:lnRef idx="0"/>
          <a:fillRef idx="0"/>
          <a:effectRef idx="0"/>
          <a:fontRef idx="minor"/>
        </p:style>
        <p:txBody>
          <a:bodyPr lIns="0" rIns="0" tIns="0" bIns="0">
            <a:noAutofit/>
          </a:bodyPr>
          <a:p>
            <a:pPr marL="12600">
              <a:lnSpc>
                <a:spcPts val="2146"/>
              </a:lnSpc>
              <a:spcBef>
                <a:spcPts val="108"/>
              </a:spcBef>
            </a:pPr>
            <a:r>
              <a:rPr b="1" lang="en-US" sz="2000" spc="-1" strike="noStrike">
                <a:solidFill>
                  <a:srgbClr val="000000"/>
                </a:solidFill>
                <a:latin typeface="Arial"/>
              </a:rPr>
              <a:t>Stack</a:t>
            </a:r>
            <a:endParaRPr b="0" lang="en-US" sz="2000" spc="-1" strike="noStrike">
              <a:latin typeface="Arial"/>
            </a:endParaRPr>
          </a:p>
        </p:txBody>
      </p:sp>
      <p:sp>
        <p:nvSpPr>
          <p:cNvPr id="5937" name="CustomShape 19"/>
          <p:cNvSpPr/>
          <p:nvPr/>
        </p:nvSpPr>
        <p:spPr>
          <a:xfrm>
            <a:off x="1360440" y="3317760"/>
            <a:ext cx="585360" cy="711000"/>
          </a:xfrm>
          <a:prstGeom prst="rect">
            <a:avLst/>
          </a:prstGeom>
          <a:noFill/>
          <a:ln w="0">
            <a:noFill/>
          </a:ln>
        </p:spPr>
        <p:style>
          <a:lnRef idx="0"/>
          <a:fillRef idx="0"/>
          <a:effectRef idx="0"/>
          <a:fontRef idx="minor"/>
        </p:style>
        <p:txBody>
          <a:bodyPr lIns="0" rIns="0" tIns="0" bIns="0">
            <a:noAutofit/>
          </a:bodyPr>
          <a:p>
            <a:pPr marL="12600">
              <a:lnSpc>
                <a:spcPts val="5601"/>
              </a:lnSpc>
              <a:spcBef>
                <a:spcPts val="281"/>
              </a:spcBef>
            </a:pPr>
            <a:r>
              <a:rPr b="1" lang="en-US" sz="5400" spc="-1" strike="noStrike">
                <a:solidFill>
                  <a:srgbClr val="000000"/>
                </a:solidFill>
                <a:latin typeface="Arial"/>
              </a:rPr>
              <a:t>S</a:t>
            </a:r>
            <a:endParaRPr b="0" lang="en-US" sz="5400" spc="-1" strike="noStrike">
              <a:latin typeface="Arial"/>
            </a:endParaRPr>
          </a:p>
        </p:txBody>
      </p:sp>
      <p:sp>
        <p:nvSpPr>
          <p:cNvPr id="5938" name="CustomShape 20"/>
          <p:cNvSpPr/>
          <p:nvPr/>
        </p:nvSpPr>
        <p:spPr>
          <a:xfrm>
            <a:off x="4941720" y="3363120"/>
            <a:ext cx="584280" cy="278640"/>
          </a:xfrm>
          <a:prstGeom prst="rect">
            <a:avLst/>
          </a:prstGeom>
          <a:noFill/>
          <a:ln w="0">
            <a:noFill/>
          </a:ln>
        </p:spPr>
        <p:style>
          <a:lnRef idx="0"/>
          <a:fillRef idx="0"/>
          <a:effectRef idx="0"/>
          <a:fontRef idx="minor"/>
        </p:style>
        <p:txBody>
          <a:bodyPr lIns="0" rIns="0" tIns="0" bIns="0">
            <a:noAutofit/>
          </a:bodyPr>
          <a:p>
            <a:pPr marL="12600">
              <a:lnSpc>
                <a:spcPts val="2146"/>
              </a:lnSpc>
              <a:spcBef>
                <a:spcPts val="108"/>
              </a:spcBef>
            </a:pPr>
            <a:r>
              <a:rPr b="1" lang="en-US" sz="2000" spc="-1" strike="noStrike">
                <a:solidFill>
                  <a:srgbClr val="000000"/>
                </a:solidFill>
                <a:latin typeface="Arial"/>
              </a:rPr>
              <a:t>TOP</a:t>
            </a:r>
            <a:endParaRPr b="0" lang="en-US" sz="2000" spc="-1" strike="noStrike">
              <a:latin typeface="Arial"/>
            </a:endParaRPr>
          </a:p>
        </p:txBody>
      </p:sp>
      <p:sp>
        <p:nvSpPr>
          <p:cNvPr id="5939" name="CustomShape 21"/>
          <p:cNvSpPr/>
          <p:nvPr/>
        </p:nvSpPr>
        <p:spPr>
          <a:xfrm>
            <a:off x="2122560" y="3474000"/>
            <a:ext cx="2487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1" lang="en-US" sz="2400" spc="-1" strike="noStrike">
                <a:solidFill>
                  <a:srgbClr val="000000"/>
                </a:solidFill>
                <a:latin typeface="Arial"/>
              </a:rPr>
              <a:t>=</a:t>
            </a:r>
            <a:endParaRPr b="0" lang="en-US" sz="2400" spc="-1" strike="noStrike">
              <a:latin typeface="Arial"/>
            </a:endParaRPr>
          </a:p>
        </p:txBody>
      </p:sp>
      <p:sp>
        <p:nvSpPr>
          <p:cNvPr id="5940" name="CustomShape 22"/>
          <p:cNvSpPr/>
          <p:nvPr/>
        </p:nvSpPr>
        <p:spPr>
          <a:xfrm>
            <a:off x="5932440" y="4276080"/>
            <a:ext cx="224280" cy="253800"/>
          </a:xfrm>
          <a:prstGeom prst="rect">
            <a:avLst/>
          </a:prstGeom>
          <a:noFill/>
          <a:ln w="0">
            <a:noFill/>
          </a:ln>
        </p:spPr>
        <p:style>
          <a:lnRef idx="0"/>
          <a:fillRef idx="0"/>
          <a:effectRef idx="0"/>
          <a:fontRef idx="minor"/>
        </p:style>
        <p:txBody>
          <a:bodyPr lIns="0" rIns="0" tIns="0" bIns="0">
            <a:noAutofit/>
          </a:bodyPr>
          <a:p>
            <a:pPr marL="12600">
              <a:lnSpc>
                <a:spcPts val="1939"/>
              </a:lnSpc>
              <a:spcBef>
                <a:spcPts val="96"/>
              </a:spcBef>
            </a:pPr>
            <a:r>
              <a:rPr b="1" lang="en-US" sz="1800" spc="-1" strike="noStrike">
                <a:solidFill>
                  <a:srgbClr val="000000"/>
                </a:solidFill>
                <a:latin typeface="Arial"/>
              </a:rPr>
              <a:t>D</a:t>
            </a:r>
            <a:endParaRPr b="0" lang="en-US" sz="1800" spc="-1" strike="noStrike">
              <a:latin typeface="Arial"/>
            </a:endParaRPr>
          </a:p>
        </p:txBody>
      </p:sp>
      <p:sp>
        <p:nvSpPr>
          <p:cNvPr id="5941" name="CustomShape 23"/>
          <p:cNvSpPr/>
          <p:nvPr/>
        </p:nvSpPr>
        <p:spPr>
          <a:xfrm>
            <a:off x="4865760" y="4298040"/>
            <a:ext cx="1030680" cy="253800"/>
          </a:xfrm>
          <a:prstGeom prst="rect">
            <a:avLst/>
          </a:prstGeom>
          <a:noFill/>
          <a:ln w="0">
            <a:noFill/>
          </a:ln>
        </p:spPr>
        <p:style>
          <a:lnRef idx="0"/>
          <a:fillRef idx="0"/>
          <a:effectRef idx="0"/>
          <a:fontRef idx="minor"/>
        </p:style>
        <p:txBody>
          <a:bodyPr lIns="0" rIns="0" tIns="0" bIns="0">
            <a:noAutofit/>
          </a:bodyPr>
          <a:p>
            <a:pPr marL="12600">
              <a:lnSpc>
                <a:spcPts val="1939"/>
              </a:lnSpc>
              <a:spcBef>
                <a:spcPts val="96"/>
              </a:spcBef>
            </a:pPr>
            <a:r>
              <a:rPr b="1" lang="en-US" sz="1800" spc="-1" strike="noStrike">
                <a:solidFill>
                  <a:srgbClr val="000000"/>
                </a:solidFill>
                <a:latin typeface="Arial"/>
              </a:rPr>
              <a:t>TOP(S) =</a:t>
            </a:r>
            <a:endParaRPr b="0" lang="en-US" sz="1800" spc="-1" strike="noStrike">
              <a:latin typeface="Arial"/>
            </a:endParaRPr>
          </a:p>
        </p:txBody>
      </p:sp>
      <p:sp>
        <p:nvSpPr>
          <p:cNvPr id="5942" name="CustomShape 24"/>
          <p:cNvSpPr/>
          <p:nvPr/>
        </p:nvSpPr>
        <p:spPr>
          <a:xfrm>
            <a:off x="4865760" y="4907520"/>
            <a:ext cx="1405800" cy="253800"/>
          </a:xfrm>
          <a:prstGeom prst="rect">
            <a:avLst/>
          </a:prstGeom>
          <a:noFill/>
          <a:ln w="0">
            <a:noFill/>
          </a:ln>
        </p:spPr>
        <p:style>
          <a:lnRef idx="0"/>
          <a:fillRef idx="0"/>
          <a:effectRef idx="0"/>
          <a:fontRef idx="minor"/>
        </p:style>
        <p:txBody>
          <a:bodyPr lIns="0" rIns="0" tIns="0" bIns="0">
            <a:noAutofit/>
          </a:bodyPr>
          <a:p>
            <a:pPr marL="12600">
              <a:lnSpc>
                <a:spcPts val="1939"/>
              </a:lnSpc>
              <a:spcBef>
                <a:spcPts val="96"/>
              </a:spcBef>
            </a:pPr>
            <a:r>
              <a:rPr b="1" lang="en-US" sz="1800" spc="-1" strike="noStrike">
                <a:solidFill>
                  <a:srgbClr val="000000"/>
                </a:solidFill>
                <a:latin typeface="Arial"/>
              </a:rPr>
              <a:t>NOEL(S) =</a:t>
            </a:r>
            <a:r>
              <a:rPr b="1" lang="en-US" sz="1800" spc="151" strike="noStrike">
                <a:solidFill>
                  <a:srgbClr val="000000"/>
                </a:solidFill>
                <a:latin typeface="Arial"/>
              </a:rPr>
              <a:t> </a:t>
            </a:r>
            <a:r>
              <a:rPr b="1" lang="en-US" sz="1800" spc="-1" strike="noStrike">
                <a:solidFill>
                  <a:srgbClr val="000000"/>
                </a:solidFill>
                <a:latin typeface="Arial"/>
              </a:rPr>
              <a:t>4</a:t>
            </a:r>
            <a:endParaRPr b="0" lang="en-US" sz="1800" spc="-1" strike="noStrike">
              <a:latin typeface="Arial"/>
            </a:endParaRPr>
          </a:p>
        </p:txBody>
      </p:sp>
      <p:sp>
        <p:nvSpPr>
          <p:cNvPr id="5943" name="CustomShape 25"/>
          <p:cNvSpPr/>
          <p:nvPr/>
        </p:nvSpPr>
        <p:spPr>
          <a:xfrm>
            <a:off x="3200400" y="2209680"/>
            <a:ext cx="685440" cy="516960"/>
          </a:xfrm>
          <a:prstGeom prst="rect">
            <a:avLst/>
          </a:prstGeom>
          <a:noFill/>
          <a:ln w="0">
            <a:noFill/>
          </a:ln>
        </p:spPr>
        <p:style>
          <a:lnRef idx="0"/>
          <a:fillRef idx="0"/>
          <a:effectRef idx="0"/>
          <a:fontRef idx="minor"/>
        </p:style>
      </p:sp>
      <p:sp>
        <p:nvSpPr>
          <p:cNvPr id="5944" name="CustomShape 26"/>
          <p:cNvSpPr/>
          <p:nvPr/>
        </p:nvSpPr>
        <p:spPr>
          <a:xfrm>
            <a:off x="3200400" y="2727360"/>
            <a:ext cx="685440" cy="516960"/>
          </a:xfrm>
          <a:prstGeom prst="rect">
            <a:avLst/>
          </a:prstGeom>
          <a:noFill/>
          <a:ln w="0">
            <a:noFill/>
          </a:ln>
        </p:spPr>
        <p:style>
          <a:lnRef idx="0"/>
          <a:fillRef idx="0"/>
          <a:effectRef idx="0"/>
          <a:fontRef idx="minor"/>
        </p:style>
      </p:sp>
      <p:sp>
        <p:nvSpPr>
          <p:cNvPr id="5945" name="CustomShape 27"/>
          <p:cNvSpPr/>
          <p:nvPr/>
        </p:nvSpPr>
        <p:spPr>
          <a:xfrm>
            <a:off x="3200400" y="3244680"/>
            <a:ext cx="685440" cy="516960"/>
          </a:xfrm>
          <a:prstGeom prst="rect">
            <a:avLst/>
          </a:prstGeom>
          <a:noFill/>
          <a:ln w="0">
            <a:noFill/>
          </a:ln>
        </p:spPr>
        <p:style>
          <a:lnRef idx="0"/>
          <a:fillRef idx="0"/>
          <a:effectRef idx="0"/>
          <a:fontRef idx="minor"/>
        </p:style>
        <p:txBody>
          <a:bodyPr lIns="0" rIns="0" tIns="0" bIns="0">
            <a:noAutofit/>
          </a:bodyPr>
          <a:p>
            <a:pPr marL="168480">
              <a:lnSpc>
                <a:spcPct val="95000"/>
              </a:lnSpc>
              <a:spcBef>
                <a:spcPts val="113"/>
              </a:spcBef>
            </a:pPr>
            <a:r>
              <a:rPr b="1" lang="en-US" sz="2800" spc="-1" strike="noStrike">
                <a:solidFill>
                  <a:srgbClr val="000000"/>
                </a:solidFill>
                <a:latin typeface="Arial"/>
              </a:rPr>
              <a:t>D</a:t>
            </a:r>
            <a:endParaRPr b="0" lang="en-US" sz="2800" spc="-1" strike="noStrike">
              <a:latin typeface="Arial"/>
            </a:endParaRPr>
          </a:p>
        </p:txBody>
      </p:sp>
      <p:sp>
        <p:nvSpPr>
          <p:cNvPr id="5946" name="CustomShape 28"/>
          <p:cNvSpPr/>
          <p:nvPr/>
        </p:nvSpPr>
        <p:spPr>
          <a:xfrm>
            <a:off x="3200400" y="3762000"/>
            <a:ext cx="685440" cy="517680"/>
          </a:xfrm>
          <a:prstGeom prst="rect">
            <a:avLst/>
          </a:prstGeom>
          <a:noFill/>
          <a:ln w="0">
            <a:noFill/>
          </a:ln>
        </p:spPr>
        <p:style>
          <a:lnRef idx="0"/>
          <a:fillRef idx="0"/>
          <a:effectRef idx="0"/>
          <a:fontRef idx="minor"/>
        </p:style>
        <p:txBody>
          <a:bodyPr lIns="0" rIns="0" tIns="0" bIns="0">
            <a:noAutofit/>
          </a:bodyPr>
          <a:p>
            <a:pPr marL="168480">
              <a:lnSpc>
                <a:spcPct val="95000"/>
              </a:lnSpc>
              <a:spcBef>
                <a:spcPts val="241"/>
              </a:spcBef>
            </a:pPr>
            <a:r>
              <a:rPr b="1" lang="en-US" sz="2800" spc="-1" strike="noStrike">
                <a:solidFill>
                  <a:srgbClr val="000000"/>
                </a:solidFill>
                <a:latin typeface="Arial"/>
              </a:rPr>
              <a:t>C</a:t>
            </a:r>
            <a:endParaRPr b="0" lang="en-US" sz="2800" spc="-1" strike="noStrike">
              <a:latin typeface="Arial"/>
            </a:endParaRPr>
          </a:p>
        </p:txBody>
      </p:sp>
      <p:sp>
        <p:nvSpPr>
          <p:cNvPr id="5947" name="CustomShape 29"/>
          <p:cNvSpPr/>
          <p:nvPr/>
        </p:nvSpPr>
        <p:spPr>
          <a:xfrm>
            <a:off x="3200400" y="4280040"/>
            <a:ext cx="685440" cy="516960"/>
          </a:xfrm>
          <a:prstGeom prst="rect">
            <a:avLst/>
          </a:prstGeom>
          <a:noFill/>
          <a:ln w="0">
            <a:noFill/>
          </a:ln>
        </p:spPr>
        <p:style>
          <a:lnRef idx="0"/>
          <a:fillRef idx="0"/>
          <a:effectRef idx="0"/>
          <a:fontRef idx="minor"/>
        </p:style>
        <p:txBody>
          <a:bodyPr lIns="0" rIns="0" tIns="0" bIns="0">
            <a:noAutofit/>
          </a:bodyPr>
          <a:p>
            <a:pPr marL="168480">
              <a:lnSpc>
                <a:spcPct val="95000"/>
              </a:lnSpc>
              <a:spcBef>
                <a:spcPts val="360"/>
              </a:spcBef>
            </a:pPr>
            <a:r>
              <a:rPr b="1" lang="en-US" sz="2800" spc="-1" strike="noStrike">
                <a:solidFill>
                  <a:srgbClr val="000000"/>
                </a:solidFill>
                <a:latin typeface="Arial"/>
              </a:rPr>
              <a:t>B</a:t>
            </a:r>
            <a:endParaRPr b="0" lang="en-US" sz="2800" spc="-1" strike="noStrike">
              <a:latin typeface="Arial"/>
            </a:endParaRPr>
          </a:p>
        </p:txBody>
      </p:sp>
      <p:sp>
        <p:nvSpPr>
          <p:cNvPr id="5948" name="CustomShape 30"/>
          <p:cNvSpPr/>
          <p:nvPr/>
        </p:nvSpPr>
        <p:spPr>
          <a:xfrm>
            <a:off x="3200400" y="4797720"/>
            <a:ext cx="685440" cy="516960"/>
          </a:xfrm>
          <a:prstGeom prst="rect">
            <a:avLst/>
          </a:prstGeom>
          <a:noFill/>
          <a:ln w="0">
            <a:noFill/>
          </a:ln>
        </p:spPr>
        <p:style>
          <a:lnRef idx="0"/>
          <a:fillRef idx="0"/>
          <a:effectRef idx="0"/>
          <a:fontRef idx="minor"/>
        </p:style>
        <p:txBody>
          <a:bodyPr lIns="0" rIns="0" tIns="0" bIns="0">
            <a:noAutofit/>
          </a:bodyPr>
          <a:p>
            <a:pPr marL="185760">
              <a:lnSpc>
                <a:spcPct val="95000"/>
              </a:lnSpc>
              <a:spcBef>
                <a:spcPts val="485"/>
              </a:spcBef>
            </a:pPr>
            <a:r>
              <a:rPr b="1" lang="en-US" sz="2800" spc="-1" strike="noStrike">
                <a:solidFill>
                  <a:srgbClr val="000000"/>
                </a:solidFill>
                <a:latin typeface="Arial"/>
              </a:rPr>
              <a:t>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9" name="CustomShape 1"/>
          <p:cNvSpPr/>
          <p:nvPr/>
        </p:nvSpPr>
        <p:spPr>
          <a:xfrm>
            <a:off x="380880" y="1447920"/>
            <a:ext cx="8305560" cy="480024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5950" name="CustomShape 2"/>
          <p:cNvSpPr/>
          <p:nvPr/>
        </p:nvSpPr>
        <p:spPr>
          <a:xfrm>
            <a:off x="2121480" y="645840"/>
            <a:ext cx="366228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Operasi Stack</a:t>
            </a:r>
            <a:endParaRPr b="0" lang="en-US" sz="4200" spc="-1" strike="noStrike">
              <a:latin typeface="Arial"/>
            </a:endParaRPr>
          </a:p>
        </p:txBody>
      </p:sp>
      <p:sp>
        <p:nvSpPr>
          <p:cNvPr id="5951" name="CustomShape 3"/>
          <p:cNvSpPr/>
          <p:nvPr/>
        </p:nvSpPr>
        <p:spPr>
          <a:xfrm>
            <a:off x="1298880" y="1691640"/>
            <a:ext cx="7043760" cy="396144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4" strike="noStrike">
                <a:solidFill>
                  <a:srgbClr val="000000"/>
                </a:solidFill>
                <a:latin typeface="Arial"/>
              </a:rPr>
              <a:t>CREATE(S)</a:t>
            </a:r>
            <a:endParaRPr b="0" lang="en-US" sz="2800" spc="-1" strike="noStrike">
              <a:latin typeface="Arial"/>
            </a:endParaRPr>
          </a:p>
          <a:p>
            <a:pPr marL="127080">
              <a:lnSpc>
                <a:spcPct val="99000"/>
              </a:lnSpc>
              <a:spcBef>
                <a:spcPts val="541"/>
              </a:spcBef>
              <a:tabLst>
                <a:tab algn="l" pos="0"/>
              </a:tabLst>
            </a:pPr>
            <a:r>
              <a:rPr b="0" lang="en-US" sz="2400" spc="-1" strike="noStrike">
                <a:solidFill>
                  <a:srgbClr val="000000"/>
                </a:solidFill>
                <a:latin typeface="Arial"/>
              </a:rPr>
              <a:t>Adalah operator yang menyebabkan Stack S menjadi suatu stack hampa. Jadi NOEL(CREATE(S)) adalah 0 dan TOP(CREATE(S)) adalah tak terdefinisi.</a:t>
            </a:r>
            <a:endParaRPr b="0" lang="en-US" sz="2400" spc="-1" strike="noStrike">
              <a:latin typeface="Arial"/>
            </a:endParaRPr>
          </a:p>
          <a:p>
            <a:pPr marL="12600">
              <a:lnSpc>
                <a:spcPct val="95000"/>
              </a:lnSpc>
              <a:spcBef>
                <a:spcPts val="711"/>
              </a:spcBef>
              <a:tabLst>
                <a:tab algn="l" pos="0"/>
              </a:tabLst>
            </a:pPr>
            <a:r>
              <a:rPr b="0" lang="en-US" sz="2800" spc="-4" strike="noStrike">
                <a:solidFill>
                  <a:srgbClr val="000000"/>
                </a:solidFill>
                <a:latin typeface="Arial"/>
              </a:rPr>
              <a:t>ISEMPTY(S)</a:t>
            </a:r>
            <a:endParaRPr b="0" lang="en-US" sz="2800" spc="-1" strike="noStrike">
              <a:latin typeface="Arial"/>
            </a:endParaRPr>
          </a:p>
          <a:p>
            <a:pPr marL="127080">
              <a:lnSpc>
                <a:spcPct val="99000"/>
              </a:lnSpc>
              <a:spcBef>
                <a:spcPts val="689"/>
              </a:spcBef>
              <a:tabLst>
                <a:tab algn="l" pos="0"/>
              </a:tabLst>
            </a:pPr>
            <a:r>
              <a:rPr b="0" lang="en-US" sz="2400" spc="-1" strike="noStrike">
                <a:solidFill>
                  <a:srgbClr val="000000"/>
                </a:solidFill>
                <a:latin typeface="Arial"/>
              </a:rPr>
              <a:t>Adalah operator yang berfungsi untuk memeriksa apakah Stack(S) hampa (kosong) atau tidak. Hasil dari operasi ISEMPTY adalah Boolean yaitu TRUE jika kosong dan FALSE jika isi.</a:t>
            </a:r>
            <a:endParaRPr b="0" lang="en-US" sz="2400" spc="-1" strike="noStrike">
              <a:latin typeface="Arial"/>
            </a:endParaRPr>
          </a:p>
        </p:txBody>
      </p:sp>
      <p:sp>
        <p:nvSpPr>
          <p:cNvPr id="5952" name="CustomShape 4"/>
          <p:cNvSpPr/>
          <p:nvPr/>
        </p:nvSpPr>
        <p:spPr>
          <a:xfrm>
            <a:off x="689040" y="175320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1.</a:t>
            </a:r>
            <a:endParaRPr b="0" lang="en-US" sz="2200" spc="-1" strike="noStrike">
              <a:latin typeface="Arial"/>
            </a:endParaRPr>
          </a:p>
        </p:txBody>
      </p:sp>
      <p:sp>
        <p:nvSpPr>
          <p:cNvPr id="5953" name="CustomShape 5"/>
          <p:cNvSpPr/>
          <p:nvPr/>
        </p:nvSpPr>
        <p:spPr>
          <a:xfrm>
            <a:off x="689040" y="379944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2.</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4" name="CustomShape 1"/>
          <p:cNvSpPr/>
          <p:nvPr/>
        </p:nvSpPr>
        <p:spPr>
          <a:xfrm>
            <a:off x="380880" y="1447920"/>
            <a:ext cx="8305560" cy="480024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5955" name="CustomShape 2"/>
          <p:cNvSpPr/>
          <p:nvPr/>
        </p:nvSpPr>
        <p:spPr>
          <a:xfrm>
            <a:off x="1941120" y="713880"/>
            <a:ext cx="656460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Operasi Stack (lanjutan…</a:t>
            </a:r>
            <a:endParaRPr b="0" lang="en-US" sz="4200" spc="-1" strike="noStrike">
              <a:latin typeface="Arial"/>
            </a:endParaRPr>
          </a:p>
        </p:txBody>
      </p:sp>
      <p:sp>
        <p:nvSpPr>
          <p:cNvPr id="5956" name="CustomShape 3"/>
          <p:cNvSpPr/>
          <p:nvPr/>
        </p:nvSpPr>
        <p:spPr>
          <a:xfrm>
            <a:off x="1298880" y="1656360"/>
            <a:ext cx="6028560" cy="111096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a:solidFill>
                  <a:srgbClr val="000000"/>
                </a:solidFill>
                <a:latin typeface="Arial"/>
              </a:rPr>
              <a:t>PUSH(S,elemen)</a:t>
            </a:r>
            <a:endParaRPr b="0" lang="en-US" sz="2800" spc="-1" strike="noStrike">
              <a:latin typeface="Arial"/>
            </a:endParaRPr>
          </a:p>
          <a:p>
            <a:pPr marL="127080">
              <a:lnSpc>
                <a:spcPts val="2580"/>
              </a:lnSpc>
              <a:spcBef>
                <a:spcPts val="564"/>
              </a:spcBef>
              <a:tabLst>
                <a:tab algn="l" pos="0"/>
              </a:tabLst>
            </a:pPr>
            <a:r>
              <a:rPr b="0" lang="en-US" sz="2400" spc="-1" strike="noStrike">
                <a:solidFill>
                  <a:srgbClr val="000000"/>
                </a:solidFill>
                <a:latin typeface="Arial"/>
              </a:rPr>
              <a:t>PUSH(S,E) adalah operator yang berfungsi menambahkan elemen E ke Stack. Elemen</a:t>
            </a:r>
            <a:endParaRPr b="0" lang="en-US" sz="2400" spc="-1" strike="noStrike">
              <a:latin typeface="Arial"/>
            </a:endParaRPr>
          </a:p>
        </p:txBody>
      </p:sp>
      <p:sp>
        <p:nvSpPr>
          <p:cNvPr id="5957" name="CustomShape 4"/>
          <p:cNvSpPr/>
          <p:nvPr/>
        </p:nvSpPr>
        <p:spPr>
          <a:xfrm>
            <a:off x="689040" y="171828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3.</a:t>
            </a:r>
            <a:endParaRPr b="0" lang="en-US" sz="2200" spc="-1" strike="noStrike">
              <a:latin typeface="Arial"/>
            </a:endParaRPr>
          </a:p>
        </p:txBody>
      </p:sp>
      <p:sp>
        <p:nvSpPr>
          <p:cNvPr id="5958" name="CustomShape 5"/>
          <p:cNvSpPr/>
          <p:nvPr/>
        </p:nvSpPr>
        <p:spPr>
          <a:xfrm>
            <a:off x="7343640" y="2437560"/>
            <a:ext cx="101988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E akan</a:t>
            </a:r>
            <a:endParaRPr b="0" lang="en-US" sz="2400" spc="-1" strike="noStrike">
              <a:latin typeface="Arial"/>
            </a:endParaRPr>
          </a:p>
        </p:txBody>
      </p:sp>
      <p:sp>
        <p:nvSpPr>
          <p:cNvPr id="5959" name="CustomShape 6"/>
          <p:cNvSpPr/>
          <p:nvPr/>
        </p:nvSpPr>
        <p:spPr>
          <a:xfrm>
            <a:off x="1298880" y="2765880"/>
            <a:ext cx="7181280" cy="2844360"/>
          </a:xfrm>
          <a:prstGeom prst="rect">
            <a:avLst/>
          </a:prstGeom>
          <a:noFill/>
          <a:ln w="0">
            <a:noFill/>
          </a:ln>
        </p:spPr>
        <p:style>
          <a:lnRef idx="0"/>
          <a:fillRef idx="0"/>
          <a:effectRef idx="0"/>
          <a:fontRef idx="minor"/>
        </p:style>
        <p:txBody>
          <a:bodyPr lIns="0" rIns="0" tIns="0" bIns="0">
            <a:noAutofit/>
          </a:bodyPr>
          <a:p>
            <a:pPr marL="127080">
              <a:lnSpc>
                <a:spcPts val="2554"/>
              </a:lnSpc>
              <a:spcBef>
                <a:spcPts val="128"/>
              </a:spcBef>
            </a:pPr>
            <a:r>
              <a:rPr b="0" lang="en-US" sz="2400" spc="-1" strike="noStrike">
                <a:solidFill>
                  <a:srgbClr val="000000"/>
                </a:solidFill>
                <a:latin typeface="Arial"/>
              </a:rPr>
              <a:t>ditempatkan pada posisi TOP(S). Suatu error akan</a:t>
            </a:r>
            <a:endParaRPr b="0" lang="en-US" sz="2400" spc="-1" strike="noStrike">
              <a:latin typeface="Arial"/>
            </a:endParaRPr>
          </a:p>
          <a:p>
            <a:pPr marL="127080">
              <a:lnSpc>
                <a:spcPts val="2591"/>
              </a:lnSpc>
              <a:spcBef>
                <a:spcPts val="6"/>
              </a:spcBef>
            </a:pPr>
            <a:r>
              <a:rPr b="0" lang="en-US" sz="2400" spc="-1" strike="noStrike">
                <a:solidFill>
                  <a:srgbClr val="000000"/>
                </a:solidFill>
                <a:latin typeface="Arial"/>
              </a:rPr>
              <a:t>terjadi jika PUSH dioperasikan pada stack yang sudah mencapai maksimal stack.</a:t>
            </a:r>
            <a:r>
              <a:rPr b="0" lang="en-US" sz="2400" spc="1" strike="noStrike">
                <a:solidFill>
                  <a:srgbClr val="000000"/>
                </a:solidFill>
                <a:latin typeface="Arial"/>
              </a:rPr>
              <a:t>(</a:t>
            </a:r>
            <a:r>
              <a:rPr b="0" i="1" lang="en-US" sz="2400" spc="-1" strike="noStrike">
                <a:solidFill>
                  <a:srgbClr val="000000"/>
                </a:solidFill>
                <a:latin typeface="Arial"/>
              </a:rPr>
              <a:t>Overf</a:t>
            </a:r>
            <a:r>
              <a:rPr b="0" i="1" lang="en-US" sz="2400" spc="1" strike="noStrike">
                <a:solidFill>
                  <a:srgbClr val="000000"/>
                </a:solidFill>
                <a:latin typeface="Arial"/>
              </a:rPr>
              <a:t>l</a:t>
            </a:r>
            <a:r>
              <a:rPr b="0" i="1" lang="en-US" sz="2400" spc="-1" strike="noStrike">
                <a:solidFill>
                  <a:srgbClr val="000000"/>
                </a:solidFill>
                <a:latin typeface="Arial"/>
              </a:rPr>
              <a:t>ow</a:t>
            </a:r>
            <a:r>
              <a:rPr b="0" lang="en-US" sz="2400" spc="-1" strike="noStrike">
                <a:solidFill>
                  <a:srgbClr val="000000"/>
                </a:solidFill>
                <a:latin typeface="Arial"/>
              </a:rPr>
              <a:t>)</a:t>
            </a:r>
            <a:endParaRPr b="0" lang="en-US" sz="2400" spc="-1" strike="noStrike">
              <a:latin typeface="Arial"/>
            </a:endParaRPr>
          </a:p>
          <a:p>
            <a:pPr marL="12600">
              <a:lnSpc>
                <a:spcPct val="95000"/>
              </a:lnSpc>
              <a:spcBef>
                <a:spcPts val="346"/>
              </a:spcBef>
            </a:pPr>
            <a:r>
              <a:rPr b="0" lang="en-US" sz="2800" spc="-4" strike="noStrike">
                <a:solidFill>
                  <a:srgbClr val="000000"/>
                </a:solidFill>
                <a:latin typeface="Arial"/>
              </a:rPr>
              <a:t>POP(S)</a:t>
            </a:r>
            <a:endParaRPr b="0" lang="en-US" sz="2800" spc="-1" strike="noStrike">
              <a:latin typeface="Arial"/>
            </a:endParaRPr>
          </a:p>
          <a:p>
            <a:pPr marL="127080">
              <a:lnSpc>
                <a:spcPts val="2758"/>
              </a:lnSpc>
              <a:spcBef>
                <a:spcPts val="536"/>
              </a:spcBef>
            </a:pPr>
            <a:r>
              <a:rPr b="0" lang="en-US" sz="2400" spc="-1" strike="noStrike">
                <a:solidFill>
                  <a:srgbClr val="000000"/>
                </a:solidFill>
                <a:latin typeface="Arial"/>
              </a:rPr>
              <a:t>Adalah operator yang berfungsi mengeluarkan atau </a:t>
            </a:r>
            <a:endParaRPr b="0" lang="en-US" sz="2400" spc="-1" strike="noStrike">
              <a:latin typeface="Arial"/>
            </a:endParaRPr>
          </a:p>
          <a:p>
            <a:pPr marL="127080">
              <a:lnSpc>
                <a:spcPts val="2758"/>
              </a:lnSpc>
            </a:pPr>
            <a:r>
              <a:rPr b="0" lang="en-US" sz="2400" spc="-1" strike="noStrike">
                <a:solidFill>
                  <a:srgbClr val="000000"/>
                </a:solidFill>
                <a:latin typeface="Arial"/>
              </a:rPr>
              <a:t>menghapus elemen TOP(S) dari dalam stack. </a:t>
            </a:r>
            <a:endParaRPr b="0" lang="en-US" sz="2400" spc="-1" strike="noStrike">
              <a:latin typeface="Arial"/>
            </a:endParaRPr>
          </a:p>
          <a:p>
            <a:pPr marL="127080">
              <a:lnSpc>
                <a:spcPts val="2758"/>
              </a:lnSpc>
            </a:pPr>
            <a:r>
              <a:rPr b="0" lang="en-US" sz="2400" spc="-1" strike="noStrike">
                <a:solidFill>
                  <a:srgbClr val="000000"/>
                </a:solidFill>
                <a:latin typeface="Arial"/>
              </a:rPr>
              <a:t>POP(S) akan mengurangi nilai NOEL(S) dengan 1. </a:t>
            </a:r>
            <a:endParaRPr b="0" lang="en-US" sz="2400" spc="-1" strike="noStrike">
              <a:latin typeface="Arial"/>
            </a:endParaRPr>
          </a:p>
          <a:p>
            <a:pPr marL="127080">
              <a:lnSpc>
                <a:spcPts val="2758"/>
              </a:lnSpc>
            </a:pPr>
            <a:r>
              <a:rPr b="0" lang="en-US" sz="2400" spc="-1" strike="noStrike">
                <a:solidFill>
                  <a:srgbClr val="000000"/>
                </a:solidFill>
                <a:latin typeface="Arial"/>
              </a:rPr>
              <a:t>Suatu error akan terjadi jika POP(S) dilakukan pada</a:t>
            </a:r>
            <a:endParaRPr b="0" lang="en-US" sz="2400" spc="-1" strike="noStrike">
              <a:latin typeface="Arial"/>
            </a:endParaRPr>
          </a:p>
        </p:txBody>
      </p:sp>
      <p:sp>
        <p:nvSpPr>
          <p:cNvPr id="5960" name="CustomShape 7"/>
          <p:cNvSpPr/>
          <p:nvPr/>
        </p:nvSpPr>
        <p:spPr>
          <a:xfrm>
            <a:off x="689040" y="390384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4.</a:t>
            </a:r>
            <a:endParaRPr b="0" lang="en-US" sz="2200" spc="-1" strike="noStrike">
              <a:latin typeface="Arial"/>
            </a:endParaRPr>
          </a:p>
        </p:txBody>
      </p:sp>
      <p:sp>
        <p:nvSpPr>
          <p:cNvPr id="5961" name="CustomShape 8"/>
          <p:cNvSpPr/>
          <p:nvPr/>
        </p:nvSpPr>
        <p:spPr>
          <a:xfrm>
            <a:off x="1413000" y="5608800"/>
            <a:ext cx="27129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stack yang hampa /</a:t>
            </a:r>
            <a:endParaRPr b="0" lang="en-US" sz="2400" spc="-1" strike="noStrike">
              <a:latin typeface="Arial"/>
            </a:endParaRPr>
          </a:p>
        </p:txBody>
      </p:sp>
      <p:sp>
        <p:nvSpPr>
          <p:cNvPr id="5962" name="CustomShape 9"/>
          <p:cNvSpPr/>
          <p:nvPr/>
        </p:nvSpPr>
        <p:spPr>
          <a:xfrm>
            <a:off x="4224240" y="5608800"/>
            <a:ext cx="280080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kosong. </a:t>
            </a:r>
            <a:r>
              <a:rPr b="0" lang="en-US" sz="2400" spc="7" strike="noStrike">
                <a:solidFill>
                  <a:srgbClr val="000000"/>
                </a:solidFill>
                <a:latin typeface="Arial"/>
              </a:rPr>
              <a:t>(</a:t>
            </a:r>
            <a:r>
              <a:rPr b="0" i="1" lang="en-US" sz="2400" spc="-1" strike="noStrike">
                <a:solidFill>
                  <a:srgbClr val="000000"/>
                </a:solidFill>
                <a:latin typeface="Arial"/>
              </a:rPr>
              <a:t>Underflow)</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3" name="CustomShape 1"/>
          <p:cNvSpPr/>
          <p:nvPr/>
        </p:nvSpPr>
        <p:spPr>
          <a:xfrm>
            <a:off x="380880" y="1410120"/>
            <a:ext cx="8305560" cy="483804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5964" name="CustomShape 2"/>
          <p:cNvSpPr/>
          <p:nvPr/>
        </p:nvSpPr>
        <p:spPr>
          <a:xfrm>
            <a:off x="1333440" y="1905120"/>
            <a:ext cx="360" cy="1066320"/>
          </a:xfrm>
          <a:custGeom>
            <a:avLst/>
            <a:gdLst/>
            <a:ahLst/>
            <a:rect l="l" t="t" r="r" b="b"/>
            <a:pathLst>
              <a:path w="0" h="1066800">
                <a:moveTo>
                  <a:pt x="0" y="0"/>
                </a:moveTo>
                <a:lnTo>
                  <a:pt x="0" y="1066800"/>
                </a:lnTo>
              </a:path>
            </a:pathLst>
          </a:custGeom>
          <a:noFill/>
          <a:ln w="12700">
            <a:solidFill>
              <a:srgbClr val="000000"/>
            </a:solidFill>
            <a:round/>
          </a:ln>
        </p:spPr>
        <p:style>
          <a:lnRef idx="0"/>
          <a:fillRef idx="0"/>
          <a:effectRef idx="0"/>
          <a:fontRef idx="minor"/>
        </p:style>
      </p:sp>
      <p:sp>
        <p:nvSpPr>
          <p:cNvPr id="5965" name="CustomShape 3"/>
          <p:cNvSpPr/>
          <p:nvPr/>
        </p:nvSpPr>
        <p:spPr>
          <a:xfrm>
            <a:off x="1752480" y="1905120"/>
            <a:ext cx="360" cy="1066320"/>
          </a:xfrm>
          <a:custGeom>
            <a:avLst/>
            <a:gdLst/>
            <a:ahLst/>
            <a:rect l="l" t="t" r="r" b="b"/>
            <a:pathLst>
              <a:path w="0" h="1066800">
                <a:moveTo>
                  <a:pt x="0" y="0"/>
                </a:moveTo>
                <a:lnTo>
                  <a:pt x="0" y="1066800"/>
                </a:lnTo>
              </a:path>
            </a:pathLst>
          </a:custGeom>
          <a:noFill/>
          <a:ln w="28575">
            <a:solidFill>
              <a:srgbClr val="000000"/>
            </a:solidFill>
            <a:round/>
          </a:ln>
        </p:spPr>
        <p:style>
          <a:lnRef idx="0"/>
          <a:fillRef idx="0"/>
          <a:effectRef idx="0"/>
          <a:fontRef idx="minor"/>
        </p:style>
      </p:sp>
      <p:sp>
        <p:nvSpPr>
          <p:cNvPr id="5966" name="CustomShape 4"/>
          <p:cNvSpPr/>
          <p:nvPr/>
        </p:nvSpPr>
        <p:spPr>
          <a:xfrm>
            <a:off x="1333440" y="2971800"/>
            <a:ext cx="418680" cy="360"/>
          </a:xfrm>
          <a:custGeom>
            <a:avLst/>
            <a:gdLst/>
            <a:ahLst/>
            <a:rect l="l" t="t" r="r" b="b"/>
            <a:pathLst>
              <a:path w="419100" h="0">
                <a:moveTo>
                  <a:pt x="0" y="0"/>
                </a:moveTo>
                <a:lnTo>
                  <a:pt x="419100" y="0"/>
                </a:lnTo>
              </a:path>
            </a:pathLst>
          </a:custGeom>
          <a:noFill/>
          <a:ln w="28575">
            <a:solidFill>
              <a:srgbClr val="000000"/>
            </a:solidFill>
            <a:round/>
          </a:ln>
        </p:spPr>
        <p:style>
          <a:lnRef idx="0"/>
          <a:fillRef idx="0"/>
          <a:effectRef idx="0"/>
          <a:fontRef idx="minor"/>
        </p:style>
      </p:sp>
      <p:sp>
        <p:nvSpPr>
          <p:cNvPr id="5967" name="CustomShape 5"/>
          <p:cNvSpPr/>
          <p:nvPr/>
        </p:nvSpPr>
        <p:spPr>
          <a:xfrm>
            <a:off x="5334120" y="1905120"/>
            <a:ext cx="360" cy="675360"/>
          </a:xfrm>
          <a:custGeom>
            <a:avLst/>
            <a:gdLst/>
            <a:ahLst/>
            <a:rect l="l" t="t" r="r" b="b"/>
            <a:pathLst>
              <a:path w="0" h="675894">
                <a:moveTo>
                  <a:pt x="0" y="0"/>
                </a:moveTo>
                <a:lnTo>
                  <a:pt x="0" y="675894"/>
                </a:lnTo>
              </a:path>
            </a:pathLst>
          </a:custGeom>
          <a:noFill/>
          <a:ln w="12700">
            <a:solidFill>
              <a:srgbClr val="000000"/>
            </a:solidFill>
            <a:round/>
          </a:ln>
        </p:spPr>
        <p:style>
          <a:lnRef idx="0"/>
          <a:fillRef idx="0"/>
          <a:effectRef idx="0"/>
          <a:fontRef idx="minor"/>
        </p:style>
      </p:sp>
      <p:sp>
        <p:nvSpPr>
          <p:cNvPr id="5968" name="CustomShape 6"/>
          <p:cNvSpPr/>
          <p:nvPr/>
        </p:nvSpPr>
        <p:spPr>
          <a:xfrm>
            <a:off x="5791320" y="1905120"/>
            <a:ext cx="360" cy="675360"/>
          </a:xfrm>
          <a:custGeom>
            <a:avLst/>
            <a:gdLst/>
            <a:ahLst/>
            <a:rect l="l" t="t" r="r" b="b"/>
            <a:pathLst>
              <a:path w="0" h="675894">
                <a:moveTo>
                  <a:pt x="0" y="0"/>
                </a:moveTo>
                <a:lnTo>
                  <a:pt x="0" y="675894"/>
                </a:lnTo>
              </a:path>
            </a:pathLst>
          </a:custGeom>
          <a:noFill/>
          <a:ln w="28575">
            <a:solidFill>
              <a:srgbClr val="000000"/>
            </a:solidFill>
            <a:round/>
          </a:ln>
        </p:spPr>
        <p:style>
          <a:lnRef idx="0"/>
          <a:fillRef idx="0"/>
          <a:effectRef idx="0"/>
          <a:fontRef idx="minor"/>
        </p:style>
      </p:sp>
      <p:sp>
        <p:nvSpPr>
          <p:cNvPr id="5969" name="CustomShape 7"/>
          <p:cNvSpPr/>
          <p:nvPr/>
        </p:nvSpPr>
        <p:spPr>
          <a:xfrm>
            <a:off x="5334120" y="3200400"/>
            <a:ext cx="456840" cy="360"/>
          </a:xfrm>
          <a:custGeom>
            <a:avLst/>
            <a:gdLst/>
            <a:ahLst/>
            <a:rect l="l" t="t" r="r" b="b"/>
            <a:pathLst>
              <a:path w="457200" h="0">
                <a:moveTo>
                  <a:pt x="0" y="0"/>
                </a:moveTo>
                <a:lnTo>
                  <a:pt x="457200" y="0"/>
                </a:lnTo>
              </a:path>
            </a:pathLst>
          </a:custGeom>
          <a:noFill/>
          <a:ln w="28575">
            <a:solidFill>
              <a:srgbClr val="000000"/>
            </a:solidFill>
            <a:round/>
          </a:ln>
        </p:spPr>
        <p:style>
          <a:lnRef idx="0"/>
          <a:fillRef idx="0"/>
          <a:effectRef idx="0"/>
          <a:fontRef idx="minor"/>
        </p:style>
      </p:sp>
      <p:sp>
        <p:nvSpPr>
          <p:cNvPr id="5970" name="CustomShape 8"/>
          <p:cNvSpPr/>
          <p:nvPr/>
        </p:nvSpPr>
        <p:spPr>
          <a:xfrm>
            <a:off x="5334120" y="2580840"/>
            <a:ext cx="456840" cy="360"/>
          </a:xfrm>
          <a:custGeom>
            <a:avLst/>
            <a:gdLst/>
            <a:ahLst/>
            <a:rect l="l" t="t" r="r" b="b"/>
            <a:pathLst>
              <a:path w="457200" h="0">
                <a:moveTo>
                  <a:pt x="0" y="0"/>
                </a:moveTo>
                <a:lnTo>
                  <a:pt x="457200" y="0"/>
                </a:lnTo>
              </a:path>
            </a:pathLst>
          </a:custGeom>
          <a:noFill/>
          <a:ln w="12700">
            <a:solidFill>
              <a:srgbClr val="000000"/>
            </a:solidFill>
            <a:round/>
          </a:ln>
        </p:spPr>
        <p:style>
          <a:lnRef idx="0"/>
          <a:fillRef idx="0"/>
          <a:effectRef idx="0"/>
          <a:fontRef idx="minor"/>
        </p:style>
      </p:sp>
      <p:sp>
        <p:nvSpPr>
          <p:cNvPr id="5971" name="CustomShape 9"/>
          <p:cNvSpPr/>
          <p:nvPr/>
        </p:nvSpPr>
        <p:spPr>
          <a:xfrm>
            <a:off x="5334120" y="2580840"/>
            <a:ext cx="360" cy="619200"/>
          </a:xfrm>
          <a:custGeom>
            <a:avLst/>
            <a:gdLst/>
            <a:ahLst/>
            <a:rect l="l" t="t" r="r" b="b"/>
            <a:pathLst>
              <a:path w="0" h="619506">
                <a:moveTo>
                  <a:pt x="0" y="0"/>
                </a:moveTo>
                <a:lnTo>
                  <a:pt x="0" y="619506"/>
                </a:lnTo>
              </a:path>
            </a:pathLst>
          </a:custGeom>
          <a:noFill/>
          <a:ln w="12700">
            <a:solidFill>
              <a:srgbClr val="000000"/>
            </a:solidFill>
            <a:round/>
          </a:ln>
        </p:spPr>
        <p:style>
          <a:lnRef idx="0"/>
          <a:fillRef idx="0"/>
          <a:effectRef idx="0"/>
          <a:fontRef idx="minor"/>
        </p:style>
      </p:sp>
      <p:sp>
        <p:nvSpPr>
          <p:cNvPr id="5972" name="CustomShape 10"/>
          <p:cNvSpPr/>
          <p:nvPr/>
        </p:nvSpPr>
        <p:spPr>
          <a:xfrm>
            <a:off x="5791320" y="2580840"/>
            <a:ext cx="360" cy="619200"/>
          </a:xfrm>
          <a:custGeom>
            <a:avLst/>
            <a:gdLst/>
            <a:ahLst/>
            <a:rect l="l" t="t" r="r" b="b"/>
            <a:pathLst>
              <a:path w="0" h="619506">
                <a:moveTo>
                  <a:pt x="0" y="0"/>
                </a:moveTo>
                <a:lnTo>
                  <a:pt x="0" y="619506"/>
                </a:lnTo>
              </a:path>
            </a:pathLst>
          </a:custGeom>
          <a:noFill/>
          <a:ln w="28575">
            <a:solidFill>
              <a:srgbClr val="000000"/>
            </a:solidFill>
            <a:round/>
          </a:ln>
        </p:spPr>
        <p:style>
          <a:lnRef idx="0"/>
          <a:fillRef idx="0"/>
          <a:effectRef idx="0"/>
          <a:fontRef idx="minor"/>
        </p:style>
      </p:sp>
      <p:sp>
        <p:nvSpPr>
          <p:cNvPr id="5973" name="CustomShape 11"/>
          <p:cNvSpPr/>
          <p:nvPr/>
        </p:nvSpPr>
        <p:spPr>
          <a:xfrm>
            <a:off x="1333440" y="3886200"/>
            <a:ext cx="360" cy="645840"/>
          </a:xfrm>
          <a:custGeom>
            <a:avLst/>
            <a:gdLst/>
            <a:ahLst/>
            <a:rect l="l" t="t" r="r" b="b"/>
            <a:pathLst>
              <a:path w="0" h="646176">
                <a:moveTo>
                  <a:pt x="0" y="0"/>
                </a:moveTo>
                <a:lnTo>
                  <a:pt x="0" y="646176"/>
                </a:lnTo>
              </a:path>
            </a:pathLst>
          </a:custGeom>
          <a:noFill/>
          <a:ln w="12700">
            <a:solidFill>
              <a:srgbClr val="000000"/>
            </a:solidFill>
            <a:round/>
          </a:ln>
        </p:spPr>
        <p:style>
          <a:lnRef idx="0"/>
          <a:fillRef idx="0"/>
          <a:effectRef idx="0"/>
          <a:fontRef idx="minor"/>
        </p:style>
      </p:sp>
      <p:sp>
        <p:nvSpPr>
          <p:cNvPr id="5974" name="CustomShape 12"/>
          <p:cNvSpPr/>
          <p:nvPr/>
        </p:nvSpPr>
        <p:spPr>
          <a:xfrm>
            <a:off x="1828800" y="3886200"/>
            <a:ext cx="360" cy="645840"/>
          </a:xfrm>
          <a:custGeom>
            <a:avLst/>
            <a:gdLst/>
            <a:ahLst/>
            <a:rect l="l" t="t" r="r" b="b"/>
            <a:pathLst>
              <a:path w="0" h="646176">
                <a:moveTo>
                  <a:pt x="0" y="0"/>
                </a:moveTo>
                <a:lnTo>
                  <a:pt x="0" y="646176"/>
                </a:lnTo>
              </a:path>
            </a:pathLst>
          </a:custGeom>
          <a:noFill/>
          <a:ln w="28575">
            <a:solidFill>
              <a:srgbClr val="000000"/>
            </a:solidFill>
            <a:round/>
          </a:ln>
        </p:spPr>
        <p:style>
          <a:lnRef idx="0"/>
          <a:fillRef idx="0"/>
          <a:effectRef idx="0"/>
          <a:fontRef idx="minor"/>
        </p:style>
      </p:sp>
      <p:sp>
        <p:nvSpPr>
          <p:cNvPr id="5975" name="CustomShape 13"/>
          <p:cNvSpPr/>
          <p:nvPr/>
        </p:nvSpPr>
        <p:spPr>
          <a:xfrm>
            <a:off x="1333440" y="5105520"/>
            <a:ext cx="495000" cy="360"/>
          </a:xfrm>
          <a:custGeom>
            <a:avLst/>
            <a:gdLst/>
            <a:ahLst/>
            <a:rect l="l" t="t" r="r" b="b"/>
            <a:pathLst>
              <a:path w="495300" h="0">
                <a:moveTo>
                  <a:pt x="0" y="0"/>
                </a:moveTo>
                <a:lnTo>
                  <a:pt x="495300" y="0"/>
                </a:lnTo>
              </a:path>
            </a:pathLst>
          </a:custGeom>
          <a:noFill/>
          <a:ln w="28575">
            <a:solidFill>
              <a:srgbClr val="000000"/>
            </a:solidFill>
            <a:round/>
          </a:ln>
        </p:spPr>
        <p:style>
          <a:lnRef idx="0"/>
          <a:fillRef idx="0"/>
          <a:effectRef idx="0"/>
          <a:fontRef idx="minor"/>
        </p:style>
      </p:sp>
      <p:sp>
        <p:nvSpPr>
          <p:cNvPr id="5976" name="CustomShape 14"/>
          <p:cNvSpPr/>
          <p:nvPr/>
        </p:nvSpPr>
        <p:spPr>
          <a:xfrm>
            <a:off x="1333440" y="4532400"/>
            <a:ext cx="495000" cy="360"/>
          </a:xfrm>
          <a:custGeom>
            <a:avLst/>
            <a:gdLst/>
            <a:ahLst/>
            <a:rect l="l" t="t" r="r" b="b"/>
            <a:pathLst>
              <a:path w="495300" h="0">
                <a:moveTo>
                  <a:pt x="0" y="0"/>
                </a:moveTo>
                <a:lnTo>
                  <a:pt x="495300" y="0"/>
                </a:lnTo>
              </a:path>
            </a:pathLst>
          </a:custGeom>
          <a:noFill/>
          <a:ln w="12700">
            <a:solidFill>
              <a:srgbClr val="000000"/>
            </a:solidFill>
            <a:round/>
          </a:ln>
        </p:spPr>
        <p:style>
          <a:lnRef idx="0"/>
          <a:fillRef idx="0"/>
          <a:effectRef idx="0"/>
          <a:fontRef idx="minor"/>
        </p:style>
      </p:sp>
      <p:sp>
        <p:nvSpPr>
          <p:cNvPr id="5977" name="CustomShape 15"/>
          <p:cNvSpPr/>
          <p:nvPr/>
        </p:nvSpPr>
        <p:spPr>
          <a:xfrm>
            <a:off x="1333440" y="4532400"/>
            <a:ext cx="360" cy="572760"/>
          </a:xfrm>
          <a:custGeom>
            <a:avLst/>
            <a:gdLst/>
            <a:ahLst/>
            <a:rect l="l" t="t" r="r" b="b"/>
            <a:pathLst>
              <a:path w="0" h="573024">
                <a:moveTo>
                  <a:pt x="0" y="0"/>
                </a:moveTo>
                <a:lnTo>
                  <a:pt x="0" y="573024"/>
                </a:lnTo>
              </a:path>
            </a:pathLst>
          </a:custGeom>
          <a:noFill/>
          <a:ln w="12700">
            <a:solidFill>
              <a:srgbClr val="000000"/>
            </a:solidFill>
            <a:round/>
          </a:ln>
        </p:spPr>
        <p:style>
          <a:lnRef idx="0"/>
          <a:fillRef idx="0"/>
          <a:effectRef idx="0"/>
          <a:fontRef idx="minor"/>
        </p:style>
      </p:sp>
      <p:sp>
        <p:nvSpPr>
          <p:cNvPr id="5978" name="CustomShape 16"/>
          <p:cNvSpPr/>
          <p:nvPr/>
        </p:nvSpPr>
        <p:spPr>
          <a:xfrm>
            <a:off x="1828800" y="4532400"/>
            <a:ext cx="360" cy="572760"/>
          </a:xfrm>
          <a:custGeom>
            <a:avLst/>
            <a:gdLst/>
            <a:ahLst/>
            <a:rect l="l" t="t" r="r" b="b"/>
            <a:pathLst>
              <a:path w="0" h="573024">
                <a:moveTo>
                  <a:pt x="0" y="0"/>
                </a:moveTo>
                <a:lnTo>
                  <a:pt x="0" y="573024"/>
                </a:lnTo>
              </a:path>
            </a:pathLst>
          </a:custGeom>
          <a:noFill/>
          <a:ln w="28575">
            <a:solidFill>
              <a:srgbClr val="000000"/>
            </a:solidFill>
            <a:round/>
          </a:ln>
        </p:spPr>
        <p:style>
          <a:lnRef idx="0"/>
          <a:fillRef idx="0"/>
          <a:effectRef idx="0"/>
          <a:fontRef idx="minor"/>
        </p:style>
      </p:sp>
      <p:sp>
        <p:nvSpPr>
          <p:cNvPr id="5979" name="CustomShape 17"/>
          <p:cNvSpPr/>
          <p:nvPr/>
        </p:nvSpPr>
        <p:spPr>
          <a:xfrm>
            <a:off x="4191120" y="1219320"/>
            <a:ext cx="360" cy="5028840"/>
          </a:xfrm>
          <a:custGeom>
            <a:avLst/>
            <a:gdLst/>
            <a:ahLst/>
            <a:rect l="l" t="t" r="r" b="b"/>
            <a:pathLst>
              <a:path w="0" h="5029200">
                <a:moveTo>
                  <a:pt x="0" y="0"/>
                </a:moveTo>
                <a:lnTo>
                  <a:pt x="0" y="5029200"/>
                </a:lnTo>
              </a:path>
            </a:pathLst>
          </a:custGeom>
          <a:noFill/>
          <a:ln w="38100">
            <a:solidFill>
              <a:srgbClr val="659898"/>
            </a:solidFill>
            <a:round/>
          </a:ln>
        </p:spPr>
        <p:style>
          <a:lnRef idx="0"/>
          <a:fillRef idx="0"/>
          <a:effectRef idx="0"/>
          <a:fontRef idx="minor"/>
        </p:style>
      </p:sp>
      <p:sp>
        <p:nvSpPr>
          <p:cNvPr id="5980" name="CustomShape 18"/>
          <p:cNvSpPr/>
          <p:nvPr/>
        </p:nvSpPr>
        <p:spPr>
          <a:xfrm>
            <a:off x="5334120" y="3962520"/>
            <a:ext cx="360" cy="685440"/>
          </a:xfrm>
          <a:custGeom>
            <a:avLst/>
            <a:gdLst/>
            <a:ahLst/>
            <a:rect l="l" t="t" r="r" b="b"/>
            <a:pathLst>
              <a:path w="0" h="685800">
                <a:moveTo>
                  <a:pt x="0" y="0"/>
                </a:moveTo>
                <a:lnTo>
                  <a:pt x="0" y="685800"/>
                </a:lnTo>
              </a:path>
            </a:pathLst>
          </a:custGeom>
          <a:noFill/>
          <a:ln w="12700">
            <a:solidFill>
              <a:srgbClr val="000000"/>
            </a:solidFill>
            <a:round/>
          </a:ln>
        </p:spPr>
        <p:style>
          <a:lnRef idx="0"/>
          <a:fillRef idx="0"/>
          <a:effectRef idx="0"/>
          <a:fontRef idx="minor"/>
        </p:style>
      </p:sp>
      <p:sp>
        <p:nvSpPr>
          <p:cNvPr id="5981" name="CustomShape 19"/>
          <p:cNvSpPr/>
          <p:nvPr/>
        </p:nvSpPr>
        <p:spPr>
          <a:xfrm>
            <a:off x="5791320" y="3962520"/>
            <a:ext cx="360" cy="685440"/>
          </a:xfrm>
          <a:custGeom>
            <a:avLst/>
            <a:gdLst/>
            <a:ahLst/>
            <a:rect l="l" t="t" r="r" b="b"/>
            <a:pathLst>
              <a:path w="0" h="685800">
                <a:moveTo>
                  <a:pt x="0" y="0"/>
                </a:moveTo>
                <a:lnTo>
                  <a:pt x="0" y="685800"/>
                </a:lnTo>
              </a:path>
            </a:pathLst>
          </a:custGeom>
          <a:noFill/>
          <a:ln w="28575">
            <a:solidFill>
              <a:srgbClr val="000000"/>
            </a:solidFill>
            <a:round/>
          </a:ln>
        </p:spPr>
        <p:style>
          <a:lnRef idx="0"/>
          <a:fillRef idx="0"/>
          <a:effectRef idx="0"/>
          <a:fontRef idx="minor"/>
        </p:style>
      </p:sp>
      <p:sp>
        <p:nvSpPr>
          <p:cNvPr id="5982" name="CustomShape 20"/>
          <p:cNvSpPr/>
          <p:nvPr/>
        </p:nvSpPr>
        <p:spPr>
          <a:xfrm>
            <a:off x="5334120" y="5257800"/>
            <a:ext cx="456840" cy="360"/>
          </a:xfrm>
          <a:custGeom>
            <a:avLst/>
            <a:gdLst/>
            <a:ahLst/>
            <a:rect l="l" t="t" r="r" b="b"/>
            <a:pathLst>
              <a:path w="457200" h="0">
                <a:moveTo>
                  <a:pt x="0" y="0"/>
                </a:moveTo>
                <a:lnTo>
                  <a:pt x="457200" y="0"/>
                </a:lnTo>
              </a:path>
            </a:pathLst>
          </a:custGeom>
          <a:noFill/>
          <a:ln w="28575">
            <a:solidFill>
              <a:srgbClr val="000000"/>
            </a:solidFill>
            <a:round/>
          </a:ln>
        </p:spPr>
        <p:style>
          <a:lnRef idx="0"/>
          <a:fillRef idx="0"/>
          <a:effectRef idx="0"/>
          <a:fontRef idx="minor"/>
        </p:style>
      </p:sp>
      <p:sp>
        <p:nvSpPr>
          <p:cNvPr id="5983" name="CustomShape 21"/>
          <p:cNvSpPr/>
          <p:nvPr/>
        </p:nvSpPr>
        <p:spPr>
          <a:xfrm>
            <a:off x="5334120" y="4648320"/>
            <a:ext cx="456840" cy="360"/>
          </a:xfrm>
          <a:custGeom>
            <a:avLst/>
            <a:gdLst/>
            <a:ahLst/>
            <a:rect l="l" t="t" r="r" b="b"/>
            <a:pathLst>
              <a:path w="457200" h="0">
                <a:moveTo>
                  <a:pt x="0" y="0"/>
                </a:moveTo>
                <a:lnTo>
                  <a:pt x="457200" y="0"/>
                </a:lnTo>
              </a:path>
            </a:pathLst>
          </a:custGeom>
          <a:noFill/>
          <a:ln w="12700">
            <a:solidFill>
              <a:srgbClr val="000000"/>
            </a:solidFill>
            <a:round/>
          </a:ln>
        </p:spPr>
        <p:style>
          <a:lnRef idx="0"/>
          <a:fillRef idx="0"/>
          <a:effectRef idx="0"/>
          <a:fontRef idx="minor"/>
        </p:style>
      </p:sp>
      <p:sp>
        <p:nvSpPr>
          <p:cNvPr id="5984" name="CustomShape 22"/>
          <p:cNvSpPr/>
          <p:nvPr/>
        </p:nvSpPr>
        <p:spPr>
          <a:xfrm>
            <a:off x="5334120" y="4648320"/>
            <a:ext cx="360" cy="609120"/>
          </a:xfrm>
          <a:custGeom>
            <a:avLst/>
            <a:gdLst/>
            <a:ahLst/>
            <a:rect l="l" t="t" r="r" b="b"/>
            <a:pathLst>
              <a:path w="0" h="609600">
                <a:moveTo>
                  <a:pt x="0" y="0"/>
                </a:moveTo>
                <a:lnTo>
                  <a:pt x="0" y="609600"/>
                </a:lnTo>
              </a:path>
            </a:pathLst>
          </a:custGeom>
          <a:noFill/>
          <a:ln w="12700">
            <a:solidFill>
              <a:srgbClr val="000000"/>
            </a:solidFill>
            <a:round/>
          </a:ln>
        </p:spPr>
        <p:style>
          <a:lnRef idx="0"/>
          <a:fillRef idx="0"/>
          <a:effectRef idx="0"/>
          <a:fontRef idx="minor"/>
        </p:style>
      </p:sp>
      <p:sp>
        <p:nvSpPr>
          <p:cNvPr id="5985" name="CustomShape 23"/>
          <p:cNvSpPr/>
          <p:nvPr/>
        </p:nvSpPr>
        <p:spPr>
          <a:xfrm>
            <a:off x="5791320" y="4648320"/>
            <a:ext cx="360" cy="609120"/>
          </a:xfrm>
          <a:custGeom>
            <a:avLst/>
            <a:gdLst/>
            <a:ahLst/>
            <a:rect l="l" t="t" r="r" b="b"/>
            <a:pathLst>
              <a:path w="0" h="609600">
                <a:moveTo>
                  <a:pt x="0" y="0"/>
                </a:moveTo>
                <a:lnTo>
                  <a:pt x="0" y="609600"/>
                </a:lnTo>
              </a:path>
            </a:pathLst>
          </a:custGeom>
          <a:noFill/>
          <a:ln w="28575">
            <a:solidFill>
              <a:srgbClr val="000000"/>
            </a:solidFill>
            <a:round/>
          </a:ln>
        </p:spPr>
        <p:style>
          <a:lnRef idx="0"/>
          <a:fillRef idx="0"/>
          <a:effectRef idx="0"/>
          <a:fontRef idx="minor"/>
        </p:style>
      </p:sp>
      <p:sp>
        <p:nvSpPr>
          <p:cNvPr id="5986" name="CustomShape 24"/>
          <p:cNvSpPr/>
          <p:nvPr/>
        </p:nvSpPr>
        <p:spPr>
          <a:xfrm>
            <a:off x="1969920" y="609480"/>
            <a:ext cx="196992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Contoh</a:t>
            </a:r>
            <a:endParaRPr b="0" lang="en-US" sz="4200" spc="-1" strike="noStrike">
              <a:latin typeface="Arial"/>
            </a:endParaRPr>
          </a:p>
        </p:txBody>
      </p:sp>
      <p:sp>
        <p:nvSpPr>
          <p:cNvPr id="5987" name="CustomShape 25"/>
          <p:cNvSpPr/>
          <p:nvPr/>
        </p:nvSpPr>
        <p:spPr>
          <a:xfrm>
            <a:off x="6556680" y="2139120"/>
            <a:ext cx="11023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TOP(S)</a:t>
            </a:r>
            <a:endParaRPr b="0" lang="en-US" sz="2400" spc="-1" strike="noStrike">
              <a:latin typeface="Arial"/>
            </a:endParaRPr>
          </a:p>
        </p:txBody>
      </p:sp>
      <p:sp>
        <p:nvSpPr>
          <p:cNvPr id="5988" name="CustomShape 26"/>
          <p:cNvSpPr/>
          <p:nvPr/>
        </p:nvSpPr>
        <p:spPr>
          <a:xfrm>
            <a:off x="7672320" y="2139120"/>
            <a:ext cx="2487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5989" name="CustomShape 27"/>
          <p:cNvSpPr/>
          <p:nvPr/>
        </p:nvSpPr>
        <p:spPr>
          <a:xfrm>
            <a:off x="7934400" y="2139120"/>
            <a:ext cx="2739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K</a:t>
            </a:r>
            <a:endParaRPr b="0" lang="en-US" sz="2400" spc="-1" strike="noStrike">
              <a:latin typeface="Arial"/>
            </a:endParaRPr>
          </a:p>
        </p:txBody>
      </p:sp>
      <p:sp>
        <p:nvSpPr>
          <p:cNvPr id="5990" name="CustomShape 28"/>
          <p:cNvSpPr/>
          <p:nvPr/>
        </p:nvSpPr>
        <p:spPr>
          <a:xfrm>
            <a:off x="1969920" y="2467440"/>
            <a:ext cx="59580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Top</a:t>
            </a:r>
            <a:endParaRPr b="0" lang="en-US" sz="2400" spc="-1" strike="noStrike">
              <a:latin typeface="Arial"/>
            </a:endParaRPr>
          </a:p>
        </p:txBody>
      </p:sp>
      <p:sp>
        <p:nvSpPr>
          <p:cNvPr id="5991" name="CustomShape 29"/>
          <p:cNvSpPr/>
          <p:nvPr/>
        </p:nvSpPr>
        <p:spPr>
          <a:xfrm>
            <a:off x="2579760" y="2467440"/>
            <a:ext cx="2487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5992" name="CustomShape 30"/>
          <p:cNvSpPr/>
          <p:nvPr/>
        </p:nvSpPr>
        <p:spPr>
          <a:xfrm>
            <a:off x="2842560" y="2467440"/>
            <a:ext cx="2401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0</a:t>
            </a:r>
            <a:endParaRPr b="0" lang="en-US" sz="2400" spc="-1" strike="noStrike">
              <a:latin typeface="Arial"/>
            </a:endParaRPr>
          </a:p>
        </p:txBody>
      </p:sp>
      <p:sp>
        <p:nvSpPr>
          <p:cNvPr id="5993" name="CustomShape 31"/>
          <p:cNvSpPr/>
          <p:nvPr/>
        </p:nvSpPr>
        <p:spPr>
          <a:xfrm>
            <a:off x="8140680" y="2868840"/>
            <a:ext cx="2401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2</a:t>
            </a:r>
            <a:endParaRPr b="0" lang="en-US" sz="2400" spc="-1" strike="noStrike">
              <a:latin typeface="Arial"/>
            </a:endParaRPr>
          </a:p>
        </p:txBody>
      </p:sp>
      <p:sp>
        <p:nvSpPr>
          <p:cNvPr id="5994" name="CustomShape 32"/>
          <p:cNvSpPr/>
          <p:nvPr/>
        </p:nvSpPr>
        <p:spPr>
          <a:xfrm>
            <a:off x="6556680" y="4120200"/>
            <a:ext cx="1112760" cy="69480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TOP(S)</a:t>
            </a:r>
            <a:endParaRPr b="0" lang="en-US" sz="2400" spc="-1" strike="noStrike">
              <a:latin typeface="Arial"/>
            </a:endParaRPr>
          </a:p>
          <a:p>
            <a:pPr marL="12600">
              <a:lnSpc>
                <a:spcPct val="95000"/>
              </a:lnSpc>
            </a:pPr>
            <a:r>
              <a:rPr b="0" lang="en-US" sz="2400" spc="-1" strike="noStrike">
                <a:solidFill>
                  <a:srgbClr val="000000"/>
                </a:solidFill>
                <a:latin typeface="Arial"/>
              </a:rPr>
              <a:t>Top = 1</a:t>
            </a:r>
            <a:endParaRPr b="0" lang="en-US" sz="2400" spc="-1" strike="noStrike">
              <a:latin typeface="Arial"/>
            </a:endParaRPr>
          </a:p>
        </p:txBody>
      </p:sp>
      <p:sp>
        <p:nvSpPr>
          <p:cNvPr id="5995" name="CustomShape 33"/>
          <p:cNvSpPr/>
          <p:nvPr/>
        </p:nvSpPr>
        <p:spPr>
          <a:xfrm>
            <a:off x="7672320" y="4120200"/>
            <a:ext cx="2487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t>
            </a:r>
            <a:endParaRPr b="0" lang="en-US" sz="2400" spc="-1" strike="noStrike">
              <a:latin typeface="Arial"/>
            </a:endParaRPr>
          </a:p>
        </p:txBody>
      </p:sp>
      <p:sp>
        <p:nvSpPr>
          <p:cNvPr id="5996" name="CustomShape 34"/>
          <p:cNvSpPr/>
          <p:nvPr/>
        </p:nvSpPr>
        <p:spPr>
          <a:xfrm>
            <a:off x="7934400" y="4120200"/>
            <a:ext cx="2739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A</a:t>
            </a:r>
            <a:endParaRPr b="0" lang="en-US" sz="2400" spc="-1" strike="noStrike">
              <a:latin typeface="Arial"/>
            </a:endParaRPr>
          </a:p>
        </p:txBody>
      </p:sp>
      <p:sp>
        <p:nvSpPr>
          <p:cNvPr id="5997" name="CustomShape 35"/>
          <p:cNvSpPr/>
          <p:nvPr/>
        </p:nvSpPr>
        <p:spPr>
          <a:xfrm>
            <a:off x="8140680" y="4849920"/>
            <a:ext cx="2401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1</a:t>
            </a:r>
            <a:endParaRPr b="0" lang="en-US" sz="2400" spc="-1" strike="noStrike">
              <a:latin typeface="Arial"/>
            </a:endParaRPr>
          </a:p>
        </p:txBody>
      </p:sp>
      <p:sp>
        <p:nvSpPr>
          <p:cNvPr id="5998" name="CustomShape 36"/>
          <p:cNvSpPr/>
          <p:nvPr/>
        </p:nvSpPr>
        <p:spPr>
          <a:xfrm>
            <a:off x="5334120" y="3962520"/>
            <a:ext cx="456840" cy="685440"/>
          </a:xfrm>
          <a:prstGeom prst="rect">
            <a:avLst/>
          </a:prstGeom>
          <a:noFill/>
          <a:ln w="0">
            <a:noFill/>
          </a:ln>
        </p:spPr>
        <p:style>
          <a:lnRef idx="0"/>
          <a:fillRef idx="0"/>
          <a:effectRef idx="0"/>
          <a:fontRef idx="minor"/>
        </p:style>
      </p:sp>
      <p:sp>
        <p:nvSpPr>
          <p:cNvPr id="5999" name="CustomShape 37"/>
          <p:cNvSpPr/>
          <p:nvPr/>
        </p:nvSpPr>
        <p:spPr>
          <a:xfrm>
            <a:off x="5334120" y="4648320"/>
            <a:ext cx="456840" cy="609120"/>
          </a:xfrm>
          <a:prstGeom prst="rect">
            <a:avLst/>
          </a:prstGeom>
          <a:noFill/>
          <a:ln w="0">
            <a:noFill/>
          </a:ln>
        </p:spPr>
        <p:style>
          <a:lnRef idx="0"/>
          <a:fillRef idx="0"/>
          <a:effectRef idx="0"/>
          <a:fontRef idx="minor"/>
        </p:style>
      </p:sp>
      <p:sp>
        <p:nvSpPr>
          <p:cNvPr id="6000" name="CustomShape 38"/>
          <p:cNvSpPr/>
          <p:nvPr/>
        </p:nvSpPr>
        <p:spPr>
          <a:xfrm>
            <a:off x="1333440" y="3886200"/>
            <a:ext cx="495000" cy="645840"/>
          </a:xfrm>
          <a:prstGeom prst="rect">
            <a:avLst/>
          </a:prstGeom>
          <a:noFill/>
          <a:ln w="0">
            <a:noFill/>
          </a:ln>
        </p:spPr>
        <p:style>
          <a:lnRef idx="0"/>
          <a:fillRef idx="0"/>
          <a:effectRef idx="0"/>
          <a:fontRef idx="minor"/>
        </p:style>
      </p:sp>
      <p:sp>
        <p:nvSpPr>
          <p:cNvPr id="6001" name="CustomShape 39"/>
          <p:cNvSpPr/>
          <p:nvPr/>
        </p:nvSpPr>
        <p:spPr>
          <a:xfrm>
            <a:off x="1333440" y="4532400"/>
            <a:ext cx="495000" cy="572760"/>
          </a:xfrm>
          <a:prstGeom prst="rect">
            <a:avLst/>
          </a:prstGeom>
          <a:noFill/>
          <a:ln w="0">
            <a:noFill/>
          </a:ln>
        </p:spPr>
        <p:style>
          <a:lnRef idx="0"/>
          <a:fillRef idx="0"/>
          <a:effectRef idx="0"/>
          <a:fontRef idx="minor"/>
        </p:style>
      </p:sp>
      <p:sp>
        <p:nvSpPr>
          <p:cNvPr id="6002" name="CustomShape 40"/>
          <p:cNvSpPr/>
          <p:nvPr/>
        </p:nvSpPr>
        <p:spPr>
          <a:xfrm>
            <a:off x="1333440" y="1905120"/>
            <a:ext cx="418680" cy="1066320"/>
          </a:xfrm>
          <a:prstGeom prst="rect">
            <a:avLst/>
          </a:prstGeom>
          <a:noFill/>
          <a:ln w="0">
            <a:noFill/>
          </a:ln>
        </p:spPr>
        <p:style>
          <a:lnRef idx="0"/>
          <a:fillRef idx="0"/>
          <a:effectRef idx="0"/>
          <a:fontRef idx="minor"/>
        </p:style>
      </p:sp>
      <p:sp>
        <p:nvSpPr>
          <p:cNvPr id="6003" name="CustomShape 41"/>
          <p:cNvSpPr/>
          <p:nvPr/>
        </p:nvSpPr>
        <p:spPr>
          <a:xfrm>
            <a:off x="5334120" y="1905120"/>
            <a:ext cx="456840" cy="675360"/>
          </a:xfrm>
          <a:prstGeom prst="rect">
            <a:avLst/>
          </a:prstGeom>
          <a:noFill/>
          <a:ln w="0">
            <a:noFill/>
          </a:ln>
        </p:spPr>
        <p:style>
          <a:lnRef idx="0"/>
          <a:fillRef idx="0"/>
          <a:effectRef idx="0"/>
          <a:fontRef idx="minor"/>
        </p:style>
      </p:sp>
      <p:sp>
        <p:nvSpPr>
          <p:cNvPr id="6004" name="CustomShape 42"/>
          <p:cNvSpPr/>
          <p:nvPr/>
        </p:nvSpPr>
        <p:spPr>
          <a:xfrm>
            <a:off x="5334120" y="2580840"/>
            <a:ext cx="456840" cy="619200"/>
          </a:xfrm>
          <a:prstGeom prst="rect">
            <a:avLst/>
          </a:prstGeom>
          <a:noFill/>
          <a:ln w="0">
            <a:noFill/>
          </a:ln>
        </p:spPr>
        <p:style>
          <a:lnRef idx="0"/>
          <a:fillRef idx="0"/>
          <a:effectRef idx="0"/>
          <a:fontRef idx="minor"/>
        </p:style>
      </p:sp>
      <p:sp>
        <p:nvSpPr>
          <p:cNvPr id="6005" name="CustomShape 43"/>
          <p:cNvSpPr/>
          <p:nvPr/>
        </p:nvSpPr>
        <p:spPr>
          <a:xfrm>
            <a:off x="0" y="1219320"/>
            <a:ext cx="4190760" cy="5028840"/>
          </a:xfrm>
          <a:prstGeom prst="rect">
            <a:avLst/>
          </a:prstGeom>
          <a:noFill/>
          <a:ln w="0">
            <a:noFill/>
          </a:ln>
        </p:spPr>
        <p:style>
          <a:lnRef idx="0"/>
          <a:fillRef idx="0"/>
          <a:effectRef idx="0"/>
          <a:fontRef idx="minor"/>
        </p:style>
        <p:txBody>
          <a:bodyPr lIns="0" rIns="0" tIns="0" bIns="0">
            <a:noAutofit/>
          </a:bodyPr>
          <a:p>
            <a:pPr>
              <a:lnSpc>
                <a:spcPts val="901"/>
              </a:lnSpc>
              <a:spcBef>
                <a:spcPts val="48"/>
              </a:spcBef>
            </a:pPr>
            <a:endParaRPr b="0" lang="en-US" sz="1800" spc="-1" strike="noStrike">
              <a:latin typeface="Arial"/>
            </a:endParaRPr>
          </a:p>
          <a:p>
            <a:pPr marL="610920">
              <a:lnSpc>
                <a:spcPct val="95000"/>
              </a:lnSpc>
              <a:spcBef>
                <a:spcPts val="1001"/>
              </a:spcBef>
            </a:pPr>
            <a:r>
              <a:rPr b="0" lang="en-US" sz="2400" spc="-1" strike="noStrike">
                <a:solidFill>
                  <a:srgbClr val="000000"/>
                </a:solidFill>
                <a:latin typeface="Arial"/>
              </a:rPr>
              <a:t>   </a:t>
            </a:r>
            <a:r>
              <a:rPr b="0" lang="en-US" sz="2400" spc="-1" strike="noStrike">
                <a:solidFill>
                  <a:srgbClr val="000000"/>
                </a:solidFill>
                <a:latin typeface="Arial"/>
              </a:rPr>
              <a:t>CREATE(S), Max(S)=4</a:t>
            </a:r>
            <a:endParaRPr b="0" lang="en-US" sz="2400" spc="-1" strike="noStrike">
              <a:latin typeface="Arial"/>
            </a:endParaRPr>
          </a:p>
          <a:p>
            <a:pPr marL="1996920" indent="-1371240">
              <a:lnSpc>
                <a:spcPts val="3087"/>
              </a:lnSpc>
              <a:spcBef>
                <a:spcPts val="2041"/>
              </a:spcBef>
              <a:tabLst>
                <a:tab algn="l" pos="0"/>
              </a:tabLst>
            </a:pPr>
            <a:r>
              <a:rPr b="0" lang="en-US" sz="5400" spc="-1" strike="noStrike" baseline="-33000">
                <a:solidFill>
                  <a:srgbClr val="000000"/>
                </a:solidFill>
                <a:latin typeface="Arial"/>
              </a:rPr>
              <a:t> </a:t>
            </a:r>
            <a:r>
              <a:rPr b="0" lang="en-US" sz="5400" spc="-1" strike="noStrike" baseline="-33000">
                <a:solidFill>
                  <a:srgbClr val="000000"/>
                </a:solidFill>
                <a:latin typeface="Arial"/>
              </a:rPr>
              <a:t>S</a:t>
            </a:r>
            <a:r>
              <a:rPr b="0" lang="en-US" sz="5400" spc="-1" strike="noStrike" baseline="-33000">
                <a:solidFill>
                  <a:srgbClr val="000000"/>
                </a:solidFill>
                <a:latin typeface="Arial"/>
              </a:rPr>
              <a:t>	</a:t>
            </a:r>
            <a:r>
              <a:rPr b="0" lang="en-US" sz="2400" spc="-1" strike="noStrike">
                <a:solidFill>
                  <a:srgbClr val="000000"/>
                </a:solidFill>
                <a:latin typeface="Arial"/>
              </a:rPr>
              <a:t>TOP(S) = ~ </a:t>
            </a:r>
            <a:endParaRPr b="0" lang="en-US" sz="2400" spc="-1" strike="noStrike">
              <a:latin typeface="Arial"/>
            </a:endParaRPr>
          </a:p>
          <a:p>
            <a:pPr marL="1996920" indent="-1371240">
              <a:lnSpc>
                <a:spcPts val="2758"/>
              </a:lnSpc>
              <a:spcBef>
                <a:spcPts val="2682"/>
              </a:spcBef>
              <a:tabLst>
                <a:tab algn="l" pos="1981080"/>
              </a:tabLst>
            </a:pPr>
            <a:r>
              <a:rPr b="0" lang="en-US" sz="2400" spc="-1" strike="noStrike">
                <a:solidFill>
                  <a:srgbClr val="000000"/>
                </a:solidFill>
                <a:latin typeface="Arial"/>
              </a:rPr>
              <a:t>                </a:t>
            </a:r>
            <a:r>
              <a:rPr b="0" lang="en-US" sz="2400" spc="-1" strike="noStrike">
                <a:solidFill>
                  <a:srgbClr val="000000"/>
                </a:solidFill>
                <a:latin typeface="Arial"/>
              </a:rPr>
              <a:t>NOEL(S) = 0</a:t>
            </a:r>
            <a:endParaRPr b="0" lang="en-US" sz="2400" spc="-1" strike="noStrike">
              <a:latin typeface="Arial"/>
            </a:endParaRPr>
          </a:p>
          <a:p>
            <a:pPr marL="610920" indent="-1371240">
              <a:lnSpc>
                <a:spcPct val="95000"/>
              </a:lnSpc>
              <a:spcBef>
                <a:spcPts val="2361"/>
              </a:spcBef>
              <a:tabLst>
                <a:tab algn="l" pos="1981080"/>
              </a:tabLst>
            </a:pPr>
            <a:r>
              <a:rPr b="0" lang="en-US" sz="2400" spc="-1" strike="noStrike">
                <a:solidFill>
                  <a:srgbClr val="000000"/>
                </a:solidFill>
                <a:latin typeface="Arial"/>
              </a:rPr>
              <a:t>         </a:t>
            </a:r>
            <a:r>
              <a:rPr b="0" lang="en-US" sz="2400" spc="-1" strike="noStrike">
                <a:solidFill>
                  <a:srgbClr val="000000"/>
                </a:solidFill>
                <a:latin typeface="Arial"/>
              </a:rPr>
              <a:t>PUSH(S,’A’)</a:t>
            </a:r>
            <a:endParaRPr b="0" lang="en-US" sz="2400" spc="-1" strike="noStrike">
              <a:latin typeface="Arial"/>
            </a:endParaRPr>
          </a:p>
          <a:p>
            <a:pPr marL="2058480" indent="-1371240">
              <a:lnSpc>
                <a:spcPct val="99000"/>
              </a:lnSpc>
              <a:spcBef>
                <a:spcPts val="1440"/>
              </a:spcBef>
              <a:tabLst>
                <a:tab algn="l" pos="1981080"/>
              </a:tabLst>
            </a:pPr>
            <a:r>
              <a:rPr b="0" lang="en-US" sz="2400" spc="-1" strike="noStrike">
                <a:solidFill>
                  <a:srgbClr val="000000"/>
                </a:solidFill>
                <a:latin typeface="Arial"/>
              </a:rPr>
              <a:t>                </a:t>
            </a:r>
            <a:r>
              <a:rPr b="0" lang="en-US" sz="2400" spc="-1" strike="noStrike">
                <a:solidFill>
                  <a:srgbClr val="000000"/>
                </a:solidFill>
                <a:latin typeface="Arial"/>
              </a:rPr>
              <a:t>TOP(S) = A Top = 1</a:t>
            </a:r>
            <a:endParaRPr b="0" lang="en-US" sz="2400" spc="-1" strike="noStrike">
              <a:latin typeface="Arial"/>
            </a:endParaRPr>
          </a:p>
          <a:p>
            <a:pPr marL="930240" indent="-1371240">
              <a:lnSpc>
                <a:spcPts val="2704"/>
              </a:lnSpc>
              <a:spcBef>
                <a:spcPts val="136"/>
              </a:spcBef>
              <a:tabLst>
                <a:tab algn="l" pos="1981080"/>
              </a:tabLst>
            </a:pPr>
            <a:r>
              <a:rPr b="0" lang="en-US" sz="4200" spc="-1" strike="noStrike" baseline="10000">
                <a:solidFill>
                  <a:srgbClr val="000000"/>
                </a:solidFill>
                <a:latin typeface="Arial"/>
              </a:rPr>
              <a:t>             </a:t>
            </a:r>
            <a:r>
              <a:rPr b="0" lang="en-US" sz="4200" spc="-1" strike="noStrike" baseline="10000">
                <a:solidFill>
                  <a:srgbClr val="000000"/>
                </a:solidFill>
                <a:latin typeface="Arial"/>
              </a:rPr>
              <a:t>1  </a:t>
            </a:r>
            <a:r>
              <a:rPr b="0" lang="en-US" sz="4200" spc="12" strike="noStrike" baseline="10000">
                <a:solidFill>
                  <a:srgbClr val="000000"/>
                </a:solidFill>
                <a:latin typeface="Arial"/>
              </a:rPr>
              <a:t> </a:t>
            </a:r>
            <a:r>
              <a:rPr b="0" lang="en-US" sz="4200" spc="-1" strike="noStrike" baseline="10000">
                <a:solidFill>
                  <a:srgbClr val="000000"/>
                </a:solidFill>
                <a:latin typeface="Arial"/>
              </a:rPr>
              <a:t>A   </a:t>
            </a:r>
            <a:r>
              <a:rPr b="0" lang="en-US" sz="4200" spc="123" strike="noStrike" baseline="10000">
                <a:solidFill>
                  <a:srgbClr val="000000"/>
                </a:solidFill>
                <a:latin typeface="Arial"/>
              </a:rPr>
              <a:t> </a:t>
            </a:r>
            <a:r>
              <a:rPr b="0" lang="en-US" sz="3600" spc="-1" strike="noStrike" baseline="-1000">
                <a:solidFill>
                  <a:srgbClr val="000000"/>
                </a:solidFill>
                <a:latin typeface="Arial"/>
              </a:rPr>
              <a:t>NOEL(S) = 1</a:t>
            </a:r>
            <a:endParaRPr b="0" lang="en-US" sz="3600" spc="-1" strike="noStrike">
              <a:latin typeface="Arial"/>
            </a:endParaRPr>
          </a:p>
        </p:txBody>
      </p:sp>
      <p:sp>
        <p:nvSpPr>
          <p:cNvPr id="6006" name="CustomShape 44"/>
          <p:cNvSpPr/>
          <p:nvPr/>
        </p:nvSpPr>
        <p:spPr>
          <a:xfrm>
            <a:off x="4191120" y="1219320"/>
            <a:ext cx="3965040" cy="5028840"/>
          </a:xfrm>
          <a:prstGeom prst="rect">
            <a:avLst/>
          </a:prstGeom>
          <a:noFill/>
          <a:ln w="0">
            <a:noFill/>
          </a:ln>
        </p:spPr>
        <p:style>
          <a:lnRef idx="0"/>
          <a:fillRef idx="0"/>
          <a:effectRef idx="0"/>
          <a:fontRef idx="minor"/>
        </p:style>
        <p:txBody>
          <a:bodyPr lIns="0" rIns="0" tIns="0" bIns="0">
            <a:noAutofit/>
          </a:bodyPr>
          <a:p>
            <a:pPr>
              <a:lnSpc>
                <a:spcPts val="1001"/>
              </a:lnSpc>
            </a:pPr>
            <a:endParaRPr b="0" lang="en-US" sz="1800" spc="-1" strike="noStrike">
              <a:latin typeface="Arial"/>
            </a:endParaRPr>
          </a:p>
          <a:p>
            <a:pPr marL="244440">
              <a:lnSpc>
                <a:spcPct val="95000"/>
              </a:lnSpc>
              <a:spcBef>
                <a:spcPts val="1236"/>
              </a:spcBef>
            </a:pPr>
            <a:r>
              <a:rPr b="0" lang="en-US" sz="2400" spc="-1" strike="noStrike">
                <a:solidFill>
                  <a:srgbClr val="000000"/>
                </a:solidFill>
                <a:latin typeface="Arial"/>
              </a:rPr>
              <a:t>PUSH(S,’K’)</a:t>
            </a:r>
            <a:endParaRPr b="0" lang="en-US" sz="2400" spc="-1" strike="noStrike">
              <a:latin typeface="Arial"/>
            </a:endParaRPr>
          </a:p>
          <a:p>
            <a:pPr marL="777960">
              <a:lnSpc>
                <a:spcPct val="95000"/>
              </a:lnSpc>
              <a:spcBef>
                <a:spcPts val="867"/>
              </a:spcBef>
            </a:pPr>
            <a:r>
              <a:rPr b="0" lang="en-US" sz="2800" spc="-1" strike="noStrike">
                <a:solidFill>
                  <a:srgbClr val="000000"/>
                </a:solidFill>
                <a:latin typeface="Arial"/>
              </a:rPr>
              <a:t>2 </a:t>
            </a:r>
            <a:r>
              <a:rPr b="0" lang="en-US" sz="2800" spc="488" strike="noStrike">
                <a:solidFill>
                  <a:srgbClr val="000000"/>
                </a:solidFill>
                <a:latin typeface="Arial"/>
              </a:rPr>
              <a:t> </a:t>
            </a:r>
            <a:r>
              <a:rPr b="0" lang="en-US" sz="2800" spc="-1" strike="noStrike">
                <a:solidFill>
                  <a:srgbClr val="000000"/>
                </a:solidFill>
                <a:latin typeface="Arial"/>
              </a:rPr>
              <a:t>K</a:t>
            </a:r>
            <a:endParaRPr b="0" lang="en-US" sz="2800" spc="-1" strike="noStrike">
              <a:latin typeface="Arial"/>
            </a:endParaRPr>
          </a:p>
          <a:p>
            <a:pPr marL="2378160">
              <a:lnSpc>
                <a:spcPts val="2194"/>
              </a:lnSpc>
              <a:spcBef>
                <a:spcPts val="935"/>
              </a:spcBef>
            </a:pPr>
            <a:r>
              <a:rPr b="0" lang="en-US" sz="3600" spc="-1" strike="noStrike" baseline="-12000">
                <a:solidFill>
                  <a:srgbClr val="000000"/>
                </a:solidFill>
                <a:latin typeface="Arial"/>
              </a:rPr>
              <a:t>Top = 2</a:t>
            </a:r>
            <a:endParaRPr b="0" lang="en-US" sz="3600" spc="-1" strike="noStrike">
              <a:latin typeface="Arial"/>
            </a:endParaRPr>
          </a:p>
          <a:p>
            <a:pPr marL="777960">
              <a:lnSpc>
                <a:spcPts val="3436"/>
              </a:lnSpc>
              <a:spcBef>
                <a:spcPts val="62"/>
              </a:spcBef>
            </a:pPr>
            <a:r>
              <a:rPr b="0" lang="en-US" sz="4200" spc="-1" strike="noStrike" baseline="21000">
                <a:solidFill>
                  <a:srgbClr val="000000"/>
                </a:solidFill>
                <a:latin typeface="Arial"/>
              </a:rPr>
              <a:t>1 </a:t>
            </a:r>
            <a:r>
              <a:rPr b="0" lang="en-US" sz="4200" spc="488" strike="noStrike" baseline="21000">
                <a:solidFill>
                  <a:srgbClr val="000000"/>
                </a:solidFill>
                <a:latin typeface="Arial"/>
              </a:rPr>
              <a:t> </a:t>
            </a:r>
            <a:r>
              <a:rPr b="0" lang="en-US" sz="4200" spc="-1" strike="noStrike" baseline="21000">
                <a:solidFill>
                  <a:srgbClr val="000000"/>
                </a:solidFill>
                <a:latin typeface="Arial"/>
              </a:rPr>
              <a:t>A        </a:t>
            </a:r>
            <a:r>
              <a:rPr b="0" lang="en-US" sz="4200" spc="148" strike="noStrike" baseline="21000">
                <a:solidFill>
                  <a:srgbClr val="000000"/>
                </a:solidFill>
                <a:latin typeface="Arial"/>
              </a:rPr>
              <a:t> </a:t>
            </a:r>
            <a:r>
              <a:rPr b="0" lang="en-US" sz="3600" spc="-1" strike="noStrike" baseline="-4000">
                <a:solidFill>
                  <a:srgbClr val="000000"/>
                </a:solidFill>
                <a:latin typeface="Arial"/>
              </a:rPr>
              <a:t>NOEL(S) =</a:t>
            </a:r>
            <a:endParaRPr b="0" lang="en-US" sz="3600" spc="-1" strike="noStrike">
              <a:latin typeface="Arial"/>
            </a:endParaRPr>
          </a:p>
          <a:p>
            <a:pPr marL="244440">
              <a:lnSpc>
                <a:spcPct val="95000"/>
              </a:lnSpc>
              <a:spcBef>
                <a:spcPts val="1519"/>
              </a:spcBef>
            </a:pPr>
            <a:r>
              <a:rPr b="0" lang="en-US" sz="2400" spc="-1" strike="noStrike">
                <a:solidFill>
                  <a:srgbClr val="000000"/>
                </a:solidFill>
                <a:latin typeface="Arial"/>
              </a:rPr>
              <a:t>POP(S)</a:t>
            </a:r>
            <a:endParaRPr b="0" lang="en-US" sz="2400" spc="-1" strike="noStrike">
              <a:latin typeface="Arial"/>
            </a:endParaRPr>
          </a:p>
          <a:p>
            <a:pPr marL="2378160">
              <a:lnSpc>
                <a:spcPct val="95000"/>
              </a:lnSpc>
              <a:spcBef>
                <a:spcPts val="2642"/>
              </a:spcBef>
            </a:pPr>
            <a:r>
              <a:rPr b="0" lang="en-US" sz="2400" spc="-1" strike="noStrike">
                <a:solidFill>
                  <a:srgbClr val="000000"/>
                </a:solidFill>
                <a:latin typeface="Arial"/>
              </a:rPr>
              <a:t>TOP(S) =</a:t>
            </a:r>
            <a:endParaRPr b="0" lang="en-US" sz="2400" spc="-1" strike="noStrike">
              <a:latin typeface="Arial"/>
            </a:endParaRPr>
          </a:p>
          <a:p>
            <a:pPr marL="777960">
              <a:lnSpc>
                <a:spcPts val="3660"/>
              </a:lnSpc>
              <a:spcBef>
                <a:spcPts val="2061"/>
              </a:spcBef>
            </a:pPr>
            <a:r>
              <a:rPr b="0" lang="en-US" sz="4200" spc="-1" strike="noStrike" baseline="11000">
                <a:solidFill>
                  <a:srgbClr val="000000"/>
                </a:solidFill>
                <a:latin typeface="Arial"/>
              </a:rPr>
              <a:t>1 </a:t>
            </a:r>
            <a:r>
              <a:rPr b="0" lang="en-US" sz="4200" spc="488" strike="noStrike" baseline="11000">
                <a:solidFill>
                  <a:srgbClr val="000000"/>
                </a:solidFill>
                <a:latin typeface="Arial"/>
              </a:rPr>
              <a:t> </a:t>
            </a:r>
            <a:r>
              <a:rPr b="0" lang="en-US" sz="4200" spc="-1" strike="noStrike" baseline="11000">
                <a:solidFill>
                  <a:srgbClr val="000000"/>
                </a:solidFill>
                <a:latin typeface="Arial"/>
              </a:rPr>
              <a:t>A        </a:t>
            </a:r>
            <a:r>
              <a:rPr b="0" lang="en-US" sz="4200" spc="148" strike="noStrike" baseline="11000">
                <a:solidFill>
                  <a:srgbClr val="000000"/>
                </a:solidFill>
                <a:latin typeface="Arial"/>
              </a:rPr>
              <a:t> </a:t>
            </a:r>
            <a:r>
              <a:rPr b="0" lang="en-US" sz="2400" spc="-1" strike="noStrike">
                <a:solidFill>
                  <a:srgbClr val="000000"/>
                </a:solidFill>
                <a:latin typeface="Arial"/>
              </a:rPr>
              <a:t>NOEL(S)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7" name="CustomShape 1"/>
          <p:cNvSpPr/>
          <p:nvPr/>
        </p:nvSpPr>
        <p:spPr>
          <a:xfrm>
            <a:off x="380880" y="1523880"/>
            <a:ext cx="8305560" cy="472392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008" name="CustomShape 2"/>
          <p:cNvSpPr/>
          <p:nvPr/>
        </p:nvSpPr>
        <p:spPr>
          <a:xfrm>
            <a:off x="2133720" y="817560"/>
            <a:ext cx="259452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Algoritma</a:t>
            </a:r>
            <a:endParaRPr b="0" lang="en-US" sz="4200" spc="-1" strike="noStrike">
              <a:latin typeface="Arial"/>
            </a:endParaRPr>
          </a:p>
        </p:txBody>
      </p:sp>
      <p:sp>
        <p:nvSpPr>
          <p:cNvPr id="6009" name="CustomShape 3"/>
          <p:cNvSpPr/>
          <p:nvPr/>
        </p:nvSpPr>
        <p:spPr>
          <a:xfrm>
            <a:off x="1298880" y="1656360"/>
            <a:ext cx="456552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u="heavy">
                <a:solidFill>
                  <a:srgbClr val="000000"/>
                </a:solidFill>
                <a:uFillTx/>
                <a:latin typeface="Arial"/>
              </a:rPr>
              <a:t>Algoritma</a:t>
            </a:r>
            <a:r>
              <a:rPr b="0" lang="en-US" sz="2800" spc="7" strike="noStrike">
                <a:solidFill>
                  <a:srgbClr val="000000"/>
                </a:solidFill>
                <a:latin typeface="Arial"/>
              </a:rPr>
              <a:t> </a:t>
            </a:r>
            <a:r>
              <a:rPr b="0" lang="en-US" sz="2800" spc="-1" strike="noStrike">
                <a:solidFill>
                  <a:srgbClr val="000000"/>
                </a:solidFill>
                <a:latin typeface="Arial"/>
              </a:rPr>
              <a:t>PUSH(Stack,item)</a:t>
            </a:r>
            <a:endParaRPr b="0" lang="en-US" sz="2800" spc="-1" strike="noStrike">
              <a:latin typeface="Arial"/>
            </a:endParaRPr>
          </a:p>
        </p:txBody>
      </p:sp>
      <p:sp>
        <p:nvSpPr>
          <p:cNvPr id="6010" name="CustomShape 4"/>
          <p:cNvSpPr/>
          <p:nvPr/>
        </p:nvSpPr>
        <p:spPr>
          <a:xfrm>
            <a:off x="689040" y="171828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1.</a:t>
            </a:r>
            <a:endParaRPr b="0" lang="en-US" sz="2200" spc="-1" strike="noStrike">
              <a:latin typeface="Arial"/>
            </a:endParaRPr>
          </a:p>
        </p:txBody>
      </p:sp>
      <p:sp>
        <p:nvSpPr>
          <p:cNvPr id="6011" name="CustomShape 5"/>
          <p:cNvSpPr/>
          <p:nvPr/>
        </p:nvSpPr>
        <p:spPr>
          <a:xfrm>
            <a:off x="1679760" y="2109240"/>
            <a:ext cx="5406480" cy="153468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IF MaxStk = Top THEN Overflow; Exit</a:t>
            </a:r>
            <a:endParaRPr b="0" lang="en-US" sz="2400" spc="-1" strike="noStrike">
              <a:latin typeface="Arial"/>
            </a:endParaRPr>
          </a:p>
          <a:p>
            <a:pPr marL="12600">
              <a:lnSpc>
                <a:spcPct val="95000"/>
              </a:lnSpc>
              <a:spcBef>
                <a:spcPts val="272"/>
              </a:spcBef>
            </a:pPr>
            <a:r>
              <a:rPr b="0" lang="en-US" sz="2400" spc="-1" strike="noStrike">
                <a:solidFill>
                  <a:srgbClr val="000000"/>
                </a:solidFill>
                <a:latin typeface="Arial"/>
              </a:rPr>
              <a:t>Top = Top + 1</a:t>
            </a:r>
            <a:endParaRPr b="0" lang="en-US" sz="2400" spc="-1" strike="noStrike">
              <a:latin typeface="Arial"/>
            </a:endParaRPr>
          </a:p>
          <a:p>
            <a:pPr marL="12600">
              <a:lnSpc>
                <a:spcPct val="95000"/>
              </a:lnSpc>
              <a:spcBef>
                <a:spcPts val="400"/>
              </a:spcBef>
            </a:pPr>
            <a:r>
              <a:rPr b="0" lang="en-US" sz="2400" spc="-1" strike="noStrike">
                <a:solidFill>
                  <a:srgbClr val="000000"/>
                </a:solidFill>
                <a:latin typeface="Arial"/>
              </a:rPr>
              <a:t>STACK[Top] = item</a:t>
            </a:r>
            <a:endParaRPr b="0" lang="en-US" sz="2400" spc="-1" strike="noStrike">
              <a:latin typeface="Arial"/>
            </a:endParaRPr>
          </a:p>
          <a:p>
            <a:pPr marL="12600">
              <a:lnSpc>
                <a:spcPct val="95000"/>
              </a:lnSpc>
              <a:spcBef>
                <a:spcPts val="400"/>
              </a:spcBef>
            </a:pPr>
            <a:r>
              <a:rPr b="0" lang="en-US" sz="2400" spc="-1" strike="noStrike">
                <a:solidFill>
                  <a:srgbClr val="000000"/>
                </a:solidFill>
                <a:latin typeface="Arial"/>
              </a:rPr>
              <a:t>Exit</a:t>
            </a:r>
            <a:endParaRPr b="0" lang="en-US" sz="2400" spc="-1" strike="noStrike">
              <a:latin typeface="Arial"/>
            </a:endParaRPr>
          </a:p>
        </p:txBody>
      </p:sp>
      <p:sp>
        <p:nvSpPr>
          <p:cNvPr id="6012" name="CustomShape 6"/>
          <p:cNvSpPr/>
          <p:nvPr/>
        </p:nvSpPr>
        <p:spPr>
          <a:xfrm>
            <a:off x="1146240" y="2181600"/>
            <a:ext cx="238320" cy="1445400"/>
          </a:xfrm>
          <a:prstGeom prst="rect">
            <a:avLst/>
          </a:prstGeom>
          <a:noFill/>
          <a:ln w="0">
            <a:noFill/>
          </a:ln>
        </p:spPr>
        <p:style>
          <a:lnRef idx="0"/>
          <a:fillRef idx="0"/>
          <a:effectRef idx="0"/>
          <a:fontRef idx="minor"/>
        </p:style>
        <p:txBody>
          <a:bodyPr lIns="0" rIns="0" tIns="0" bIns="0">
            <a:noAutofit/>
          </a:bodyPr>
          <a:p>
            <a:pPr marL="12600">
              <a:lnSpc>
                <a:spcPts val="1834"/>
              </a:lnSpc>
              <a:spcBef>
                <a:spcPts val="91"/>
              </a:spcBef>
            </a:pPr>
            <a:r>
              <a:rPr b="0" lang="en-US" sz="1700" spc="1" strike="noStrike">
                <a:solidFill>
                  <a:srgbClr val="9acbfe"/>
                </a:solidFill>
                <a:latin typeface="Arial"/>
              </a:rPr>
              <a:t>1.</a:t>
            </a:r>
            <a:endParaRPr b="0" lang="en-US" sz="1700" spc="-1" strike="noStrike">
              <a:latin typeface="Arial"/>
            </a:endParaRPr>
          </a:p>
          <a:p>
            <a:pPr marL="12600">
              <a:lnSpc>
                <a:spcPct val="95000"/>
              </a:lnSpc>
              <a:spcBef>
                <a:spcPts val="1114"/>
              </a:spcBef>
            </a:pPr>
            <a:r>
              <a:rPr b="0" lang="en-US" sz="1700" spc="1" strike="noStrike">
                <a:solidFill>
                  <a:srgbClr val="9acbfe"/>
                </a:solidFill>
                <a:latin typeface="Arial"/>
              </a:rPr>
              <a:t>2.</a:t>
            </a:r>
            <a:endParaRPr b="0" lang="en-US" sz="1700" spc="-1" strike="noStrike">
              <a:latin typeface="Arial"/>
            </a:endParaRPr>
          </a:p>
          <a:p>
            <a:pPr marL="12600">
              <a:lnSpc>
                <a:spcPct val="95000"/>
              </a:lnSpc>
              <a:spcBef>
                <a:spcPts val="1208"/>
              </a:spcBef>
            </a:pPr>
            <a:r>
              <a:rPr b="0" lang="en-US" sz="1700" spc="1" strike="noStrike">
                <a:solidFill>
                  <a:srgbClr val="9acbfe"/>
                </a:solidFill>
                <a:latin typeface="Arial"/>
              </a:rPr>
              <a:t>3.</a:t>
            </a:r>
            <a:endParaRPr b="0" lang="en-US" sz="1700" spc="-1" strike="noStrike">
              <a:latin typeface="Arial"/>
            </a:endParaRPr>
          </a:p>
          <a:p>
            <a:pPr marL="12600">
              <a:lnSpc>
                <a:spcPct val="95000"/>
              </a:lnSpc>
              <a:spcBef>
                <a:spcPts val="1208"/>
              </a:spcBef>
            </a:pPr>
            <a:r>
              <a:rPr b="0" lang="en-US" sz="1700" spc="1" strike="noStrike">
                <a:solidFill>
                  <a:srgbClr val="9acbfe"/>
                </a:solidFill>
                <a:latin typeface="Arial"/>
              </a:rPr>
              <a:t>4.</a:t>
            </a:r>
            <a:endParaRPr b="0" lang="en-US" sz="1700" spc="-1" strike="noStrike">
              <a:latin typeface="Arial"/>
            </a:endParaRPr>
          </a:p>
        </p:txBody>
      </p:sp>
      <p:sp>
        <p:nvSpPr>
          <p:cNvPr id="6013" name="CustomShape 7"/>
          <p:cNvSpPr/>
          <p:nvPr/>
        </p:nvSpPr>
        <p:spPr>
          <a:xfrm>
            <a:off x="1298880" y="3732840"/>
            <a:ext cx="3557880" cy="380880"/>
          </a:xfrm>
          <a:prstGeom prst="rect">
            <a:avLst/>
          </a:prstGeom>
          <a:noFill/>
          <a:ln w="0">
            <a:noFill/>
          </a:ln>
        </p:spPr>
        <p:style>
          <a:lnRef idx="0"/>
          <a:fillRef idx="0"/>
          <a:effectRef idx="0"/>
          <a:fontRef idx="minor"/>
        </p:style>
        <p:txBody>
          <a:bodyPr lIns="0" rIns="0" tIns="0" bIns="0">
            <a:noAutofit/>
          </a:bodyPr>
          <a:p>
            <a:pPr marL="12600">
              <a:lnSpc>
                <a:spcPts val="2965"/>
              </a:lnSpc>
              <a:spcBef>
                <a:spcPts val="147"/>
              </a:spcBef>
            </a:pPr>
            <a:r>
              <a:rPr b="0" lang="en-US" sz="2800" spc="-1" strike="noStrike" u="heavy">
                <a:solidFill>
                  <a:srgbClr val="000000"/>
                </a:solidFill>
                <a:uFillTx/>
                <a:latin typeface="Arial"/>
              </a:rPr>
              <a:t>Algoritma</a:t>
            </a:r>
            <a:r>
              <a:rPr b="0" lang="en-US" sz="2800" spc="7" strike="noStrike">
                <a:solidFill>
                  <a:srgbClr val="000000"/>
                </a:solidFill>
                <a:latin typeface="Arial"/>
              </a:rPr>
              <a:t> </a:t>
            </a:r>
            <a:r>
              <a:rPr b="0" lang="en-US" sz="2800" spc="-1" strike="noStrike">
                <a:solidFill>
                  <a:srgbClr val="000000"/>
                </a:solidFill>
                <a:latin typeface="Arial"/>
              </a:rPr>
              <a:t>POP(Stack)</a:t>
            </a:r>
            <a:endParaRPr b="0" lang="en-US" sz="2800" spc="-1" strike="noStrike">
              <a:latin typeface="Arial"/>
            </a:endParaRPr>
          </a:p>
        </p:txBody>
      </p:sp>
      <p:sp>
        <p:nvSpPr>
          <p:cNvPr id="6014" name="CustomShape 8"/>
          <p:cNvSpPr/>
          <p:nvPr/>
        </p:nvSpPr>
        <p:spPr>
          <a:xfrm>
            <a:off x="689040" y="3794760"/>
            <a:ext cx="299880" cy="304560"/>
          </a:xfrm>
          <a:prstGeom prst="rect">
            <a:avLst/>
          </a:prstGeom>
          <a:noFill/>
          <a:ln w="0">
            <a:noFill/>
          </a:ln>
        </p:spPr>
        <p:style>
          <a:lnRef idx="0"/>
          <a:fillRef idx="0"/>
          <a:effectRef idx="0"/>
          <a:fontRef idx="minor"/>
        </p:style>
        <p:txBody>
          <a:bodyPr lIns="0" rIns="0" tIns="0" bIns="0">
            <a:noAutofit/>
          </a:bodyPr>
          <a:p>
            <a:pPr marL="12600">
              <a:lnSpc>
                <a:spcPts val="2350"/>
              </a:lnSpc>
              <a:spcBef>
                <a:spcPts val="116"/>
              </a:spcBef>
            </a:pPr>
            <a:r>
              <a:rPr b="0" lang="en-US" sz="2200" spc="-1" strike="noStrike">
                <a:solidFill>
                  <a:srgbClr val="9a6464"/>
                </a:solidFill>
                <a:latin typeface="Arial"/>
              </a:rPr>
              <a:t>2.</a:t>
            </a:r>
            <a:endParaRPr b="0" lang="en-US" sz="2200" spc="-1" strike="noStrike">
              <a:latin typeface="Arial"/>
            </a:endParaRPr>
          </a:p>
        </p:txBody>
      </p:sp>
      <p:sp>
        <p:nvSpPr>
          <p:cNvPr id="6015" name="CustomShape 9"/>
          <p:cNvSpPr/>
          <p:nvPr/>
        </p:nvSpPr>
        <p:spPr>
          <a:xfrm>
            <a:off x="1679760" y="4185720"/>
            <a:ext cx="3922200" cy="153468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IF Top = 0 THEN Underflow;</a:t>
            </a:r>
            <a:endParaRPr b="0" lang="en-US" sz="2400" spc="-1" strike="noStrike">
              <a:latin typeface="Arial"/>
            </a:endParaRPr>
          </a:p>
          <a:p>
            <a:pPr marL="12600">
              <a:lnSpc>
                <a:spcPts val="2758"/>
              </a:lnSpc>
              <a:spcBef>
                <a:spcPts val="272"/>
              </a:spcBef>
            </a:pPr>
            <a:r>
              <a:rPr b="0" lang="en-US" sz="2400" spc="-1" strike="noStrike">
                <a:solidFill>
                  <a:srgbClr val="000000"/>
                </a:solidFill>
                <a:latin typeface="Arial"/>
              </a:rPr>
              <a:t>Item = Stack[Top] </a:t>
            </a:r>
            <a:endParaRPr b="0" lang="en-US" sz="2400" spc="-1" strike="noStrike">
              <a:latin typeface="Arial"/>
            </a:endParaRPr>
          </a:p>
          <a:p>
            <a:pPr marL="12600">
              <a:lnSpc>
                <a:spcPts val="2758"/>
              </a:lnSpc>
              <a:spcBef>
                <a:spcPts val="403"/>
              </a:spcBef>
            </a:pPr>
            <a:r>
              <a:rPr b="0" lang="en-US" sz="2400" spc="-1" strike="noStrike">
                <a:solidFill>
                  <a:srgbClr val="000000"/>
                </a:solidFill>
                <a:latin typeface="Arial"/>
              </a:rPr>
              <a:t>Top = Top – 1</a:t>
            </a:r>
            <a:endParaRPr b="0" lang="en-US" sz="2400" spc="-1" strike="noStrike">
              <a:latin typeface="Arial"/>
            </a:endParaRPr>
          </a:p>
          <a:p>
            <a:pPr marL="12600">
              <a:lnSpc>
                <a:spcPct val="95000"/>
              </a:lnSpc>
              <a:spcBef>
                <a:spcPts val="411"/>
              </a:spcBef>
            </a:pPr>
            <a:r>
              <a:rPr b="0" lang="en-US" sz="2400" spc="-1" strike="noStrike">
                <a:solidFill>
                  <a:srgbClr val="000000"/>
                </a:solidFill>
                <a:latin typeface="Arial"/>
              </a:rPr>
              <a:t>Exit</a:t>
            </a:r>
            <a:endParaRPr b="0" lang="en-US" sz="2400" spc="-1" strike="noStrike">
              <a:latin typeface="Arial"/>
            </a:endParaRPr>
          </a:p>
        </p:txBody>
      </p:sp>
      <p:sp>
        <p:nvSpPr>
          <p:cNvPr id="6016" name="CustomShape 10"/>
          <p:cNvSpPr/>
          <p:nvPr/>
        </p:nvSpPr>
        <p:spPr>
          <a:xfrm>
            <a:off x="5615280" y="4185720"/>
            <a:ext cx="57888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Exit</a:t>
            </a:r>
            <a:endParaRPr b="0" lang="en-US" sz="2400" spc="-1" strike="noStrike">
              <a:latin typeface="Arial"/>
            </a:endParaRPr>
          </a:p>
        </p:txBody>
      </p:sp>
      <p:sp>
        <p:nvSpPr>
          <p:cNvPr id="6017" name="CustomShape 11"/>
          <p:cNvSpPr/>
          <p:nvPr/>
        </p:nvSpPr>
        <p:spPr>
          <a:xfrm>
            <a:off x="1146240" y="4258080"/>
            <a:ext cx="238320" cy="1445400"/>
          </a:xfrm>
          <a:prstGeom prst="rect">
            <a:avLst/>
          </a:prstGeom>
          <a:noFill/>
          <a:ln w="0">
            <a:noFill/>
          </a:ln>
        </p:spPr>
        <p:style>
          <a:lnRef idx="0"/>
          <a:fillRef idx="0"/>
          <a:effectRef idx="0"/>
          <a:fontRef idx="minor"/>
        </p:style>
        <p:txBody>
          <a:bodyPr lIns="0" rIns="0" tIns="0" bIns="0">
            <a:noAutofit/>
          </a:bodyPr>
          <a:p>
            <a:pPr marL="12600">
              <a:lnSpc>
                <a:spcPts val="1834"/>
              </a:lnSpc>
              <a:spcBef>
                <a:spcPts val="91"/>
              </a:spcBef>
            </a:pPr>
            <a:r>
              <a:rPr b="0" lang="en-US" sz="1700" spc="1" strike="noStrike">
                <a:solidFill>
                  <a:srgbClr val="9acbfe"/>
                </a:solidFill>
                <a:latin typeface="Arial"/>
              </a:rPr>
              <a:t>1.</a:t>
            </a:r>
            <a:endParaRPr b="0" lang="en-US" sz="1700" spc="-1" strike="noStrike">
              <a:latin typeface="Arial"/>
            </a:endParaRPr>
          </a:p>
          <a:p>
            <a:pPr marL="12600">
              <a:lnSpc>
                <a:spcPct val="95000"/>
              </a:lnSpc>
              <a:spcBef>
                <a:spcPts val="1114"/>
              </a:spcBef>
            </a:pPr>
            <a:r>
              <a:rPr b="0" lang="en-US" sz="1700" spc="1" strike="noStrike">
                <a:solidFill>
                  <a:srgbClr val="9acbfe"/>
                </a:solidFill>
                <a:latin typeface="Arial"/>
              </a:rPr>
              <a:t>2.</a:t>
            </a:r>
            <a:endParaRPr b="0" lang="en-US" sz="1700" spc="-1" strike="noStrike">
              <a:latin typeface="Arial"/>
            </a:endParaRPr>
          </a:p>
          <a:p>
            <a:pPr marL="12600">
              <a:lnSpc>
                <a:spcPct val="95000"/>
              </a:lnSpc>
              <a:spcBef>
                <a:spcPts val="1208"/>
              </a:spcBef>
            </a:pPr>
            <a:r>
              <a:rPr b="0" lang="en-US" sz="1700" spc="1" strike="noStrike">
                <a:solidFill>
                  <a:srgbClr val="9acbfe"/>
                </a:solidFill>
                <a:latin typeface="Arial"/>
              </a:rPr>
              <a:t>3.</a:t>
            </a:r>
            <a:endParaRPr b="0" lang="en-US" sz="1700" spc="-1" strike="noStrike">
              <a:latin typeface="Arial"/>
            </a:endParaRPr>
          </a:p>
          <a:p>
            <a:pPr marL="12600">
              <a:lnSpc>
                <a:spcPct val="95000"/>
              </a:lnSpc>
              <a:spcBef>
                <a:spcPts val="1208"/>
              </a:spcBef>
            </a:pPr>
            <a:r>
              <a:rPr b="0" lang="en-US" sz="1700" spc="1" strike="noStrike">
                <a:solidFill>
                  <a:srgbClr val="9acbfe"/>
                </a:solidFill>
                <a:latin typeface="Arial"/>
              </a:rPr>
              <a:t>4.</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8" name="CustomShape 1"/>
          <p:cNvSpPr/>
          <p:nvPr/>
        </p:nvSpPr>
        <p:spPr>
          <a:xfrm>
            <a:off x="380880" y="1439640"/>
            <a:ext cx="8305560" cy="4808520"/>
          </a:xfrm>
          <a:custGeom>
            <a:avLst/>
            <a:gdLst/>
            <a:ah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noFill/>
          <a:ln w="50800">
            <a:solidFill>
              <a:srgbClr val="659898"/>
            </a:solidFill>
            <a:round/>
          </a:ln>
        </p:spPr>
        <p:style>
          <a:lnRef idx="0"/>
          <a:fillRef idx="0"/>
          <a:effectRef idx="0"/>
          <a:fontRef idx="minor"/>
        </p:style>
      </p:sp>
      <p:sp>
        <p:nvSpPr>
          <p:cNvPr id="6019" name="CustomShape 2"/>
          <p:cNvSpPr/>
          <p:nvPr/>
        </p:nvSpPr>
        <p:spPr>
          <a:xfrm>
            <a:off x="1986120" y="697320"/>
            <a:ext cx="2416680" cy="558360"/>
          </a:xfrm>
          <a:prstGeom prst="rect">
            <a:avLst/>
          </a:prstGeom>
          <a:noFill/>
          <a:ln w="0">
            <a:noFill/>
          </a:ln>
        </p:spPr>
        <p:style>
          <a:lnRef idx="0"/>
          <a:fillRef idx="0"/>
          <a:effectRef idx="0"/>
          <a:fontRef idx="minor"/>
        </p:style>
        <p:txBody>
          <a:bodyPr lIns="0" rIns="0" tIns="0" bIns="0">
            <a:noAutofit/>
          </a:bodyPr>
          <a:p>
            <a:pPr marL="12600">
              <a:lnSpc>
                <a:spcPts val="4394"/>
              </a:lnSpc>
              <a:spcBef>
                <a:spcPts val="218"/>
              </a:spcBef>
            </a:pPr>
            <a:r>
              <a:rPr b="1" lang="en-US" sz="4200" spc="-1" strike="noStrike">
                <a:solidFill>
                  <a:srgbClr val="000000"/>
                </a:solidFill>
                <a:latin typeface="Arial"/>
              </a:rPr>
              <a:t>TUGAS 1</a:t>
            </a:r>
            <a:endParaRPr b="0" lang="en-US" sz="4200" spc="-1" strike="noStrike">
              <a:latin typeface="Arial"/>
            </a:endParaRPr>
          </a:p>
        </p:txBody>
      </p:sp>
      <p:sp>
        <p:nvSpPr>
          <p:cNvPr id="6020" name="CustomShape 3"/>
          <p:cNvSpPr/>
          <p:nvPr/>
        </p:nvSpPr>
        <p:spPr>
          <a:xfrm>
            <a:off x="1298880" y="1599120"/>
            <a:ext cx="3729960" cy="193608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CREATE(S),MAX(S) = 8</a:t>
            </a:r>
            <a:endParaRPr b="0" lang="en-US" sz="2400" spc="-1" strike="noStrike">
              <a:latin typeface="Arial"/>
            </a:endParaRPr>
          </a:p>
          <a:p>
            <a:pPr marL="12600">
              <a:lnSpc>
                <a:spcPct val="95000"/>
              </a:lnSpc>
              <a:spcBef>
                <a:spcPts val="272"/>
              </a:spcBef>
            </a:pPr>
            <a:r>
              <a:rPr b="0" lang="en-US" sz="2400" spc="-1" strike="noStrike">
                <a:solidFill>
                  <a:srgbClr val="000000"/>
                </a:solidFill>
                <a:latin typeface="Arial"/>
              </a:rPr>
              <a:t>PUSH(S,’K’)</a:t>
            </a:r>
            <a:endParaRPr b="0" lang="en-US" sz="2400" spc="-1" strike="noStrike">
              <a:latin typeface="Arial"/>
            </a:endParaRPr>
          </a:p>
          <a:p>
            <a:pPr marL="12600">
              <a:lnSpc>
                <a:spcPct val="95000"/>
              </a:lnSpc>
              <a:spcBef>
                <a:spcPts val="400"/>
              </a:spcBef>
            </a:pPr>
            <a:r>
              <a:rPr b="0" lang="en-US" sz="2400" spc="-1" strike="noStrike">
                <a:solidFill>
                  <a:srgbClr val="000000"/>
                </a:solidFill>
                <a:latin typeface="Arial"/>
              </a:rPr>
              <a:t>IF NOEL(S)&gt;5</a:t>
            </a:r>
            <a:endParaRPr b="0" lang="en-US" sz="2400" spc="-1" strike="noStrike">
              <a:latin typeface="Arial"/>
            </a:endParaRPr>
          </a:p>
          <a:p>
            <a:pPr marL="12600">
              <a:lnSpc>
                <a:spcPct val="100000"/>
              </a:lnSpc>
              <a:spcBef>
                <a:spcPts val="666"/>
              </a:spcBef>
            </a:pPr>
            <a:r>
              <a:rPr b="0" lang="en-US" sz="2400" spc="-1" strike="noStrike">
                <a:solidFill>
                  <a:srgbClr val="000000"/>
                </a:solidFill>
                <a:latin typeface="Arial"/>
              </a:rPr>
              <a:t>PUSH(S,’E’) </a:t>
            </a:r>
            <a:endParaRPr b="0" lang="en-US" sz="2400" spc="-1" strike="noStrike">
              <a:latin typeface="Arial"/>
            </a:endParaRPr>
          </a:p>
          <a:p>
            <a:pPr marL="12600">
              <a:lnSpc>
                <a:spcPct val="100000"/>
              </a:lnSpc>
              <a:spcBef>
                <a:spcPts val="666"/>
              </a:spcBef>
            </a:pPr>
            <a:r>
              <a:rPr b="0" lang="en-US" sz="2400" spc="-1" strike="noStrike">
                <a:solidFill>
                  <a:srgbClr val="000000"/>
                </a:solidFill>
                <a:latin typeface="Arial"/>
              </a:rPr>
              <a:t>GOTO 2</a:t>
            </a:r>
            <a:endParaRPr b="0" lang="en-US" sz="2400" spc="-1" strike="noStrike">
              <a:latin typeface="Arial"/>
            </a:endParaRPr>
          </a:p>
        </p:txBody>
      </p:sp>
      <p:sp>
        <p:nvSpPr>
          <p:cNvPr id="6021" name="CustomShape 4"/>
          <p:cNvSpPr/>
          <p:nvPr/>
        </p:nvSpPr>
        <p:spPr>
          <a:xfrm>
            <a:off x="689040" y="1703520"/>
            <a:ext cx="262440" cy="3479040"/>
          </a:xfrm>
          <a:prstGeom prst="rect">
            <a:avLst/>
          </a:prstGeom>
          <a:noFill/>
          <a:ln w="0">
            <a:noFill/>
          </a:ln>
        </p:spPr>
        <p:style>
          <a:lnRef idx="0"/>
          <a:fillRef idx="0"/>
          <a:effectRef idx="0"/>
          <a:fontRef idx="minor"/>
        </p:style>
        <p:txBody>
          <a:bodyPr lIns="0" rIns="0" tIns="0" bIns="0">
            <a:noAutofit/>
          </a:bodyPr>
          <a:p>
            <a:pPr marL="12600">
              <a:lnSpc>
                <a:spcPts val="2044"/>
              </a:lnSpc>
              <a:spcBef>
                <a:spcPts val="102"/>
              </a:spcBef>
            </a:pPr>
            <a:r>
              <a:rPr b="0" lang="en-US" sz="1900" spc="-1" strike="noStrike">
                <a:solidFill>
                  <a:srgbClr val="9a6464"/>
                </a:solidFill>
                <a:latin typeface="Arial"/>
              </a:rPr>
              <a:t>1.</a:t>
            </a:r>
            <a:endParaRPr b="0" lang="en-US" sz="1900" spc="-1" strike="noStrike">
              <a:latin typeface="Arial"/>
            </a:endParaRPr>
          </a:p>
          <a:p>
            <a:pPr marL="12600">
              <a:lnSpc>
                <a:spcPct val="95000"/>
              </a:lnSpc>
              <a:spcBef>
                <a:spcPts val="873"/>
              </a:spcBef>
            </a:pPr>
            <a:r>
              <a:rPr b="0" lang="en-US" sz="1900" spc="-1" strike="noStrike">
                <a:solidFill>
                  <a:srgbClr val="9a6464"/>
                </a:solidFill>
                <a:latin typeface="Arial"/>
              </a:rPr>
              <a:t>2.</a:t>
            </a:r>
            <a:endParaRPr b="0" lang="en-US" sz="1900" spc="-1" strike="noStrike">
              <a:latin typeface="Arial"/>
            </a:endParaRPr>
          </a:p>
          <a:p>
            <a:pPr marL="12600">
              <a:lnSpc>
                <a:spcPct val="95000"/>
              </a:lnSpc>
              <a:spcBef>
                <a:spcPts val="978"/>
              </a:spcBef>
            </a:pPr>
            <a:r>
              <a:rPr b="0" lang="en-US" sz="1900" spc="-1" strike="noStrike">
                <a:solidFill>
                  <a:srgbClr val="9a6464"/>
                </a:solidFill>
                <a:latin typeface="Arial"/>
              </a:rPr>
              <a:t>3.</a:t>
            </a:r>
            <a:endParaRPr b="0" lang="en-US" sz="1900" spc="-1" strike="noStrike">
              <a:latin typeface="Arial"/>
            </a:endParaRPr>
          </a:p>
          <a:p>
            <a:pPr marL="12600">
              <a:lnSpc>
                <a:spcPct val="95000"/>
              </a:lnSpc>
              <a:spcBef>
                <a:spcPts val="978"/>
              </a:spcBef>
            </a:pPr>
            <a:r>
              <a:rPr b="0" lang="en-US" sz="1900" spc="-1" strike="noStrike">
                <a:solidFill>
                  <a:srgbClr val="9a6464"/>
                </a:solidFill>
                <a:latin typeface="Arial"/>
              </a:rPr>
              <a:t>4.</a:t>
            </a:r>
            <a:endParaRPr b="0" lang="en-US" sz="1900" spc="-1" strike="noStrike">
              <a:latin typeface="Arial"/>
            </a:endParaRPr>
          </a:p>
          <a:p>
            <a:pPr marL="12600">
              <a:lnSpc>
                <a:spcPct val="95000"/>
              </a:lnSpc>
              <a:spcBef>
                <a:spcPts val="978"/>
              </a:spcBef>
            </a:pPr>
            <a:r>
              <a:rPr b="0" lang="en-US" sz="1900" spc="-1" strike="noStrike">
                <a:solidFill>
                  <a:srgbClr val="9a6464"/>
                </a:solidFill>
                <a:latin typeface="Arial"/>
              </a:rPr>
              <a:t>5.</a:t>
            </a:r>
            <a:endParaRPr b="0" lang="en-US" sz="1900" spc="-1" strike="noStrike">
              <a:latin typeface="Arial"/>
            </a:endParaRPr>
          </a:p>
          <a:p>
            <a:pPr marL="12600">
              <a:lnSpc>
                <a:spcPct val="95000"/>
              </a:lnSpc>
              <a:spcBef>
                <a:spcPts val="978"/>
              </a:spcBef>
            </a:pPr>
            <a:r>
              <a:rPr b="0" lang="en-US" sz="1900" spc="-1" strike="noStrike">
                <a:solidFill>
                  <a:srgbClr val="9a6464"/>
                </a:solidFill>
                <a:latin typeface="Arial"/>
              </a:rPr>
              <a:t>6.</a:t>
            </a:r>
            <a:endParaRPr b="0" lang="en-US" sz="1900" spc="-1" strike="noStrike">
              <a:latin typeface="Arial"/>
            </a:endParaRPr>
          </a:p>
          <a:p>
            <a:pPr marL="12600">
              <a:lnSpc>
                <a:spcPct val="95000"/>
              </a:lnSpc>
              <a:spcBef>
                <a:spcPts val="978"/>
              </a:spcBef>
            </a:pPr>
            <a:r>
              <a:rPr b="0" lang="en-US" sz="1900" spc="-1" strike="noStrike">
                <a:solidFill>
                  <a:srgbClr val="9a6464"/>
                </a:solidFill>
                <a:latin typeface="Arial"/>
              </a:rPr>
              <a:t>7.</a:t>
            </a:r>
            <a:endParaRPr b="0" lang="en-US" sz="1900" spc="-1" strike="noStrike">
              <a:latin typeface="Arial"/>
            </a:endParaRPr>
          </a:p>
          <a:p>
            <a:pPr marL="12600">
              <a:lnSpc>
                <a:spcPct val="95000"/>
              </a:lnSpc>
              <a:spcBef>
                <a:spcPts val="978"/>
              </a:spcBef>
            </a:pPr>
            <a:r>
              <a:rPr b="0" lang="en-US" sz="1900" spc="-1" strike="noStrike">
                <a:solidFill>
                  <a:srgbClr val="9a6464"/>
                </a:solidFill>
                <a:latin typeface="Arial"/>
              </a:rPr>
              <a:t>8.</a:t>
            </a:r>
            <a:endParaRPr b="0" lang="en-US" sz="1900" spc="-1" strike="noStrike">
              <a:latin typeface="Arial"/>
            </a:endParaRPr>
          </a:p>
          <a:p>
            <a:pPr marL="12600">
              <a:lnSpc>
                <a:spcPct val="95000"/>
              </a:lnSpc>
              <a:spcBef>
                <a:spcPts val="978"/>
              </a:spcBef>
            </a:pPr>
            <a:r>
              <a:rPr b="0" lang="en-US" sz="1900" spc="-1" strike="noStrike">
                <a:solidFill>
                  <a:srgbClr val="9a6464"/>
                </a:solidFill>
                <a:latin typeface="Arial"/>
              </a:rPr>
              <a:t>9.</a:t>
            </a:r>
            <a:endParaRPr b="0" lang="en-US" sz="1900" spc="-1" strike="noStrike">
              <a:latin typeface="Arial"/>
            </a:endParaRPr>
          </a:p>
        </p:txBody>
      </p:sp>
      <p:sp>
        <p:nvSpPr>
          <p:cNvPr id="6022" name="CustomShape 5"/>
          <p:cNvSpPr/>
          <p:nvPr/>
        </p:nvSpPr>
        <p:spPr>
          <a:xfrm>
            <a:off x="3321000" y="2388960"/>
            <a:ext cx="21355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THEN GOTO 6</a:t>
            </a:r>
            <a:endParaRPr b="0" lang="en-US" sz="2400" spc="-1" strike="noStrike">
              <a:latin typeface="Arial"/>
            </a:endParaRPr>
          </a:p>
        </p:txBody>
      </p:sp>
      <p:sp>
        <p:nvSpPr>
          <p:cNvPr id="6023" name="CustomShape 6"/>
          <p:cNvSpPr/>
          <p:nvPr/>
        </p:nvSpPr>
        <p:spPr>
          <a:xfrm>
            <a:off x="1298880" y="3660120"/>
            <a:ext cx="4061520" cy="153468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IF ISEMPTY(S) THEN GOTO</a:t>
            </a:r>
            <a:endParaRPr b="0" lang="en-US" sz="2400" spc="-1" strike="noStrike">
              <a:latin typeface="Arial"/>
            </a:endParaRPr>
          </a:p>
          <a:p>
            <a:pPr marL="12600">
              <a:lnSpc>
                <a:spcPts val="3161"/>
              </a:lnSpc>
              <a:spcBef>
                <a:spcPts val="156"/>
              </a:spcBef>
            </a:pPr>
            <a:r>
              <a:rPr b="0" lang="en-US" sz="2400" spc="-1" strike="noStrike">
                <a:solidFill>
                  <a:srgbClr val="000000"/>
                </a:solidFill>
                <a:latin typeface="Arial"/>
              </a:rPr>
              <a:t>PRINT TOP(S) PRINT NOEL(S) END</a:t>
            </a:r>
            <a:endParaRPr b="0" lang="en-US" sz="2400" spc="-1" strike="noStrike">
              <a:latin typeface="Arial"/>
            </a:endParaRPr>
          </a:p>
        </p:txBody>
      </p:sp>
      <p:sp>
        <p:nvSpPr>
          <p:cNvPr id="6024" name="CustomShape 7"/>
          <p:cNvSpPr/>
          <p:nvPr/>
        </p:nvSpPr>
        <p:spPr>
          <a:xfrm>
            <a:off x="5373720" y="3660120"/>
            <a:ext cx="24012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9</a:t>
            </a:r>
            <a:endParaRPr b="0" lang="en-US" sz="2400" spc="-1" strike="noStrike">
              <a:latin typeface="Arial"/>
            </a:endParaRPr>
          </a:p>
        </p:txBody>
      </p:sp>
      <p:sp>
        <p:nvSpPr>
          <p:cNvPr id="6025" name="CustomShape 8"/>
          <p:cNvSpPr/>
          <p:nvPr/>
        </p:nvSpPr>
        <p:spPr>
          <a:xfrm>
            <a:off x="1298880" y="5266080"/>
            <a:ext cx="2918160" cy="6591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Gambarkan keadaan</a:t>
            </a:r>
            <a:endParaRPr b="0" lang="en-US" sz="2400" spc="-1" strike="noStrike">
              <a:latin typeface="Arial"/>
            </a:endParaRPr>
          </a:p>
          <a:p>
            <a:pPr marL="12600">
              <a:lnSpc>
                <a:spcPts val="2591"/>
              </a:lnSpc>
            </a:pPr>
            <a:r>
              <a:rPr b="0" lang="en-US" sz="2400" spc="-1" strike="noStrike">
                <a:solidFill>
                  <a:srgbClr val="000000"/>
                </a:solidFill>
                <a:latin typeface="Arial"/>
              </a:rPr>
              <a:t>berlangsung.</a:t>
            </a:r>
            <a:endParaRPr b="0" lang="en-US" sz="2400" spc="-1" strike="noStrike">
              <a:latin typeface="Arial"/>
            </a:endParaRPr>
          </a:p>
        </p:txBody>
      </p:sp>
      <p:sp>
        <p:nvSpPr>
          <p:cNvPr id="6026" name="CustomShape 9"/>
          <p:cNvSpPr/>
          <p:nvPr/>
        </p:nvSpPr>
        <p:spPr>
          <a:xfrm>
            <a:off x="4230720" y="5266080"/>
            <a:ext cx="112140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Stack S</a:t>
            </a:r>
            <a:endParaRPr b="0" lang="en-US" sz="2400" spc="-1" strike="noStrike">
              <a:latin typeface="Arial"/>
            </a:endParaRPr>
          </a:p>
        </p:txBody>
      </p:sp>
      <p:sp>
        <p:nvSpPr>
          <p:cNvPr id="6027" name="CustomShape 10"/>
          <p:cNvSpPr/>
          <p:nvPr/>
        </p:nvSpPr>
        <p:spPr>
          <a:xfrm>
            <a:off x="5366160" y="5266080"/>
            <a:ext cx="105336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selama</a:t>
            </a:r>
            <a:endParaRPr b="0" lang="en-US" sz="2400" spc="-1" strike="noStrike">
              <a:latin typeface="Arial"/>
            </a:endParaRPr>
          </a:p>
        </p:txBody>
      </p:sp>
      <p:sp>
        <p:nvSpPr>
          <p:cNvPr id="6028" name="CustomShape 11"/>
          <p:cNvSpPr/>
          <p:nvPr/>
        </p:nvSpPr>
        <p:spPr>
          <a:xfrm>
            <a:off x="6433560" y="5266080"/>
            <a:ext cx="1884240" cy="329760"/>
          </a:xfrm>
          <a:prstGeom prst="rect">
            <a:avLst/>
          </a:prstGeom>
          <a:noFill/>
          <a:ln w="0">
            <a:noFill/>
          </a:ln>
        </p:spPr>
        <p:style>
          <a:lnRef idx="0"/>
          <a:fillRef idx="0"/>
          <a:effectRef idx="0"/>
          <a:fontRef idx="minor"/>
        </p:style>
        <p:txBody>
          <a:bodyPr lIns="0" rIns="0" tIns="0" bIns="0">
            <a:noAutofit/>
          </a:bodyPr>
          <a:p>
            <a:pPr marL="12600">
              <a:lnSpc>
                <a:spcPts val="2554"/>
              </a:lnSpc>
              <a:spcBef>
                <a:spcPts val="128"/>
              </a:spcBef>
            </a:pPr>
            <a:r>
              <a:rPr b="0" lang="en-US" sz="2400" spc="-1" strike="noStrike">
                <a:solidFill>
                  <a:srgbClr val="000000"/>
                </a:solidFill>
                <a:latin typeface="Arial"/>
              </a:rPr>
              <a:t>proses diatas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Ari PowerPoint Template2018</Template>
  <TotalTime>1211</TotalTime>
  <Application>LibreOffice/7.0.4.2$Linux_X86_64 LibreOffice_project/00$Build-2</Application>
  <AppVersion>15.0000</AppVersion>
  <Words>2510</Words>
  <Paragraphs>592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2021-05-26T13:01:23Z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29</vt:i4>
  </property>
</Properties>
</file>