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2" r:id="rId3"/>
    <p:sldId id="270" r:id="rId4"/>
    <p:sldId id="257" r:id="rId5"/>
    <p:sldId id="262" r:id="rId6"/>
    <p:sldId id="260" r:id="rId7"/>
    <p:sldId id="261" r:id="rId8"/>
    <p:sldId id="263" r:id="rId9"/>
    <p:sldId id="267" r:id="rId10"/>
    <p:sldId id="269" r:id="rId11"/>
    <p:sldId id="258" r:id="rId12"/>
    <p:sldId id="264" r:id="rId13"/>
    <p:sldId id="265" r:id="rId14"/>
    <p:sldId id="273" r:id="rId15"/>
    <p:sldId id="274" r:id="rId16"/>
    <p:sldId id="266" r:id="rId17"/>
    <p:sldId id="268" r:id="rId18"/>
    <p:sldId id="271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DC3DD6EB-0FDF-4FC0-AE2A-98BF34E18287}" type="datetimeFigureOut">
              <a:rPr lang="en-GB" smtClean="0"/>
              <a:pPr/>
              <a:t>16/02/2021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4275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1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7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9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fld id="{0564D1C8-B95C-419F-9465-32D8AAEAC387}" type="datetimeFigureOut">
              <a:rPr lang="id-ID" smtClean="0"/>
              <a:t>16/02/2021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2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56" y="2058"/>
            <a:ext cx="9141256" cy="68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DC3DD6EB-0FDF-4FC0-AE2A-98BF34E18287}" type="datetimeFigureOut">
              <a:rPr lang="en-GB" smtClean="0"/>
              <a:pPr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00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5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3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7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3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D6EB-0FDF-4FC0-AE2A-98BF34E18287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21D3-13F9-4D48-BA2F-3C9B613B19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DASAR-DASAR MULTIMEDIA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R.M. Nasrul Halim D., </a:t>
            </a:r>
            <a:r>
              <a:rPr lang="id-ID" smtClean="0"/>
              <a:t>M.Kom.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1044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Komponen </a:t>
            </a:r>
            <a:r>
              <a:rPr lang="id-ID" dirty="0" smtClean="0"/>
              <a:t>Visual, contohnya</a:t>
            </a:r>
            <a:r>
              <a:rPr lang="id-ID" smtClean="0"/>
              <a:t>: Gambar, Video, Grafik</a:t>
            </a:r>
            <a:endParaRPr lang="id-ID" dirty="0"/>
          </a:p>
          <a:p>
            <a:r>
              <a:rPr lang="id-ID" dirty="0"/>
              <a:t>Komponen </a:t>
            </a:r>
            <a:r>
              <a:rPr lang="id-ID" dirty="0" smtClean="0"/>
              <a:t>Audio, contohnya: Soundeffect, Narasi, Background Effect dll.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11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Iwan Binanto (2010:3), </a:t>
            </a:r>
            <a:r>
              <a:rPr lang="id-ID" dirty="0"/>
              <a:t>membagi jenis multimedia menjadi </a:t>
            </a:r>
            <a:r>
              <a:rPr lang="id-ID" dirty="0" smtClean="0"/>
              <a:t>3:</a:t>
            </a:r>
          </a:p>
          <a:p>
            <a:pPr lvl="1"/>
            <a:r>
              <a:rPr lang="id-ID" dirty="0"/>
              <a:t>Multimedia Interaktif</a:t>
            </a:r>
          </a:p>
          <a:p>
            <a:pPr lvl="1"/>
            <a:r>
              <a:rPr lang="id-ID" dirty="0"/>
              <a:t>Multimedia Hiperaktif</a:t>
            </a:r>
          </a:p>
          <a:p>
            <a:pPr lvl="1"/>
            <a:r>
              <a:rPr lang="id-ID" dirty="0"/>
              <a:t>Multimedia </a:t>
            </a:r>
            <a:r>
              <a:rPr lang="id-ID" dirty="0" smtClean="0"/>
              <a:t>linear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0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MUTIMEDIA INTERAKTIF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Menurut Robin dan Linda </a:t>
            </a:r>
            <a:r>
              <a:rPr lang="id-ID" dirty="0" smtClean="0"/>
              <a:t>(dalam Benardo</a:t>
            </a:r>
            <a:r>
              <a:rPr lang="id-ID" dirty="0"/>
              <a:t>, 2011</a:t>
            </a:r>
            <a:r>
              <a:rPr lang="id-ID" dirty="0" smtClean="0"/>
              <a:t>), Multimedia interaktif </a:t>
            </a:r>
            <a:r>
              <a:rPr lang="id-ID" dirty="0"/>
              <a:t>adalah alat yang dapat menciptakan persentasi yang dinamis </a:t>
            </a:r>
            <a:r>
              <a:rPr lang="id-ID" dirty="0" smtClean="0"/>
              <a:t>dan interaktif</a:t>
            </a:r>
            <a:r>
              <a:rPr lang="id-ID" dirty="0"/>
              <a:t>, yang mengkombinasikan teks, grafik, animasi, audio dan </a:t>
            </a:r>
            <a:r>
              <a:rPr lang="id-ID" dirty="0" smtClean="0"/>
              <a:t>gambar video</a:t>
            </a:r>
            <a:r>
              <a:rPr lang="id-ID" dirty="0"/>
              <a:t>. </a:t>
            </a:r>
          </a:p>
          <a:p>
            <a:pPr algn="just"/>
            <a:r>
              <a:rPr lang="id-ID" dirty="0"/>
              <a:t>Menurut Hofstetter </a:t>
            </a:r>
            <a:r>
              <a:rPr lang="id-ID" dirty="0" smtClean="0"/>
              <a:t>(dalam Benardo</a:t>
            </a:r>
            <a:r>
              <a:rPr lang="id-ID" dirty="0"/>
              <a:t>, 2011</a:t>
            </a:r>
            <a:r>
              <a:rPr lang="id-ID" dirty="0" smtClean="0"/>
              <a:t>), </a:t>
            </a:r>
            <a:r>
              <a:rPr lang="id-ID" dirty="0"/>
              <a:t>Multimedia </a:t>
            </a:r>
            <a:r>
              <a:rPr lang="id-ID" dirty="0" smtClean="0"/>
              <a:t>interaktif adalah </a:t>
            </a:r>
            <a:r>
              <a:rPr lang="id-ID" dirty="0"/>
              <a:t>pemanfaatan komputer untuk membuat dan menggabungkan teks</a:t>
            </a:r>
            <a:r>
              <a:rPr lang="id-ID" dirty="0" smtClean="0"/>
              <a:t>, grafik</a:t>
            </a:r>
            <a:r>
              <a:rPr lang="id-ID" dirty="0"/>
              <a:t>, audio, gambar bergerak (video dan animasi) </a:t>
            </a:r>
            <a:r>
              <a:rPr lang="id-ID" dirty="0" smtClean="0"/>
              <a:t>dengan menggabungkan </a:t>
            </a:r>
            <a:r>
              <a:rPr lang="id-ID" dirty="0"/>
              <a:t>link dan tool yang memungkinkan pemakai </a:t>
            </a:r>
            <a:r>
              <a:rPr lang="id-ID" dirty="0" smtClean="0"/>
              <a:t>melakukan navigasi</a:t>
            </a:r>
            <a:r>
              <a:rPr lang="id-ID" dirty="0"/>
              <a:t>, berintraksi, berkreasi dan </a:t>
            </a:r>
            <a:r>
              <a:rPr lang="id-ID" dirty="0" smtClean="0"/>
              <a:t>berkomunikasi.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66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MULTIMEDIA INTERAKTIF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Suyanto </a:t>
            </a:r>
            <a:r>
              <a:rPr lang="id-ID" dirty="0" smtClean="0"/>
              <a:t>(dalam Benardo</a:t>
            </a:r>
            <a:r>
              <a:rPr lang="id-ID" dirty="0"/>
              <a:t>, </a:t>
            </a:r>
            <a:r>
              <a:rPr lang="id-ID" dirty="0" smtClean="0"/>
              <a:t>2011), </a:t>
            </a:r>
            <a:r>
              <a:rPr lang="id-ID" dirty="0"/>
              <a:t>jenis multimedia </a:t>
            </a:r>
            <a:r>
              <a:rPr lang="id-ID" dirty="0" smtClean="0"/>
              <a:t>interaktif terbagi </a:t>
            </a:r>
            <a:r>
              <a:rPr lang="id-ID" dirty="0"/>
              <a:t>menjadi dua </a:t>
            </a:r>
            <a:r>
              <a:rPr lang="id-ID" dirty="0" smtClean="0"/>
              <a:t>bagian:</a:t>
            </a:r>
            <a:endParaRPr lang="id-ID" dirty="0"/>
          </a:p>
          <a:p>
            <a:pPr lvl="1" algn="just"/>
            <a:r>
              <a:rPr lang="id-ID" dirty="0"/>
              <a:t>Multimedia Interaktif </a:t>
            </a:r>
            <a:r>
              <a:rPr lang="id-ID" dirty="0" smtClean="0"/>
              <a:t>Online. Contohnya Web site, sosial media, messenger dan </a:t>
            </a:r>
            <a:r>
              <a:rPr lang="id-ID" dirty="0"/>
              <a:t>lain sebagainya. </a:t>
            </a:r>
          </a:p>
          <a:p>
            <a:pPr lvl="1" algn="just"/>
            <a:r>
              <a:rPr lang="id-ID" dirty="0" smtClean="0"/>
              <a:t>Multimedia </a:t>
            </a:r>
            <a:r>
              <a:rPr lang="id-ID" dirty="0"/>
              <a:t>Interaktif </a:t>
            </a:r>
            <a:r>
              <a:rPr lang="id-ID" dirty="0" smtClean="0"/>
              <a:t>Offline. Contohnya </a:t>
            </a:r>
            <a:r>
              <a:rPr lang="id-ID" dirty="0"/>
              <a:t>CD interaktif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MULTIMEDIA HIPERAKTIF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Disebut juga dengan istilah </a:t>
            </a:r>
            <a:r>
              <a:rPr lang="id-ID" i="1" dirty="0" smtClean="0"/>
              <a:t>Richmedia</a:t>
            </a:r>
            <a:endParaRPr lang="id-ID" dirty="0" smtClean="0"/>
          </a:p>
          <a:p>
            <a:pPr algn="just"/>
            <a:r>
              <a:rPr lang="id-ID" dirty="0"/>
              <a:t>Multimedia Hiperaktif (</a:t>
            </a:r>
            <a:r>
              <a:rPr lang="id-ID" i="1" dirty="0"/>
              <a:t>Richmedia</a:t>
            </a:r>
            <a:r>
              <a:rPr lang="id-ID" dirty="0"/>
              <a:t>) adalah multimedia yang mempunyai struktur terkait dan berbasis</a:t>
            </a:r>
            <a:r>
              <a:rPr lang="id-ID" i="1" dirty="0"/>
              <a:t> online </a:t>
            </a:r>
            <a:r>
              <a:rPr lang="id-ID" dirty="0"/>
              <a:t>yang dapat diarahkan oleh </a:t>
            </a:r>
            <a:r>
              <a:rPr lang="id-ID" i="1" dirty="0"/>
              <a:t>user </a:t>
            </a:r>
            <a:r>
              <a:rPr lang="id-ID" dirty="0"/>
              <a:t>melalui tautan </a:t>
            </a:r>
            <a:r>
              <a:rPr lang="id-ID"/>
              <a:t>dengan </a:t>
            </a:r>
            <a:r>
              <a:rPr lang="id-ID" smtClean="0"/>
              <a:t>elemen-elemen </a:t>
            </a:r>
            <a:r>
              <a:rPr lang="id-ID" dirty="0"/>
              <a:t>dalam multimedia yang ada.</a:t>
            </a:r>
          </a:p>
          <a:p>
            <a:pPr algn="just"/>
            <a:r>
              <a:rPr lang="id-ID" dirty="0" smtClean="0"/>
              <a:t>Contoh</a:t>
            </a:r>
            <a:r>
              <a:rPr lang="id-ID" dirty="0"/>
              <a:t>: </a:t>
            </a:r>
            <a:r>
              <a:rPr lang="id-ID" i="1" dirty="0"/>
              <a:t>Game Online, Website, Mobile Banking</a:t>
            </a:r>
          </a:p>
        </p:txBody>
      </p:sp>
    </p:spTree>
    <p:extLst>
      <p:ext uri="{BB962C8B-B14F-4D97-AF65-F5344CB8AC3E}">
        <p14:creationId xmlns:p14="http://schemas.microsoft.com/office/powerpoint/2010/main" val="387988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MULTIMEDIA LINEAR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Multimedia Linear merupakan jenis multimedia yang berjalan lurus/berurutan tanpa ada interaksi. Multimedia linear banyak dijumpai pada semua jenis film, Tutorial video, dan sebagainya.</a:t>
            </a:r>
          </a:p>
          <a:p>
            <a:pPr algn="just"/>
            <a:r>
              <a:rPr lang="id-ID" dirty="0" smtClean="0"/>
              <a:t>Contoh</a:t>
            </a:r>
            <a:r>
              <a:rPr lang="id-ID" dirty="0"/>
              <a:t>: film, e-book, musik, siaran TV.</a:t>
            </a:r>
          </a:p>
        </p:txBody>
      </p:sp>
    </p:spTree>
    <p:extLst>
      <p:ext uri="{BB962C8B-B14F-4D97-AF65-F5344CB8AC3E}">
        <p14:creationId xmlns:p14="http://schemas.microsoft.com/office/powerpoint/2010/main" val="323211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MUTIMEDIA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Education</a:t>
            </a:r>
          </a:p>
          <a:p>
            <a:r>
              <a:rPr lang="en-US" dirty="0"/>
              <a:t>Health Care</a:t>
            </a:r>
          </a:p>
          <a:p>
            <a:r>
              <a:rPr lang="en-US" dirty="0"/>
              <a:t>Consumer Electronics</a:t>
            </a:r>
          </a:p>
          <a:p>
            <a:r>
              <a:rPr lang="en-US" dirty="0"/>
              <a:t>Geographical IS</a:t>
            </a:r>
          </a:p>
          <a:p>
            <a:r>
              <a:rPr lang="en-US" dirty="0"/>
              <a:t>Navigational Systems</a:t>
            </a:r>
          </a:p>
          <a:p>
            <a:r>
              <a:rPr lang="en-US" dirty="0"/>
              <a:t>Business and Finance</a:t>
            </a:r>
          </a:p>
          <a:p>
            <a:r>
              <a:rPr lang="en-US" dirty="0"/>
              <a:t>High Quality </a:t>
            </a: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0593" y="1556792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Libraries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Telecommuting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 smtClean="0"/>
              <a:t>Virtual Reality</a:t>
            </a:r>
          </a:p>
          <a:p>
            <a:r>
              <a:rPr lang="en-US" dirty="0" smtClean="0"/>
              <a:t>Commercial Electronics</a:t>
            </a:r>
          </a:p>
          <a:p>
            <a:r>
              <a:rPr lang="en-US" dirty="0" smtClean="0"/>
              <a:t>Cooperation</a:t>
            </a:r>
          </a:p>
          <a:p>
            <a:r>
              <a:rPr lang="en-US" dirty="0" smtClean="0"/>
              <a:t>Advertisement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11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PELUANG KARIR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Bidang pemasaran</a:t>
            </a:r>
          </a:p>
          <a:p>
            <a:r>
              <a:rPr lang="id-ID" dirty="0"/>
              <a:t>Animasi</a:t>
            </a:r>
          </a:p>
          <a:p>
            <a:r>
              <a:rPr lang="id-ID" dirty="0"/>
              <a:t>Perekaman CD/DVD</a:t>
            </a:r>
          </a:p>
          <a:p>
            <a:r>
              <a:rPr lang="id-ID" dirty="0"/>
              <a:t>Desain isi multimedia</a:t>
            </a:r>
          </a:p>
          <a:p>
            <a:r>
              <a:rPr lang="id-ID" dirty="0"/>
              <a:t>Electronic publishing</a:t>
            </a:r>
          </a:p>
          <a:p>
            <a:r>
              <a:rPr lang="id-ID" dirty="0"/>
              <a:t>Desain game</a:t>
            </a:r>
          </a:p>
          <a:p>
            <a:r>
              <a:rPr lang="id-ID" dirty="0"/>
              <a:t>Desain presentasi dan simulasi</a:t>
            </a:r>
          </a:p>
          <a:p>
            <a:r>
              <a:rPr lang="id-ID" dirty="0"/>
              <a:t>Perencanaan konstruksi multimedia</a:t>
            </a:r>
          </a:p>
          <a:p>
            <a:r>
              <a:rPr lang="id-ID" dirty="0"/>
              <a:t>Produksi </a:t>
            </a:r>
            <a:r>
              <a:rPr lang="id-ID" dirty="0" smtClean="0"/>
              <a:t>Video</a:t>
            </a:r>
          </a:p>
          <a:p>
            <a:r>
              <a:rPr lang="id-ID" dirty="0" smtClean="0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0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TERIMA KASIH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81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DeFinisi </a:t>
            </a:r>
            <a:r>
              <a:rPr lang="id-ID" dirty="0"/>
              <a:t>Multimedia</a:t>
            </a:r>
          </a:p>
          <a:p>
            <a:pPr algn="just"/>
            <a:r>
              <a:rPr lang="id-ID" dirty="0"/>
              <a:t>Ciri khas multimedia</a:t>
            </a:r>
          </a:p>
          <a:p>
            <a:pPr algn="just"/>
            <a:r>
              <a:rPr lang="id-ID" dirty="0"/>
              <a:t>Pentingnya Multimedia</a:t>
            </a:r>
          </a:p>
          <a:p>
            <a:pPr algn="just"/>
            <a:r>
              <a:rPr lang="id-ID" dirty="0"/>
              <a:t>Perkembangan Multimedia</a:t>
            </a:r>
          </a:p>
          <a:p>
            <a:pPr algn="just"/>
            <a:r>
              <a:rPr lang="id-ID" dirty="0"/>
              <a:t>Komponen Multimedia</a:t>
            </a:r>
          </a:p>
          <a:p>
            <a:pPr algn="just"/>
            <a:r>
              <a:rPr lang="id-ID" dirty="0"/>
              <a:t>Jenis Multimedia</a:t>
            </a:r>
          </a:p>
          <a:p>
            <a:pPr algn="just"/>
            <a:r>
              <a:rPr lang="id-ID" dirty="0"/>
              <a:t>Aplikasi Multimedia</a:t>
            </a:r>
          </a:p>
          <a:p>
            <a:pPr algn="just"/>
            <a:r>
              <a:rPr lang="id-ID" dirty="0"/>
              <a:t>Peluang Karir</a:t>
            </a:r>
          </a:p>
        </p:txBody>
      </p:sp>
    </p:spTree>
    <p:extLst>
      <p:ext uri="{BB962C8B-B14F-4D97-AF65-F5344CB8AC3E}">
        <p14:creationId xmlns:p14="http://schemas.microsoft.com/office/powerpoint/2010/main" val="7324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Mahasiswa mampu memahami konsep dan jenis-jenis multimedia</a:t>
            </a:r>
          </a:p>
        </p:txBody>
      </p:sp>
    </p:spTree>
    <p:extLst>
      <p:ext uri="{BB962C8B-B14F-4D97-AF65-F5344CB8AC3E}">
        <p14:creationId xmlns:p14="http://schemas.microsoft.com/office/powerpoint/2010/main" val="12218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MULTI dan MEDIUM</a:t>
            </a:r>
          </a:p>
          <a:p>
            <a:pPr algn="just"/>
            <a:r>
              <a:rPr lang="id-ID" dirty="0" smtClean="0"/>
              <a:t>Turban dkk (2002): Multimedia adalah Kombinasi dari paling sedikit dua media input atau output. Media ini dapat berupa audio (suara, musik), animasi, video, teks, grafik dan gambar.</a:t>
            </a:r>
          </a:p>
          <a:p>
            <a:pPr algn="just"/>
            <a:r>
              <a:rPr lang="id-ID" smtClean="0"/>
              <a:t>Munir (2013): Multimedia </a:t>
            </a:r>
            <a:r>
              <a:rPr lang="id-ID" dirty="0"/>
              <a:t>adalah suatu kombinasi data atau media untuk menyampaikan suatu informasi sehingga informasi itu tersaji dengan </a:t>
            </a:r>
            <a:r>
              <a:rPr lang="id-ID"/>
              <a:t>lebih </a:t>
            </a:r>
            <a:r>
              <a:rPr lang="id-ID" smtClean="0"/>
              <a:t>menarik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3820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CIRI KHAS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Interaktif: Interaktifitas </a:t>
            </a:r>
            <a:r>
              <a:rPr lang="id-ID" dirty="0"/>
              <a:t>dengan user melibatkan penglihatan, pendengaran, sentuhan, perasaan. Contoh: TV, Web, dll.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10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PENTINGNYA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</a:t>
            </a:r>
            <a:r>
              <a:rPr lang="sv-SE" dirty="0" smtClean="0"/>
              <a:t>arana promosi</a:t>
            </a:r>
            <a:r>
              <a:rPr lang="id-ID" dirty="0" smtClean="0"/>
              <a:t> (Bisnis, Sekolah,  Game dll)</a:t>
            </a:r>
            <a:endParaRPr lang="sv-SE" dirty="0"/>
          </a:p>
          <a:p>
            <a:r>
              <a:rPr lang="sv-SE" dirty="0"/>
              <a:t>Meningkatkan daya </a:t>
            </a:r>
            <a:r>
              <a:rPr lang="sv-SE" dirty="0" smtClean="0"/>
              <a:t>baca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0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MENGAPA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093296"/>
            <a:ext cx="8229600" cy="4649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Learning Pyramid: National Training Lab – Bethel, Maine</a:t>
            </a:r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9A9B9B5-082B-4DAF-9021-C2DFD843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77303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5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PERKEMBANGAN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Perkembangan multimedia mengikuti </a:t>
            </a:r>
            <a:r>
              <a:rPr lang="id-ID" dirty="0" smtClean="0"/>
              <a:t>perkembangan komputer dan internet</a:t>
            </a:r>
            <a:endParaRPr lang="id-ID" dirty="0"/>
          </a:p>
          <a:p>
            <a:r>
              <a:rPr lang="id-ID" dirty="0"/>
              <a:t>Seiring dengan perkembangan CD-ROM drive dan DVD </a:t>
            </a:r>
            <a:r>
              <a:rPr lang="id-ID" dirty="0" smtClean="0"/>
              <a:t>drive, analog ke digital</a:t>
            </a:r>
            <a:endParaRPr lang="id-ID" dirty="0"/>
          </a:p>
          <a:p>
            <a:r>
              <a:rPr lang="id-ID" dirty="0" smtClean="0"/>
              <a:t>Adanya </a:t>
            </a:r>
            <a:r>
              <a:rPr lang="id-ID" dirty="0"/>
              <a:t>industri telekomunikasi </a:t>
            </a:r>
            <a:r>
              <a:rPr lang="id-ID" dirty="0" smtClean="0"/>
              <a:t>/multimedia </a:t>
            </a:r>
            <a:r>
              <a:rPr lang="id-ID" dirty="0"/>
              <a:t>mobile</a:t>
            </a:r>
          </a:p>
          <a:p>
            <a:r>
              <a:rPr lang="id-ID" dirty="0" smtClean="0"/>
              <a:t>Multimedia </a:t>
            </a:r>
            <a:r>
              <a:rPr lang="id-ID" dirty="0"/>
              <a:t>mengubah tempat kerja (bisa mobile)</a:t>
            </a:r>
          </a:p>
          <a:p>
            <a:r>
              <a:rPr lang="id-ID" dirty="0"/>
              <a:t>Multimedia mengubah cara orang </a:t>
            </a:r>
            <a:r>
              <a:rPr lang="id-ID" dirty="0" smtClean="0"/>
              <a:t>berbelanja </a:t>
            </a:r>
            <a:r>
              <a:rPr lang="id-ID" dirty="0"/>
              <a:t>(teleshopping)</a:t>
            </a:r>
          </a:p>
          <a:p>
            <a:r>
              <a:rPr lang="id-ID" dirty="0"/>
              <a:t>Multimedia mengubah cara akses informasi (baca koran)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68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Pertama, harus ada komputer yang mengkoordinasikan apa yang dilihat dan didengar.</a:t>
            </a:r>
          </a:p>
          <a:p>
            <a:r>
              <a:rPr lang="id-ID" dirty="0"/>
              <a:t>Kedua, harus ada link yang menghubungkan pemakai dengan informasi.</a:t>
            </a:r>
          </a:p>
          <a:p>
            <a:r>
              <a:rPr lang="id-ID" dirty="0"/>
              <a:t>Ketiga, harus ada alat navigasi yang membantu pemakai menjelajah jaringan informasi yang saling terhubung.</a:t>
            </a:r>
          </a:p>
          <a:p>
            <a:r>
              <a:rPr lang="id-ID" dirty="0"/>
              <a:t>Keempat, multimedia menyediakan tempat kepada pemakai untuk mengumpulkan, memproses, dan mengkomunikasikan informasi dengan ide.</a:t>
            </a:r>
          </a:p>
        </p:txBody>
      </p:sp>
    </p:spTree>
    <p:extLst>
      <p:ext uri="{BB962C8B-B14F-4D97-AF65-F5344CB8AC3E}">
        <p14:creationId xmlns:p14="http://schemas.microsoft.com/office/powerpoint/2010/main" val="1271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 DARMA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2</Template>
  <TotalTime>76</TotalTime>
  <Words>578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BINA DARMA TEMPLATE 2</vt:lpstr>
      <vt:lpstr>DASAR-DASAR MULTIMEDIA</vt:lpstr>
      <vt:lpstr>POKOK BAHASAN</vt:lpstr>
      <vt:lpstr>Tujuan Pembelajaran</vt:lpstr>
      <vt:lpstr>APA ITU MULTIMEDIA</vt:lpstr>
      <vt:lpstr>CIRI KHAS MULTIMEDIA</vt:lpstr>
      <vt:lpstr>PENTINGNYA MULTIMEDIA</vt:lpstr>
      <vt:lpstr>MENGAPA MULTIMEDIA</vt:lpstr>
      <vt:lpstr>PERKEMBANGAN MULTIMEDIA</vt:lpstr>
      <vt:lpstr>KOMPONEN MULTIMEDIA</vt:lpstr>
      <vt:lpstr>KOMPONEN MULTIMEDIA</vt:lpstr>
      <vt:lpstr>JENIS-JENIS MULTIMEDIA</vt:lpstr>
      <vt:lpstr>MUTIMEDIA INTERAKTIF</vt:lpstr>
      <vt:lpstr>JENIS MULTIMEDIA INTERAKTIF</vt:lpstr>
      <vt:lpstr>MULTIMEDIA HIPERAKTIF</vt:lpstr>
      <vt:lpstr>MULTIMEDIA LINEAR</vt:lpstr>
      <vt:lpstr>APLIKASI MUTIMEDIA</vt:lpstr>
      <vt:lpstr>PELUANG KARIR MULTIMEDIA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MULTIMEDIA</dc:title>
  <dc:creator>Arul Zone</dc:creator>
  <cp:lastModifiedBy>Arul Zone</cp:lastModifiedBy>
  <cp:revision>39</cp:revision>
  <dcterms:created xsi:type="dcterms:W3CDTF">2018-02-19T03:28:19Z</dcterms:created>
  <dcterms:modified xsi:type="dcterms:W3CDTF">2021-02-16T14:06:54Z</dcterms:modified>
</cp:coreProperties>
</file>