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14/02/2021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681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14/02/2021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15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14/02/2021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6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14/02/2021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620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14/02/2021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676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14/02/2021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7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14/02/2021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74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14/02/2021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063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14/02/2021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240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14/02/2021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29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14/02/2021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392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1C08-02AB-45B0-8E1E-15679D5ACEA5}" type="datetimeFigureOut">
              <a:rPr lang="id-ID" smtClean="0"/>
              <a:t>14/02/2021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3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TUGAS </a:t>
            </a:r>
            <a:r>
              <a:rPr lang="id-ID" smtClean="0"/>
              <a:t>1 PENGANTAR </a:t>
            </a:r>
            <a:r>
              <a:rPr lang="id-ID" dirty="0" smtClean="0"/>
              <a:t>MULTIMEDIA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8064896" cy="2495128"/>
          </a:xfrm>
        </p:spPr>
        <p:txBody>
          <a:bodyPr>
            <a:normAutofit fontScale="62500" lnSpcReduction="20000"/>
          </a:bodyPr>
          <a:lstStyle/>
          <a:p>
            <a:pPr marL="265113" indent="-265113" algn="l">
              <a:buAutoNum type="arabicPeriod"/>
            </a:pPr>
            <a:r>
              <a:rPr lang="id-ID" dirty="0" smtClean="0"/>
              <a:t>Kerjakan </a:t>
            </a:r>
            <a:r>
              <a:rPr lang="id-ID" dirty="0"/>
              <a:t>Tugas dengan </a:t>
            </a:r>
            <a:r>
              <a:rPr lang="id-ID" b="1" dirty="0"/>
              <a:t>ditulis tangan dikertas</a:t>
            </a:r>
            <a:r>
              <a:rPr lang="id-ID" dirty="0"/>
              <a:t>, jangan lupa beri nama dan </a:t>
            </a:r>
            <a:r>
              <a:rPr lang="id-ID" dirty="0" smtClean="0"/>
              <a:t>nim dan tanda tangan</a:t>
            </a:r>
            <a:endParaRPr lang="id-ID" dirty="0" smtClean="0"/>
          </a:p>
          <a:p>
            <a:pPr marL="265113" indent="-265113" algn="l">
              <a:buAutoNum type="arabicPeriod"/>
            </a:pPr>
            <a:r>
              <a:rPr lang="id-ID" dirty="0" smtClean="0"/>
              <a:t>Scan </a:t>
            </a:r>
            <a:r>
              <a:rPr lang="id-ID" dirty="0"/>
              <a:t>Tugas anda simpan dalam 1 file dengan format </a:t>
            </a:r>
            <a:r>
              <a:rPr lang="id-ID" b="1" i="1" dirty="0"/>
              <a:t>file</a:t>
            </a:r>
            <a:r>
              <a:rPr lang="id-ID" b="1" dirty="0"/>
              <a:t> *.</a:t>
            </a:r>
            <a:r>
              <a:rPr lang="id-ID" b="1" dirty="0" smtClean="0"/>
              <a:t>pdf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Kumpulkan </a:t>
            </a:r>
            <a:r>
              <a:rPr lang="id-ID" dirty="0"/>
              <a:t>tugas dengan cara </a:t>
            </a:r>
            <a:r>
              <a:rPr lang="id-ID" b="1" dirty="0"/>
              <a:t>meng-</a:t>
            </a:r>
            <a:r>
              <a:rPr lang="id-ID" b="1" i="1" dirty="0"/>
              <a:t>upload</a:t>
            </a:r>
            <a:r>
              <a:rPr lang="id-ID" b="1" dirty="0"/>
              <a:t> di </a:t>
            </a:r>
            <a:r>
              <a:rPr lang="id-ID" b="1" i="1" dirty="0"/>
              <a:t>Elearning</a:t>
            </a:r>
            <a:r>
              <a:rPr lang="id-ID" b="1" dirty="0"/>
              <a:t> </a:t>
            </a:r>
            <a:r>
              <a:rPr lang="id-ID" dirty="0"/>
              <a:t>pada pertemuan yang telah di </a:t>
            </a:r>
            <a:r>
              <a:rPr lang="id-ID" dirty="0" smtClean="0"/>
              <a:t>tentukan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Perhatikan </a:t>
            </a:r>
            <a:r>
              <a:rPr lang="id-ID" dirty="0"/>
              <a:t>batas waktu </a:t>
            </a:r>
            <a:r>
              <a:rPr lang="id-ID" b="1" dirty="0" smtClean="0"/>
              <a:t>pengumpulan/unggah </a:t>
            </a:r>
            <a:r>
              <a:rPr lang="id-ID" b="1" dirty="0"/>
              <a:t>(</a:t>
            </a:r>
            <a:r>
              <a:rPr lang="id-ID" b="1" i="1" dirty="0"/>
              <a:t>deadline</a:t>
            </a:r>
            <a:r>
              <a:rPr lang="id-ID" b="1" dirty="0"/>
              <a:t>)/</a:t>
            </a:r>
            <a:r>
              <a:rPr lang="id-ID" b="1" i="1" dirty="0"/>
              <a:t>Cut off </a:t>
            </a:r>
            <a:r>
              <a:rPr lang="id-ID" b="1" i="1" dirty="0" smtClean="0"/>
              <a:t>Date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Lewat </a:t>
            </a:r>
            <a:r>
              <a:rPr lang="id-ID" dirty="0"/>
              <a:t>batas waktu pengumpulan maka tugas tidak bisa lagi di </a:t>
            </a:r>
            <a:r>
              <a:rPr lang="id-ID" dirty="0" smtClean="0"/>
              <a:t>unggah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0406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Berikan contoh nyata penerapan multimedia dibidang-bidang berikut:</a:t>
            </a:r>
          </a:p>
          <a:p>
            <a:endParaRPr lang="id-ID" dirty="0" smtClean="0"/>
          </a:p>
          <a:p>
            <a:r>
              <a:rPr lang="id-ID" sz="2600" dirty="0" smtClean="0"/>
              <a:t>Education </a:t>
            </a:r>
          </a:p>
          <a:p>
            <a:r>
              <a:rPr lang="id-ID" sz="2600" dirty="0" smtClean="0"/>
              <a:t>Health Care </a:t>
            </a:r>
          </a:p>
          <a:p>
            <a:r>
              <a:rPr lang="id-ID" sz="2600" dirty="0" smtClean="0"/>
              <a:t>Consumer Electronics </a:t>
            </a:r>
          </a:p>
          <a:p>
            <a:r>
              <a:rPr lang="id-ID" sz="2600" dirty="0" smtClean="0"/>
              <a:t>Geographical IS </a:t>
            </a:r>
          </a:p>
          <a:p>
            <a:r>
              <a:rPr lang="id-ID" sz="2600" dirty="0" smtClean="0"/>
              <a:t>Navigational Systems </a:t>
            </a:r>
          </a:p>
          <a:p>
            <a:r>
              <a:rPr lang="id-ID" sz="2600" dirty="0" smtClean="0"/>
              <a:t>Business and Finance </a:t>
            </a:r>
          </a:p>
          <a:p>
            <a:r>
              <a:rPr lang="id-ID" sz="2600" dirty="0" smtClean="0"/>
              <a:t>High Quality Communications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32040" y="3068960"/>
            <a:ext cx="3960440" cy="2925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Digital Libraries </a:t>
            </a:r>
          </a:p>
          <a:p>
            <a:r>
              <a:rPr lang="id-ID" dirty="0" smtClean="0"/>
              <a:t>Entertainment </a:t>
            </a:r>
          </a:p>
          <a:p>
            <a:r>
              <a:rPr lang="id-ID" dirty="0" smtClean="0"/>
              <a:t>Telecommuting </a:t>
            </a:r>
          </a:p>
          <a:p>
            <a:r>
              <a:rPr lang="id-ID" dirty="0" smtClean="0"/>
              <a:t>Publishing </a:t>
            </a:r>
          </a:p>
          <a:p>
            <a:r>
              <a:rPr lang="id-ID" dirty="0" smtClean="0"/>
              <a:t>Virtual Reality </a:t>
            </a:r>
          </a:p>
          <a:p>
            <a:r>
              <a:rPr lang="id-ID" dirty="0" smtClean="0"/>
              <a:t>Commercial Electronics </a:t>
            </a:r>
          </a:p>
          <a:p>
            <a:r>
              <a:rPr lang="id-ID" dirty="0" smtClean="0"/>
              <a:t>Cooperation </a:t>
            </a:r>
          </a:p>
          <a:p>
            <a:r>
              <a:rPr lang="id-ID" dirty="0" smtClean="0"/>
              <a:t>Advertisement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845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TUGAS 1 PENGANTAR MULTIMEDIA</vt:lpstr>
      <vt:lpstr>SOAL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PENGANTAR MULTIMEDIA</dc:title>
  <dc:creator>Arul Zone</dc:creator>
  <cp:lastModifiedBy>Arul Zone</cp:lastModifiedBy>
  <cp:revision>7</cp:revision>
  <dcterms:created xsi:type="dcterms:W3CDTF">2019-02-12T03:21:15Z</dcterms:created>
  <dcterms:modified xsi:type="dcterms:W3CDTF">2021-02-14T15:56:25Z</dcterms:modified>
</cp:coreProperties>
</file>