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DD89-D51D-48AB-85C4-1D3B9491D79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376C-4E86-4B8A-837D-55FB8454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0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DD89-D51D-48AB-85C4-1D3B9491D79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376C-4E86-4B8A-837D-55FB8454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DD89-D51D-48AB-85C4-1D3B9491D79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376C-4E86-4B8A-837D-55FB8454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8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DD89-D51D-48AB-85C4-1D3B9491D79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376C-4E86-4B8A-837D-55FB8454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6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DD89-D51D-48AB-85C4-1D3B9491D79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376C-4E86-4B8A-837D-55FB8454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DD89-D51D-48AB-85C4-1D3B9491D79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376C-4E86-4B8A-837D-55FB8454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DD89-D51D-48AB-85C4-1D3B9491D79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376C-4E86-4B8A-837D-55FB8454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0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DD89-D51D-48AB-85C4-1D3B9491D79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376C-4E86-4B8A-837D-55FB8454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4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DD89-D51D-48AB-85C4-1D3B9491D79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376C-4E86-4B8A-837D-55FB8454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DD89-D51D-48AB-85C4-1D3B9491D79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376C-4E86-4B8A-837D-55FB8454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0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DD89-D51D-48AB-85C4-1D3B9491D79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376C-4E86-4B8A-837D-55FB8454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6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9DD89-D51D-48AB-85C4-1D3B9491D79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A376C-4E86-4B8A-837D-55FB8454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0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Pemrograman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Ahmad Syazili, </a:t>
            </a:r>
            <a:r>
              <a:rPr lang="en-US" dirty="0" err="1" smtClean="0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9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Mandiri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maksimal</a:t>
            </a:r>
            <a:r>
              <a:rPr lang="en-US" dirty="0" smtClean="0"/>
              <a:t> 3 orang,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kumpulkan</a:t>
            </a:r>
            <a:r>
              <a:rPr lang="en-US" dirty="0" smtClean="0"/>
              <a:t> </a:t>
            </a:r>
            <a:r>
              <a:rPr lang="en-US" dirty="0" err="1" smtClean="0"/>
              <a:t>namanya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elearning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8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Pengajar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802663" cy="27084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69831" y="2351088"/>
            <a:ext cx="412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Nama : Ahmad Syazili, </a:t>
            </a:r>
            <a:r>
              <a:rPr lang="en-US" dirty="0" err="1" smtClean="0"/>
              <a:t>M.Kom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Hp</a:t>
            </a:r>
            <a:r>
              <a:rPr lang="en-US" dirty="0" smtClean="0"/>
              <a:t> : 08994434947</a:t>
            </a:r>
          </a:p>
          <a:p>
            <a:r>
              <a:rPr lang="en-US" dirty="0" smtClean="0"/>
              <a:t>Email  : syazili@binadarma.ac.id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5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Petunjuk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Mendownload</a:t>
            </a:r>
            <a:r>
              <a:rPr lang="en-US" dirty="0" smtClean="0"/>
              <a:t> Visual studio code, </a:t>
            </a:r>
            <a:r>
              <a:rPr lang="en-US" dirty="0" err="1" smtClean="0"/>
              <a:t>xampp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/>
              <a:t> </a:t>
            </a:r>
            <a:r>
              <a:rPr lang="en-US" dirty="0" err="1" smtClean="0"/>
              <a:t>harian</a:t>
            </a:r>
            <a:r>
              <a:rPr lang="en-US" dirty="0" smtClean="0"/>
              <a:t>, Quiz, Mid, UAS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Mandiri</a:t>
            </a:r>
            <a:r>
              <a:rPr lang="en-US" dirty="0" smtClean="0"/>
              <a:t> (</a:t>
            </a:r>
            <a:r>
              <a:rPr lang="en-US" dirty="0" err="1" smtClean="0"/>
              <a:t>Kelompok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Mandiri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project </a:t>
            </a:r>
            <a:r>
              <a:rPr lang="en-US" dirty="0" err="1" smtClean="0"/>
              <a:t>aplikasi</a:t>
            </a:r>
            <a:r>
              <a:rPr lang="en-US" dirty="0" smtClean="0"/>
              <a:t> web 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mengumpulkan</a:t>
            </a:r>
            <a:r>
              <a:rPr lang="en-US" dirty="0" smtClean="0"/>
              <a:t> progress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mandiri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nantinya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476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stands for Hyper Text Markup Language</a:t>
            </a:r>
          </a:p>
          <a:p>
            <a:r>
              <a:rPr lang="en-US" dirty="0" smtClean="0"/>
              <a:t>HTML is the standard markup language for Web pages.</a:t>
            </a:r>
          </a:p>
          <a:p>
            <a:r>
              <a:rPr lang="en-US" dirty="0" smtClean="0"/>
              <a:t>HTML describes the structure of a Web page</a:t>
            </a:r>
          </a:p>
          <a:p>
            <a:r>
              <a:rPr lang="en-US" dirty="0" smtClean="0"/>
              <a:t>HTML consists of a series of elements</a:t>
            </a:r>
          </a:p>
          <a:p>
            <a:r>
              <a:rPr lang="en-US" dirty="0" smtClean="0"/>
              <a:t>HTML elements tell the browser how to display the content</a:t>
            </a:r>
          </a:p>
          <a:p>
            <a:r>
              <a:rPr lang="en-US" dirty="0" smtClean="0"/>
              <a:t>HTML elements label pieces of content such as "this is a heading", "this is a paragraph", "this is a link", etc.</a:t>
            </a:r>
          </a:p>
          <a:p>
            <a:r>
              <a:rPr lang="en-US" dirty="0" smtClean="0"/>
              <a:t>HTML 5 as new standard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9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27500" cy="4351338"/>
          </a:xfrm>
        </p:spPr>
        <p:txBody>
          <a:bodyPr/>
          <a:lstStyle/>
          <a:p>
            <a:r>
              <a:rPr lang="en-US" dirty="0" smtClean="0"/>
              <a:t>&lt;!DOCTYPE html&gt;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penanda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html 5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endParaRPr lang="en-US" dirty="0" smtClean="0"/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html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tag yang </a:t>
            </a:r>
            <a:r>
              <a:rPr lang="en-US" dirty="0" err="1" smtClean="0"/>
              <a:t>berpasangan</a:t>
            </a:r>
            <a:r>
              <a:rPr lang="en-US" dirty="0" smtClean="0"/>
              <a:t> </a:t>
            </a:r>
            <a:r>
              <a:rPr lang="en-US" dirty="0" err="1" smtClean="0"/>
              <a:t>kecuali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tag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8872" t="43868" r="58550" b="17825"/>
          <a:stretch/>
        </p:blipFill>
        <p:spPr>
          <a:xfrm>
            <a:off x="5816879" y="1955801"/>
            <a:ext cx="3784321" cy="360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8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Buka</a:t>
            </a:r>
            <a:r>
              <a:rPr lang="en-US" dirty="0" smtClean="0"/>
              <a:t> notepad </a:t>
            </a:r>
            <a:r>
              <a:rPr lang="en-US" dirty="0" err="1" smtClean="0"/>
              <a:t>atau</a:t>
            </a:r>
            <a:r>
              <a:rPr lang="en-US" dirty="0" smtClean="0"/>
              <a:t> visual studio code</a:t>
            </a:r>
          </a:p>
          <a:p>
            <a:r>
              <a:rPr lang="en-US" dirty="0" err="1" smtClean="0"/>
              <a:t>Ketikkan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0" y="2366963"/>
            <a:ext cx="5105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65201" y="618445"/>
            <a:ext cx="10625188" cy="597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96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menu </a:t>
            </a:r>
            <a:br>
              <a:rPr lang="en-US" dirty="0" smtClean="0"/>
            </a:br>
            <a:r>
              <a:rPr lang="en-US" dirty="0" smtClean="0"/>
              <a:t>file &gt; save as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dialog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file</a:t>
            </a:r>
            <a:br>
              <a:rPr lang="en-US" dirty="0" smtClean="0"/>
            </a:b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dirty="0" smtClean="0"/>
              <a:t>file name</a:t>
            </a:r>
            <a:r>
              <a:rPr lang="en-US" dirty="0" smtClean="0"/>
              <a:t> “</a:t>
            </a:r>
            <a:r>
              <a:rPr lang="en-US" b="1" dirty="0" smtClean="0"/>
              <a:t>latihan1.html”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save as type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b="1" dirty="0" smtClean="0"/>
              <a:t>all files</a:t>
            </a:r>
          </a:p>
          <a:p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save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155" t="33070" r="62397" b="28042"/>
          <a:stretch/>
        </p:blipFill>
        <p:spPr>
          <a:xfrm>
            <a:off x="8309112" y="546101"/>
            <a:ext cx="2790687" cy="284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6227" t="29167" r="34382" b="8854"/>
          <a:stretch/>
        </p:blipFill>
        <p:spPr>
          <a:xfrm>
            <a:off x="7112000" y="3122041"/>
            <a:ext cx="4521200" cy="318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3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963" r="77205" b="65779"/>
          <a:stretch/>
        </p:blipFill>
        <p:spPr>
          <a:xfrm>
            <a:off x="2213555" y="2504661"/>
            <a:ext cx="6143045" cy="2917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3554" y="1690688"/>
            <a:ext cx="6816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html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output :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nim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kalian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4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222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Pemrograman Web</vt:lpstr>
      <vt:lpstr>Profil Pengajar</vt:lpstr>
      <vt:lpstr>Petunjuk Perkuliahan</vt:lpstr>
      <vt:lpstr>Introduction to HTML</vt:lpstr>
      <vt:lpstr>Contoh dokumen html</vt:lpstr>
      <vt:lpstr>PowerPoint Presentation</vt:lpstr>
      <vt:lpstr>PowerPoint Presentation</vt:lpstr>
      <vt:lpstr>PowerPoint Presentation</vt:lpstr>
      <vt:lpstr>Tugas</vt:lpstr>
      <vt:lpstr>Tugas Mandiri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2021-10-04T08:42:20Z</dcterms:created>
  <dcterms:modified xsi:type="dcterms:W3CDTF">2021-10-07T02:17:44Z</dcterms:modified>
</cp:coreProperties>
</file>