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3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4" y="1527513"/>
            <a:ext cx="8713694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144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9482" y="519953"/>
            <a:ext cx="6605868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7513"/>
            <a:ext cx="7886700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289111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3028951" y="15875"/>
            <a:ext cx="61150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628" y="548680"/>
            <a:ext cx="171455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659578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Komputer</a:t>
            </a:r>
            <a:r>
              <a:rPr lang="en-US" sz="1500" dirty="0"/>
              <a:t> </a:t>
            </a:r>
            <a:r>
              <a:rPr lang="en-US" sz="1500" dirty="0" err="1"/>
              <a:t>Universitas</a:t>
            </a:r>
            <a:r>
              <a:rPr lang="en-US" sz="1500" dirty="0"/>
              <a:t> </a:t>
            </a:r>
            <a:r>
              <a:rPr lang="en-US" sz="1500" dirty="0" err="1"/>
              <a:t>Bina</a:t>
            </a:r>
            <a:r>
              <a:rPr lang="en-US" sz="1500" dirty="0"/>
              <a:t> </a:t>
            </a:r>
            <a:r>
              <a:rPr lang="en-US" sz="1500" dirty="0" err="1"/>
              <a:t>Darma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757147" y="6407713"/>
            <a:ext cx="2386853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21798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685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611" y="457961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600"/>
                </a:lnTo>
                <a:lnTo>
                  <a:pt x="7162800" y="990599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92857" y="4312158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2306"/>
                </a:moveTo>
                <a:lnTo>
                  <a:pt x="165354" y="0"/>
                </a:lnTo>
                <a:lnTo>
                  <a:pt x="0" y="16535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667" y="43121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8285" y="431596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2306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2857" y="43159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3713" y="4319016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8285" y="43190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7618" y="432206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5" y="161544"/>
                </a:moveTo>
                <a:lnTo>
                  <a:pt x="167639" y="0"/>
                </a:lnTo>
                <a:lnTo>
                  <a:pt x="161543" y="3048"/>
                </a:lnTo>
                <a:lnTo>
                  <a:pt x="0" y="164592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714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0666" y="432206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7618" y="432358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67711" y="4325111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6" y="161543"/>
                </a:moveTo>
                <a:lnTo>
                  <a:pt x="17145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990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7617" y="43251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5331" y="432511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2284" y="432587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69997" y="432663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67712" y="432739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56281" y="4328160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30" y="161544"/>
                </a:moveTo>
                <a:lnTo>
                  <a:pt x="17297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7711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65425" y="432816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63140" y="432892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60853" y="432892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8568" y="43296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6281" y="433044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42566" y="4331207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6" y="161543"/>
                </a:moveTo>
                <a:lnTo>
                  <a:pt x="17526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371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56282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2472" y="433120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49424" y="4331970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45613" y="433197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42566" y="43327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7326" y="4333494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3" h="163067">
                <a:moveTo>
                  <a:pt x="15239" y="161544"/>
                </a:moveTo>
                <a:lnTo>
                  <a:pt x="17678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2566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37232" y="433349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4"/>
                </a:moveTo>
                <a:lnTo>
                  <a:pt x="166877" y="0"/>
                </a:lnTo>
                <a:lnTo>
                  <a:pt x="162305" y="762"/>
                </a:lnTo>
                <a:lnTo>
                  <a:pt x="0" y="162306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32660" y="4334256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1544"/>
                </a:moveTo>
                <a:lnTo>
                  <a:pt x="166878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7326" y="433501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8" h="161544">
                <a:moveTo>
                  <a:pt x="5333" y="161544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10562" y="4335017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7" h="163067">
                <a:moveTo>
                  <a:pt x="16763" y="161544"/>
                </a:moveTo>
                <a:lnTo>
                  <a:pt x="17830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7326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1992" y="4335017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1544"/>
                </a:moveTo>
                <a:lnTo>
                  <a:pt x="166877" y="0"/>
                </a:lnTo>
                <a:lnTo>
                  <a:pt x="161543" y="762"/>
                </a:lnTo>
                <a:lnTo>
                  <a:pt x="0" y="162306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6658" y="433577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4"/>
                </a:moveTo>
                <a:lnTo>
                  <a:pt x="166877" y="0"/>
                </a:lnTo>
                <a:lnTo>
                  <a:pt x="161543" y="762"/>
                </a:lnTo>
                <a:lnTo>
                  <a:pt x="0" y="162306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10561" y="4336541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5" y="161543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92273" y="4336541"/>
            <a:ext cx="179832" cy="163068"/>
          </a:xfrm>
          <a:custGeom>
            <a:avLst/>
            <a:gdLst/>
            <a:ahLst/>
            <a:cxnLst/>
            <a:rect l="l" t="t" r="r" b="b"/>
            <a:pathLst>
              <a:path w="179831" h="163067">
                <a:moveTo>
                  <a:pt x="18287" y="161543"/>
                </a:moveTo>
                <a:lnTo>
                  <a:pt x="17983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10561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1417" y="433654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92273" y="433730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50363" y="4338066"/>
            <a:ext cx="203454" cy="162306"/>
          </a:xfrm>
          <a:custGeom>
            <a:avLst/>
            <a:gdLst/>
            <a:ahLst/>
            <a:cxnLst/>
            <a:rect l="l" t="t" r="r" b="b"/>
            <a:pathLst>
              <a:path w="203454" h="162305">
                <a:moveTo>
                  <a:pt x="41910" y="161544"/>
                </a:moveTo>
                <a:lnTo>
                  <a:pt x="2034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41910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92273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77795" y="4338066"/>
            <a:ext cx="176022" cy="161544"/>
          </a:xfrm>
          <a:custGeom>
            <a:avLst/>
            <a:gdLst/>
            <a:ahLst/>
            <a:cxnLst/>
            <a:rect l="l" t="t" r="r" b="b"/>
            <a:pathLst>
              <a:path w="176022" h="161544">
                <a:moveTo>
                  <a:pt x="14477" y="161544"/>
                </a:moveTo>
                <a:lnTo>
                  <a:pt x="176021" y="0"/>
                </a:lnTo>
                <a:lnTo>
                  <a:pt x="162305" y="0"/>
                </a:lnTo>
                <a:lnTo>
                  <a:pt x="0" y="161544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64079" y="4338066"/>
            <a:ext cx="176022" cy="161544"/>
          </a:xfrm>
          <a:custGeom>
            <a:avLst/>
            <a:gdLst/>
            <a:ahLst/>
            <a:cxnLst/>
            <a:rect l="l" t="t" r="r" b="b"/>
            <a:pathLst>
              <a:path w="176021" h="161544">
                <a:moveTo>
                  <a:pt x="13716" y="161544"/>
                </a:moveTo>
                <a:lnTo>
                  <a:pt x="176022" y="0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50363" y="4338066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6" y="161544"/>
                </a:moveTo>
                <a:lnTo>
                  <a:pt x="17526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9122" y="4338828"/>
            <a:ext cx="192786" cy="161544"/>
          </a:xfrm>
          <a:custGeom>
            <a:avLst/>
            <a:gdLst/>
            <a:ahLst/>
            <a:cxnLst/>
            <a:rect l="l" t="t" r="r" b="b"/>
            <a:pathLst>
              <a:path w="192786" h="161544">
                <a:moveTo>
                  <a:pt x="31242" y="161543"/>
                </a:moveTo>
                <a:lnTo>
                  <a:pt x="192786" y="0"/>
                </a:lnTo>
                <a:lnTo>
                  <a:pt x="161544" y="0"/>
                </a:lnTo>
                <a:lnTo>
                  <a:pt x="0" y="161543"/>
                </a:lnTo>
                <a:lnTo>
                  <a:pt x="31242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50364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6598" y="4338828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36598" y="4361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1734" y="4335780"/>
            <a:ext cx="216408" cy="164592"/>
          </a:xfrm>
          <a:custGeom>
            <a:avLst/>
            <a:gdLst/>
            <a:ahLst/>
            <a:cxnLst/>
            <a:rect l="l" t="t" r="r" b="b"/>
            <a:pathLst>
              <a:path w="216407" h="164591">
                <a:moveTo>
                  <a:pt x="54863" y="164591"/>
                </a:moveTo>
                <a:lnTo>
                  <a:pt x="21640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4863" y="164591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36598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37537" y="4332731"/>
            <a:ext cx="205740" cy="164592"/>
          </a:xfrm>
          <a:custGeom>
            <a:avLst/>
            <a:gdLst/>
            <a:ahLst/>
            <a:cxnLst/>
            <a:rect l="l" t="t" r="r" b="b"/>
            <a:pathLst>
              <a:path w="205739" h="164591">
                <a:moveTo>
                  <a:pt x="44195" y="164592"/>
                </a:moveTo>
                <a:lnTo>
                  <a:pt x="20573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44195" y="164592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81733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66493" y="4335017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3" h="162305">
                <a:moveTo>
                  <a:pt x="15239" y="162305"/>
                </a:moveTo>
                <a:lnTo>
                  <a:pt x="176783" y="761"/>
                </a:lnTo>
                <a:lnTo>
                  <a:pt x="162305" y="0"/>
                </a:lnTo>
                <a:lnTo>
                  <a:pt x="0" y="161543"/>
                </a:lnTo>
                <a:lnTo>
                  <a:pt x="15239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52016" y="4333493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3" h="163067">
                <a:moveTo>
                  <a:pt x="14477" y="163068"/>
                </a:moveTo>
                <a:lnTo>
                  <a:pt x="17678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63068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37538" y="4332732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5"/>
                </a:moveTo>
                <a:lnTo>
                  <a:pt x="176021" y="761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20012" y="4330446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69" h="163829">
                <a:moveTo>
                  <a:pt x="17525" y="163829"/>
                </a:moveTo>
                <a:lnTo>
                  <a:pt x="17906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3829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37538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29156" y="4331208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8"/>
                </a:moveTo>
                <a:lnTo>
                  <a:pt x="16992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8381" y="163068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20011" y="4330446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3" y="163067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05533" y="4328159"/>
            <a:ext cx="176022" cy="163830"/>
          </a:xfrm>
          <a:custGeom>
            <a:avLst/>
            <a:gdLst/>
            <a:ahLst/>
            <a:cxnLst/>
            <a:rect l="l" t="t" r="r" b="b"/>
            <a:pathLst>
              <a:path w="176022" h="163829">
                <a:moveTo>
                  <a:pt x="14478" y="163829"/>
                </a:moveTo>
                <a:lnTo>
                  <a:pt x="17602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4478" y="163829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0011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15439" y="432968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10105" y="4328921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05533" y="432816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1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93341" y="4325874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5" h="163829">
                <a:moveTo>
                  <a:pt x="12191" y="163829"/>
                </a:moveTo>
                <a:lnTo>
                  <a:pt x="17373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3829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05533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02485" y="4328160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7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99437" y="43273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96390" y="432663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93341" y="432587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84198" y="4323587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3" y="163830"/>
                </a:moveTo>
                <a:lnTo>
                  <a:pt x="17068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3830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93342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91818" y="432587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90293" y="43251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88770" y="43251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7246" y="43243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85721" y="43243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84198" y="43235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72006" y="4319016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5" h="166115">
                <a:moveTo>
                  <a:pt x="12191" y="166115"/>
                </a:moveTo>
                <a:lnTo>
                  <a:pt x="173735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611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4198" y="4323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1912" y="43228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80387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78102" y="432130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75815" y="432053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73530" y="431977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72005" y="43190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60575" y="4313682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4" h="166877">
                <a:moveTo>
                  <a:pt x="11430" y="166877"/>
                </a:moveTo>
                <a:lnTo>
                  <a:pt x="17297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11430" y="166877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2005" y="4319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0481" y="43182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68958" y="43174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67433" y="43167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65909" y="43159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64386" y="43152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62099" y="43144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60576" y="431368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52194" y="4308348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8381" y="166877"/>
                </a:moveTo>
                <a:lnTo>
                  <a:pt x="17068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687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60576" y="43136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59814" y="43129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8290" y="43121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57527" y="43113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56765" y="43106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55242" y="43106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54480" y="43098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52955" y="43091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52193" y="43083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44574" y="4302252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19" y="167639"/>
                </a:moveTo>
                <a:lnTo>
                  <a:pt x="16916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763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52194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50670" y="43075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49908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49145" y="43060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48383" y="43052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46859" y="43045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46098" y="43037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45336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44573" y="4302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38477" y="4295393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40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44573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43811" y="43007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43049" y="42999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42288" y="42992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41526" y="42984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40764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40002" y="4296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39239" y="42961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38477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34667" y="428777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09" y="169163"/>
                </a:moveTo>
                <a:lnTo>
                  <a:pt x="16535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38477" y="4295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38477" y="4293870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37715" y="42931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36954" y="42915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36192" y="42908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35430" y="42900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35429" y="42885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34667" y="42877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32381" y="4279391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34667" y="42877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33905" y="42854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33143" y="42839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33144" y="4281677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29"/>
                </a:moveTo>
                <a:lnTo>
                  <a:pt x="16154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32382" y="427939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31620" y="4271009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6" h="169925">
                <a:moveTo>
                  <a:pt x="762" y="169925"/>
                </a:moveTo>
                <a:lnTo>
                  <a:pt x="16230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32382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31620" y="4275581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31620" y="4271010"/>
            <a:ext cx="161544" cy="166116"/>
          </a:xfrm>
          <a:custGeom>
            <a:avLst/>
            <a:gdLst/>
            <a:ahLst/>
            <a:cxnLst/>
            <a:rect l="l" t="t" r="r" b="b"/>
            <a:pathLst>
              <a:path w="161544" h="166115">
                <a:moveTo>
                  <a:pt x="0" y="166116"/>
                </a:moveTo>
                <a:lnTo>
                  <a:pt x="16154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31620" y="4264152"/>
            <a:ext cx="161544" cy="168402"/>
          </a:xfrm>
          <a:custGeom>
            <a:avLst/>
            <a:gdLst/>
            <a:ahLst/>
            <a:cxnLst/>
            <a:rect l="l" t="t" r="r" b="b"/>
            <a:pathLst>
              <a:path w="161544" h="168401">
                <a:moveTo>
                  <a:pt x="0" y="168401"/>
                </a:moveTo>
                <a:lnTo>
                  <a:pt x="16154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31620" y="4271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31620" y="4256531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8" h="169163">
                <a:moveTo>
                  <a:pt x="0" y="169163"/>
                </a:moveTo>
                <a:lnTo>
                  <a:pt x="161544" y="761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31620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31620" y="4260341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32382" y="4256531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33144" y="4248912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1544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33144" y="42565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33144" y="425272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34667" y="424891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36192" y="424052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36192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536192" y="424433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5"/>
                </a:moveTo>
                <a:lnTo>
                  <a:pt x="161544" y="4571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37716" y="424052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6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39239" y="4232147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39239" y="4240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39239" y="4235957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41526" y="4232147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43811" y="4223004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0" y="170687"/>
                </a:moveTo>
                <a:lnTo>
                  <a:pt x="161544" y="9143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43811" y="4232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43811" y="4227576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46860" y="4223004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49145" y="4213098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0" y="171450"/>
                </a:moveTo>
                <a:lnTo>
                  <a:pt x="161544" y="9905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49145" y="4223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549145" y="421767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552955" y="421309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56004" y="4203192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0" y="171450"/>
                </a:moveTo>
                <a:lnTo>
                  <a:pt x="161544" y="9905"/>
                </a:lnTo>
                <a:lnTo>
                  <a:pt x="169164" y="0"/>
                </a:lnTo>
                <a:lnTo>
                  <a:pt x="762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56004" y="4213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63623" y="4161281"/>
            <a:ext cx="194310" cy="203454"/>
          </a:xfrm>
          <a:custGeom>
            <a:avLst/>
            <a:gdLst/>
            <a:ahLst/>
            <a:cxnLst/>
            <a:rect l="l" t="t" r="r" b="b"/>
            <a:pathLst>
              <a:path w="194310" h="203453">
                <a:moveTo>
                  <a:pt x="0" y="203454"/>
                </a:moveTo>
                <a:lnTo>
                  <a:pt x="161544" y="41910"/>
                </a:lnTo>
                <a:lnTo>
                  <a:pt x="194310" y="0"/>
                </a:lnTo>
                <a:lnTo>
                  <a:pt x="32766" y="161544"/>
                </a:lnTo>
                <a:lnTo>
                  <a:pt x="0" y="2034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63623" y="4203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96389" y="4120134"/>
            <a:ext cx="194310" cy="202692"/>
          </a:xfrm>
          <a:custGeom>
            <a:avLst/>
            <a:gdLst/>
            <a:ahLst/>
            <a:cxnLst/>
            <a:rect l="l" t="t" r="r" b="b"/>
            <a:pathLst>
              <a:path w="194310" h="202691">
                <a:moveTo>
                  <a:pt x="0" y="202692"/>
                </a:moveTo>
                <a:lnTo>
                  <a:pt x="161544" y="41148"/>
                </a:lnTo>
                <a:lnTo>
                  <a:pt x="194310" y="0"/>
                </a:lnTo>
                <a:lnTo>
                  <a:pt x="32766" y="161544"/>
                </a:lnTo>
                <a:lnTo>
                  <a:pt x="0" y="20269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96389" y="4161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68779" y="4073651"/>
            <a:ext cx="632460" cy="162306"/>
          </a:xfrm>
          <a:custGeom>
            <a:avLst/>
            <a:gdLst/>
            <a:ahLst/>
            <a:cxnLst/>
            <a:rect l="l" t="t" r="r" b="b"/>
            <a:pathLst>
              <a:path w="632460" h="162305">
                <a:moveTo>
                  <a:pt x="470915" y="162305"/>
                </a:moveTo>
                <a:lnTo>
                  <a:pt x="632459" y="0"/>
                </a:lnTo>
                <a:lnTo>
                  <a:pt x="162305" y="0"/>
                </a:lnTo>
                <a:lnTo>
                  <a:pt x="0" y="162305"/>
                </a:lnTo>
                <a:lnTo>
                  <a:pt x="470915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39695" y="40736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68779" y="4000499"/>
            <a:ext cx="221742" cy="235458"/>
          </a:xfrm>
          <a:custGeom>
            <a:avLst/>
            <a:gdLst/>
            <a:ahLst/>
            <a:cxnLst/>
            <a:rect l="l" t="t" r="r" b="b"/>
            <a:pathLst>
              <a:path w="221742" h="235458">
                <a:moveTo>
                  <a:pt x="0" y="235457"/>
                </a:moveTo>
                <a:lnTo>
                  <a:pt x="162306" y="73151"/>
                </a:lnTo>
                <a:lnTo>
                  <a:pt x="221742" y="0"/>
                </a:lnTo>
                <a:lnTo>
                  <a:pt x="59436" y="161543"/>
                </a:lnTo>
                <a:lnTo>
                  <a:pt x="0" y="23545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68779" y="40736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28216" y="3928110"/>
            <a:ext cx="221742" cy="233934"/>
          </a:xfrm>
          <a:custGeom>
            <a:avLst/>
            <a:gdLst/>
            <a:ahLst/>
            <a:cxnLst/>
            <a:rect l="l" t="t" r="r" b="b"/>
            <a:pathLst>
              <a:path w="221742" h="233934">
                <a:moveTo>
                  <a:pt x="0" y="233934"/>
                </a:moveTo>
                <a:lnTo>
                  <a:pt x="162306" y="72390"/>
                </a:lnTo>
                <a:lnTo>
                  <a:pt x="221742" y="0"/>
                </a:lnTo>
                <a:lnTo>
                  <a:pt x="60198" y="161544"/>
                </a:lnTo>
                <a:lnTo>
                  <a:pt x="0" y="23393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28216" y="40005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788414" y="3854958"/>
            <a:ext cx="221742" cy="234696"/>
          </a:xfrm>
          <a:custGeom>
            <a:avLst/>
            <a:gdLst/>
            <a:ahLst/>
            <a:cxnLst/>
            <a:rect l="l" t="t" r="r" b="b"/>
            <a:pathLst>
              <a:path w="221742" h="234696">
                <a:moveTo>
                  <a:pt x="0" y="234696"/>
                </a:moveTo>
                <a:lnTo>
                  <a:pt x="161544" y="73152"/>
                </a:lnTo>
                <a:lnTo>
                  <a:pt x="221742" y="0"/>
                </a:lnTo>
                <a:lnTo>
                  <a:pt x="60198" y="161544"/>
                </a:lnTo>
                <a:lnTo>
                  <a:pt x="0" y="23469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88414" y="3928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48611" y="3781805"/>
            <a:ext cx="220979" cy="234696"/>
          </a:xfrm>
          <a:custGeom>
            <a:avLst/>
            <a:gdLst/>
            <a:ahLst/>
            <a:cxnLst/>
            <a:rect l="l" t="t" r="r" b="b"/>
            <a:pathLst>
              <a:path w="220980" h="234696">
                <a:moveTo>
                  <a:pt x="0" y="234695"/>
                </a:moveTo>
                <a:lnTo>
                  <a:pt x="161544" y="73151"/>
                </a:lnTo>
                <a:lnTo>
                  <a:pt x="220979" y="0"/>
                </a:lnTo>
                <a:lnTo>
                  <a:pt x="59436" y="161543"/>
                </a:lnTo>
                <a:lnTo>
                  <a:pt x="0" y="23469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48611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17319" y="4235957"/>
            <a:ext cx="178308" cy="179070"/>
          </a:xfrm>
          <a:custGeom>
            <a:avLst/>
            <a:gdLst/>
            <a:ahLst/>
            <a:cxnLst/>
            <a:rect l="l" t="t" r="r" b="b"/>
            <a:pathLst>
              <a:path w="178308" h="179070">
                <a:moveTo>
                  <a:pt x="16763" y="161543"/>
                </a:moveTo>
                <a:lnTo>
                  <a:pt x="0" y="179069"/>
                </a:lnTo>
                <a:lnTo>
                  <a:pt x="161543" y="17525"/>
                </a:lnTo>
                <a:lnTo>
                  <a:pt x="178307" y="0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34083" y="4235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00556" y="4253483"/>
            <a:ext cx="178308" cy="176022"/>
          </a:xfrm>
          <a:custGeom>
            <a:avLst/>
            <a:gdLst/>
            <a:ahLst/>
            <a:cxnLst/>
            <a:rect l="l" t="t" r="r" b="b"/>
            <a:pathLst>
              <a:path w="178308" h="176022">
                <a:moveTo>
                  <a:pt x="16763" y="161543"/>
                </a:moveTo>
                <a:lnTo>
                  <a:pt x="178307" y="0"/>
                </a:lnTo>
                <a:lnTo>
                  <a:pt x="161543" y="14477"/>
                </a:lnTo>
                <a:lnTo>
                  <a:pt x="0" y="176021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17320" y="4253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85315" y="4267961"/>
            <a:ext cx="176784" cy="174498"/>
          </a:xfrm>
          <a:custGeom>
            <a:avLst/>
            <a:gdLst/>
            <a:ahLst/>
            <a:cxnLst/>
            <a:rect l="l" t="t" r="r" b="b"/>
            <a:pathLst>
              <a:path w="176784" h="174498">
                <a:moveTo>
                  <a:pt x="15240" y="161543"/>
                </a:moveTo>
                <a:lnTo>
                  <a:pt x="176784" y="0"/>
                </a:lnTo>
                <a:lnTo>
                  <a:pt x="161544" y="12953"/>
                </a:lnTo>
                <a:lnTo>
                  <a:pt x="0" y="174497"/>
                </a:lnTo>
                <a:lnTo>
                  <a:pt x="15240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00555" y="4267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70838" y="4280916"/>
            <a:ext cx="176022" cy="172212"/>
          </a:xfrm>
          <a:custGeom>
            <a:avLst/>
            <a:gdLst/>
            <a:ahLst/>
            <a:cxnLst/>
            <a:rect l="l" t="t" r="r" b="b"/>
            <a:pathLst>
              <a:path w="176022" h="172212">
                <a:moveTo>
                  <a:pt x="14478" y="161544"/>
                </a:moveTo>
                <a:lnTo>
                  <a:pt x="176022" y="0"/>
                </a:lnTo>
                <a:lnTo>
                  <a:pt x="161544" y="10668"/>
                </a:lnTo>
                <a:lnTo>
                  <a:pt x="0" y="172212"/>
                </a:lnTo>
                <a:lnTo>
                  <a:pt x="14478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85316" y="4280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377696" y="4280916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19" y="161544"/>
                </a:moveTo>
                <a:lnTo>
                  <a:pt x="169163" y="0"/>
                </a:lnTo>
                <a:lnTo>
                  <a:pt x="161543" y="5334"/>
                </a:lnTo>
                <a:lnTo>
                  <a:pt x="0" y="16687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370837" y="4286250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2" h="166877">
                <a:moveTo>
                  <a:pt x="6858" y="161543"/>
                </a:moveTo>
                <a:lnTo>
                  <a:pt x="168402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57122" y="4291583"/>
            <a:ext cx="175260" cy="170688"/>
          </a:xfrm>
          <a:custGeom>
            <a:avLst/>
            <a:gdLst/>
            <a:ahLst/>
            <a:cxnLst/>
            <a:rect l="l" t="t" r="r" b="b"/>
            <a:pathLst>
              <a:path w="175259" h="170687">
                <a:moveTo>
                  <a:pt x="13715" y="161543"/>
                </a:moveTo>
                <a:lnTo>
                  <a:pt x="175260" y="0"/>
                </a:lnTo>
                <a:lnTo>
                  <a:pt x="161544" y="9143"/>
                </a:lnTo>
                <a:lnTo>
                  <a:pt x="0" y="170687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370838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66266" y="429158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1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61694" y="429463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357122" y="4297679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1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343406" y="4300728"/>
            <a:ext cx="175260" cy="169164"/>
          </a:xfrm>
          <a:custGeom>
            <a:avLst/>
            <a:gdLst/>
            <a:ahLst/>
            <a:cxnLst/>
            <a:rect l="l" t="t" r="r" b="b"/>
            <a:pathLst>
              <a:path w="175259" h="169163">
                <a:moveTo>
                  <a:pt x="13715" y="161543"/>
                </a:moveTo>
                <a:lnTo>
                  <a:pt x="175260" y="0"/>
                </a:lnTo>
                <a:lnTo>
                  <a:pt x="161544" y="6857"/>
                </a:lnTo>
                <a:lnTo>
                  <a:pt x="0" y="169163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357122" y="43007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353312" y="430072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350263" y="430225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7" y="161544"/>
                </a:moveTo>
                <a:lnTo>
                  <a:pt x="164591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46454" y="430453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43406" y="430606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7" y="161543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829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28165" y="4307586"/>
            <a:ext cx="176784" cy="168402"/>
          </a:xfrm>
          <a:custGeom>
            <a:avLst/>
            <a:gdLst/>
            <a:ahLst/>
            <a:cxnLst/>
            <a:rect l="l" t="t" r="r" b="b"/>
            <a:pathLst>
              <a:path w="176784" h="168401">
                <a:moveTo>
                  <a:pt x="15240" y="162305"/>
                </a:moveTo>
                <a:lnTo>
                  <a:pt x="176784" y="0"/>
                </a:lnTo>
                <a:lnTo>
                  <a:pt x="161544" y="6857"/>
                </a:lnTo>
                <a:lnTo>
                  <a:pt x="0" y="168401"/>
                </a:lnTo>
                <a:lnTo>
                  <a:pt x="15240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343405" y="43075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39595" y="4307586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335785" y="430987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331975" y="43113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328166" y="431292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312926" y="4314444"/>
            <a:ext cx="176784" cy="167640"/>
          </a:xfrm>
          <a:custGeom>
            <a:avLst/>
            <a:gdLst/>
            <a:ahLst/>
            <a:cxnLst/>
            <a:rect l="l" t="t" r="r" b="b"/>
            <a:pathLst>
              <a:path w="176784" h="167639">
                <a:moveTo>
                  <a:pt x="15240" y="161544"/>
                </a:moveTo>
                <a:lnTo>
                  <a:pt x="17678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328166" y="43144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325118" y="43144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322069" y="43159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319022" y="43167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15974" y="431825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3067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312925" y="431901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2306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96162" y="4320539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8" h="166877">
                <a:moveTo>
                  <a:pt x="16763" y="161544"/>
                </a:moveTo>
                <a:lnTo>
                  <a:pt x="178307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12926" y="43205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308354" y="432053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1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04544" y="432206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99972" y="4322826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1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96162" y="432435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77873" y="4325873"/>
            <a:ext cx="179832" cy="166116"/>
          </a:xfrm>
          <a:custGeom>
            <a:avLst/>
            <a:gdLst/>
            <a:ahLst/>
            <a:cxnLst/>
            <a:rect l="l" t="t" r="r" b="b"/>
            <a:pathLst>
              <a:path w="179831" h="166115">
                <a:moveTo>
                  <a:pt x="18287" y="161543"/>
                </a:moveTo>
                <a:lnTo>
                  <a:pt x="179831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96161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291589" y="432587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1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87017" y="4326635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1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2445" y="432816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77873" y="432892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1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59585" y="4330445"/>
            <a:ext cx="179832" cy="164592"/>
          </a:xfrm>
          <a:custGeom>
            <a:avLst/>
            <a:gdLst/>
            <a:ahLst/>
            <a:cxnLst/>
            <a:rect l="l" t="t" r="r" b="b"/>
            <a:pathLst>
              <a:path w="179831" h="164591">
                <a:moveTo>
                  <a:pt x="18287" y="161544"/>
                </a:moveTo>
                <a:lnTo>
                  <a:pt x="179831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77873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71777" y="433044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65681" y="433120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59586" y="433273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39773" y="4333494"/>
            <a:ext cx="181356" cy="164592"/>
          </a:xfrm>
          <a:custGeom>
            <a:avLst/>
            <a:gdLst/>
            <a:ahLst/>
            <a:cxnLst/>
            <a:rect l="l" t="t" r="r" b="b"/>
            <a:pathLst>
              <a:path w="181356" h="164591">
                <a:moveTo>
                  <a:pt x="19812" y="161544"/>
                </a:moveTo>
                <a:lnTo>
                  <a:pt x="18135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59585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52727" y="4333494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2" h="163067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46631" y="433425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2305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39774" y="4335779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2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19199" y="4336541"/>
            <a:ext cx="182118" cy="163830"/>
          </a:xfrm>
          <a:custGeom>
            <a:avLst/>
            <a:gdLst/>
            <a:ahLst/>
            <a:cxnLst/>
            <a:rect l="l" t="t" r="r" b="b"/>
            <a:pathLst>
              <a:path w="182118" h="163829">
                <a:moveTo>
                  <a:pt x="20574" y="161543"/>
                </a:moveTo>
                <a:lnTo>
                  <a:pt x="18211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39773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29105" y="4336541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8" y="161543"/>
                </a:moveTo>
                <a:lnTo>
                  <a:pt x="172212" y="0"/>
                </a:lnTo>
                <a:lnTo>
                  <a:pt x="162306" y="761"/>
                </a:lnTo>
                <a:lnTo>
                  <a:pt x="0" y="162305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19199" y="4337304"/>
            <a:ext cx="172211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9906" y="161543"/>
                </a:moveTo>
                <a:lnTo>
                  <a:pt x="17221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90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871977" y="4338828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871977" y="4361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855213" y="4337304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7" h="163067">
                <a:moveTo>
                  <a:pt x="16763" y="163067"/>
                </a:moveTo>
                <a:lnTo>
                  <a:pt x="178307" y="1523"/>
                </a:lnTo>
                <a:lnTo>
                  <a:pt x="161543" y="0"/>
                </a:lnTo>
                <a:lnTo>
                  <a:pt x="0" y="162305"/>
                </a:lnTo>
                <a:lnTo>
                  <a:pt x="16763" y="163067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871977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838450" y="4335780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7" h="163829">
                <a:moveTo>
                  <a:pt x="16763" y="163829"/>
                </a:moveTo>
                <a:lnTo>
                  <a:pt x="178307" y="1523"/>
                </a:lnTo>
                <a:lnTo>
                  <a:pt x="161543" y="0"/>
                </a:lnTo>
                <a:lnTo>
                  <a:pt x="0" y="162305"/>
                </a:lnTo>
                <a:lnTo>
                  <a:pt x="16763" y="163829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855214" y="43373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849118" y="433730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5" y="162305"/>
                </a:moveTo>
                <a:lnTo>
                  <a:pt x="167639" y="0"/>
                </a:lnTo>
                <a:lnTo>
                  <a:pt x="162305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843783" y="433654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5333" y="162306"/>
                </a:moveTo>
                <a:lnTo>
                  <a:pt x="167639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838449" y="433577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23210" y="4334255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3" h="163829">
                <a:moveTo>
                  <a:pt x="15239" y="163830"/>
                </a:moveTo>
                <a:lnTo>
                  <a:pt x="17678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5239" y="163830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838450" y="43357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833878" y="4335779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828543" y="4335017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23210" y="4334255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809494" y="4331970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6" y="163829"/>
                </a:moveTo>
                <a:lnTo>
                  <a:pt x="17526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3716" y="163829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23210" y="43342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818638" y="433349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814066" y="433273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809494" y="433197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795778" y="4328922"/>
            <a:ext cx="175260" cy="164592"/>
          </a:xfrm>
          <a:custGeom>
            <a:avLst/>
            <a:gdLst/>
            <a:ahLst/>
            <a:cxnLst/>
            <a:rect l="l" t="t" r="r" b="b"/>
            <a:pathLst>
              <a:path w="175260" h="164591">
                <a:moveTo>
                  <a:pt x="13716" y="164591"/>
                </a:moveTo>
                <a:lnTo>
                  <a:pt x="17526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3716" y="164591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809494" y="43319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05684" y="433120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802635" y="433044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798825" y="432968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76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795778" y="432892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048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783585" y="4325112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2" y="165353"/>
                </a:moveTo>
                <a:lnTo>
                  <a:pt x="17373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535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795777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793491" y="432816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791206" y="432739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788157" y="432663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785871" y="43258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783586" y="432511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72155" y="4320539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30" y="166115"/>
                </a:moveTo>
                <a:lnTo>
                  <a:pt x="17297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611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83585" y="43251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781299" y="432434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79014" y="432358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76728" y="43228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74441" y="43213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772156" y="432053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761487" y="4315967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8" y="166116"/>
                </a:moveTo>
                <a:lnTo>
                  <a:pt x="172212" y="4572"/>
                </a:lnTo>
                <a:lnTo>
                  <a:pt x="162306" y="0"/>
                </a:lnTo>
                <a:lnTo>
                  <a:pt x="0" y="161544"/>
                </a:lnTo>
                <a:lnTo>
                  <a:pt x="10668" y="16611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72155" y="43205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769869" y="431977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68346" y="43190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766059" y="43182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63774" y="431673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61487" y="431596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48534" y="4308347"/>
            <a:ext cx="175260" cy="169164"/>
          </a:xfrm>
          <a:custGeom>
            <a:avLst/>
            <a:gdLst/>
            <a:ahLst/>
            <a:cxnLst/>
            <a:rect l="l" t="t" r="r" b="b"/>
            <a:pathLst>
              <a:path w="175260" h="169163">
                <a:moveTo>
                  <a:pt x="12954" y="169163"/>
                </a:moveTo>
                <a:lnTo>
                  <a:pt x="17526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2954" y="16916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61488" y="43159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759202" y="431444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756153" y="43129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753868" y="431139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750819" y="43098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748534" y="43083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734055" y="4298442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71450"/>
                </a:moveTo>
                <a:lnTo>
                  <a:pt x="17602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1450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748533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745485" y="430682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742437" y="430453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740152" y="430225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2286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737103" y="430072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734056" y="429844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718815" y="4286249"/>
            <a:ext cx="176784" cy="173736"/>
          </a:xfrm>
          <a:custGeom>
            <a:avLst/>
            <a:gdLst/>
            <a:ahLst/>
            <a:cxnLst/>
            <a:rect l="l" t="t" r="r" b="b"/>
            <a:pathLst>
              <a:path w="176783" h="173736">
                <a:moveTo>
                  <a:pt x="15239" y="173736"/>
                </a:moveTo>
                <a:lnTo>
                  <a:pt x="176783" y="12192"/>
                </a:lnTo>
                <a:lnTo>
                  <a:pt x="161543" y="0"/>
                </a:lnTo>
                <a:lnTo>
                  <a:pt x="0" y="162306"/>
                </a:lnTo>
                <a:lnTo>
                  <a:pt x="15239" y="17373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734055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730245" y="429539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726435" y="4292346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722625" y="4289297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718816" y="428625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3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535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702814" y="4272533"/>
            <a:ext cx="177546" cy="176022"/>
          </a:xfrm>
          <a:custGeom>
            <a:avLst/>
            <a:gdLst/>
            <a:ahLst/>
            <a:cxnLst/>
            <a:rect l="l" t="t" r="r" b="b"/>
            <a:pathLst>
              <a:path w="177545" h="176022">
                <a:moveTo>
                  <a:pt x="16001" y="176022"/>
                </a:moveTo>
                <a:lnTo>
                  <a:pt x="177545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7602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718816" y="42862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713482" y="4281677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6877"/>
                </a:moveTo>
                <a:lnTo>
                  <a:pt x="166877" y="457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708148" y="4277106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5"/>
                </a:moveTo>
                <a:lnTo>
                  <a:pt x="166877" y="457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11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702814" y="4272533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6"/>
                </a:moveTo>
                <a:lnTo>
                  <a:pt x="166877" y="457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6116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686050" y="4255769"/>
            <a:ext cx="178308" cy="178308"/>
          </a:xfrm>
          <a:custGeom>
            <a:avLst/>
            <a:gdLst/>
            <a:ahLst/>
            <a:cxnLst/>
            <a:rect l="l" t="t" r="r" b="b"/>
            <a:pathLst>
              <a:path w="178307" h="178308">
                <a:moveTo>
                  <a:pt x="16763" y="178308"/>
                </a:moveTo>
                <a:lnTo>
                  <a:pt x="178307" y="16764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7830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702814" y="42725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694432" y="4264151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1" y="169925"/>
                </a:moveTo>
                <a:lnTo>
                  <a:pt x="169925" y="838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86050" y="4255769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1" y="169925"/>
                </a:moveTo>
                <a:lnTo>
                  <a:pt x="169925" y="838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667762" y="4236720"/>
            <a:ext cx="179832" cy="180594"/>
          </a:xfrm>
          <a:custGeom>
            <a:avLst/>
            <a:gdLst/>
            <a:ahLst/>
            <a:cxnLst/>
            <a:rect l="l" t="t" r="r" b="b"/>
            <a:pathLst>
              <a:path w="179831" h="180594">
                <a:moveTo>
                  <a:pt x="18287" y="180593"/>
                </a:moveTo>
                <a:lnTo>
                  <a:pt x="179831" y="19049"/>
                </a:lnTo>
                <a:lnTo>
                  <a:pt x="162305" y="0"/>
                </a:lnTo>
                <a:lnTo>
                  <a:pt x="0" y="161543"/>
                </a:lnTo>
                <a:lnTo>
                  <a:pt x="18287" y="18059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686050" y="4255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676906" y="4245864"/>
            <a:ext cx="170688" cy="171450"/>
          </a:xfrm>
          <a:custGeom>
            <a:avLst/>
            <a:gdLst/>
            <a:ahLst/>
            <a:cxnLst/>
            <a:rect l="l" t="t" r="r" b="b"/>
            <a:pathLst>
              <a:path w="170687" h="171450">
                <a:moveTo>
                  <a:pt x="9143" y="171450"/>
                </a:moveTo>
                <a:lnTo>
                  <a:pt x="17068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145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667761" y="4236719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7" h="170687">
                <a:moveTo>
                  <a:pt x="9143" y="170687"/>
                </a:moveTo>
                <a:lnTo>
                  <a:pt x="170688" y="9143"/>
                </a:lnTo>
                <a:lnTo>
                  <a:pt x="162306" y="0"/>
                </a:lnTo>
                <a:lnTo>
                  <a:pt x="0" y="161543"/>
                </a:lnTo>
                <a:lnTo>
                  <a:pt x="9143" y="17068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649473" y="4215384"/>
            <a:ext cx="180594" cy="182880"/>
          </a:xfrm>
          <a:custGeom>
            <a:avLst/>
            <a:gdLst/>
            <a:ahLst/>
            <a:cxnLst/>
            <a:rect l="l" t="t" r="r" b="b"/>
            <a:pathLst>
              <a:path w="180594" h="182879">
                <a:moveTo>
                  <a:pt x="18287" y="182880"/>
                </a:moveTo>
                <a:lnTo>
                  <a:pt x="180593" y="21336"/>
                </a:lnTo>
                <a:lnTo>
                  <a:pt x="161543" y="0"/>
                </a:lnTo>
                <a:lnTo>
                  <a:pt x="0" y="161544"/>
                </a:lnTo>
                <a:lnTo>
                  <a:pt x="18287" y="18288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667761" y="42367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629661" y="4191761"/>
            <a:ext cx="181356" cy="185166"/>
          </a:xfrm>
          <a:custGeom>
            <a:avLst/>
            <a:gdLst/>
            <a:ahLst/>
            <a:cxnLst/>
            <a:rect l="l" t="t" r="r" b="b"/>
            <a:pathLst>
              <a:path w="181356" h="185165">
                <a:moveTo>
                  <a:pt x="19812" y="185165"/>
                </a:moveTo>
                <a:lnTo>
                  <a:pt x="181356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19812" y="18516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649473" y="4215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560319" y="4104131"/>
            <a:ext cx="230886" cy="249174"/>
          </a:xfrm>
          <a:custGeom>
            <a:avLst/>
            <a:gdLst/>
            <a:ahLst/>
            <a:cxnLst/>
            <a:rect l="l" t="t" r="r" b="b"/>
            <a:pathLst>
              <a:path w="230886" h="249174">
                <a:moveTo>
                  <a:pt x="69342" y="249174"/>
                </a:moveTo>
                <a:lnTo>
                  <a:pt x="230886" y="87630"/>
                </a:lnTo>
                <a:lnTo>
                  <a:pt x="161544" y="0"/>
                </a:lnTo>
                <a:lnTo>
                  <a:pt x="0" y="161544"/>
                </a:lnTo>
                <a:lnTo>
                  <a:pt x="69342" y="24917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629661" y="4191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490216" y="4017264"/>
            <a:ext cx="231647" cy="248411"/>
          </a:xfrm>
          <a:custGeom>
            <a:avLst/>
            <a:gdLst/>
            <a:ahLst/>
            <a:cxnLst/>
            <a:rect l="l" t="t" r="r" b="b"/>
            <a:pathLst>
              <a:path w="231648" h="248412">
                <a:moveTo>
                  <a:pt x="70104" y="248412"/>
                </a:moveTo>
                <a:lnTo>
                  <a:pt x="231648" y="86868"/>
                </a:lnTo>
                <a:lnTo>
                  <a:pt x="161544" y="0"/>
                </a:lnTo>
                <a:lnTo>
                  <a:pt x="0" y="161544"/>
                </a:lnTo>
                <a:lnTo>
                  <a:pt x="70104" y="2484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560320" y="41041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49246" y="3843527"/>
            <a:ext cx="302514" cy="335280"/>
          </a:xfrm>
          <a:custGeom>
            <a:avLst/>
            <a:gdLst/>
            <a:ahLst/>
            <a:cxnLst/>
            <a:rect l="l" t="t" r="r" b="b"/>
            <a:pathLst>
              <a:path w="302513" h="335279">
                <a:moveTo>
                  <a:pt x="140969" y="335279"/>
                </a:moveTo>
                <a:lnTo>
                  <a:pt x="302513" y="173735"/>
                </a:lnTo>
                <a:lnTo>
                  <a:pt x="161543" y="0"/>
                </a:lnTo>
                <a:lnTo>
                  <a:pt x="0" y="161543"/>
                </a:lnTo>
                <a:lnTo>
                  <a:pt x="140969" y="33527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90216" y="40172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208275" y="3670554"/>
            <a:ext cx="302514" cy="334518"/>
          </a:xfrm>
          <a:custGeom>
            <a:avLst/>
            <a:gdLst/>
            <a:ahLst/>
            <a:cxnLst/>
            <a:rect l="l" t="t" r="r" b="b"/>
            <a:pathLst>
              <a:path w="302513" h="334517">
                <a:moveTo>
                  <a:pt x="140969" y="334517"/>
                </a:moveTo>
                <a:lnTo>
                  <a:pt x="302513" y="172973"/>
                </a:lnTo>
                <a:lnTo>
                  <a:pt x="161543" y="0"/>
                </a:lnTo>
                <a:lnTo>
                  <a:pt x="0" y="161543"/>
                </a:lnTo>
                <a:lnTo>
                  <a:pt x="140969" y="33451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349245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138172" y="3583686"/>
            <a:ext cx="231647" cy="248411"/>
          </a:xfrm>
          <a:custGeom>
            <a:avLst/>
            <a:gdLst/>
            <a:ahLst/>
            <a:cxnLst/>
            <a:rect l="l" t="t" r="r" b="b"/>
            <a:pathLst>
              <a:path w="231648" h="248412">
                <a:moveTo>
                  <a:pt x="70104" y="248412"/>
                </a:moveTo>
                <a:lnTo>
                  <a:pt x="231648" y="86868"/>
                </a:lnTo>
                <a:lnTo>
                  <a:pt x="161544" y="0"/>
                </a:lnTo>
                <a:lnTo>
                  <a:pt x="0" y="161544"/>
                </a:lnTo>
                <a:lnTo>
                  <a:pt x="70104" y="24841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208276" y="36705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068830" y="3496055"/>
            <a:ext cx="230886" cy="249174"/>
          </a:xfrm>
          <a:custGeom>
            <a:avLst/>
            <a:gdLst/>
            <a:ahLst/>
            <a:cxnLst/>
            <a:rect l="l" t="t" r="r" b="b"/>
            <a:pathLst>
              <a:path w="230886" h="249174">
                <a:moveTo>
                  <a:pt x="69342" y="249174"/>
                </a:moveTo>
                <a:lnTo>
                  <a:pt x="230886" y="87630"/>
                </a:lnTo>
                <a:lnTo>
                  <a:pt x="161544" y="0"/>
                </a:lnTo>
                <a:lnTo>
                  <a:pt x="0" y="161544"/>
                </a:lnTo>
                <a:lnTo>
                  <a:pt x="69342" y="24917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138172" y="3583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46731" y="3496055"/>
            <a:ext cx="183642" cy="161544"/>
          </a:xfrm>
          <a:custGeom>
            <a:avLst/>
            <a:gdLst/>
            <a:ahLst/>
            <a:cxnLst/>
            <a:rect l="l" t="t" r="r" b="b"/>
            <a:pathLst>
              <a:path w="183642" h="161544">
                <a:moveTo>
                  <a:pt x="22098" y="161544"/>
                </a:moveTo>
                <a:lnTo>
                  <a:pt x="183642" y="0"/>
                </a:lnTo>
                <a:lnTo>
                  <a:pt x="161544" y="0"/>
                </a:lnTo>
                <a:lnTo>
                  <a:pt x="0" y="161544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68829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219199" y="3657599"/>
            <a:ext cx="1652778" cy="865632"/>
          </a:xfrm>
          <a:custGeom>
            <a:avLst/>
            <a:gdLst/>
            <a:ahLst/>
            <a:cxnLst/>
            <a:rect l="l" t="t" r="r" b="b"/>
            <a:pathLst>
              <a:path w="1652777" h="865632">
                <a:moveTo>
                  <a:pt x="1271016" y="521207"/>
                </a:moveTo>
                <a:lnTo>
                  <a:pt x="1130046" y="347471"/>
                </a:lnTo>
                <a:lnTo>
                  <a:pt x="989076" y="174497"/>
                </a:lnTo>
                <a:lnTo>
                  <a:pt x="918972" y="87629"/>
                </a:lnTo>
                <a:lnTo>
                  <a:pt x="849630" y="0"/>
                </a:lnTo>
                <a:lnTo>
                  <a:pt x="827532" y="0"/>
                </a:lnTo>
                <a:lnTo>
                  <a:pt x="758190" y="85343"/>
                </a:lnTo>
                <a:lnTo>
                  <a:pt x="688848" y="169925"/>
                </a:lnTo>
                <a:lnTo>
                  <a:pt x="688848" y="285749"/>
                </a:lnTo>
                <a:lnTo>
                  <a:pt x="745998" y="358901"/>
                </a:lnTo>
                <a:lnTo>
                  <a:pt x="804672" y="432053"/>
                </a:lnTo>
                <a:lnTo>
                  <a:pt x="862584" y="504443"/>
                </a:lnTo>
                <a:lnTo>
                  <a:pt x="920496" y="578357"/>
                </a:lnTo>
                <a:lnTo>
                  <a:pt x="449580" y="578357"/>
                </a:lnTo>
                <a:lnTo>
                  <a:pt x="509016" y="504443"/>
                </a:lnTo>
                <a:lnTo>
                  <a:pt x="569214" y="432053"/>
                </a:lnTo>
                <a:lnTo>
                  <a:pt x="409194" y="506729"/>
                </a:lnTo>
                <a:lnTo>
                  <a:pt x="339852" y="592073"/>
                </a:lnTo>
                <a:lnTo>
                  <a:pt x="270510" y="676655"/>
                </a:lnTo>
                <a:lnTo>
                  <a:pt x="251460" y="700277"/>
                </a:lnTo>
                <a:lnTo>
                  <a:pt x="233172" y="721613"/>
                </a:lnTo>
                <a:lnTo>
                  <a:pt x="214884" y="739901"/>
                </a:lnTo>
                <a:lnTo>
                  <a:pt x="198120" y="757427"/>
                </a:lnTo>
                <a:lnTo>
                  <a:pt x="181356" y="771905"/>
                </a:lnTo>
                <a:lnTo>
                  <a:pt x="166116" y="784859"/>
                </a:lnTo>
                <a:lnTo>
                  <a:pt x="156086" y="792676"/>
                </a:lnTo>
                <a:lnTo>
                  <a:pt x="145521" y="799874"/>
                </a:lnTo>
                <a:lnTo>
                  <a:pt x="134484" y="806461"/>
                </a:lnTo>
                <a:lnTo>
                  <a:pt x="123041" y="812443"/>
                </a:lnTo>
                <a:lnTo>
                  <a:pt x="111258" y="817826"/>
                </a:lnTo>
                <a:lnTo>
                  <a:pt x="99198" y="822616"/>
                </a:lnTo>
                <a:lnTo>
                  <a:pt x="86927" y="826821"/>
                </a:lnTo>
                <a:lnTo>
                  <a:pt x="74511" y="830445"/>
                </a:lnTo>
                <a:lnTo>
                  <a:pt x="62014" y="833495"/>
                </a:lnTo>
                <a:lnTo>
                  <a:pt x="49501" y="835978"/>
                </a:lnTo>
                <a:lnTo>
                  <a:pt x="40386" y="837438"/>
                </a:lnTo>
                <a:lnTo>
                  <a:pt x="20574" y="840485"/>
                </a:lnTo>
                <a:lnTo>
                  <a:pt x="0" y="842771"/>
                </a:lnTo>
                <a:lnTo>
                  <a:pt x="0" y="865632"/>
                </a:lnTo>
                <a:lnTo>
                  <a:pt x="517398" y="865632"/>
                </a:lnTo>
                <a:lnTo>
                  <a:pt x="517398" y="842771"/>
                </a:lnTo>
                <a:lnTo>
                  <a:pt x="462534" y="839723"/>
                </a:lnTo>
                <a:lnTo>
                  <a:pt x="439726" y="838489"/>
                </a:lnTo>
                <a:lnTo>
                  <a:pt x="418699" y="836681"/>
                </a:lnTo>
                <a:lnTo>
                  <a:pt x="399481" y="834265"/>
                </a:lnTo>
                <a:lnTo>
                  <a:pt x="382100" y="831204"/>
                </a:lnTo>
                <a:lnTo>
                  <a:pt x="366586" y="827462"/>
                </a:lnTo>
                <a:lnTo>
                  <a:pt x="352967" y="823003"/>
                </a:lnTo>
                <a:lnTo>
                  <a:pt x="341271" y="817792"/>
                </a:lnTo>
                <a:lnTo>
                  <a:pt x="331526" y="811793"/>
                </a:lnTo>
                <a:lnTo>
                  <a:pt x="323762" y="804969"/>
                </a:lnTo>
                <a:lnTo>
                  <a:pt x="318006" y="797285"/>
                </a:lnTo>
                <a:lnTo>
                  <a:pt x="314287" y="788705"/>
                </a:lnTo>
                <a:lnTo>
                  <a:pt x="312634" y="779192"/>
                </a:lnTo>
                <a:lnTo>
                  <a:pt x="313075" y="768712"/>
                </a:lnTo>
                <a:lnTo>
                  <a:pt x="315639" y="757227"/>
                </a:lnTo>
                <a:lnTo>
                  <a:pt x="320353" y="744703"/>
                </a:lnTo>
                <a:lnTo>
                  <a:pt x="327247" y="731103"/>
                </a:lnTo>
                <a:lnTo>
                  <a:pt x="336350" y="716391"/>
                </a:lnTo>
                <a:lnTo>
                  <a:pt x="347688" y="700531"/>
                </a:lnTo>
                <a:lnTo>
                  <a:pt x="361292" y="683488"/>
                </a:lnTo>
                <a:lnTo>
                  <a:pt x="377190" y="665225"/>
                </a:lnTo>
                <a:lnTo>
                  <a:pt x="409956" y="624077"/>
                </a:lnTo>
                <a:lnTo>
                  <a:pt x="959358" y="624077"/>
                </a:lnTo>
                <a:lnTo>
                  <a:pt x="1000506" y="677417"/>
                </a:lnTo>
                <a:lnTo>
                  <a:pt x="1042416" y="729995"/>
                </a:lnTo>
                <a:lnTo>
                  <a:pt x="1066800" y="762761"/>
                </a:lnTo>
                <a:lnTo>
                  <a:pt x="1073658" y="771905"/>
                </a:lnTo>
                <a:lnTo>
                  <a:pt x="1076706" y="777239"/>
                </a:lnTo>
                <a:lnTo>
                  <a:pt x="1079754" y="783335"/>
                </a:lnTo>
                <a:lnTo>
                  <a:pt x="1082040" y="788669"/>
                </a:lnTo>
                <a:lnTo>
                  <a:pt x="1082802" y="794765"/>
                </a:lnTo>
                <a:lnTo>
                  <a:pt x="1083564" y="800099"/>
                </a:lnTo>
                <a:lnTo>
                  <a:pt x="1082040" y="809243"/>
                </a:lnTo>
                <a:lnTo>
                  <a:pt x="1077468" y="816863"/>
                </a:lnTo>
                <a:lnTo>
                  <a:pt x="1067612" y="824118"/>
                </a:lnTo>
                <a:lnTo>
                  <a:pt x="1056435" y="829558"/>
                </a:lnTo>
                <a:lnTo>
                  <a:pt x="1044256" y="833491"/>
                </a:lnTo>
                <a:lnTo>
                  <a:pt x="1031395" y="836224"/>
                </a:lnTo>
                <a:lnTo>
                  <a:pt x="1018169" y="838067"/>
                </a:lnTo>
                <a:lnTo>
                  <a:pt x="1004898" y="839327"/>
                </a:lnTo>
                <a:lnTo>
                  <a:pt x="991900" y="840311"/>
                </a:lnTo>
                <a:lnTo>
                  <a:pt x="979495" y="841329"/>
                </a:lnTo>
                <a:lnTo>
                  <a:pt x="973074" y="842009"/>
                </a:lnTo>
                <a:lnTo>
                  <a:pt x="931164" y="842771"/>
                </a:lnTo>
                <a:lnTo>
                  <a:pt x="899922" y="842771"/>
                </a:lnTo>
                <a:lnTo>
                  <a:pt x="899922" y="865631"/>
                </a:lnTo>
                <a:lnTo>
                  <a:pt x="1652778" y="865631"/>
                </a:lnTo>
                <a:lnTo>
                  <a:pt x="1652778" y="842771"/>
                </a:lnTo>
                <a:lnTo>
                  <a:pt x="1636014" y="842009"/>
                </a:lnTo>
                <a:lnTo>
                  <a:pt x="1619250" y="840485"/>
                </a:lnTo>
                <a:lnTo>
                  <a:pt x="1605824" y="838658"/>
                </a:lnTo>
                <a:lnTo>
                  <a:pt x="1592974" y="836449"/>
                </a:lnTo>
                <a:lnTo>
                  <a:pt x="1580615" y="833738"/>
                </a:lnTo>
                <a:lnTo>
                  <a:pt x="1568663" y="830405"/>
                </a:lnTo>
                <a:lnTo>
                  <a:pt x="1557033" y="826330"/>
                </a:lnTo>
                <a:lnTo>
                  <a:pt x="1545643" y="821393"/>
                </a:lnTo>
                <a:lnTo>
                  <a:pt x="1534406" y="815473"/>
                </a:lnTo>
                <a:lnTo>
                  <a:pt x="1523239" y="808451"/>
                </a:lnTo>
                <a:lnTo>
                  <a:pt x="1514856" y="802385"/>
                </a:lnTo>
                <a:lnTo>
                  <a:pt x="1499616" y="790955"/>
                </a:lnTo>
                <a:lnTo>
                  <a:pt x="1483614" y="776477"/>
                </a:lnTo>
                <a:lnTo>
                  <a:pt x="1466850" y="759713"/>
                </a:lnTo>
                <a:lnTo>
                  <a:pt x="1448562" y="740663"/>
                </a:lnTo>
                <a:lnTo>
                  <a:pt x="1430274" y="719327"/>
                </a:lnTo>
                <a:lnTo>
                  <a:pt x="1410462" y="695705"/>
                </a:lnTo>
                <a:lnTo>
                  <a:pt x="1341120" y="608075"/>
                </a:lnTo>
                <a:lnTo>
                  <a:pt x="1271016" y="521207"/>
                </a:lnTo>
                <a:close/>
              </a:path>
              <a:path w="1652777" h="865632">
                <a:moveTo>
                  <a:pt x="629412" y="358901"/>
                </a:moveTo>
                <a:lnTo>
                  <a:pt x="688848" y="285749"/>
                </a:lnTo>
                <a:lnTo>
                  <a:pt x="688848" y="169925"/>
                </a:lnTo>
                <a:lnTo>
                  <a:pt x="549402" y="338327"/>
                </a:lnTo>
                <a:lnTo>
                  <a:pt x="409194" y="506729"/>
                </a:lnTo>
                <a:lnTo>
                  <a:pt x="569214" y="432053"/>
                </a:lnTo>
                <a:lnTo>
                  <a:pt x="629412" y="358901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178557" y="4281677"/>
            <a:ext cx="83058" cy="105918"/>
          </a:xfrm>
          <a:custGeom>
            <a:avLst/>
            <a:gdLst/>
            <a:ahLst/>
            <a:cxnLst/>
            <a:rect l="l" t="t" r="r" b="b"/>
            <a:pathLst>
              <a:path w="83057" h="105917">
                <a:moveTo>
                  <a:pt x="0" y="0"/>
                </a:moveTo>
                <a:lnTo>
                  <a:pt x="41148" y="53340"/>
                </a:lnTo>
                <a:lnTo>
                  <a:pt x="83058" y="10591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261616" y="4387595"/>
            <a:ext cx="24384" cy="32766"/>
          </a:xfrm>
          <a:custGeom>
            <a:avLst/>
            <a:gdLst/>
            <a:ahLst/>
            <a:cxnLst/>
            <a:rect l="l" t="t" r="r" b="b"/>
            <a:pathLst>
              <a:path w="24383" h="32765">
                <a:moveTo>
                  <a:pt x="0" y="0"/>
                </a:moveTo>
                <a:lnTo>
                  <a:pt x="24384" y="3276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286000" y="4420361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292857" y="4429505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0"/>
                </a:moveTo>
                <a:lnTo>
                  <a:pt x="3048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295905" y="4434839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298954" y="4440935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301239" y="4446270"/>
            <a:ext cx="762" cy="6096"/>
          </a:xfrm>
          <a:custGeom>
            <a:avLst/>
            <a:gdLst/>
            <a:ahLst/>
            <a:cxnLst/>
            <a:rect l="l" t="t" r="r" b="b"/>
            <a:pathLst>
              <a:path w="762" h="6096">
                <a:moveTo>
                  <a:pt x="0" y="0"/>
                </a:moveTo>
                <a:lnTo>
                  <a:pt x="762" y="609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302001" y="4452366"/>
            <a:ext cx="762" cy="9906"/>
          </a:xfrm>
          <a:custGeom>
            <a:avLst/>
            <a:gdLst/>
            <a:ahLst/>
            <a:cxnLst/>
            <a:rect l="l" t="t" r="r" b="b"/>
            <a:pathLst>
              <a:path w="762" h="9905">
                <a:moveTo>
                  <a:pt x="0" y="0"/>
                </a:moveTo>
                <a:lnTo>
                  <a:pt x="762" y="5334"/>
                </a:lnTo>
                <a:lnTo>
                  <a:pt x="0" y="990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301239" y="4462272"/>
            <a:ext cx="761" cy="4572"/>
          </a:xfrm>
          <a:custGeom>
            <a:avLst/>
            <a:gdLst/>
            <a:ahLst/>
            <a:cxnLst/>
            <a:rect l="l" t="t" r="r" b="b"/>
            <a:pathLst>
              <a:path w="762" h="4572">
                <a:moveTo>
                  <a:pt x="76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98953" y="4466844"/>
            <a:ext cx="2285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296668" y="4470654"/>
            <a:ext cx="2285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292857" y="4474464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288285" y="4477511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283713" y="4480560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77618" y="4483607"/>
            <a:ext cx="6096" cy="3048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6095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267711" y="4486655"/>
            <a:ext cx="9906" cy="3048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990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256281" y="4489704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30" h="3048">
                <a:moveTo>
                  <a:pt x="1143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242566" y="4492751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1371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227326" y="4495038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210562" y="4496561"/>
            <a:ext cx="16764" cy="1524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192273" y="4498085"/>
            <a:ext cx="18288" cy="1524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18287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50363" y="4499610"/>
            <a:ext cx="41910" cy="762"/>
          </a:xfrm>
          <a:custGeom>
            <a:avLst/>
            <a:gdLst/>
            <a:ahLst/>
            <a:cxnLst/>
            <a:rect l="l" t="t" r="r" b="b"/>
            <a:pathLst>
              <a:path w="41910" h="762">
                <a:moveTo>
                  <a:pt x="4191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19122" y="4500372"/>
            <a:ext cx="31242" cy="0"/>
          </a:xfrm>
          <a:custGeom>
            <a:avLst/>
            <a:gdLst/>
            <a:ahLst/>
            <a:cxnLst/>
            <a:rect l="l" t="t" r="r" b="b"/>
            <a:pathLst>
              <a:path w="31242">
                <a:moveTo>
                  <a:pt x="3124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119122" y="4500372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119122" y="4523232"/>
            <a:ext cx="752856" cy="0"/>
          </a:xfrm>
          <a:custGeom>
            <a:avLst/>
            <a:gdLst/>
            <a:ahLst/>
            <a:cxnLst/>
            <a:rect l="l" t="t" r="r" b="b"/>
            <a:pathLst>
              <a:path w="752856">
                <a:moveTo>
                  <a:pt x="0" y="0"/>
                </a:moveTo>
                <a:lnTo>
                  <a:pt x="75285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71977" y="4500372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55213" y="4499610"/>
            <a:ext cx="16764" cy="761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1676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38450" y="4498086"/>
            <a:ext cx="16764" cy="1523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23210" y="4495799"/>
            <a:ext cx="15240" cy="2285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15239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809494" y="4493514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1371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795778" y="4490466"/>
            <a:ext cx="13716" cy="3047"/>
          </a:xfrm>
          <a:custGeom>
            <a:avLst/>
            <a:gdLst/>
            <a:ahLst/>
            <a:cxnLst/>
            <a:rect l="l" t="t" r="r" b="b"/>
            <a:pathLst>
              <a:path w="13716" h="3048">
                <a:moveTo>
                  <a:pt x="1371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783585" y="4486656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1219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772155" y="4482083"/>
            <a:ext cx="11430" cy="4571"/>
          </a:xfrm>
          <a:custGeom>
            <a:avLst/>
            <a:gdLst/>
            <a:ahLst/>
            <a:cxnLst/>
            <a:rect l="l" t="t" r="r" b="b"/>
            <a:pathLst>
              <a:path w="11430" h="4572">
                <a:moveTo>
                  <a:pt x="1143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761487" y="4477511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1066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748534" y="4469891"/>
            <a:ext cx="12954" cy="7619"/>
          </a:xfrm>
          <a:custGeom>
            <a:avLst/>
            <a:gdLst/>
            <a:ahLst/>
            <a:cxnLst/>
            <a:rect l="l" t="t" r="r" b="b"/>
            <a:pathLst>
              <a:path w="12954" h="7620">
                <a:moveTo>
                  <a:pt x="12954" y="7620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734055" y="4459986"/>
            <a:ext cx="14478" cy="9905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14477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718815" y="4448555"/>
            <a:ext cx="15240" cy="11429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15239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702814" y="4434077"/>
            <a:ext cx="16002" cy="14478"/>
          </a:xfrm>
          <a:custGeom>
            <a:avLst/>
            <a:gdLst/>
            <a:ahLst/>
            <a:cxnLst/>
            <a:rect l="l" t="t" r="r" b="b"/>
            <a:pathLst>
              <a:path w="16001" h="14477">
                <a:moveTo>
                  <a:pt x="16001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686050" y="4417313"/>
            <a:ext cx="16764" cy="16764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6763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667762" y="4398264"/>
            <a:ext cx="18288" cy="19050"/>
          </a:xfrm>
          <a:custGeom>
            <a:avLst/>
            <a:gdLst/>
            <a:ahLst/>
            <a:cxnLst/>
            <a:rect l="l" t="t" r="r" b="b"/>
            <a:pathLst>
              <a:path w="18287" h="19050">
                <a:moveTo>
                  <a:pt x="18287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649473" y="4376928"/>
            <a:ext cx="18288" cy="21336"/>
          </a:xfrm>
          <a:custGeom>
            <a:avLst/>
            <a:gdLst/>
            <a:ahLst/>
            <a:cxnLst/>
            <a:rect l="l" t="t" r="r" b="b"/>
            <a:pathLst>
              <a:path w="18287" h="21336">
                <a:moveTo>
                  <a:pt x="18287" y="21336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629661" y="4353305"/>
            <a:ext cx="19812" cy="23622"/>
          </a:xfrm>
          <a:custGeom>
            <a:avLst/>
            <a:gdLst/>
            <a:ahLst/>
            <a:cxnLst/>
            <a:rect l="l" t="t" r="r" b="b"/>
            <a:pathLst>
              <a:path w="19812" h="23622">
                <a:moveTo>
                  <a:pt x="19812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560319" y="4265675"/>
            <a:ext cx="69342" cy="87630"/>
          </a:xfrm>
          <a:custGeom>
            <a:avLst/>
            <a:gdLst/>
            <a:ahLst/>
            <a:cxnLst/>
            <a:rect l="l" t="t" r="r" b="b"/>
            <a:pathLst>
              <a:path w="69342" h="87629">
                <a:moveTo>
                  <a:pt x="69342" y="87630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138172" y="3745230"/>
            <a:ext cx="422148" cy="520445"/>
          </a:xfrm>
          <a:custGeom>
            <a:avLst/>
            <a:gdLst/>
            <a:ahLst/>
            <a:cxnLst/>
            <a:rect l="l" t="t" r="r" b="b"/>
            <a:pathLst>
              <a:path w="422148" h="520446">
                <a:moveTo>
                  <a:pt x="422148" y="520446"/>
                </a:moveTo>
                <a:lnTo>
                  <a:pt x="352044" y="433578"/>
                </a:lnTo>
                <a:lnTo>
                  <a:pt x="211074" y="259842"/>
                </a:lnTo>
                <a:lnTo>
                  <a:pt x="70104" y="86868"/>
                </a:ln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068830" y="3657599"/>
            <a:ext cx="69342" cy="87630"/>
          </a:xfrm>
          <a:custGeom>
            <a:avLst/>
            <a:gdLst/>
            <a:ahLst/>
            <a:cxnLst/>
            <a:rect l="l" t="t" r="r" b="b"/>
            <a:pathLst>
              <a:path w="69342" h="87629">
                <a:moveTo>
                  <a:pt x="69342" y="87629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046731" y="3657600"/>
            <a:ext cx="22098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977390" y="3657600"/>
            <a:ext cx="69342" cy="85344"/>
          </a:xfrm>
          <a:custGeom>
            <a:avLst/>
            <a:gdLst/>
            <a:ahLst/>
            <a:cxnLst/>
            <a:rect l="l" t="t" r="r" b="b"/>
            <a:pathLst>
              <a:path w="69342" h="85344">
                <a:moveTo>
                  <a:pt x="69342" y="0"/>
                </a:moveTo>
                <a:lnTo>
                  <a:pt x="0" y="8534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559051" y="3742944"/>
            <a:ext cx="418338" cy="506730"/>
          </a:xfrm>
          <a:custGeom>
            <a:avLst/>
            <a:gdLst/>
            <a:ahLst/>
            <a:cxnLst/>
            <a:rect l="l" t="t" r="r" b="b"/>
            <a:pathLst>
              <a:path w="418338" h="506729">
                <a:moveTo>
                  <a:pt x="418338" y="0"/>
                </a:moveTo>
                <a:lnTo>
                  <a:pt x="348995" y="84582"/>
                </a:lnTo>
                <a:lnTo>
                  <a:pt x="209549" y="252984"/>
                </a:lnTo>
                <a:lnTo>
                  <a:pt x="69342" y="421386"/>
                </a:lnTo>
                <a:lnTo>
                  <a:pt x="0" y="50673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489709" y="4249673"/>
            <a:ext cx="69342" cy="84582"/>
          </a:xfrm>
          <a:custGeom>
            <a:avLst/>
            <a:gdLst/>
            <a:ahLst/>
            <a:cxnLst/>
            <a:rect l="l" t="t" r="r" b="b"/>
            <a:pathLst>
              <a:path w="69341" h="84582">
                <a:moveTo>
                  <a:pt x="69341" y="0"/>
                </a:moveTo>
                <a:lnTo>
                  <a:pt x="0" y="8458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470660" y="4334255"/>
            <a:ext cx="19049" cy="23622"/>
          </a:xfrm>
          <a:custGeom>
            <a:avLst/>
            <a:gdLst/>
            <a:ahLst/>
            <a:cxnLst/>
            <a:rect l="l" t="t" r="r" b="b"/>
            <a:pathLst>
              <a:path w="19050" h="23622">
                <a:moveTo>
                  <a:pt x="1905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452372" y="4357877"/>
            <a:ext cx="18288" cy="21336"/>
          </a:xfrm>
          <a:custGeom>
            <a:avLst/>
            <a:gdLst/>
            <a:ahLst/>
            <a:cxnLst/>
            <a:rect l="l" t="t" r="r" b="b"/>
            <a:pathLst>
              <a:path w="18287" h="21336">
                <a:moveTo>
                  <a:pt x="18287" y="0"/>
                </a:moveTo>
                <a:lnTo>
                  <a:pt x="0" y="21336"/>
                </a:lnTo>
              </a:path>
            </a:pathLst>
          </a:custGeom>
          <a:ln w="12953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434084" y="4379214"/>
            <a:ext cx="18288" cy="18288"/>
          </a:xfrm>
          <a:custGeom>
            <a:avLst/>
            <a:gdLst/>
            <a:ahLst/>
            <a:cxnLst/>
            <a:rect l="l" t="t" r="r" b="b"/>
            <a:pathLst>
              <a:path w="18287" h="18287">
                <a:moveTo>
                  <a:pt x="18287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417319" y="4397501"/>
            <a:ext cx="16764" cy="17526"/>
          </a:xfrm>
          <a:custGeom>
            <a:avLst/>
            <a:gdLst/>
            <a:ahLst/>
            <a:cxnLst/>
            <a:rect l="l" t="t" r="r" b="b"/>
            <a:pathLst>
              <a:path w="16763" h="17525">
                <a:moveTo>
                  <a:pt x="16763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400556" y="4415027"/>
            <a:ext cx="16764" cy="14478"/>
          </a:xfrm>
          <a:custGeom>
            <a:avLst/>
            <a:gdLst/>
            <a:ahLst/>
            <a:cxnLst/>
            <a:rect l="l" t="t" r="r" b="b"/>
            <a:pathLst>
              <a:path w="16763" h="14477">
                <a:moveTo>
                  <a:pt x="16763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385315" y="4429505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40" h="12953">
                <a:moveTo>
                  <a:pt x="15240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370838" y="4442460"/>
            <a:ext cx="14478" cy="10668"/>
          </a:xfrm>
          <a:custGeom>
            <a:avLst/>
            <a:gdLst/>
            <a:ahLst/>
            <a:cxnLst/>
            <a:rect l="l" t="t" r="r" b="b"/>
            <a:pathLst>
              <a:path w="14478" h="10667">
                <a:moveTo>
                  <a:pt x="1447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357122" y="4453127"/>
            <a:ext cx="13716" cy="9144"/>
          </a:xfrm>
          <a:custGeom>
            <a:avLst/>
            <a:gdLst/>
            <a:ahLst/>
            <a:cxnLst/>
            <a:rect l="l" t="t" r="r" b="b"/>
            <a:pathLst>
              <a:path w="13715" h="9144">
                <a:moveTo>
                  <a:pt x="1371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343406" y="4462272"/>
            <a:ext cx="13716" cy="7620"/>
          </a:xfrm>
          <a:custGeom>
            <a:avLst/>
            <a:gdLst/>
            <a:ahLst/>
            <a:cxnLst/>
            <a:rect l="l" t="t" r="r" b="b"/>
            <a:pathLst>
              <a:path w="13715" h="7620">
                <a:moveTo>
                  <a:pt x="1371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328165" y="4469892"/>
            <a:ext cx="15240" cy="6096"/>
          </a:xfrm>
          <a:custGeom>
            <a:avLst/>
            <a:gdLst/>
            <a:ahLst/>
            <a:cxnLst/>
            <a:rect l="l" t="t" r="r" b="b"/>
            <a:pathLst>
              <a:path w="15240" h="6096">
                <a:moveTo>
                  <a:pt x="1524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312926" y="4475988"/>
            <a:ext cx="15240" cy="6096"/>
          </a:xfrm>
          <a:custGeom>
            <a:avLst/>
            <a:gdLst/>
            <a:ahLst/>
            <a:cxnLst/>
            <a:rect l="l" t="t" r="r" b="b"/>
            <a:pathLst>
              <a:path w="15240" h="6096">
                <a:moveTo>
                  <a:pt x="1524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96162" y="4482083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1676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277873" y="4487417"/>
            <a:ext cx="18288" cy="4572"/>
          </a:xfrm>
          <a:custGeom>
            <a:avLst/>
            <a:gdLst/>
            <a:ahLst/>
            <a:cxnLst/>
            <a:rect l="l" t="t" r="r" b="b"/>
            <a:pathLst>
              <a:path w="18287" h="4572">
                <a:moveTo>
                  <a:pt x="1828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259585" y="4491989"/>
            <a:ext cx="18288" cy="3048"/>
          </a:xfrm>
          <a:custGeom>
            <a:avLst/>
            <a:gdLst/>
            <a:ahLst/>
            <a:cxnLst/>
            <a:rect l="l" t="t" r="r" b="b"/>
            <a:pathLst>
              <a:path w="18287" h="3048">
                <a:moveTo>
                  <a:pt x="18287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239773" y="4495038"/>
            <a:ext cx="19812" cy="3048"/>
          </a:xfrm>
          <a:custGeom>
            <a:avLst/>
            <a:gdLst/>
            <a:ahLst/>
            <a:cxnLst/>
            <a:rect l="l" t="t" r="r" b="b"/>
            <a:pathLst>
              <a:path w="19812" h="3048">
                <a:moveTo>
                  <a:pt x="1981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219199" y="4498085"/>
            <a:ext cx="20574" cy="2286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2057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219200" y="4500372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219200" y="4523232"/>
            <a:ext cx="517398" cy="0"/>
          </a:xfrm>
          <a:custGeom>
            <a:avLst/>
            <a:gdLst/>
            <a:ahLst/>
            <a:cxnLst/>
            <a:rect l="l" t="t" r="r" b="b"/>
            <a:pathLst>
              <a:path w="517398">
                <a:moveTo>
                  <a:pt x="0" y="0"/>
                </a:moveTo>
                <a:lnTo>
                  <a:pt x="51739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736598" y="4500372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681734" y="4497324"/>
            <a:ext cx="54864" cy="3047"/>
          </a:xfrm>
          <a:custGeom>
            <a:avLst/>
            <a:gdLst/>
            <a:ahLst/>
            <a:cxnLst/>
            <a:rect l="l" t="t" r="r" b="b"/>
            <a:pathLst>
              <a:path w="54863" h="3048">
                <a:moveTo>
                  <a:pt x="5486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637537" y="4494275"/>
            <a:ext cx="44196" cy="3047"/>
          </a:xfrm>
          <a:custGeom>
            <a:avLst/>
            <a:gdLst/>
            <a:ahLst/>
            <a:cxnLst/>
            <a:rect l="l" t="t" r="r" b="b"/>
            <a:pathLst>
              <a:path w="44195" h="3048">
                <a:moveTo>
                  <a:pt x="44195" y="3048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20012" y="4491990"/>
            <a:ext cx="17526" cy="2285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1752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605533" y="4489703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8" h="2286">
                <a:moveTo>
                  <a:pt x="1447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593341" y="4487418"/>
            <a:ext cx="12192" cy="2285"/>
          </a:xfrm>
          <a:custGeom>
            <a:avLst/>
            <a:gdLst/>
            <a:ahLst/>
            <a:cxnLst/>
            <a:rect l="l" t="t" r="r" b="b"/>
            <a:pathLst>
              <a:path w="12191" h="2286">
                <a:moveTo>
                  <a:pt x="1219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584198" y="4485131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914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572006" y="4480560"/>
            <a:ext cx="12192" cy="4571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12191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560575" y="4475226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30" h="5334">
                <a:moveTo>
                  <a:pt x="1143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552194" y="4469892"/>
            <a:ext cx="8382" cy="5333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8381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544574" y="4463796"/>
            <a:ext cx="7620" cy="6095"/>
          </a:xfrm>
          <a:custGeom>
            <a:avLst/>
            <a:gdLst/>
            <a:ahLst/>
            <a:cxnLst/>
            <a:rect l="l" t="t" r="r" b="b"/>
            <a:pathLst>
              <a:path w="7619" h="6096">
                <a:moveTo>
                  <a:pt x="7619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538477" y="4456937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534667" y="4449318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09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532381" y="444093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531620" y="4425695"/>
            <a:ext cx="762" cy="15240"/>
          </a:xfrm>
          <a:custGeom>
            <a:avLst/>
            <a:gdLst/>
            <a:ahLst/>
            <a:cxnLst/>
            <a:rect l="l" t="t" r="r" b="b"/>
            <a:pathLst>
              <a:path w="762" h="15239">
                <a:moveTo>
                  <a:pt x="762" y="15239"/>
                </a:moveTo>
                <a:lnTo>
                  <a:pt x="0" y="6857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531620" y="4418075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7620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533144" y="4410456"/>
            <a:ext cx="3047" cy="7620"/>
          </a:xfrm>
          <a:custGeom>
            <a:avLst/>
            <a:gdLst/>
            <a:ahLst/>
            <a:cxnLst/>
            <a:rect l="l" t="t" r="r" b="b"/>
            <a:pathLst>
              <a:path w="3047" h="7620">
                <a:moveTo>
                  <a:pt x="0" y="7620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536192" y="4402073"/>
            <a:ext cx="3047" cy="8382"/>
          </a:xfrm>
          <a:custGeom>
            <a:avLst/>
            <a:gdLst/>
            <a:ahLst/>
            <a:cxnLst/>
            <a:rect l="l" t="t" r="r" b="b"/>
            <a:pathLst>
              <a:path w="3047" h="8382">
                <a:moveTo>
                  <a:pt x="0" y="8382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539239" y="4393691"/>
            <a:ext cx="4571" cy="8382"/>
          </a:xfrm>
          <a:custGeom>
            <a:avLst/>
            <a:gdLst/>
            <a:ahLst/>
            <a:cxnLst/>
            <a:rect l="l" t="t" r="r" b="b"/>
            <a:pathLst>
              <a:path w="4571" h="8382">
                <a:moveTo>
                  <a:pt x="0" y="8381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543811" y="4384548"/>
            <a:ext cx="5333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0" y="9144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549145" y="4374642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0" y="9906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556004" y="4364736"/>
            <a:ext cx="7620" cy="9906"/>
          </a:xfrm>
          <a:custGeom>
            <a:avLst/>
            <a:gdLst/>
            <a:ahLst/>
            <a:cxnLst/>
            <a:rect l="l" t="t" r="r" b="b"/>
            <a:pathLst>
              <a:path w="7619" h="9905">
                <a:moveTo>
                  <a:pt x="0" y="9905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563623" y="4281677"/>
            <a:ext cx="65532" cy="83058"/>
          </a:xfrm>
          <a:custGeom>
            <a:avLst/>
            <a:gdLst/>
            <a:ahLst/>
            <a:cxnLst/>
            <a:rect l="l" t="t" r="r" b="b"/>
            <a:pathLst>
              <a:path w="65531" h="83058">
                <a:moveTo>
                  <a:pt x="0" y="83058"/>
                </a:moveTo>
                <a:lnTo>
                  <a:pt x="32766" y="41148"/>
                </a:lnTo>
                <a:lnTo>
                  <a:pt x="65532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629155" y="4281677"/>
            <a:ext cx="549402" cy="0"/>
          </a:xfrm>
          <a:custGeom>
            <a:avLst/>
            <a:gdLst/>
            <a:ahLst/>
            <a:cxnLst/>
            <a:rect l="l" t="t" r="r" b="b"/>
            <a:pathLst>
              <a:path w="549401">
                <a:moveTo>
                  <a:pt x="0" y="0"/>
                </a:moveTo>
                <a:lnTo>
                  <a:pt x="54940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668779" y="4235957"/>
            <a:ext cx="470916" cy="0"/>
          </a:xfrm>
          <a:custGeom>
            <a:avLst/>
            <a:gdLst/>
            <a:ahLst/>
            <a:cxnLst/>
            <a:rect l="l" t="t" r="r" b="b"/>
            <a:pathLst>
              <a:path w="470915">
                <a:moveTo>
                  <a:pt x="47091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668779" y="3943349"/>
            <a:ext cx="239268" cy="292608"/>
          </a:xfrm>
          <a:custGeom>
            <a:avLst/>
            <a:gdLst/>
            <a:ahLst/>
            <a:cxnLst/>
            <a:rect l="l" t="t" r="r" b="b"/>
            <a:pathLst>
              <a:path w="239268" h="292608">
                <a:moveTo>
                  <a:pt x="0" y="292607"/>
                </a:moveTo>
                <a:lnTo>
                  <a:pt x="59436" y="218693"/>
                </a:lnTo>
                <a:lnTo>
                  <a:pt x="119634" y="146303"/>
                </a:lnTo>
                <a:lnTo>
                  <a:pt x="179831" y="73151"/>
                </a:lnTo>
                <a:lnTo>
                  <a:pt x="239268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908048" y="3943350"/>
            <a:ext cx="57150" cy="73152"/>
          </a:xfrm>
          <a:custGeom>
            <a:avLst/>
            <a:gdLst/>
            <a:ahLst/>
            <a:cxnLst/>
            <a:rect l="l" t="t" r="r" b="b"/>
            <a:pathLst>
              <a:path w="57150" h="73151">
                <a:moveTo>
                  <a:pt x="0" y="0"/>
                </a:moveTo>
                <a:lnTo>
                  <a:pt x="57150" y="7315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965198" y="4016501"/>
            <a:ext cx="116586" cy="145542"/>
          </a:xfrm>
          <a:custGeom>
            <a:avLst/>
            <a:gdLst/>
            <a:ahLst/>
            <a:cxnLst/>
            <a:rect l="l" t="t" r="r" b="b"/>
            <a:pathLst>
              <a:path w="116586" h="145541">
                <a:moveTo>
                  <a:pt x="0" y="0"/>
                </a:moveTo>
                <a:lnTo>
                  <a:pt x="58674" y="73152"/>
                </a:lnTo>
                <a:lnTo>
                  <a:pt x="116586" y="14554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081783" y="4162044"/>
            <a:ext cx="57912" cy="73914"/>
          </a:xfrm>
          <a:custGeom>
            <a:avLst/>
            <a:gdLst/>
            <a:ahLst/>
            <a:cxnLst/>
            <a:rect l="l" t="t" r="r" b="b"/>
            <a:pathLst>
              <a:path w="57912" h="73913">
                <a:moveTo>
                  <a:pt x="0" y="0"/>
                </a:moveTo>
                <a:lnTo>
                  <a:pt x="57912" y="7391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984754" y="3776472"/>
            <a:ext cx="599694" cy="161544"/>
          </a:xfrm>
          <a:custGeom>
            <a:avLst/>
            <a:gdLst/>
            <a:ahLst/>
            <a:cxnLst/>
            <a:rect l="l" t="t" r="r" b="b"/>
            <a:pathLst>
              <a:path w="599694" h="161544">
                <a:moveTo>
                  <a:pt x="438150" y="161544"/>
                </a:moveTo>
                <a:lnTo>
                  <a:pt x="599694" y="0"/>
                </a:lnTo>
                <a:lnTo>
                  <a:pt x="161544" y="0"/>
                </a:lnTo>
                <a:lnTo>
                  <a:pt x="0" y="161544"/>
                </a:lnTo>
                <a:lnTo>
                  <a:pt x="43815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422904" y="3776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080004" y="4312158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5333" y="162306"/>
                </a:moveTo>
                <a:lnTo>
                  <a:pt x="0" y="167640"/>
                </a:lnTo>
                <a:lnTo>
                  <a:pt x="161543" y="6096"/>
                </a:lnTo>
                <a:lnTo>
                  <a:pt x="166877" y="0"/>
                </a:lnTo>
                <a:lnTo>
                  <a:pt x="5333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85338" y="43121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072384" y="4318254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1543"/>
                </a:moveTo>
                <a:lnTo>
                  <a:pt x="16916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7619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080004" y="4318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064001" y="4322063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1" y="161544"/>
                </a:moveTo>
                <a:lnTo>
                  <a:pt x="16992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072383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68573" y="432206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064001" y="432435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054095" y="4325873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6" y="161543"/>
                </a:moveTo>
                <a:lnTo>
                  <a:pt x="171450" y="0"/>
                </a:lnTo>
                <a:lnTo>
                  <a:pt x="162306" y="3809"/>
                </a:lnTo>
                <a:lnTo>
                  <a:pt x="0" y="165353"/>
                </a:lnTo>
                <a:lnTo>
                  <a:pt x="990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064001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061715" y="432587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059430" y="432663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057143" y="432739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054096" y="432892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043427" y="4329683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0668" y="161543"/>
                </a:moveTo>
                <a:lnTo>
                  <a:pt x="17297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054095" y="43296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052571" y="432968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050286" y="43296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047999" y="433044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045714" y="433120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043428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030473" y="4332732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4" y="161544"/>
                </a:moveTo>
                <a:lnTo>
                  <a:pt x="174498" y="0"/>
                </a:lnTo>
                <a:lnTo>
                  <a:pt x="162306" y="2286"/>
                </a:lnTo>
                <a:lnTo>
                  <a:pt x="0" y="163830"/>
                </a:lnTo>
                <a:lnTo>
                  <a:pt x="1295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043427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040379" y="43327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037331" y="43327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034284" y="43334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030473" y="433425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4"/>
                </a:moveTo>
                <a:lnTo>
                  <a:pt x="165354" y="0"/>
                </a:lnTo>
                <a:lnTo>
                  <a:pt x="162306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016757" y="4335017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1" h="163067">
                <a:moveTo>
                  <a:pt x="13716" y="161544"/>
                </a:moveTo>
                <a:lnTo>
                  <a:pt x="17602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030473" y="43350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027425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023616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020568" y="43357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016757" y="433654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001517" y="4336541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3" h="163067">
                <a:moveTo>
                  <a:pt x="15239" y="161543"/>
                </a:moveTo>
                <a:lnTo>
                  <a:pt x="17678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016757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011423" y="4336541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1543"/>
                </a:moveTo>
                <a:lnTo>
                  <a:pt x="166877" y="0"/>
                </a:lnTo>
                <a:lnTo>
                  <a:pt x="161543" y="761"/>
                </a:lnTo>
                <a:lnTo>
                  <a:pt x="0" y="162305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006851" y="433730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001517" y="4338066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8" h="161544">
                <a:moveTo>
                  <a:pt x="5333" y="161544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984753" y="4338066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7" h="163067">
                <a:moveTo>
                  <a:pt x="16763" y="161544"/>
                </a:moveTo>
                <a:lnTo>
                  <a:pt x="17830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001517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563873" y="4339590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1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563873" y="4361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534155" y="4338065"/>
            <a:ext cx="191262" cy="163068"/>
          </a:xfrm>
          <a:custGeom>
            <a:avLst/>
            <a:gdLst/>
            <a:ahLst/>
            <a:cxnLst/>
            <a:rect l="l" t="t" r="r" b="b"/>
            <a:pathLst>
              <a:path w="191262" h="163067">
                <a:moveTo>
                  <a:pt x="29717" y="163068"/>
                </a:moveTo>
                <a:lnTo>
                  <a:pt x="19126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9717" y="163068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563873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509009" y="4335780"/>
            <a:ext cx="186690" cy="163830"/>
          </a:xfrm>
          <a:custGeom>
            <a:avLst/>
            <a:gdLst/>
            <a:ahLst/>
            <a:cxnLst/>
            <a:rect l="l" t="t" r="r" b="b"/>
            <a:pathLst>
              <a:path w="186689" h="163829">
                <a:moveTo>
                  <a:pt x="25146" y="163829"/>
                </a:moveTo>
                <a:lnTo>
                  <a:pt x="18669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5146" y="163829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534155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528059" y="433730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521964" y="433654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515868" y="433654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509009" y="4335779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6"/>
                </a:moveTo>
                <a:lnTo>
                  <a:pt x="168402" y="76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489198" y="4332731"/>
            <a:ext cx="181356" cy="164592"/>
          </a:xfrm>
          <a:custGeom>
            <a:avLst/>
            <a:gdLst/>
            <a:ahLst/>
            <a:cxnLst/>
            <a:rect l="l" t="t" r="r" b="b"/>
            <a:pathLst>
              <a:path w="181356" h="164591">
                <a:moveTo>
                  <a:pt x="19812" y="164592"/>
                </a:moveTo>
                <a:lnTo>
                  <a:pt x="18135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9812" y="164592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509010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505200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501390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496817" y="433425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493007" y="433349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489197" y="43327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480816" y="4331208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3068"/>
                </a:moveTo>
                <a:lnTo>
                  <a:pt x="16992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3068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489198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486912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485387" y="433197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3483864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482340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480815" y="43312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473196" y="4328921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480816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478530" y="433044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77005" y="433044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475481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73196" y="432892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60241" y="4325112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5353"/>
                </a:moveTo>
                <a:lnTo>
                  <a:pt x="17449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535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473195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470909" y="432816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468624" y="432739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465575" y="432663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463290" y="43258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60241" y="432511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449574" y="4319015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7" y="167639"/>
                </a:moveTo>
                <a:lnTo>
                  <a:pt x="172211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0667" y="167639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460242" y="43251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459480" y="43243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457955" y="43235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457193" y="43228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455670" y="43228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454908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3453383" y="43213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452621" y="43213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451860" y="43205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450336" y="43197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449573" y="43190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439667" y="4312920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449573" y="43190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448049" y="43182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447288" y="43174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445764" y="43174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445002" y="43167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444239" y="43159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442715" y="43152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441954" y="43144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3441192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439668" y="43129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3435857" y="430911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439667" y="4312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438905" y="43121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438143" y="43113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437382" y="43106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436620" y="43098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435858" y="43091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432047" y="430453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435857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435095" y="43083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434333" y="43075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433571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432810" y="43052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432048" y="43045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429762" y="430149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432048" y="4304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431286" y="43037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430523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429761" y="43014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428237" y="4298441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29761" y="43014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429761" y="43007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428999" y="42992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428238" y="42984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425952" y="4288535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2286" y="171450"/>
                </a:moveTo>
                <a:lnTo>
                  <a:pt x="16383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428238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427476" y="4293107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6" h="166877">
                <a:moveTo>
                  <a:pt x="762" y="166877"/>
                </a:moveTo>
                <a:lnTo>
                  <a:pt x="16230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425952" y="4288535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424427" y="4275581"/>
            <a:ext cx="163068" cy="174498"/>
          </a:xfrm>
          <a:custGeom>
            <a:avLst/>
            <a:gdLst/>
            <a:ahLst/>
            <a:cxnLst/>
            <a:rect l="l" t="t" r="r" b="b"/>
            <a:pathLst>
              <a:path w="163067" h="174498">
                <a:moveTo>
                  <a:pt x="1524" y="174498"/>
                </a:moveTo>
                <a:lnTo>
                  <a:pt x="16306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425951" y="4288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424427" y="4258818"/>
            <a:ext cx="161544" cy="178308"/>
          </a:xfrm>
          <a:custGeom>
            <a:avLst/>
            <a:gdLst/>
            <a:ahLst/>
            <a:cxnLst/>
            <a:rect l="l" t="t" r="r" b="b"/>
            <a:pathLst>
              <a:path w="161544" h="178308">
                <a:moveTo>
                  <a:pt x="0" y="178307"/>
                </a:moveTo>
                <a:lnTo>
                  <a:pt x="161544" y="16763"/>
                </a:lnTo>
                <a:lnTo>
                  <a:pt x="161544" y="0"/>
                </a:lnTo>
                <a:lnTo>
                  <a:pt x="0" y="162305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424427" y="42755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422903" y="4223765"/>
            <a:ext cx="163068" cy="197358"/>
          </a:xfrm>
          <a:custGeom>
            <a:avLst/>
            <a:gdLst/>
            <a:ahLst/>
            <a:cxnLst/>
            <a:rect l="l" t="t" r="r" b="b"/>
            <a:pathLst>
              <a:path w="163067" h="197358">
                <a:moveTo>
                  <a:pt x="1524" y="197357"/>
                </a:moveTo>
                <a:lnTo>
                  <a:pt x="163068" y="3505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9735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424427" y="42588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422904" y="4089654"/>
            <a:ext cx="161544" cy="296418"/>
          </a:xfrm>
          <a:custGeom>
            <a:avLst/>
            <a:gdLst/>
            <a:ahLst/>
            <a:cxnLst/>
            <a:rect l="l" t="t" r="r" b="b"/>
            <a:pathLst>
              <a:path w="161544" h="296417">
                <a:moveTo>
                  <a:pt x="0" y="296417"/>
                </a:moveTo>
                <a:lnTo>
                  <a:pt x="161544" y="134111"/>
                </a:lnTo>
                <a:lnTo>
                  <a:pt x="161544" y="0"/>
                </a:lnTo>
                <a:lnTo>
                  <a:pt x="0" y="161543"/>
                </a:lnTo>
                <a:lnTo>
                  <a:pt x="0" y="2964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422904" y="42237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422904" y="4071366"/>
            <a:ext cx="162306" cy="179832"/>
          </a:xfrm>
          <a:custGeom>
            <a:avLst/>
            <a:gdLst/>
            <a:ahLst/>
            <a:cxnLst/>
            <a:rect l="l" t="t" r="r" b="b"/>
            <a:pathLst>
              <a:path w="162305" h="179832">
                <a:moveTo>
                  <a:pt x="0" y="179832"/>
                </a:moveTo>
                <a:lnTo>
                  <a:pt x="161544" y="1828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422904" y="4089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423666" y="4053840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7" h="179070">
                <a:moveTo>
                  <a:pt x="0" y="179070"/>
                </a:moveTo>
                <a:lnTo>
                  <a:pt x="161544" y="17526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423666" y="40713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425189" y="4036313"/>
            <a:ext cx="164592" cy="179070"/>
          </a:xfrm>
          <a:custGeom>
            <a:avLst/>
            <a:gdLst/>
            <a:ahLst/>
            <a:cxnLst/>
            <a:rect l="l" t="t" r="r" b="b"/>
            <a:pathLst>
              <a:path w="164591" h="179070">
                <a:moveTo>
                  <a:pt x="0" y="179070"/>
                </a:moveTo>
                <a:lnTo>
                  <a:pt x="161544" y="17526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425189" y="40538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428238" y="4019549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5" h="178308">
                <a:moveTo>
                  <a:pt x="0" y="178307"/>
                </a:moveTo>
                <a:lnTo>
                  <a:pt x="161544" y="16763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428238" y="40363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432048" y="4002786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7" h="178308">
                <a:moveTo>
                  <a:pt x="0" y="178308"/>
                </a:moveTo>
                <a:lnTo>
                  <a:pt x="162306" y="16764"/>
                </a:lnTo>
                <a:lnTo>
                  <a:pt x="166878" y="0"/>
                </a:lnTo>
                <a:lnTo>
                  <a:pt x="5333" y="162306"/>
                </a:lnTo>
                <a:lnTo>
                  <a:pt x="0" y="17830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432048" y="40195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432048" y="4011168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2306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435095" y="4002785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437382" y="3986784"/>
            <a:ext cx="168402" cy="178308"/>
          </a:xfrm>
          <a:custGeom>
            <a:avLst/>
            <a:gdLst/>
            <a:ahLst/>
            <a:cxnLst/>
            <a:rect l="l" t="t" r="r" b="b"/>
            <a:pathLst>
              <a:path w="168401" h="178308">
                <a:moveTo>
                  <a:pt x="0" y="178307"/>
                </a:moveTo>
                <a:lnTo>
                  <a:pt x="161544" y="16001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437382" y="40027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444239" y="3971543"/>
            <a:ext cx="168402" cy="176784"/>
          </a:xfrm>
          <a:custGeom>
            <a:avLst/>
            <a:gdLst/>
            <a:ahLst/>
            <a:cxnLst/>
            <a:rect l="l" t="t" r="r" b="b"/>
            <a:pathLst>
              <a:path w="168401" h="176784">
                <a:moveTo>
                  <a:pt x="0" y="176784"/>
                </a:moveTo>
                <a:lnTo>
                  <a:pt x="161544" y="15240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444239" y="39867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444239" y="397916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447288" y="397154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2306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451098" y="3955542"/>
            <a:ext cx="169926" cy="177546"/>
          </a:xfrm>
          <a:custGeom>
            <a:avLst/>
            <a:gdLst/>
            <a:ahLst/>
            <a:cxnLst/>
            <a:rect l="l" t="t" r="r" b="b"/>
            <a:pathLst>
              <a:path w="169925" h="177546">
                <a:moveTo>
                  <a:pt x="0" y="177546"/>
                </a:moveTo>
                <a:lnTo>
                  <a:pt x="161544" y="1600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451098" y="3971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451098" y="396621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454145" y="396087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457194" y="395554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459479" y="3946397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459479" y="3955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459479" y="395096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5"/>
                </a:moveTo>
                <a:lnTo>
                  <a:pt x="161544" y="4571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62527" y="394639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5"/>
                </a:moveTo>
                <a:lnTo>
                  <a:pt x="162306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466338" y="3937254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466338" y="3946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473195" y="3928872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0" y="169925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473195" y="3937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885438" y="3886962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885438" y="3893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891533" y="3879341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891533" y="3886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896867" y="3870959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896867" y="3879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896867" y="387476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899154" y="387096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900677" y="3861816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900677" y="3870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900677" y="386791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902201" y="38648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902964" y="386181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903726" y="3851910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0" y="171450"/>
                </a:moveTo>
                <a:lnTo>
                  <a:pt x="161544" y="9905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903726" y="38618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903726" y="3857244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5" h="166115">
                <a:moveTo>
                  <a:pt x="0" y="166116"/>
                </a:moveTo>
                <a:lnTo>
                  <a:pt x="161544" y="4572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904488" y="3851910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905250" y="3842004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5" h="171450">
                <a:moveTo>
                  <a:pt x="0" y="171450"/>
                </a:moveTo>
                <a:lnTo>
                  <a:pt x="162306" y="9905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905250" y="38519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905249" y="3832098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762" y="171450"/>
                </a:moveTo>
                <a:lnTo>
                  <a:pt x="162306" y="9905"/>
                </a:lnTo>
                <a:lnTo>
                  <a:pt x="162306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906011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903726" y="3822954"/>
            <a:ext cx="163829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1524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905250" y="38320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904488" y="382752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762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903726" y="3822954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900678" y="3814572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903726" y="3822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902964" y="382066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901440" y="381761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900677" y="381457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896867" y="3806952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900677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899915" y="38130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899154" y="38115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898392" y="38099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897630" y="380847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896867" y="38069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891533" y="3799331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896867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896105" y="38054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894581" y="38046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893820" y="380314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893058" y="38016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892295" y="38008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891533" y="379933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884675" y="3792474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8" y="168401"/>
                </a:moveTo>
                <a:lnTo>
                  <a:pt x="16840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891533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890009" y="37985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889248" y="37978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888486" y="37962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887723" y="37955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886961" y="37947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885437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884676" y="379247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877056" y="3786377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763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884676" y="3792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883152" y="37917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882389" y="37901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880865" y="37894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879342" y="37886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878580" y="37871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877055" y="3786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867911" y="3780282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7639"/>
                </a:moveTo>
                <a:lnTo>
                  <a:pt x="170688" y="6095"/>
                </a:lnTo>
                <a:lnTo>
                  <a:pt x="162306" y="0"/>
                </a:lnTo>
                <a:lnTo>
                  <a:pt x="0" y="162305"/>
                </a:lnTo>
                <a:lnTo>
                  <a:pt x="9144" y="16763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877055" y="37863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875531" y="37856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3874770" y="3784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873246" y="3784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871721" y="3783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870960" y="3782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869436" y="37810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867911" y="378028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858005" y="3775710"/>
            <a:ext cx="172211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9905" y="166877"/>
                </a:moveTo>
                <a:lnTo>
                  <a:pt x="172211" y="457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687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867911" y="37802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866387" y="3779520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864864" y="3778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863340" y="3777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861053" y="37772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859530" y="377647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858005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847337" y="3771138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7" y="166116"/>
                </a:moveTo>
                <a:lnTo>
                  <a:pt x="172211" y="4572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611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858005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856481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854196" y="37741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852671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850386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848861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847337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835146" y="3767328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5354"/>
                </a:moveTo>
                <a:lnTo>
                  <a:pt x="17373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535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847338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844290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842003" y="37696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839718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837431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835146" y="37673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822953" y="3764280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4591"/>
                </a:moveTo>
                <a:lnTo>
                  <a:pt x="17373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4591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835145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832859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830574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827525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825240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822953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809238" y="376199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3829"/>
                </a:moveTo>
                <a:lnTo>
                  <a:pt x="17525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163829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822954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819144" y="37635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816096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813047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809238" y="376199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795522" y="3760470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3068"/>
                </a:moveTo>
                <a:lnTo>
                  <a:pt x="175259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3068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809238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806190" y="376199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802379" y="37612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798569" y="3761232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795522" y="37604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780282" y="3759708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4" h="162305">
                <a:moveTo>
                  <a:pt x="15239" y="162306"/>
                </a:moveTo>
                <a:lnTo>
                  <a:pt x="176783" y="762"/>
                </a:lnTo>
                <a:lnTo>
                  <a:pt x="161543" y="0"/>
                </a:lnTo>
                <a:lnTo>
                  <a:pt x="0" y="161544"/>
                </a:lnTo>
                <a:lnTo>
                  <a:pt x="15239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795522" y="3760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790188" y="3760470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785616" y="375970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780282" y="375970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765042" y="3758945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4" h="162305">
                <a:moveTo>
                  <a:pt x="15239" y="162306"/>
                </a:moveTo>
                <a:lnTo>
                  <a:pt x="176783" y="762"/>
                </a:lnTo>
                <a:lnTo>
                  <a:pt x="161543" y="0"/>
                </a:lnTo>
                <a:lnTo>
                  <a:pt x="0" y="162306"/>
                </a:lnTo>
                <a:lnTo>
                  <a:pt x="15239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780282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775710" y="375970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770376" y="375970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765042" y="3758945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745992" y="3758945"/>
            <a:ext cx="180594" cy="162306"/>
          </a:xfrm>
          <a:custGeom>
            <a:avLst/>
            <a:gdLst/>
            <a:ahLst/>
            <a:cxnLst/>
            <a:rect l="l" t="t" r="r" b="b"/>
            <a:pathLst>
              <a:path w="180594" h="162305">
                <a:moveTo>
                  <a:pt x="19050" y="162306"/>
                </a:moveTo>
                <a:lnTo>
                  <a:pt x="180594" y="0"/>
                </a:lnTo>
                <a:lnTo>
                  <a:pt x="162306" y="762"/>
                </a:lnTo>
                <a:lnTo>
                  <a:pt x="0" y="162306"/>
                </a:lnTo>
                <a:lnTo>
                  <a:pt x="19050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765042" y="37589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758946" y="375894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752849" y="375970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745991" y="3759707"/>
            <a:ext cx="168402" cy="161544"/>
          </a:xfrm>
          <a:custGeom>
            <a:avLst/>
            <a:gdLst/>
            <a:ahLst/>
            <a:cxnLst/>
            <a:rect l="l" t="t" r="r" b="b"/>
            <a:pathLst>
              <a:path w="168401" h="161544">
                <a:moveTo>
                  <a:pt x="6858" y="161543"/>
                </a:moveTo>
                <a:lnTo>
                  <a:pt x="168402" y="0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727704" y="3759707"/>
            <a:ext cx="180594" cy="163068"/>
          </a:xfrm>
          <a:custGeom>
            <a:avLst/>
            <a:gdLst/>
            <a:ahLst/>
            <a:cxnLst/>
            <a:rect l="l" t="t" r="r" b="b"/>
            <a:pathLst>
              <a:path w="180593" h="163067">
                <a:moveTo>
                  <a:pt x="18287" y="161543"/>
                </a:moveTo>
                <a:lnTo>
                  <a:pt x="18059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745992" y="375970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741420" y="3759707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736848" y="375970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732276" y="3760470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727704" y="376047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708654" y="3761232"/>
            <a:ext cx="180594" cy="163830"/>
          </a:xfrm>
          <a:custGeom>
            <a:avLst/>
            <a:gdLst/>
            <a:ahLst/>
            <a:cxnLst/>
            <a:rect l="l" t="t" r="r" b="b"/>
            <a:pathLst>
              <a:path w="180594" h="163829">
                <a:moveTo>
                  <a:pt x="19050" y="161544"/>
                </a:moveTo>
                <a:lnTo>
                  <a:pt x="18059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727704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720846" y="3761232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2306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714749" y="376199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096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708654" y="376275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688842" y="3763517"/>
            <a:ext cx="181356" cy="164592"/>
          </a:xfrm>
          <a:custGeom>
            <a:avLst/>
            <a:gdLst/>
            <a:ahLst/>
            <a:cxnLst/>
            <a:rect l="l" t="t" r="r" b="b"/>
            <a:pathLst>
              <a:path w="181356" h="164591">
                <a:moveTo>
                  <a:pt x="19812" y="161544"/>
                </a:moveTo>
                <a:lnTo>
                  <a:pt x="181356" y="0"/>
                </a:lnTo>
                <a:lnTo>
                  <a:pt x="162306" y="3048"/>
                </a:lnTo>
                <a:lnTo>
                  <a:pt x="0" y="164592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708654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701796" y="3763517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695699" y="376427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688841" y="376580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3"/>
                </a:moveTo>
                <a:lnTo>
                  <a:pt x="168402" y="0"/>
                </a:lnTo>
                <a:lnTo>
                  <a:pt x="162306" y="761"/>
                </a:lnTo>
                <a:lnTo>
                  <a:pt x="0" y="162305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669792" y="3766566"/>
            <a:ext cx="181356" cy="166116"/>
          </a:xfrm>
          <a:custGeom>
            <a:avLst/>
            <a:gdLst/>
            <a:ahLst/>
            <a:cxnLst/>
            <a:rect l="l" t="t" r="r" b="b"/>
            <a:pathLst>
              <a:path w="181355" h="166115">
                <a:moveTo>
                  <a:pt x="19050" y="161544"/>
                </a:moveTo>
                <a:lnTo>
                  <a:pt x="181356" y="0"/>
                </a:lnTo>
                <a:lnTo>
                  <a:pt x="161544" y="3810"/>
                </a:lnTo>
                <a:lnTo>
                  <a:pt x="0" y="166116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688842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682746" y="376656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096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675887" y="3768089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669792" y="3769613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096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649980" y="3770376"/>
            <a:ext cx="181356" cy="166877"/>
          </a:xfrm>
          <a:custGeom>
            <a:avLst/>
            <a:gdLst/>
            <a:ahLst/>
            <a:cxnLst/>
            <a:rect l="l" t="t" r="r" b="b"/>
            <a:pathLst>
              <a:path w="181356" h="166877">
                <a:moveTo>
                  <a:pt x="19812" y="162306"/>
                </a:moveTo>
                <a:lnTo>
                  <a:pt x="18135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9812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669792" y="37703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662934" y="3770376"/>
            <a:ext cx="168402" cy="163829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2306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656837" y="377266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649980" y="377418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630167" y="3775710"/>
            <a:ext cx="181356" cy="167640"/>
          </a:xfrm>
          <a:custGeom>
            <a:avLst/>
            <a:gdLst/>
            <a:ahLst/>
            <a:cxnLst/>
            <a:rect l="l" t="t" r="r" b="b"/>
            <a:pathLst>
              <a:path w="181356" h="167639">
                <a:moveTo>
                  <a:pt x="19812" y="161544"/>
                </a:moveTo>
                <a:lnTo>
                  <a:pt x="18135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649979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643121" y="377571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637026" y="377799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630168" y="377952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3"/>
                </a:moveTo>
                <a:lnTo>
                  <a:pt x="168402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610355" y="3781805"/>
            <a:ext cx="181356" cy="168402"/>
          </a:xfrm>
          <a:custGeom>
            <a:avLst/>
            <a:gdLst/>
            <a:ahLst/>
            <a:cxnLst/>
            <a:rect l="l" t="t" r="r" b="b"/>
            <a:pathLst>
              <a:path w="181355" h="168401">
                <a:moveTo>
                  <a:pt x="19812" y="161544"/>
                </a:moveTo>
                <a:lnTo>
                  <a:pt x="181356" y="0"/>
                </a:lnTo>
                <a:lnTo>
                  <a:pt x="161544" y="6858"/>
                </a:lnTo>
                <a:lnTo>
                  <a:pt x="0" y="168402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630167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24833" y="3781805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620261" y="378332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614927" y="3784854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2305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610355" y="378713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589781" y="3788663"/>
            <a:ext cx="182118" cy="169926"/>
          </a:xfrm>
          <a:custGeom>
            <a:avLst/>
            <a:gdLst/>
            <a:ahLst/>
            <a:cxnLst/>
            <a:rect l="l" t="t" r="r" b="b"/>
            <a:pathLst>
              <a:path w="182117" h="169925">
                <a:moveTo>
                  <a:pt x="20574" y="161544"/>
                </a:moveTo>
                <a:lnTo>
                  <a:pt x="182118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057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610355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605021" y="378866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599688" y="379095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594354" y="379323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589782" y="3794760"/>
            <a:ext cx="166116" cy="163829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2305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567684" y="3797045"/>
            <a:ext cx="183642" cy="172212"/>
          </a:xfrm>
          <a:custGeom>
            <a:avLst/>
            <a:gdLst/>
            <a:ahLst/>
            <a:cxnLst/>
            <a:rect l="l" t="t" r="r" b="b"/>
            <a:pathLst>
              <a:path w="183641" h="172212">
                <a:moveTo>
                  <a:pt x="22098" y="161544"/>
                </a:moveTo>
                <a:lnTo>
                  <a:pt x="183642" y="0"/>
                </a:lnTo>
                <a:lnTo>
                  <a:pt x="162306" y="10668"/>
                </a:lnTo>
                <a:lnTo>
                  <a:pt x="0" y="172212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589782" y="3797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582162" y="3797045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575303" y="3800855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567684" y="3803904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3"/>
                </a:moveTo>
                <a:lnTo>
                  <a:pt x="169164" y="0"/>
                </a:lnTo>
                <a:lnTo>
                  <a:pt x="162306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545585" y="3807713"/>
            <a:ext cx="184404" cy="173736"/>
          </a:xfrm>
          <a:custGeom>
            <a:avLst/>
            <a:gdLst/>
            <a:ahLst/>
            <a:cxnLst/>
            <a:rect l="l" t="t" r="r" b="b"/>
            <a:pathLst>
              <a:path w="184403" h="173736">
                <a:moveTo>
                  <a:pt x="22098" y="161544"/>
                </a:moveTo>
                <a:lnTo>
                  <a:pt x="184404" y="0"/>
                </a:lnTo>
                <a:lnTo>
                  <a:pt x="161544" y="12192"/>
                </a:lnTo>
                <a:lnTo>
                  <a:pt x="0" y="173736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567683" y="38077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560825" y="380771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6858" y="161544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553206" y="381152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3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545585" y="3815333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3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522725" y="3819905"/>
            <a:ext cx="184404" cy="175260"/>
          </a:xfrm>
          <a:custGeom>
            <a:avLst/>
            <a:gdLst/>
            <a:ahLst/>
            <a:cxnLst/>
            <a:rect l="l" t="t" r="r" b="b"/>
            <a:pathLst>
              <a:path w="184403" h="175260">
                <a:moveTo>
                  <a:pt x="22860" y="161544"/>
                </a:moveTo>
                <a:lnTo>
                  <a:pt x="184404" y="0"/>
                </a:lnTo>
                <a:lnTo>
                  <a:pt x="161544" y="13716"/>
                </a:lnTo>
                <a:lnTo>
                  <a:pt x="0" y="175260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545585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537965" y="3819905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4"/>
                </a:moveTo>
                <a:lnTo>
                  <a:pt x="169164" y="0"/>
                </a:lnTo>
                <a:lnTo>
                  <a:pt x="161544" y="4572"/>
                </a:lnTo>
                <a:lnTo>
                  <a:pt x="0" y="16611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530346" y="3824478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3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522725" y="3829050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3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499104" y="3833622"/>
            <a:ext cx="185166" cy="177546"/>
          </a:xfrm>
          <a:custGeom>
            <a:avLst/>
            <a:gdLst/>
            <a:ahLst/>
            <a:cxnLst/>
            <a:rect l="l" t="t" r="r" b="b"/>
            <a:pathLst>
              <a:path w="185165" h="177546">
                <a:moveTo>
                  <a:pt x="23622" y="161544"/>
                </a:moveTo>
                <a:lnTo>
                  <a:pt x="185166" y="0"/>
                </a:lnTo>
                <a:lnTo>
                  <a:pt x="161544" y="16002"/>
                </a:lnTo>
                <a:lnTo>
                  <a:pt x="0" y="177546"/>
                </a:lnTo>
                <a:lnTo>
                  <a:pt x="2362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522726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515106" y="3833622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506723" y="3838955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499103" y="3844289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474720" y="3849623"/>
            <a:ext cx="185928" cy="179832"/>
          </a:xfrm>
          <a:custGeom>
            <a:avLst/>
            <a:gdLst/>
            <a:ahLst/>
            <a:cxnLst/>
            <a:rect l="l" t="t" r="r" b="b"/>
            <a:pathLst>
              <a:path w="185927" h="179832">
                <a:moveTo>
                  <a:pt x="24384" y="161543"/>
                </a:moveTo>
                <a:lnTo>
                  <a:pt x="185928" y="0"/>
                </a:lnTo>
                <a:lnTo>
                  <a:pt x="161544" y="17525"/>
                </a:lnTo>
                <a:lnTo>
                  <a:pt x="0" y="179831"/>
                </a:lnTo>
                <a:lnTo>
                  <a:pt x="24384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499104" y="3849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486912" y="3849623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7">
                <a:moveTo>
                  <a:pt x="12191" y="161543"/>
                </a:moveTo>
                <a:lnTo>
                  <a:pt x="173735" y="0"/>
                </a:lnTo>
                <a:lnTo>
                  <a:pt x="161543" y="9143"/>
                </a:lnTo>
                <a:lnTo>
                  <a:pt x="0" y="170687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474719" y="3858767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7">
                <a:moveTo>
                  <a:pt x="12191" y="161544"/>
                </a:moveTo>
                <a:lnTo>
                  <a:pt x="173735" y="0"/>
                </a:lnTo>
                <a:lnTo>
                  <a:pt x="161543" y="8382"/>
                </a:lnTo>
                <a:lnTo>
                  <a:pt x="0" y="17068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448812" y="3867149"/>
            <a:ext cx="187452" cy="182118"/>
          </a:xfrm>
          <a:custGeom>
            <a:avLst/>
            <a:gdLst/>
            <a:ahLst/>
            <a:cxnLst/>
            <a:rect l="l" t="t" r="r" b="b"/>
            <a:pathLst>
              <a:path w="187451" h="182117">
                <a:moveTo>
                  <a:pt x="25908" y="162306"/>
                </a:moveTo>
                <a:lnTo>
                  <a:pt x="187452" y="0"/>
                </a:lnTo>
                <a:lnTo>
                  <a:pt x="161544" y="20574"/>
                </a:lnTo>
                <a:lnTo>
                  <a:pt x="0" y="182118"/>
                </a:lnTo>
                <a:lnTo>
                  <a:pt x="25908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474720" y="38671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461766" y="3867149"/>
            <a:ext cx="174498" cy="172211"/>
          </a:xfrm>
          <a:custGeom>
            <a:avLst/>
            <a:gdLst/>
            <a:ahLst/>
            <a:cxnLst/>
            <a:rect l="l" t="t" r="r" b="b"/>
            <a:pathLst>
              <a:path w="174498" h="172212">
                <a:moveTo>
                  <a:pt x="12953" y="162306"/>
                </a:moveTo>
                <a:lnTo>
                  <a:pt x="174497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2953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448812" y="3877817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3" y="161544"/>
                </a:moveTo>
                <a:lnTo>
                  <a:pt x="174497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422903" y="3887723"/>
            <a:ext cx="187452" cy="183642"/>
          </a:xfrm>
          <a:custGeom>
            <a:avLst/>
            <a:gdLst/>
            <a:ahLst/>
            <a:cxnLst/>
            <a:rect l="l" t="t" r="r" b="b"/>
            <a:pathLst>
              <a:path w="187451" h="183641">
                <a:moveTo>
                  <a:pt x="25908" y="161543"/>
                </a:moveTo>
                <a:lnTo>
                  <a:pt x="187452" y="0"/>
                </a:lnTo>
                <a:lnTo>
                  <a:pt x="161544" y="21335"/>
                </a:lnTo>
                <a:lnTo>
                  <a:pt x="0" y="183641"/>
                </a:lnTo>
                <a:lnTo>
                  <a:pt x="25908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448811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422904" y="3776472"/>
            <a:ext cx="161544" cy="294894"/>
          </a:xfrm>
          <a:custGeom>
            <a:avLst/>
            <a:gdLst/>
            <a:ahLst/>
            <a:cxnLst/>
            <a:rect l="l" t="t" r="r" b="b"/>
            <a:pathLst>
              <a:path w="161544" h="294894">
                <a:moveTo>
                  <a:pt x="0" y="294894"/>
                </a:moveTo>
                <a:lnTo>
                  <a:pt x="161544" y="132588"/>
                </a:lnTo>
                <a:lnTo>
                  <a:pt x="161544" y="0"/>
                </a:lnTo>
                <a:lnTo>
                  <a:pt x="0" y="161544"/>
                </a:lnTo>
                <a:lnTo>
                  <a:pt x="0" y="29489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22904" y="39090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984754" y="3920379"/>
            <a:ext cx="921732" cy="602852"/>
          </a:xfrm>
          <a:custGeom>
            <a:avLst/>
            <a:gdLst/>
            <a:ahLst/>
            <a:cxnLst/>
            <a:rect l="l" t="t" r="r" b="b"/>
            <a:pathLst>
              <a:path w="921732" h="602852">
                <a:moveTo>
                  <a:pt x="782307" y="0"/>
                </a:moveTo>
                <a:lnTo>
                  <a:pt x="761467" y="553"/>
                </a:lnTo>
                <a:lnTo>
                  <a:pt x="740301" y="2353"/>
                </a:lnTo>
                <a:lnTo>
                  <a:pt x="718958" y="5316"/>
                </a:lnTo>
                <a:lnTo>
                  <a:pt x="697582" y="9359"/>
                </a:lnTo>
                <a:lnTo>
                  <a:pt x="676321" y="14398"/>
                </a:lnTo>
                <a:lnTo>
                  <a:pt x="655322" y="20349"/>
                </a:lnTo>
                <a:lnTo>
                  <a:pt x="634731" y="27130"/>
                </a:lnTo>
                <a:lnTo>
                  <a:pt x="614695" y="34656"/>
                </a:lnTo>
                <a:lnTo>
                  <a:pt x="595361" y="42844"/>
                </a:lnTo>
                <a:lnTo>
                  <a:pt x="576875" y="51610"/>
                </a:lnTo>
                <a:lnTo>
                  <a:pt x="559384" y="60871"/>
                </a:lnTo>
                <a:lnTo>
                  <a:pt x="543035" y="70544"/>
                </a:lnTo>
                <a:lnTo>
                  <a:pt x="527975" y="80544"/>
                </a:lnTo>
                <a:lnTo>
                  <a:pt x="514350" y="90788"/>
                </a:lnTo>
                <a:lnTo>
                  <a:pt x="489966" y="109076"/>
                </a:lnTo>
                <a:lnTo>
                  <a:pt x="464058" y="128888"/>
                </a:lnTo>
                <a:lnTo>
                  <a:pt x="438150" y="150986"/>
                </a:lnTo>
                <a:lnTo>
                  <a:pt x="438150" y="17636"/>
                </a:lnTo>
                <a:lnTo>
                  <a:pt x="0" y="17636"/>
                </a:lnTo>
                <a:lnTo>
                  <a:pt x="0" y="41258"/>
                </a:lnTo>
                <a:lnTo>
                  <a:pt x="25145" y="42782"/>
                </a:lnTo>
                <a:lnTo>
                  <a:pt x="46482" y="45068"/>
                </a:lnTo>
                <a:lnTo>
                  <a:pt x="76961" y="52688"/>
                </a:lnTo>
                <a:lnTo>
                  <a:pt x="96011" y="62594"/>
                </a:lnTo>
                <a:lnTo>
                  <a:pt x="109728" y="77834"/>
                </a:lnTo>
                <a:lnTo>
                  <a:pt x="116586" y="101456"/>
                </a:lnTo>
                <a:lnTo>
                  <a:pt x="118872" y="141842"/>
                </a:lnTo>
                <a:lnTo>
                  <a:pt x="118872" y="483218"/>
                </a:lnTo>
                <a:lnTo>
                  <a:pt x="117348" y="499982"/>
                </a:lnTo>
                <a:lnTo>
                  <a:pt x="114866" y="518684"/>
                </a:lnTo>
                <a:lnTo>
                  <a:pt x="105766" y="545859"/>
                </a:lnTo>
                <a:lnTo>
                  <a:pt x="90071" y="562352"/>
                </a:lnTo>
                <a:lnTo>
                  <a:pt x="66481" y="571709"/>
                </a:lnTo>
                <a:lnTo>
                  <a:pt x="33700" y="577476"/>
                </a:lnTo>
                <a:lnTo>
                  <a:pt x="0" y="580754"/>
                </a:lnTo>
                <a:lnTo>
                  <a:pt x="0" y="602852"/>
                </a:lnTo>
                <a:lnTo>
                  <a:pt x="579120" y="602852"/>
                </a:lnTo>
                <a:lnTo>
                  <a:pt x="579120" y="580754"/>
                </a:lnTo>
                <a:lnTo>
                  <a:pt x="549402" y="579230"/>
                </a:lnTo>
                <a:lnTo>
                  <a:pt x="524256" y="576944"/>
                </a:lnTo>
                <a:lnTo>
                  <a:pt x="504444" y="573896"/>
                </a:lnTo>
                <a:lnTo>
                  <a:pt x="496062" y="572372"/>
                </a:lnTo>
                <a:lnTo>
                  <a:pt x="483526" y="568896"/>
                </a:lnTo>
                <a:lnTo>
                  <a:pt x="471077" y="564137"/>
                </a:lnTo>
                <a:lnTo>
                  <a:pt x="459569" y="557689"/>
                </a:lnTo>
                <a:lnTo>
                  <a:pt x="449856" y="549149"/>
                </a:lnTo>
                <a:lnTo>
                  <a:pt x="443484" y="539606"/>
                </a:lnTo>
                <a:lnTo>
                  <a:pt x="441198" y="529700"/>
                </a:lnTo>
                <a:lnTo>
                  <a:pt x="439674" y="516746"/>
                </a:lnTo>
                <a:lnTo>
                  <a:pt x="439674" y="500744"/>
                </a:lnTo>
                <a:lnTo>
                  <a:pt x="438150" y="465692"/>
                </a:lnTo>
                <a:lnTo>
                  <a:pt x="438150" y="330818"/>
                </a:lnTo>
                <a:lnTo>
                  <a:pt x="438912" y="312530"/>
                </a:lnTo>
                <a:lnTo>
                  <a:pt x="440436" y="295004"/>
                </a:lnTo>
                <a:lnTo>
                  <a:pt x="443484" y="277478"/>
                </a:lnTo>
                <a:lnTo>
                  <a:pt x="447294" y="260714"/>
                </a:lnTo>
                <a:lnTo>
                  <a:pt x="452628" y="244712"/>
                </a:lnTo>
                <a:lnTo>
                  <a:pt x="459486" y="227948"/>
                </a:lnTo>
                <a:lnTo>
                  <a:pt x="466344" y="212708"/>
                </a:lnTo>
                <a:lnTo>
                  <a:pt x="474726" y="196706"/>
                </a:lnTo>
                <a:lnTo>
                  <a:pt x="488442" y="178418"/>
                </a:lnTo>
                <a:lnTo>
                  <a:pt x="496939" y="169471"/>
                </a:lnTo>
                <a:lnTo>
                  <a:pt x="506548" y="160938"/>
                </a:lnTo>
                <a:lnTo>
                  <a:pt x="517022" y="152972"/>
                </a:lnTo>
                <a:lnTo>
                  <a:pt x="528116" y="145724"/>
                </a:lnTo>
                <a:lnTo>
                  <a:pt x="539583" y="139350"/>
                </a:lnTo>
                <a:lnTo>
                  <a:pt x="551178" y="134000"/>
                </a:lnTo>
                <a:lnTo>
                  <a:pt x="576834" y="125840"/>
                </a:lnTo>
                <a:lnTo>
                  <a:pt x="592836" y="123554"/>
                </a:lnTo>
                <a:lnTo>
                  <a:pt x="606345" y="122371"/>
                </a:lnTo>
                <a:lnTo>
                  <a:pt x="618854" y="123003"/>
                </a:lnTo>
                <a:lnTo>
                  <a:pt x="630572" y="125159"/>
                </a:lnTo>
                <a:lnTo>
                  <a:pt x="641707" y="128549"/>
                </a:lnTo>
                <a:lnTo>
                  <a:pt x="652468" y="132882"/>
                </a:lnTo>
                <a:lnTo>
                  <a:pt x="663065" y="137869"/>
                </a:lnTo>
                <a:lnTo>
                  <a:pt x="673706" y="143219"/>
                </a:lnTo>
                <a:lnTo>
                  <a:pt x="684600" y="148642"/>
                </a:lnTo>
                <a:lnTo>
                  <a:pt x="695957" y="153849"/>
                </a:lnTo>
                <a:lnTo>
                  <a:pt x="707985" y="158548"/>
                </a:lnTo>
                <a:lnTo>
                  <a:pt x="720894" y="162449"/>
                </a:lnTo>
                <a:lnTo>
                  <a:pt x="737616" y="166226"/>
                </a:lnTo>
                <a:lnTo>
                  <a:pt x="750570" y="168512"/>
                </a:lnTo>
                <a:lnTo>
                  <a:pt x="765047" y="170036"/>
                </a:lnTo>
                <a:lnTo>
                  <a:pt x="778764" y="170798"/>
                </a:lnTo>
                <a:lnTo>
                  <a:pt x="794004" y="171560"/>
                </a:lnTo>
                <a:lnTo>
                  <a:pt x="805143" y="171684"/>
                </a:lnTo>
                <a:lnTo>
                  <a:pt x="816415" y="170973"/>
                </a:lnTo>
                <a:lnTo>
                  <a:pt x="827702" y="169450"/>
                </a:lnTo>
                <a:lnTo>
                  <a:pt x="838883" y="167137"/>
                </a:lnTo>
                <a:lnTo>
                  <a:pt x="849842" y="164054"/>
                </a:lnTo>
                <a:lnTo>
                  <a:pt x="860459" y="160225"/>
                </a:lnTo>
                <a:lnTo>
                  <a:pt x="870615" y="155671"/>
                </a:lnTo>
                <a:lnTo>
                  <a:pt x="880192" y="150414"/>
                </a:lnTo>
                <a:lnTo>
                  <a:pt x="889072" y="144476"/>
                </a:lnTo>
                <a:lnTo>
                  <a:pt x="897135" y="137880"/>
                </a:lnTo>
                <a:lnTo>
                  <a:pt x="904264" y="130646"/>
                </a:lnTo>
                <a:lnTo>
                  <a:pt x="910339" y="122797"/>
                </a:lnTo>
                <a:lnTo>
                  <a:pt x="915242" y="114355"/>
                </a:lnTo>
                <a:lnTo>
                  <a:pt x="918854" y="105342"/>
                </a:lnTo>
                <a:lnTo>
                  <a:pt x="921057" y="95779"/>
                </a:lnTo>
                <a:lnTo>
                  <a:pt x="921732" y="85689"/>
                </a:lnTo>
                <a:lnTo>
                  <a:pt x="920760" y="75094"/>
                </a:lnTo>
                <a:lnTo>
                  <a:pt x="918023" y="64016"/>
                </a:lnTo>
                <a:lnTo>
                  <a:pt x="913403" y="52475"/>
                </a:lnTo>
                <a:lnTo>
                  <a:pt x="906780" y="40496"/>
                </a:lnTo>
                <a:lnTo>
                  <a:pt x="899922" y="33638"/>
                </a:lnTo>
                <a:lnTo>
                  <a:pt x="892301" y="27542"/>
                </a:lnTo>
                <a:lnTo>
                  <a:pt x="876494" y="18860"/>
                </a:lnTo>
                <a:lnTo>
                  <a:pt x="859480" y="11926"/>
                </a:lnTo>
                <a:lnTo>
                  <a:pt x="841408" y="6656"/>
                </a:lnTo>
                <a:lnTo>
                  <a:pt x="822424" y="2968"/>
                </a:lnTo>
                <a:lnTo>
                  <a:pt x="802675" y="777"/>
                </a:lnTo>
                <a:lnTo>
                  <a:pt x="782307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984754" y="3938016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43815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984754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984754" y="3961638"/>
            <a:ext cx="25146" cy="1523"/>
          </a:xfrm>
          <a:custGeom>
            <a:avLst/>
            <a:gdLst/>
            <a:ahLst/>
            <a:cxnLst/>
            <a:rect l="l" t="t" r="r" b="b"/>
            <a:pathLst>
              <a:path w="25145" h="1524">
                <a:moveTo>
                  <a:pt x="0" y="0"/>
                </a:moveTo>
                <a:lnTo>
                  <a:pt x="25146" y="1523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009900" y="3963161"/>
            <a:ext cx="21336" cy="2285"/>
          </a:xfrm>
          <a:custGeom>
            <a:avLst/>
            <a:gdLst/>
            <a:ahLst/>
            <a:cxnLst/>
            <a:rect l="l" t="t" r="r" b="b"/>
            <a:pathLst>
              <a:path w="21336" h="2286">
                <a:moveTo>
                  <a:pt x="0" y="0"/>
                </a:moveTo>
                <a:lnTo>
                  <a:pt x="21336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031235" y="3965448"/>
            <a:ext cx="16764" cy="3809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0" y="0"/>
                </a:moveTo>
                <a:lnTo>
                  <a:pt x="16764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048000" y="3969257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0" y="0"/>
                </a:moveTo>
                <a:lnTo>
                  <a:pt x="13716" y="3809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061716" y="3973067"/>
            <a:ext cx="9906" cy="4571"/>
          </a:xfrm>
          <a:custGeom>
            <a:avLst/>
            <a:gdLst/>
            <a:ahLst/>
            <a:cxnLst/>
            <a:rect l="l" t="t" r="r" b="b"/>
            <a:pathLst>
              <a:path w="9906" h="4572">
                <a:moveTo>
                  <a:pt x="0" y="0"/>
                </a:moveTo>
                <a:lnTo>
                  <a:pt x="9906" y="457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071622" y="3977639"/>
            <a:ext cx="9144" cy="5333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0" y="0"/>
                </a:moveTo>
                <a:lnTo>
                  <a:pt x="9144" y="5333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080766" y="3982973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088385" y="3990594"/>
            <a:ext cx="6096" cy="7620"/>
          </a:xfrm>
          <a:custGeom>
            <a:avLst/>
            <a:gdLst/>
            <a:ahLst/>
            <a:cxnLst/>
            <a:rect l="l" t="t" r="r" b="b"/>
            <a:pathLst>
              <a:path w="6095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094482" y="3998214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096767" y="4002785"/>
            <a:ext cx="1524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0" y="0"/>
                </a:moveTo>
                <a:lnTo>
                  <a:pt x="1524" y="533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098292" y="4008120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101339" y="4021835"/>
            <a:ext cx="2286" cy="398526"/>
          </a:xfrm>
          <a:custGeom>
            <a:avLst/>
            <a:gdLst/>
            <a:ahLst/>
            <a:cxnLst/>
            <a:rect l="l" t="t" r="r" b="b"/>
            <a:pathLst>
              <a:path w="2286" h="398525">
                <a:moveTo>
                  <a:pt x="0" y="0"/>
                </a:moveTo>
                <a:lnTo>
                  <a:pt x="1524" y="17526"/>
                </a:lnTo>
                <a:lnTo>
                  <a:pt x="2286" y="40386"/>
                </a:lnTo>
                <a:lnTo>
                  <a:pt x="2286" y="364236"/>
                </a:lnTo>
                <a:lnTo>
                  <a:pt x="2286" y="381762"/>
                </a:lnTo>
                <a:lnTo>
                  <a:pt x="762" y="39852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100577" y="4420361"/>
            <a:ext cx="1523" cy="14478"/>
          </a:xfrm>
          <a:custGeom>
            <a:avLst/>
            <a:gdLst/>
            <a:ahLst/>
            <a:cxnLst/>
            <a:rect l="l" t="t" r="r" b="b"/>
            <a:pathLst>
              <a:path w="1524" h="14477">
                <a:moveTo>
                  <a:pt x="1524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097529" y="4434839"/>
            <a:ext cx="3047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3048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094481" y="4447032"/>
            <a:ext cx="3047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089910" y="4457700"/>
            <a:ext cx="4571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4572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085338" y="4466844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080004" y="447446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072384" y="4479798"/>
            <a:ext cx="7620" cy="3810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1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064001" y="4483607"/>
            <a:ext cx="8382" cy="3810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838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054095" y="4487417"/>
            <a:ext cx="9906" cy="3810"/>
          </a:xfrm>
          <a:custGeom>
            <a:avLst/>
            <a:gdLst/>
            <a:ahLst/>
            <a:cxnLst/>
            <a:rect l="l" t="t" r="r" b="b"/>
            <a:pathLst>
              <a:path w="9906" h="3810">
                <a:moveTo>
                  <a:pt x="9906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043427" y="4491227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1066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030473" y="4494276"/>
            <a:ext cx="12954" cy="2286"/>
          </a:xfrm>
          <a:custGeom>
            <a:avLst/>
            <a:gdLst/>
            <a:ahLst/>
            <a:cxnLst/>
            <a:rect l="l" t="t" r="r" b="b"/>
            <a:pathLst>
              <a:path w="12954" h="2286">
                <a:moveTo>
                  <a:pt x="1295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016757" y="4496561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1371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001517" y="4498085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984753" y="4499610"/>
            <a:ext cx="16764" cy="1524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984754" y="4501133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984754" y="4523232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3563873" y="4501134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534155" y="4499609"/>
            <a:ext cx="29718" cy="1523"/>
          </a:xfrm>
          <a:custGeom>
            <a:avLst/>
            <a:gdLst/>
            <a:ahLst/>
            <a:cxnLst/>
            <a:rect l="l" t="t" r="r" b="b"/>
            <a:pathLst>
              <a:path w="29717" h="1524">
                <a:moveTo>
                  <a:pt x="2971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509009" y="4497324"/>
            <a:ext cx="25146" cy="2285"/>
          </a:xfrm>
          <a:custGeom>
            <a:avLst/>
            <a:gdLst/>
            <a:ahLst/>
            <a:cxnLst/>
            <a:rect l="l" t="t" r="r" b="b"/>
            <a:pathLst>
              <a:path w="25146" h="2286">
                <a:moveTo>
                  <a:pt x="2514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3489198" y="4494275"/>
            <a:ext cx="19812" cy="3047"/>
          </a:xfrm>
          <a:custGeom>
            <a:avLst/>
            <a:gdLst/>
            <a:ahLst/>
            <a:cxnLst/>
            <a:rect l="l" t="t" r="r" b="b"/>
            <a:pathLst>
              <a:path w="19812" h="3048">
                <a:moveTo>
                  <a:pt x="1981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480816" y="4492752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473196" y="4490465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460241" y="4486656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449574" y="4481321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667" y="5334"/>
                </a:moveTo>
                <a:lnTo>
                  <a:pt x="0" y="0"/>
                </a:lnTo>
              </a:path>
            </a:pathLst>
          </a:custGeom>
          <a:ln w="12953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439667" y="447446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435857" y="447065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432047" y="4466082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429762" y="4463796"/>
            <a:ext cx="2286" cy="2286"/>
          </a:xfrm>
          <a:custGeom>
            <a:avLst/>
            <a:gdLst/>
            <a:ahLst/>
            <a:cxnLst/>
            <a:rect l="l" t="t" r="r" b="b"/>
            <a:pathLst>
              <a:path w="2286" h="2286">
                <a:moveTo>
                  <a:pt x="228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28237" y="4459985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425952" y="4450079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2286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422903" y="4215383"/>
            <a:ext cx="3048" cy="234696"/>
          </a:xfrm>
          <a:custGeom>
            <a:avLst/>
            <a:gdLst/>
            <a:ahLst/>
            <a:cxnLst/>
            <a:rect l="l" t="t" r="r" b="b"/>
            <a:pathLst>
              <a:path w="3048" h="234696">
                <a:moveTo>
                  <a:pt x="3048" y="234696"/>
                </a:moveTo>
                <a:lnTo>
                  <a:pt x="1524" y="221742"/>
                </a:lnTo>
                <a:lnTo>
                  <a:pt x="1524" y="205740"/>
                </a:lnTo>
                <a:lnTo>
                  <a:pt x="0" y="170688"/>
                </a:lnTo>
                <a:lnTo>
                  <a:pt x="0" y="35814"/>
                </a:lnTo>
                <a:lnTo>
                  <a:pt x="762" y="17526"/>
                </a:lnTo>
                <a:lnTo>
                  <a:pt x="2286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425189" y="4197857"/>
            <a:ext cx="3047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0" y="1752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3428238" y="4181093"/>
            <a:ext cx="3809" cy="16764"/>
          </a:xfrm>
          <a:custGeom>
            <a:avLst/>
            <a:gdLst/>
            <a:ahLst/>
            <a:cxnLst/>
            <a:rect l="l" t="t" r="r" b="b"/>
            <a:pathLst>
              <a:path w="3810" h="16763">
                <a:moveTo>
                  <a:pt x="0" y="16763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432048" y="4165092"/>
            <a:ext cx="5333" cy="16002"/>
          </a:xfrm>
          <a:custGeom>
            <a:avLst/>
            <a:gdLst/>
            <a:ahLst/>
            <a:cxnLst/>
            <a:rect l="l" t="t" r="r" b="b"/>
            <a:pathLst>
              <a:path w="5334" h="16001">
                <a:moveTo>
                  <a:pt x="0" y="16001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3437382" y="4148328"/>
            <a:ext cx="6857" cy="16764"/>
          </a:xfrm>
          <a:custGeom>
            <a:avLst/>
            <a:gdLst/>
            <a:ahLst/>
            <a:cxnLst/>
            <a:rect l="l" t="t" r="r" b="b"/>
            <a:pathLst>
              <a:path w="6858" h="16763">
                <a:moveTo>
                  <a:pt x="0" y="16763"/>
                </a:moveTo>
                <a:lnTo>
                  <a:pt x="6857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444239" y="4133087"/>
            <a:ext cx="6857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0" y="15239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3451098" y="4117086"/>
            <a:ext cx="8381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0" y="16001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3459479" y="4107941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3466338" y="4098798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4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3473195" y="4090416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0" y="8382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3480816" y="4082796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489960" y="4075175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499104" y="4068318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6857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509010" y="4062221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7" h="6096">
                <a:moveTo>
                  <a:pt x="0" y="6095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519677" y="4056888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5334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531107" y="4053078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537966" y="4050791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545585" y="4046220"/>
            <a:ext cx="16002" cy="4572"/>
          </a:xfrm>
          <a:custGeom>
            <a:avLst/>
            <a:gdLst/>
            <a:ahLst/>
            <a:cxnLst/>
            <a:rect l="l" t="t" r="r" b="b"/>
            <a:pathLst>
              <a:path w="16001" h="4572">
                <a:moveTo>
                  <a:pt x="0" y="4572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561588" y="4043934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228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577589" y="4043171"/>
            <a:ext cx="16002" cy="762"/>
          </a:xfrm>
          <a:custGeom>
            <a:avLst/>
            <a:gdLst/>
            <a:ahLst/>
            <a:cxnLst/>
            <a:rect l="l" t="t" r="r" b="b"/>
            <a:pathLst>
              <a:path w="16001" h="762">
                <a:moveTo>
                  <a:pt x="0" y="762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593592" y="4043172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0"/>
                </a:moveTo>
                <a:lnTo>
                  <a:pt x="14478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608070" y="4043933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614166" y="4044695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620261" y="4046982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0"/>
                </a:moveTo>
                <a:lnTo>
                  <a:pt x="17526" y="6857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637788" y="4053839"/>
            <a:ext cx="35052" cy="16763"/>
          </a:xfrm>
          <a:custGeom>
            <a:avLst/>
            <a:gdLst/>
            <a:ahLst/>
            <a:cxnLst/>
            <a:rect l="l" t="t" r="r" b="b"/>
            <a:pathLst>
              <a:path w="35051" h="16763">
                <a:moveTo>
                  <a:pt x="0" y="0"/>
                </a:moveTo>
                <a:lnTo>
                  <a:pt x="35052" y="16763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672839" y="4070604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0"/>
                </a:moveTo>
                <a:lnTo>
                  <a:pt x="11430" y="5333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684270" y="4075938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696461" y="4079748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708654" y="4083557"/>
            <a:ext cx="13716" cy="3047"/>
          </a:xfrm>
          <a:custGeom>
            <a:avLst/>
            <a:gdLst/>
            <a:ahLst/>
            <a:cxnLst/>
            <a:rect l="l" t="t" r="r" b="b"/>
            <a:pathLst>
              <a:path w="13715" h="3048">
                <a:moveTo>
                  <a:pt x="0" y="0"/>
                </a:moveTo>
                <a:lnTo>
                  <a:pt x="13716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722370" y="4086605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735323" y="4088892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749801" y="4090416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0" y="0"/>
                </a:moveTo>
                <a:lnTo>
                  <a:pt x="13716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3763517" y="4091177"/>
            <a:ext cx="15240" cy="761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0" y="0"/>
                </a:moveTo>
                <a:lnTo>
                  <a:pt x="15240" y="761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778757" y="4091177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791711" y="4090415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804666" y="4088892"/>
            <a:ext cx="11430" cy="1524"/>
          </a:xfrm>
          <a:custGeom>
            <a:avLst/>
            <a:gdLst/>
            <a:ahLst/>
            <a:cxnLst/>
            <a:rect l="l" t="t" r="r" b="b"/>
            <a:pathLst>
              <a:path w="11429" h="1524">
                <a:moveTo>
                  <a:pt x="0" y="1524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816095" y="4085844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828288" y="4082796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7" h="3048">
                <a:moveTo>
                  <a:pt x="0" y="3048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838955" y="4078985"/>
            <a:ext cx="10668" cy="3810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0" y="3810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849623" y="4074413"/>
            <a:ext cx="9906" cy="4572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0" y="4572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859529" y="4068318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0" y="6095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869435" y="4062221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6095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877817" y="4055364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685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885438" y="4048506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8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891533" y="4040885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0" y="7619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896867" y="4032503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8382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900677" y="4023360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9144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903726" y="4013454"/>
            <a:ext cx="1523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9905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905250" y="3993642"/>
            <a:ext cx="762" cy="19812"/>
          </a:xfrm>
          <a:custGeom>
            <a:avLst/>
            <a:gdLst/>
            <a:ahLst/>
            <a:cxnLst/>
            <a:rect l="l" t="t" r="r" b="b"/>
            <a:pathLst>
              <a:path w="762" h="19812">
                <a:moveTo>
                  <a:pt x="0" y="19812"/>
                </a:moveTo>
                <a:lnTo>
                  <a:pt x="761" y="990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903726" y="3984498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900678" y="3976116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896867" y="3968496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891533" y="3960875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884675" y="3954018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877056" y="3947921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867911" y="3942588"/>
            <a:ext cx="9144" cy="5333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858005" y="3937254"/>
            <a:ext cx="9906" cy="5333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9905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847337" y="3932682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10667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835146" y="3928872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822953" y="3925824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809238" y="3923537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795522" y="3922014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780282" y="3921252"/>
            <a:ext cx="15240" cy="761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765042" y="392125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23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745992" y="39212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1905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727704" y="3921251"/>
            <a:ext cx="18288" cy="1524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18287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708654" y="3922776"/>
            <a:ext cx="19050" cy="2286"/>
          </a:xfrm>
          <a:custGeom>
            <a:avLst/>
            <a:gdLst/>
            <a:ahLst/>
            <a:cxnLst/>
            <a:rect l="l" t="t" r="r" b="b"/>
            <a:pathLst>
              <a:path w="19050" h="2286">
                <a:moveTo>
                  <a:pt x="1905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688842" y="3925061"/>
            <a:ext cx="19812" cy="3048"/>
          </a:xfrm>
          <a:custGeom>
            <a:avLst/>
            <a:gdLst/>
            <a:ahLst/>
            <a:cxnLst/>
            <a:rect l="l" t="t" r="r" b="b"/>
            <a:pathLst>
              <a:path w="19812" h="3048">
                <a:moveTo>
                  <a:pt x="1981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669792" y="3928110"/>
            <a:ext cx="19050" cy="4572"/>
          </a:xfrm>
          <a:custGeom>
            <a:avLst/>
            <a:gdLst/>
            <a:ahLst/>
            <a:cxnLst/>
            <a:rect l="l" t="t" r="r" b="b"/>
            <a:pathLst>
              <a:path w="19050" h="4572">
                <a:moveTo>
                  <a:pt x="1905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649980" y="3932682"/>
            <a:ext cx="19812" cy="4572"/>
          </a:xfrm>
          <a:custGeom>
            <a:avLst/>
            <a:gdLst/>
            <a:ahLst/>
            <a:cxnLst/>
            <a:rect l="l" t="t" r="r" b="b"/>
            <a:pathLst>
              <a:path w="19812" h="4572">
                <a:moveTo>
                  <a:pt x="1981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630167" y="3937254"/>
            <a:ext cx="19812" cy="6096"/>
          </a:xfrm>
          <a:custGeom>
            <a:avLst/>
            <a:gdLst/>
            <a:ahLst/>
            <a:cxnLst/>
            <a:rect l="l" t="t" r="r" b="b"/>
            <a:pathLst>
              <a:path w="19812" h="6096">
                <a:moveTo>
                  <a:pt x="1981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3610355" y="3943350"/>
            <a:ext cx="19812" cy="6858"/>
          </a:xfrm>
          <a:custGeom>
            <a:avLst/>
            <a:gdLst/>
            <a:ahLst/>
            <a:cxnLst/>
            <a:rect l="l" t="t" r="r" b="b"/>
            <a:pathLst>
              <a:path w="19812" h="6858">
                <a:moveTo>
                  <a:pt x="1981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3589781" y="3950207"/>
            <a:ext cx="20574" cy="8382"/>
          </a:xfrm>
          <a:custGeom>
            <a:avLst/>
            <a:gdLst/>
            <a:ahLst/>
            <a:cxnLst/>
            <a:rect l="l" t="t" r="r" b="b"/>
            <a:pathLst>
              <a:path w="20574" h="8382">
                <a:moveTo>
                  <a:pt x="2057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3567684" y="3958589"/>
            <a:ext cx="22098" cy="10668"/>
          </a:xfrm>
          <a:custGeom>
            <a:avLst/>
            <a:gdLst/>
            <a:ahLst/>
            <a:cxnLst/>
            <a:rect l="l" t="t" r="r" b="b"/>
            <a:pathLst>
              <a:path w="22098" h="10667">
                <a:moveTo>
                  <a:pt x="2209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545585" y="3969257"/>
            <a:ext cx="22098" cy="12192"/>
          </a:xfrm>
          <a:custGeom>
            <a:avLst/>
            <a:gdLst/>
            <a:ahLst/>
            <a:cxnLst/>
            <a:rect l="l" t="t" r="r" b="b"/>
            <a:pathLst>
              <a:path w="22098" h="12191">
                <a:moveTo>
                  <a:pt x="22098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522725" y="3981450"/>
            <a:ext cx="22860" cy="13716"/>
          </a:xfrm>
          <a:custGeom>
            <a:avLst/>
            <a:gdLst/>
            <a:ahLst/>
            <a:cxnLst/>
            <a:rect l="l" t="t" r="r" b="b"/>
            <a:pathLst>
              <a:path w="22860" h="13715">
                <a:moveTo>
                  <a:pt x="22860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499104" y="3995166"/>
            <a:ext cx="23622" cy="16002"/>
          </a:xfrm>
          <a:custGeom>
            <a:avLst/>
            <a:gdLst/>
            <a:ahLst/>
            <a:cxnLst/>
            <a:rect l="l" t="t" r="r" b="b"/>
            <a:pathLst>
              <a:path w="23622" h="16001">
                <a:moveTo>
                  <a:pt x="23622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474720" y="4011167"/>
            <a:ext cx="24384" cy="18288"/>
          </a:xfrm>
          <a:custGeom>
            <a:avLst/>
            <a:gdLst/>
            <a:ahLst/>
            <a:cxnLst/>
            <a:rect l="l" t="t" r="r" b="b"/>
            <a:pathLst>
              <a:path w="24384" h="18287">
                <a:moveTo>
                  <a:pt x="2438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3448812" y="4029455"/>
            <a:ext cx="25908" cy="19812"/>
          </a:xfrm>
          <a:custGeom>
            <a:avLst/>
            <a:gdLst/>
            <a:ahLst/>
            <a:cxnLst/>
            <a:rect l="l" t="t" r="r" b="b"/>
            <a:pathLst>
              <a:path w="25908" h="19812">
                <a:moveTo>
                  <a:pt x="2590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422903" y="4049267"/>
            <a:ext cx="25908" cy="22098"/>
          </a:xfrm>
          <a:custGeom>
            <a:avLst/>
            <a:gdLst/>
            <a:ahLst/>
            <a:cxnLst/>
            <a:rect l="l" t="t" r="r" b="b"/>
            <a:pathLst>
              <a:path w="25908" h="22098">
                <a:moveTo>
                  <a:pt x="25908" y="0"/>
                </a:moveTo>
                <a:lnTo>
                  <a:pt x="0" y="22098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422904" y="393801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027932" y="3776472"/>
            <a:ext cx="599694" cy="161544"/>
          </a:xfrm>
          <a:custGeom>
            <a:avLst/>
            <a:gdLst/>
            <a:ahLst/>
            <a:cxnLst/>
            <a:rect l="l" t="t" r="r" b="b"/>
            <a:pathLst>
              <a:path w="599693" h="161544">
                <a:moveTo>
                  <a:pt x="438150" y="161544"/>
                </a:moveTo>
                <a:lnTo>
                  <a:pt x="599694" y="0"/>
                </a:lnTo>
                <a:lnTo>
                  <a:pt x="161544" y="0"/>
                </a:lnTo>
                <a:lnTo>
                  <a:pt x="0" y="161544"/>
                </a:lnTo>
                <a:lnTo>
                  <a:pt x="43815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466082" y="3776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123182" y="4312158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5334" y="162306"/>
                </a:moveTo>
                <a:lnTo>
                  <a:pt x="0" y="167640"/>
                </a:lnTo>
                <a:lnTo>
                  <a:pt x="161544" y="6096"/>
                </a:lnTo>
                <a:lnTo>
                  <a:pt x="166878" y="0"/>
                </a:lnTo>
                <a:lnTo>
                  <a:pt x="5334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128516" y="43121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116324" y="431825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123182" y="4318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107941" y="4322063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4"/>
                </a:moveTo>
                <a:lnTo>
                  <a:pt x="16992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116323" y="4322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111751" y="432206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107941" y="432435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098036" y="4325873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1543"/>
                </a:moveTo>
                <a:lnTo>
                  <a:pt x="171449" y="0"/>
                </a:lnTo>
                <a:lnTo>
                  <a:pt x="161543" y="3809"/>
                </a:lnTo>
                <a:lnTo>
                  <a:pt x="0" y="16535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107942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104894" y="432587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102608" y="432663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100321" y="432739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098036" y="432892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086605" y="4329683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29" y="161543"/>
                </a:moveTo>
                <a:lnTo>
                  <a:pt x="172973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098035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095749" y="43296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093464" y="43296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091178" y="433044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088891" y="433120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086606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074413" y="4332732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6" h="163829">
                <a:moveTo>
                  <a:pt x="12191" y="161544"/>
                </a:moveTo>
                <a:lnTo>
                  <a:pt x="17373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086605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083557" y="43327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080509" y="43327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077462" y="43334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074413" y="433425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059936" y="4335017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2" h="163067">
                <a:moveTo>
                  <a:pt x="14477" y="161544"/>
                </a:moveTo>
                <a:lnTo>
                  <a:pt x="17602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074414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070604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066794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063746" y="433577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059935" y="433654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044695" y="4336541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1543"/>
                </a:moveTo>
                <a:lnTo>
                  <a:pt x="17678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059935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055363" y="433654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050030" y="433730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044695" y="4338066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027931" y="4338066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8" h="163067">
                <a:moveTo>
                  <a:pt x="16763" y="161544"/>
                </a:moveTo>
                <a:lnTo>
                  <a:pt x="17830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044695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607814" y="4339590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1"/>
                </a:moveTo>
                <a:lnTo>
                  <a:pt x="16154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607814" y="4361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578096" y="4338065"/>
            <a:ext cx="191262" cy="163068"/>
          </a:xfrm>
          <a:custGeom>
            <a:avLst/>
            <a:gdLst/>
            <a:ahLst/>
            <a:cxnLst/>
            <a:rect l="l" t="t" r="r" b="b"/>
            <a:pathLst>
              <a:path w="191262" h="163067">
                <a:moveTo>
                  <a:pt x="29717" y="163068"/>
                </a:moveTo>
                <a:lnTo>
                  <a:pt x="19126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9717" y="163068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607814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552949" y="4335780"/>
            <a:ext cx="186690" cy="163830"/>
          </a:xfrm>
          <a:custGeom>
            <a:avLst/>
            <a:gdLst/>
            <a:ahLst/>
            <a:cxnLst/>
            <a:rect l="l" t="t" r="r" b="b"/>
            <a:pathLst>
              <a:path w="186689" h="163829">
                <a:moveTo>
                  <a:pt x="25146" y="163829"/>
                </a:moveTo>
                <a:lnTo>
                  <a:pt x="18669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5146" y="163829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578095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571237" y="433730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565142" y="433654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559046" y="433654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552949" y="4335779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532376" y="4332731"/>
            <a:ext cx="182118" cy="164592"/>
          </a:xfrm>
          <a:custGeom>
            <a:avLst/>
            <a:gdLst/>
            <a:ahLst/>
            <a:cxnLst/>
            <a:rect l="l" t="t" r="r" b="b"/>
            <a:pathLst>
              <a:path w="182117" h="164591">
                <a:moveTo>
                  <a:pt x="20574" y="164592"/>
                </a:moveTo>
                <a:lnTo>
                  <a:pt x="18211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0574" y="164592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552950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548378" y="433501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544567" y="43350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540757" y="433425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536185" y="433349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532375" y="43327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523994" y="4331208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3068"/>
                </a:moveTo>
                <a:lnTo>
                  <a:pt x="16992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3068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532376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530090" y="433273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527803" y="43319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526280" y="43319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523993" y="433120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516374" y="4328921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2286"/>
                </a:lnTo>
                <a:lnTo>
                  <a:pt x="162306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523994" y="4331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522470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520946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519421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517898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516374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504181" y="4325112"/>
            <a:ext cx="174497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191" y="165353"/>
                </a:moveTo>
                <a:lnTo>
                  <a:pt x="17449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535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516373" y="43289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514849" y="432816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512564" y="432739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510278" y="432663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507991" y="432663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505706" y="43258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504181" y="432511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492752" y="4319015"/>
            <a:ext cx="172974" cy="167640"/>
          </a:xfrm>
          <a:custGeom>
            <a:avLst/>
            <a:gdLst/>
            <a:ahLst/>
            <a:cxnLst/>
            <a:rect l="l" t="t" r="r" b="b"/>
            <a:pathLst>
              <a:path w="172974" h="167639">
                <a:moveTo>
                  <a:pt x="11429" y="167639"/>
                </a:moveTo>
                <a:lnTo>
                  <a:pt x="172973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7639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504182" y="43251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502658" y="43243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501133" y="43235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500371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498848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97324" y="43220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496561" y="43213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495037" y="43205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493514" y="43197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492752" y="43190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482845" y="4312920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095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492751" y="43190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491227" y="43182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490465" y="43174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489704" y="43174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488180" y="43167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487417" y="43159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486655" y="43152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485131" y="43144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484370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482846" y="43129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479035" y="4309110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3810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482845" y="43129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482083" y="43121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481321" y="43113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480560" y="43106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479798" y="43098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479036" y="43091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475225" y="430453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479035" y="43091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478273" y="43083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477511" y="43075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476749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475988" y="43052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475226" y="43045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473702" y="430149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475226" y="4304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474464" y="43037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474464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473702" y="43014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472177" y="429844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473701" y="43014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472939" y="43007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472177" y="42992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472177" y="42984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469129" y="4288535"/>
            <a:ext cx="164592" cy="171450"/>
          </a:xfrm>
          <a:custGeom>
            <a:avLst/>
            <a:gdLst/>
            <a:ahLst/>
            <a:cxnLst/>
            <a:rect l="l" t="t" r="r" b="b"/>
            <a:pathLst>
              <a:path w="164591" h="171450">
                <a:moveTo>
                  <a:pt x="3048" y="171450"/>
                </a:moveTo>
                <a:lnTo>
                  <a:pt x="164592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472177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470653" y="4293107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469130" y="4288535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467605" y="4275581"/>
            <a:ext cx="163068" cy="174498"/>
          </a:xfrm>
          <a:custGeom>
            <a:avLst/>
            <a:gdLst/>
            <a:ahLst/>
            <a:cxnLst/>
            <a:rect l="l" t="t" r="r" b="b"/>
            <a:pathLst>
              <a:path w="163067" h="174498">
                <a:moveTo>
                  <a:pt x="1524" y="174498"/>
                </a:moveTo>
                <a:lnTo>
                  <a:pt x="163068" y="1295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469129" y="4288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467605" y="4258818"/>
            <a:ext cx="162306" cy="178308"/>
          </a:xfrm>
          <a:custGeom>
            <a:avLst/>
            <a:gdLst/>
            <a:ahLst/>
            <a:cxnLst/>
            <a:rect l="l" t="t" r="r" b="b"/>
            <a:pathLst>
              <a:path w="162305" h="178308">
                <a:moveTo>
                  <a:pt x="0" y="178307"/>
                </a:moveTo>
                <a:lnTo>
                  <a:pt x="162306" y="16763"/>
                </a:lnTo>
                <a:lnTo>
                  <a:pt x="161544" y="0"/>
                </a:lnTo>
                <a:lnTo>
                  <a:pt x="0" y="162305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467605" y="42755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466081" y="4223765"/>
            <a:ext cx="163068" cy="197358"/>
          </a:xfrm>
          <a:custGeom>
            <a:avLst/>
            <a:gdLst/>
            <a:ahLst/>
            <a:cxnLst/>
            <a:rect l="l" t="t" r="r" b="b"/>
            <a:pathLst>
              <a:path w="163067" h="197358">
                <a:moveTo>
                  <a:pt x="1524" y="197357"/>
                </a:moveTo>
                <a:lnTo>
                  <a:pt x="163068" y="3505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9735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467605" y="42588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466082" y="4089654"/>
            <a:ext cx="161544" cy="296418"/>
          </a:xfrm>
          <a:custGeom>
            <a:avLst/>
            <a:gdLst/>
            <a:ahLst/>
            <a:cxnLst/>
            <a:rect l="l" t="t" r="r" b="b"/>
            <a:pathLst>
              <a:path w="161544" h="296417">
                <a:moveTo>
                  <a:pt x="0" y="296417"/>
                </a:moveTo>
                <a:lnTo>
                  <a:pt x="161544" y="134111"/>
                </a:lnTo>
                <a:lnTo>
                  <a:pt x="161544" y="0"/>
                </a:lnTo>
                <a:lnTo>
                  <a:pt x="0" y="161543"/>
                </a:lnTo>
                <a:lnTo>
                  <a:pt x="0" y="2964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466082" y="42237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466082" y="4071366"/>
            <a:ext cx="162306" cy="179832"/>
          </a:xfrm>
          <a:custGeom>
            <a:avLst/>
            <a:gdLst/>
            <a:ahLst/>
            <a:cxnLst/>
            <a:rect l="l" t="t" r="r" b="b"/>
            <a:pathLst>
              <a:path w="162305" h="179832">
                <a:moveTo>
                  <a:pt x="0" y="179832"/>
                </a:moveTo>
                <a:lnTo>
                  <a:pt x="161544" y="1828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466082" y="4089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466844" y="4053840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7" h="179070">
                <a:moveTo>
                  <a:pt x="0" y="179070"/>
                </a:moveTo>
                <a:lnTo>
                  <a:pt x="161544" y="17526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466844" y="40713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468367" y="4036313"/>
            <a:ext cx="164592" cy="179070"/>
          </a:xfrm>
          <a:custGeom>
            <a:avLst/>
            <a:gdLst/>
            <a:ahLst/>
            <a:cxnLst/>
            <a:rect l="l" t="t" r="r" b="b"/>
            <a:pathLst>
              <a:path w="164591" h="179070">
                <a:moveTo>
                  <a:pt x="0" y="179070"/>
                </a:moveTo>
                <a:lnTo>
                  <a:pt x="161544" y="17526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468367" y="40538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471416" y="4019549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5" h="178308">
                <a:moveTo>
                  <a:pt x="0" y="178307"/>
                </a:moveTo>
                <a:lnTo>
                  <a:pt x="161544" y="16763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471416" y="40363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475988" y="4002786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7" h="178308">
                <a:moveTo>
                  <a:pt x="0" y="178308"/>
                </a:moveTo>
                <a:lnTo>
                  <a:pt x="161544" y="16764"/>
                </a:lnTo>
                <a:lnTo>
                  <a:pt x="166878" y="0"/>
                </a:lnTo>
                <a:lnTo>
                  <a:pt x="4571" y="162306"/>
                </a:lnTo>
                <a:lnTo>
                  <a:pt x="0" y="17830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475988" y="40195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475988" y="4011168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478273" y="4002785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2285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480560" y="3986784"/>
            <a:ext cx="168402" cy="178308"/>
          </a:xfrm>
          <a:custGeom>
            <a:avLst/>
            <a:gdLst/>
            <a:ahLst/>
            <a:cxnLst/>
            <a:rect l="l" t="t" r="r" b="b"/>
            <a:pathLst>
              <a:path w="168401" h="178308">
                <a:moveTo>
                  <a:pt x="0" y="178307"/>
                </a:moveTo>
                <a:lnTo>
                  <a:pt x="162306" y="16001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480560" y="40027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487417" y="3971543"/>
            <a:ext cx="169164" cy="176784"/>
          </a:xfrm>
          <a:custGeom>
            <a:avLst/>
            <a:gdLst/>
            <a:ahLst/>
            <a:cxnLst/>
            <a:rect l="l" t="t" r="r" b="b"/>
            <a:pathLst>
              <a:path w="169163" h="176784">
                <a:moveTo>
                  <a:pt x="0" y="176784"/>
                </a:moveTo>
                <a:lnTo>
                  <a:pt x="161544" y="15240"/>
                </a:lnTo>
                <a:lnTo>
                  <a:pt x="169164" y="0"/>
                </a:lnTo>
                <a:lnTo>
                  <a:pt x="6857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487417" y="39867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487417" y="397916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491227" y="397154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494276" y="3955542"/>
            <a:ext cx="170688" cy="177546"/>
          </a:xfrm>
          <a:custGeom>
            <a:avLst/>
            <a:gdLst/>
            <a:ahLst/>
            <a:cxnLst/>
            <a:rect l="l" t="t" r="r" b="b"/>
            <a:pathLst>
              <a:path w="170687" h="177546">
                <a:moveTo>
                  <a:pt x="0" y="177546"/>
                </a:moveTo>
                <a:lnTo>
                  <a:pt x="162306" y="16002"/>
                </a:lnTo>
                <a:lnTo>
                  <a:pt x="170688" y="0"/>
                </a:lnTo>
                <a:lnTo>
                  <a:pt x="8381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494276" y="39715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494276" y="396621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497323" y="396087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500372" y="395554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502657" y="3946397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2306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502657" y="39555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502657" y="395096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166115"/>
                </a:moveTo>
                <a:lnTo>
                  <a:pt x="162306" y="4571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506467" y="394639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509516" y="3937254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509516" y="3946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516373" y="3928872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0" y="169925"/>
                </a:moveTo>
                <a:lnTo>
                  <a:pt x="161544" y="8381"/>
                </a:lnTo>
                <a:lnTo>
                  <a:pt x="169926" y="0"/>
                </a:lnTo>
                <a:lnTo>
                  <a:pt x="762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516373" y="39372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928616" y="3886962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928616" y="3893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934711" y="3879341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934711" y="3886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940045" y="3870959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940045" y="3879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940045" y="387476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942332" y="3870960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943855" y="3861816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2306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943855" y="38709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943855" y="386791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2306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945379" y="386486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946142" y="386181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946904" y="3851910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0" y="171450"/>
                </a:moveTo>
                <a:lnTo>
                  <a:pt x="161544" y="9905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946904" y="38618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946904" y="385724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6"/>
                </a:moveTo>
                <a:lnTo>
                  <a:pt x="161544" y="4572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947666" y="3851910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0" y="166877"/>
                </a:moveTo>
                <a:lnTo>
                  <a:pt x="162306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949189" y="3842004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949189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949189" y="3832098"/>
            <a:ext cx="161544" cy="171450"/>
          </a:xfrm>
          <a:custGeom>
            <a:avLst/>
            <a:gdLst/>
            <a:ahLst/>
            <a:cxnLst/>
            <a:rect l="l" t="t" r="r" b="b"/>
            <a:pathLst>
              <a:path w="161544" h="171450">
                <a:moveTo>
                  <a:pt x="0" y="171450"/>
                </a:moveTo>
                <a:lnTo>
                  <a:pt x="16154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949189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946903" y="3822954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2286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949189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947665" y="3827526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6"/>
                </a:moveTo>
                <a:lnTo>
                  <a:pt x="163068" y="457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946904" y="382295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762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943856" y="3814572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946904" y="3822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946142" y="382066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945380" y="3817619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943855" y="381457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940045" y="3806952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943855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943093" y="38130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942332" y="38115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941570" y="38099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940808" y="380847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940045" y="38069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934711" y="3799331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940045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939283" y="38054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938521" y="38046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936998" y="380314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936236" y="38016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935473" y="38008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934711" y="379933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927853" y="3792474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8" y="168401"/>
                </a:moveTo>
                <a:lnTo>
                  <a:pt x="16840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934711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933949" y="37985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932426" y="37978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931664" y="37962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930902" y="37955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930139" y="37947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929377" y="37932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927853" y="379247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920234" y="3786377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763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927854" y="3792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927092" y="37917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925568" y="37901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924043" y="37894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923282" y="37886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921758" y="37871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920233" y="3786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911851" y="3780282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7639"/>
                </a:moveTo>
                <a:lnTo>
                  <a:pt x="169926" y="6095"/>
                </a:lnTo>
                <a:lnTo>
                  <a:pt x="161544" y="0"/>
                </a:lnTo>
                <a:lnTo>
                  <a:pt x="0" y="162305"/>
                </a:lnTo>
                <a:lnTo>
                  <a:pt x="8382" y="16763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920233" y="37863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919471" y="378561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917948" y="3784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916424" y="3784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915661" y="37833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914137" y="3782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912614" y="37810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911852" y="378028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901183" y="3775710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7" y="166877"/>
                </a:moveTo>
                <a:lnTo>
                  <a:pt x="172211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687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911851" y="37802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909565" y="377952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908042" y="377875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906518" y="3777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904993" y="3777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902708" y="37764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901183" y="377571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890515" y="3771138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7" y="166116"/>
                </a:moveTo>
                <a:lnTo>
                  <a:pt x="172211" y="4572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611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901183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899659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897374" y="37741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895849" y="377342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894326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892040" y="377189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890515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878324" y="3767328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5354"/>
                </a:moveTo>
                <a:lnTo>
                  <a:pt x="17373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535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4890516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4888230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4885943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4883658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4880609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4878324" y="37673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866131" y="3764280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4591"/>
                </a:moveTo>
                <a:lnTo>
                  <a:pt x="17373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4591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878323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876037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873752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870703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868418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866131" y="37642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852416" y="376199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3829"/>
                </a:moveTo>
                <a:lnTo>
                  <a:pt x="175259" y="2285"/>
                </a:lnTo>
                <a:lnTo>
                  <a:pt x="162305" y="0"/>
                </a:lnTo>
                <a:lnTo>
                  <a:pt x="0" y="161543"/>
                </a:lnTo>
                <a:lnTo>
                  <a:pt x="13715" y="163829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866132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863084" y="37635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859273" y="37635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856225" y="37627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852416" y="376199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838700" y="3760470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2" h="163067">
                <a:moveTo>
                  <a:pt x="13715" y="163068"/>
                </a:moveTo>
                <a:lnTo>
                  <a:pt x="17602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3068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852416" y="37619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849368" y="376199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845557" y="376123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842509" y="376123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838700" y="376047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824222" y="3759708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6"/>
                </a:moveTo>
                <a:lnTo>
                  <a:pt x="176021" y="762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838700" y="3760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834128" y="3760470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828793" y="3759708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824222" y="3759707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808220" y="3758945"/>
            <a:ext cx="177546" cy="162306"/>
          </a:xfrm>
          <a:custGeom>
            <a:avLst/>
            <a:gdLst/>
            <a:ahLst/>
            <a:cxnLst/>
            <a:rect l="l" t="t" r="r" b="b"/>
            <a:pathLst>
              <a:path w="177546" h="162305">
                <a:moveTo>
                  <a:pt x="16001" y="162306"/>
                </a:moveTo>
                <a:lnTo>
                  <a:pt x="177545" y="762"/>
                </a:lnTo>
                <a:lnTo>
                  <a:pt x="161543" y="0"/>
                </a:lnTo>
                <a:lnTo>
                  <a:pt x="0" y="162306"/>
                </a:lnTo>
                <a:lnTo>
                  <a:pt x="16001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824222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818888" y="375970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813554" y="375970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808220" y="3758945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789932" y="3758945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2" h="162305">
                <a:moveTo>
                  <a:pt x="18287" y="162306"/>
                </a:moveTo>
                <a:lnTo>
                  <a:pt x="179831" y="0"/>
                </a:lnTo>
                <a:lnTo>
                  <a:pt x="161543" y="762"/>
                </a:lnTo>
                <a:lnTo>
                  <a:pt x="0" y="162306"/>
                </a:lnTo>
                <a:lnTo>
                  <a:pt x="18287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808220" y="37589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802124" y="375894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796027" y="375970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789931" y="375970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770882" y="3759707"/>
            <a:ext cx="180594" cy="163068"/>
          </a:xfrm>
          <a:custGeom>
            <a:avLst/>
            <a:gdLst/>
            <a:ahLst/>
            <a:cxnLst/>
            <a:rect l="l" t="t" r="r" b="b"/>
            <a:pathLst>
              <a:path w="180594" h="163067">
                <a:moveTo>
                  <a:pt x="19050" y="161543"/>
                </a:moveTo>
                <a:lnTo>
                  <a:pt x="18059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19050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789932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785360" y="375970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780026" y="3759708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0"/>
                </a:lnTo>
                <a:lnTo>
                  <a:pt x="161544" y="762"/>
                </a:lnTo>
                <a:lnTo>
                  <a:pt x="0" y="162306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775454" y="3760470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770882" y="376047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751832" y="3761232"/>
            <a:ext cx="180594" cy="163830"/>
          </a:xfrm>
          <a:custGeom>
            <a:avLst/>
            <a:gdLst/>
            <a:ahLst/>
            <a:cxnLst/>
            <a:rect l="l" t="t" r="r" b="b"/>
            <a:pathLst>
              <a:path w="180594" h="163829">
                <a:moveTo>
                  <a:pt x="19050" y="161544"/>
                </a:moveTo>
                <a:lnTo>
                  <a:pt x="18059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770882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764786" y="376123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757927" y="3761994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2306"/>
                </a:lnTo>
                <a:lnTo>
                  <a:pt x="685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751831" y="376275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732782" y="3763517"/>
            <a:ext cx="180594" cy="164592"/>
          </a:xfrm>
          <a:custGeom>
            <a:avLst/>
            <a:gdLst/>
            <a:ahLst/>
            <a:cxnLst/>
            <a:rect l="l" t="t" r="r" b="b"/>
            <a:pathLst>
              <a:path w="180594" h="164591">
                <a:moveTo>
                  <a:pt x="19050" y="161544"/>
                </a:moveTo>
                <a:lnTo>
                  <a:pt x="18059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751832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745736" y="3763517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738877" y="3764279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732781" y="376580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712970" y="3766566"/>
            <a:ext cx="181356" cy="166116"/>
          </a:xfrm>
          <a:custGeom>
            <a:avLst/>
            <a:gdLst/>
            <a:ahLst/>
            <a:cxnLst/>
            <a:rect l="l" t="t" r="r" b="b"/>
            <a:pathLst>
              <a:path w="181355" h="166115">
                <a:moveTo>
                  <a:pt x="19812" y="161544"/>
                </a:moveTo>
                <a:lnTo>
                  <a:pt x="181356" y="0"/>
                </a:lnTo>
                <a:lnTo>
                  <a:pt x="161544" y="3810"/>
                </a:lnTo>
                <a:lnTo>
                  <a:pt x="0" y="166116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732782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725924" y="376656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719827" y="376808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712969" y="3769613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762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693158" y="3770376"/>
            <a:ext cx="181356" cy="166877"/>
          </a:xfrm>
          <a:custGeom>
            <a:avLst/>
            <a:gdLst/>
            <a:ahLst/>
            <a:cxnLst/>
            <a:rect l="l" t="t" r="r" b="b"/>
            <a:pathLst>
              <a:path w="181356" h="166877">
                <a:moveTo>
                  <a:pt x="19812" y="162306"/>
                </a:moveTo>
                <a:lnTo>
                  <a:pt x="18135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9812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712970" y="37703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706112" y="3770376"/>
            <a:ext cx="168402" cy="163829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2306"/>
                </a:moveTo>
                <a:lnTo>
                  <a:pt x="168402" y="0"/>
                </a:lnTo>
                <a:lnTo>
                  <a:pt x="162306" y="2286"/>
                </a:lnTo>
                <a:lnTo>
                  <a:pt x="0" y="163830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700015" y="3772661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096" y="161543"/>
                </a:moveTo>
                <a:lnTo>
                  <a:pt x="16840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693158" y="377418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673345" y="3775710"/>
            <a:ext cx="181356" cy="167640"/>
          </a:xfrm>
          <a:custGeom>
            <a:avLst/>
            <a:gdLst/>
            <a:ahLst/>
            <a:cxnLst/>
            <a:rect l="l" t="t" r="r" b="b"/>
            <a:pathLst>
              <a:path w="181356" h="167639">
                <a:moveTo>
                  <a:pt x="19812" y="161544"/>
                </a:moveTo>
                <a:lnTo>
                  <a:pt x="18135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693157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687061" y="377571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680203" y="377799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673346" y="377952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3"/>
                </a:moveTo>
                <a:lnTo>
                  <a:pt x="168402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653533" y="3781805"/>
            <a:ext cx="181356" cy="168402"/>
          </a:xfrm>
          <a:custGeom>
            <a:avLst/>
            <a:gdLst/>
            <a:ahLst/>
            <a:cxnLst/>
            <a:rect l="l" t="t" r="r" b="b"/>
            <a:pathLst>
              <a:path w="181356" h="168401">
                <a:moveTo>
                  <a:pt x="19812" y="161544"/>
                </a:moveTo>
                <a:lnTo>
                  <a:pt x="181356" y="0"/>
                </a:lnTo>
                <a:lnTo>
                  <a:pt x="161544" y="6858"/>
                </a:lnTo>
                <a:lnTo>
                  <a:pt x="0" y="168402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673345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668773" y="3781805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663439" y="378332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658105" y="3784854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2305"/>
                </a:moveTo>
                <a:lnTo>
                  <a:pt x="166878" y="0"/>
                </a:lnTo>
                <a:lnTo>
                  <a:pt x="162306" y="2285"/>
                </a:lnTo>
                <a:lnTo>
                  <a:pt x="0" y="163829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653533" y="3787139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632959" y="3788663"/>
            <a:ext cx="182118" cy="169926"/>
          </a:xfrm>
          <a:custGeom>
            <a:avLst/>
            <a:gdLst/>
            <a:ahLst/>
            <a:cxnLst/>
            <a:rect l="l" t="t" r="r" b="b"/>
            <a:pathLst>
              <a:path w="182117" h="169925">
                <a:moveTo>
                  <a:pt x="20574" y="161544"/>
                </a:moveTo>
                <a:lnTo>
                  <a:pt x="182118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057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653533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648199" y="378866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642866" y="379095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638294" y="379323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1524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632960" y="3794760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2305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611624" y="3797045"/>
            <a:ext cx="182880" cy="172212"/>
          </a:xfrm>
          <a:custGeom>
            <a:avLst/>
            <a:gdLst/>
            <a:ahLst/>
            <a:cxnLst/>
            <a:rect l="l" t="t" r="r" b="b"/>
            <a:pathLst>
              <a:path w="182879" h="172212">
                <a:moveTo>
                  <a:pt x="21336" y="161544"/>
                </a:moveTo>
                <a:lnTo>
                  <a:pt x="182880" y="0"/>
                </a:lnTo>
                <a:lnTo>
                  <a:pt x="161544" y="10668"/>
                </a:lnTo>
                <a:lnTo>
                  <a:pt x="0" y="172212"/>
                </a:lnTo>
                <a:lnTo>
                  <a:pt x="21336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632960" y="3797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625340" y="3797045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2306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618481" y="380085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6858" y="161544"/>
                </a:moveTo>
                <a:lnTo>
                  <a:pt x="16916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611624" y="380390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588763" y="3807713"/>
            <a:ext cx="184404" cy="173736"/>
          </a:xfrm>
          <a:custGeom>
            <a:avLst/>
            <a:gdLst/>
            <a:ahLst/>
            <a:cxnLst/>
            <a:rect l="l" t="t" r="r" b="b"/>
            <a:pathLst>
              <a:path w="184403" h="173736">
                <a:moveTo>
                  <a:pt x="22860" y="161544"/>
                </a:moveTo>
                <a:lnTo>
                  <a:pt x="184404" y="0"/>
                </a:lnTo>
                <a:lnTo>
                  <a:pt x="162306" y="12192"/>
                </a:lnTo>
                <a:lnTo>
                  <a:pt x="0" y="173736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611623" y="3807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604003" y="380771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596384" y="381152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3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588763" y="3815333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3"/>
                </a:moveTo>
                <a:lnTo>
                  <a:pt x="169164" y="0"/>
                </a:lnTo>
                <a:lnTo>
                  <a:pt x="162306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4565904" y="3819905"/>
            <a:ext cx="185166" cy="175260"/>
          </a:xfrm>
          <a:custGeom>
            <a:avLst/>
            <a:gdLst/>
            <a:ahLst/>
            <a:cxnLst/>
            <a:rect l="l" t="t" r="r" b="b"/>
            <a:pathLst>
              <a:path w="185165" h="175260">
                <a:moveTo>
                  <a:pt x="22860" y="161544"/>
                </a:moveTo>
                <a:lnTo>
                  <a:pt x="185166" y="0"/>
                </a:lnTo>
                <a:lnTo>
                  <a:pt x="161544" y="13716"/>
                </a:lnTo>
                <a:lnTo>
                  <a:pt x="0" y="175260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4588764" y="381990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4581144" y="381990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7620" y="161544"/>
                </a:moveTo>
                <a:lnTo>
                  <a:pt x="169926" y="0"/>
                </a:lnTo>
                <a:lnTo>
                  <a:pt x="162306" y="4572"/>
                </a:lnTo>
                <a:lnTo>
                  <a:pt x="0" y="16611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4573524" y="3824478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7620" y="161543"/>
                </a:moveTo>
                <a:lnTo>
                  <a:pt x="169926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4565903" y="3829050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3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4542282" y="3833622"/>
            <a:ext cx="185166" cy="177546"/>
          </a:xfrm>
          <a:custGeom>
            <a:avLst/>
            <a:gdLst/>
            <a:ahLst/>
            <a:cxnLst/>
            <a:rect l="l" t="t" r="r" b="b"/>
            <a:pathLst>
              <a:path w="185165" h="177546">
                <a:moveTo>
                  <a:pt x="23622" y="161544"/>
                </a:moveTo>
                <a:lnTo>
                  <a:pt x="185166" y="0"/>
                </a:lnTo>
                <a:lnTo>
                  <a:pt x="161544" y="16002"/>
                </a:lnTo>
                <a:lnTo>
                  <a:pt x="0" y="177546"/>
                </a:lnTo>
                <a:lnTo>
                  <a:pt x="2362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4565904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4558284" y="3833622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4549901" y="3838955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1544"/>
                </a:moveTo>
                <a:lnTo>
                  <a:pt x="169926" y="0"/>
                </a:lnTo>
                <a:lnTo>
                  <a:pt x="162306" y="5334"/>
                </a:lnTo>
                <a:lnTo>
                  <a:pt x="0" y="16687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4542281" y="3844289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7620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4517898" y="3849623"/>
            <a:ext cx="185928" cy="179832"/>
          </a:xfrm>
          <a:custGeom>
            <a:avLst/>
            <a:gdLst/>
            <a:ahLst/>
            <a:cxnLst/>
            <a:rect l="l" t="t" r="r" b="b"/>
            <a:pathLst>
              <a:path w="185927" h="179832">
                <a:moveTo>
                  <a:pt x="24384" y="161543"/>
                </a:moveTo>
                <a:lnTo>
                  <a:pt x="185928" y="0"/>
                </a:lnTo>
                <a:lnTo>
                  <a:pt x="161544" y="17525"/>
                </a:lnTo>
                <a:lnTo>
                  <a:pt x="0" y="179831"/>
                </a:lnTo>
                <a:lnTo>
                  <a:pt x="24384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4542282" y="3849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4530090" y="3849623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7">
                <a:moveTo>
                  <a:pt x="12191" y="161543"/>
                </a:moveTo>
                <a:lnTo>
                  <a:pt x="173735" y="0"/>
                </a:lnTo>
                <a:lnTo>
                  <a:pt x="161543" y="9143"/>
                </a:lnTo>
                <a:lnTo>
                  <a:pt x="0" y="170687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4517897" y="3858767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7">
                <a:moveTo>
                  <a:pt x="12191" y="161544"/>
                </a:moveTo>
                <a:lnTo>
                  <a:pt x="173735" y="0"/>
                </a:lnTo>
                <a:lnTo>
                  <a:pt x="161543" y="8382"/>
                </a:lnTo>
                <a:lnTo>
                  <a:pt x="0" y="170688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4491990" y="3867149"/>
            <a:ext cx="187452" cy="182118"/>
          </a:xfrm>
          <a:custGeom>
            <a:avLst/>
            <a:gdLst/>
            <a:ahLst/>
            <a:cxnLst/>
            <a:rect l="l" t="t" r="r" b="b"/>
            <a:pathLst>
              <a:path w="187451" h="182117">
                <a:moveTo>
                  <a:pt x="25908" y="162306"/>
                </a:moveTo>
                <a:lnTo>
                  <a:pt x="187452" y="0"/>
                </a:lnTo>
                <a:lnTo>
                  <a:pt x="162306" y="20574"/>
                </a:lnTo>
                <a:lnTo>
                  <a:pt x="0" y="182118"/>
                </a:lnTo>
                <a:lnTo>
                  <a:pt x="25908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4517898" y="38671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4504944" y="3867149"/>
            <a:ext cx="174498" cy="172211"/>
          </a:xfrm>
          <a:custGeom>
            <a:avLst/>
            <a:gdLst/>
            <a:ahLst/>
            <a:cxnLst/>
            <a:rect l="l" t="t" r="r" b="b"/>
            <a:pathLst>
              <a:path w="174498" h="172212">
                <a:moveTo>
                  <a:pt x="12953" y="162306"/>
                </a:moveTo>
                <a:lnTo>
                  <a:pt x="174497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2953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4491990" y="3877817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3" y="161544"/>
                </a:moveTo>
                <a:lnTo>
                  <a:pt x="174497" y="0"/>
                </a:lnTo>
                <a:lnTo>
                  <a:pt x="162305" y="9906"/>
                </a:lnTo>
                <a:lnTo>
                  <a:pt x="0" y="17145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4466081" y="3887723"/>
            <a:ext cx="188214" cy="183642"/>
          </a:xfrm>
          <a:custGeom>
            <a:avLst/>
            <a:gdLst/>
            <a:ahLst/>
            <a:cxnLst/>
            <a:rect l="l" t="t" r="r" b="b"/>
            <a:pathLst>
              <a:path w="188213" h="183641">
                <a:moveTo>
                  <a:pt x="25908" y="161543"/>
                </a:moveTo>
                <a:lnTo>
                  <a:pt x="188214" y="0"/>
                </a:lnTo>
                <a:lnTo>
                  <a:pt x="161544" y="21335"/>
                </a:lnTo>
                <a:lnTo>
                  <a:pt x="0" y="183641"/>
                </a:lnTo>
                <a:lnTo>
                  <a:pt x="25908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4491989" y="38877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4466082" y="3776472"/>
            <a:ext cx="161544" cy="294894"/>
          </a:xfrm>
          <a:custGeom>
            <a:avLst/>
            <a:gdLst/>
            <a:ahLst/>
            <a:cxnLst/>
            <a:rect l="l" t="t" r="r" b="b"/>
            <a:pathLst>
              <a:path w="161544" h="294894">
                <a:moveTo>
                  <a:pt x="0" y="294894"/>
                </a:moveTo>
                <a:lnTo>
                  <a:pt x="161544" y="132588"/>
                </a:lnTo>
                <a:lnTo>
                  <a:pt x="161544" y="0"/>
                </a:lnTo>
                <a:lnTo>
                  <a:pt x="0" y="161544"/>
                </a:lnTo>
                <a:lnTo>
                  <a:pt x="0" y="29489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4466082" y="39090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027932" y="3920382"/>
            <a:ext cx="921929" cy="602849"/>
          </a:xfrm>
          <a:custGeom>
            <a:avLst/>
            <a:gdLst/>
            <a:ahLst/>
            <a:cxnLst/>
            <a:rect l="l" t="t" r="r" b="b"/>
            <a:pathLst>
              <a:path w="921929" h="602849">
                <a:moveTo>
                  <a:pt x="782639" y="0"/>
                </a:moveTo>
                <a:lnTo>
                  <a:pt x="761790" y="556"/>
                </a:lnTo>
                <a:lnTo>
                  <a:pt x="740603" y="2360"/>
                </a:lnTo>
                <a:lnTo>
                  <a:pt x="719229" y="5328"/>
                </a:lnTo>
                <a:lnTo>
                  <a:pt x="697815" y="9375"/>
                </a:lnTo>
                <a:lnTo>
                  <a:pt x="676512" y="14417"/>
                </a:lnTo>
                <a:lnTo>
                  <a:pt x="655468" y="20372"/>
                </a:lnTo>
                <a:lnTo>
                  <a:pt x="634833" y="27154"/>
                </a:lnTo>
                <a:lnTo>
                  <a:pt x="614755" y="34681"/>
                </a:lnTo>
                <a:lnTo>
                  <a:pt x="595384" y="42869"/>
                </a:lnTo>
                <a:lnTo>
                  <a:pt x="576869" y="51634"/>
                </a:lnTo>
                <a:lnTo>
                  <a:pt x="559359" y="60891"/>
                </a:lnTo>
                <a:lnTo>
                  <a:pt x="543003" y="70558"/>
                </a:lnTo>
                <a:lnTo>
                  <a:pt x="527950" y="80551"/>
                </a:lnTo>
                <a:lnTo>
                  <a:pt x="514350" y="90785"/>
                </a:lnTo>
                <a:lnTo>
                  <a:pt x="489966" y="109073"/>
                </a:lnTo>
                <a:lnTo>
                  <a:pt x="464058" y="128885"/>
                </a:lnTo>
                <a:lnTo>
                  <a:pt x="438150" y="150983"/>
                </a:lnTo>
                <a:lnTo>
                  <a:pt x="438150" y="17633"/>
                </a:lnTo>
                <a:lnTo>
                  <a:pt x="0" y="17633"/>
                </a:lnTo>
                <a:lnTo>
                  <a:pt x="0" y="41255"/>
                </a:lnTo>
                <a:lnTo>
                  <a:pt x="25145" y="42779"/>
                </a:lnTo>
                <a:lnTo>
                  <a:pt x="46482" y="45065"/>
                </a:lnTo>
                <a:lnTo>
                  <a:pt x="76961" y="52685"/>
                </a:lnTo>
                <a:lnTo>
                  <a:pt x="96011" y="62591"/>
                </a:lnTo>
                <a:lnTo>
                  <a:pt x="109728" y="77831"/>
                </a:lnTo>
                <a:lnTo>
                  <a:pt x="116586" y="101453"/>
                </a:lnTo>
                <a:lnTo>
                  <a:pt x="118872" y="483215"/>
                </a:lnTo>
                <a:lnTo>
                  <a:pt x="117348" y="499979"/>
                </a:lnTo>
                <a:lnTo>
                  <a:pt x="115253" y="518497"/>
                </a:lnTo>
                <a:lnTo>
                  <a:pt x="106183" y="545725"/>
                </a:lnTo>
                <a:lnTo>
                  <a:pt x="90025" y="562520"/>
                </a:lnTo>
                <a:lnTo>
                  <a:pt x="66082" y="572055"/>
                </a:lnTo>
                <a:lnTo>
                  <a:pt x="33657" y="577505"/>
                </a:lnTo>
                <a:lnTo>
                  <a:pt x="0" y="580751"/>
                </a:lnTo>
                <a:lnTo>
                  <a:pt x="0" y="602849"/>
                </a:lnTo>
                <a:lnTo>
                  <a:pt x="579882" y="602849"/>
                </a:lnTo>
                <a:lnTo>
                  <a:pt x="579882" y="580751"/>
                </a:lnTo>
                <a:lnTo>
                  <a:pt x="550164" y="579227"/>
                </a:lnTo>
                <a:lnTo>
                  <a:pt x="525018" y="576941"/>
                </a:lnTo>
                <a:lnTo>
                  <a:pt x="504444" y="573893"/>
                </a:lnTo>
                <a:lnTo>
                  <a:pt x="496062" y="572369"/>
                </a:lnTo>
                <a:lnTo>
                  <a:pt x="483944" y="568871"/>
                </a:lnTo>
                <a:lnTo>
                  <a:pt x="471226" y="564058"/>
                </a:lnTo>
                <a:lnTo>
                  <a:pt x="459312" y="557501"/>
                </a:lnTo>
                <a:lnTo>
                  <a:pt x="449606" y="548772"/>
                </a:lnTo>
                <a:lnTo>
                  <a:pt x="444246" y="539603"/>
                </a:lnTo>
                <a:lnTo>
                  <a:pt x="441198" y="529697"/>
                </a:lnTo>
                <a:lnTo>
                  <a:pt x="439674" y="516743"/>
                </a:lnTo>
                <a:lnTo>
                  <a:pt x="439674" y="500741"/>
                </a:lnTo>
                <a:lnTo>
                  <a:pt x="438150" y="465689"/>
                </a:lnTo>
                <a:lnTo>
                  <a:pt x="438150" y="330815"/>
                </a:lnTo>
                <a:lnTo>
                  <a:pt x="438912" y="312527"/>
                </a:lnTo>
                <a:lnTo>
                  <a:pt x="440436" y="295001"/>
                </a:lnTo>
                <a:lnTo>
                  <a:pt x="443484" y="277475"/>
                </a:lnTo>
                <a:lnTo>
                  <a:pt x="448056" y="260711"/>
                </a:lnTo>
                <a:lnTo>
                  <a:pt x="452628" y="244709"/>
                </a:lnTo>
                <a:lnTo>
                  <a:pt x="459486" y="227945"/>
                </a:lnTo>
                <a:lnTo>
                  <a:pt x="466344" y="212705"/>
                </a:lnTo>
                <a:lnTo>
                  <a:pt x="474726" y="196703"/>
                </a:lnTo>
                <a:lnTo>
                  <a:pt x="488442" y="178415"/>
                </a:lnTo>
                <a:lnTo>
                  <a:pt x="497317" y="169150"/>
                </a:lnTo>
                <a:lnTo>
                  <a:pt x="506900" y="160623"/>
                </a:lnTo>
                <a:lnTo>
                  <a:pt x="517116" y="152852"/>
                </a:lnTo>
                <a:lnTo>
                  <a:pt x="527888" y="145858"/>
                </a:lnTo>
                <a:lnTo>
                  <a:pt x="539139" y="139661"/>
                </a:lnTo>
                <a:lnTo>
                  <a:pt x="550793" y="134280"/>
                </a:lnTo>
                <a:lnTo>
                  <a:pt x="576834" y="125837"/>
                </a:lnTo>
                <a:lnTo>
                  <a:pt x="592836" y="123551"/>
                </a:lnTo>
                <a:lnTo>
                  <a:pt x="606105" y="122336"/>
                </a:lnTo>
                <a:lnTo>
                  <a:pt x="618544" y="122956"/>
                </a:lnTo>
                <a:lnTo>
                  <a:pt x="630321" y="125114"/>
                </a:lnTo>
                <a:lnTo>
                  <a:pt x="641603" y="128516"/>
                </a:lnTo>
                <a:lnTo>
                  <a:pt x="652559" y="132864"/>
                </a:lnTo>
                <a:lnTo>
                  <a:pt x="663357" y="137862"/>
                </a:lnTo>
                <a:lnTo>
                  <a:pt x="674166" y="143216"/>
                </a:lnTo>
                <a:lnTo>
                  <a:pt x="685153" y="148629"/>
                </a:lnTo>
                <a:lnTo>
                  <a:pt x="696487" y="153806"/>
                </a:lnTo>
                <a:lnTo>
                  <a:pt x="708336" y="158449"/>
                </a:lnTo>
                <a:lnTo>
                  <a:pt x="720869" y="162264"/>
                </a:lnTo>
                <a:lnTo>
                  <a:pt x="737616" y="166223"/>
                </a:lnTo>
                <a:lnTo>
                  <a:pt x="750570" y="168509"/>
                </a:lnTo>
                <a:lnTo>
                  <a:pt x="765047" y="170033"/>
                </a:lnTo>
                <a:lnTo>
                  <a:pt x="779526" y="170795"/>
                </a:lnTo>
                <a:lnTo>
                  <a:pt x="794004" y="171557"/>
                </a:lnTo>
                <a:lnTo>
                  <a:pt x="805157" y="171688"/>
                </a:lnTo>
                <a:lnTo>
                  <a:pt x="816447" y="170979"/>
                </a:lnTo>
                <a:lnTo>
                  <a:pt x="827755" y="169453"/>
                </a:lnTo>
                <a:lnTo>
                  <a:pt x="838960" y="167133"/>
                </a:lnTo>
                <a:lnTo>
                  <a:pt x="849944" y="164042"/>
                </a:lnTo>
                <a:lnTo>
                  <a:pt x="860586" y="160202"/>
                </a:lnTo>
                <a:lnTo>
                  <a:pt x="870767" y="155635"/>
                </a:lnTo>
                <a:lnTo>
                  <a:pt x="880368" y="150365"/>
                </a:lnTo>
                <a:lnTo>
                  <a:pt x="889269" y="144414"/>
                </a:lnTo>
                <a:lnTo>
                  <a:pt x="897350" y="137805"/>
                </a:lnTo>
                <a:lnTo>
                  <a:pt x="904492" y="130560"/>
                </a:lnTo>
                <a:lnTo>
                  <a:pt x="910575" y="122702"/>
                </a:lnTo>
                <a:lnTo>
                  <a:pt x="915480" y="114254"/>
                </a:lnTo>
                <a:lnTo>
                  <a:pt x="919087" y="105238"/>
                </a:lnTo>
                <a:lnTo>
                  <a:pt x="921277" y="95678"/>
                </a:lnTo>
                <a:lnTo>
                  <a:pt x="921929" y="85595"/>
                </a:lnTo>
                <a:lnTo>
                  <a:pt x="920925" y="75012"/>
                </a:lnTo>
                <a:lnTo>
                  <a:pt x="918146" y="63952"/>
                </a:lnTo>
                <a:lnTo>
                  <a:pt x="913470" y="52438"/>
                </a:lnTo>
                <a:lnTo>
                  <a:pt x="906780" y="40493"/>
                </a:lnTo>
                <a:lnTo>
                  <a:pt x="899922" y="33635"/>
                </a:lnTo>
                <a:lnTo>
                  <a:pt x="892301" y="27539"/>
                </a:lnTo>
                <a:lnTo>
                  <a:pt x="876607" y="18854"/>
                </a:lnTo>
                <a:lnTo>
                  <a:pt x="859681" y="11918"/>
                </a:lnTo>
                <a:lnTo>
                  <a:pt x="841672" y="6649"/>
                </a:lnTo>
                <a:lnTo>
                  <a:pt x="822729" y="2962"/>
                </a:lnTo>
                <a:lnTo>
                  <a:pt x="803002" y="773"/>
                </a:lnTo>
                <a:lnTo>
                  <a:pt x="782639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4027932" y="3938016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43815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4027932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4027932" y="3961638"/>
            <a:ext cx="25146" cy="1523"/>
          </a:xfrm>
          <a:custGeom>
            <a:avLst/>
            <a:gdLst/>
            <a:ahLst/>
            <a:cxnLst/>
            <a:rect l="l" t="t" r="r" b="b"/>
            <a:pathLst>
              <a:path w="25146" h="1524">
                <a:moveTo>
                  <a:pt x="0" y="0"/>
                </a:moveTo>
                <a:lnTo>
                  <a:pt x="25146" y="1523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4053077" y="3963161"/>
            <a:ext cx="21336" cy="2285"/>
          </a:xfrm>
          <a:custGeom>
            <a:avLst/>
            <a:gdLst/>
            <a:ahLst/>
            <a:cxnLst/>
            <a:rect l="l" t="t" r="r" b="b"/>
            <a:pathLst>
              <a:path w="21336" h="2286">
                <a:moveTo>
                  <a:pt x="0" y="0"/>
                </a:moveTo>
                <a:lnTo>
                  <a:pt x="21336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4074414" y="3965448"/>
            <a:ext cx="16764" cy="3809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0" y="0"/>
                </a:moveTo>
                <a:lnTo>
                  <a:pt x="16764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4091177" y="3969257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0" y="0"/>
                </a:moveTo>
                <a:lnTo>
                  <a:pt x="13716" y="3809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4104894" y="3973067"/>
            <a:ext cx="9906" cy="4571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0" y="0"/>
                </a:moveTo>
                <a:lnTo>
                  <a:pt x="9906" y="457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4114800" y="3977639"/>
            <a:ext cx="9144" cy="5333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0"/>
                </a:moveTo>
                <a:lnTo>
                  <a:pt x="9144" y="5333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4123944" y="398297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4131564" y="3990594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137660" y="3998214"/>
            <a:ext cx="2286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0" y="0"/>
                </a:moveTo>
                <a:lnTo>
                  <a:pt x="2286" y="4572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4139945" y="4002785"/>
            <a:ext cx="1524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0" y="0"/>
                </a:moveTo>
                <a:lnTo>
                  <a:pt x="1524" y="53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141470" y="4008120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144517" y="4021835"/>
            <a:ext cx="2286" cy="398526"/>
          </a:xfrm>
          <a:custGeom>
            <a:avLst/>
            <a:gdLst/>
            <a:ahLst/>
            <a:cxnLst/>
            <a:rect l="l" t="t" r="r" b="b"/>
            <a:pathLst>
              <a:path w="2286" h="398525">
                <a:moveTo>
                  <a:pt x="0" y="0"/>
                </a:moveTo>
                <a:lnTo>
                  <a:pt x="2286" y="17526"/>
                </a:lnTo>
                <a:lnTo>
                  <a:pt x="2286" y="40386"/>
                </a:lnTo>
                <a:lnTo>
                  <a:pt x="2286" y="364236"/>
                </a:lnTo>
                <a:lnTo>
                  <a:pt x="2286" y="381762"/>
                </a:lnTo>
                <a:lnTo>
                  <a:pt x="762" y="398526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143755" y="4420361"/>
            <a:ext cx="1523" cy="14478"/>
          </a:xfrm>
          <a:custGeom>
            <a:avLst/>
            <a:gdLst/>
            <a:ahLst/>
            <a:cxnLst/>
            <a:rect l="l" t="t" r="r" b="b"/>
            <a:pathLst>
              <a:path w="1524" h="14477">
                <a:moveTo>
                  <a:pt x="1524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141469" y="4434839"/>
            <a:ext cx="2285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137660" y="4447032"/>
            <a:ext cx="3809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4133850" y="4457700"/>
            <a:ext cx="3809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381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4128516" y="4466844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4123182" y="447446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4116324" y="4479798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4107941" y="4483607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4098036" y="4487417"/>
            <a:ext cx="9906" cy="3810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9905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4086605" y="4491227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29" h="3048">
                <a:moveTo>
                  <a:pt x="1142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4074413" y="4494276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1" h="2286">
                <a:moveTo>
                  <a:pt x="1219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059936" y="4496561"/>
            <a:ext cx="14478" cy="1524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4044695" y="4498085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027931" y="4499610"/>
            <a:ext cx="16764" cy="1524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027932" y="4501133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027932" y="4523232"/>
            <a:ext cx="579882" cy="0"/>
          </a:xfrm>
          <a:custGeom>
            <a:avLst/>
            <a:gdLst/>
            <a:ahLst/>
            <a:cxnLst/>
            <a:rect l="l" t="t" r="r" b="b"/>
            <a:pathLst>
              <a:path w="579882">
                <a:moveTo>
                  <a:pt x="0" y="0"/>
                </a:moveTo>
                <a:lnTo>
                  <a:pt x="57988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607814" y="4501134"/>
            <a:ext cx="0" cy="22098"/>
          </a:xfrm>
          <a:custGeom>
            <a:avLst/>
            <a:gdLst/>
            <a:ahLst/>
            <a:cxnLst/>
            <a:rect l="l" t="t" r="r" b="b"/>
            <a:pathLst>
              <a:path h="22098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578096" y="4499609"/>
            <a:ext cx="29718" cy="1523"/>
          </a:xfrm>
          <a:custGeom>
            <a:avLst/>
            <a:gdLst/>
            <a:ahLst/>
            <a:cxnLst/>
            <a:rect l="l" t="t" r="r" b="b"/>
            <a:pathLst>
              <a:path w="29717" h="1524">
                <a:moveTo>
                  <a:pt x="2971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552949" y="4497324"/>
            <a:ext cx="25146" cy="2285"/>
          </a:xfrm>
          <a:custGeom>
            <a:avLst/>
            <a:gdLst/>
            <a:ahLst/>
            <a:cxnLst/>
            <a:rect l="l" t="t" r="r" b="b"/>
            <a:pathLst>
              <a:path w="25146" h="2286">
                <a:moveTo>
                  <a:pt x="2514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532376" y="4494275"/>
            <a:ext cx="20574" cy="3047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2057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523994" y="4492752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516374" y="4490465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504181" y="4486656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492752" y="4481321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11429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482845" y="447446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479035" y="447065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475225" y="4466082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473702" y="4463796"/>
            <a:ext cx="1524" cy="2286"/>
          </a:xfrm>
          <a:custGeom>
            <a:avLst/>
            <a:gdLst/>
            <a:ahLst/>
            <a:cxnLst/>
            <a:rect l="l" t="t" r="r" b="b"/>
            <a:pathLst>
              <a:path w="1524" h="2286">
                <a:moveTo>
                  <a:pt x="152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472177" y="4459985"/>
            <a:ext cx="1524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152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469129" y="4450079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3048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466081" y="4215383"/>
            <a:ext cx="3048" cy="234696"/>
          </a:xfrm>
          <a:custGeom>
            <a:avLst/>
            <a:gdLst/>
            <a:ahLst/>
            <a:cxnLst/>
            <a:rect l="l" t="t" r="r" b="b"/>
            <a:pathLst>
              <a:path w="3048" h="234696">
                <a:moveTo>
                  <a:pt x="3048" y="234696"/>
                </a:moveTo>
                <a:lnTo>
                  <a:pt x="1524" y="221742"/>
                </a:lnTo>
                <a:lnTo>
                  <a:pt x="1524" y="205740"/>
                </a:lnTo>
                <a:lnTo>
                  <a:pt x="0" y="170688"/>
                </a:lnTo>
                <a:lnTo>
                  <a:pt x="0" y="35814"/>
                </a:lnTo>
                <a:lnTo>
                  <a:pt x="762" y="17526"/>
                </a:lnTo>
                <a:lnTo>
                  <a:pt x="2286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468367" y="4197857"/>
            <a:ext cx="3047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0" y="1752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471416" y="4181093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0" y="16763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475988" y="4165092"/>
            <a:ext cx="4571" cy="16002"/>
          </a:xfrm>
          <a:custGeom>
            <a:avLst/>
            <a:gdLst/>
            <a:ahLst/>
            <a:cxnLst/>
            <a:rect l="l" t="t" r="r" b="b"/>
            <a:pathLst>
              <a:path w="4572" h="16001">
                <a:moveTo>
                  <a:pt x="0" y="16001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480560" y="4148328"/>
            <a:ext cx="6857" cy="16764"/>
          </a:xfrm>
          <a:custGeom>
            <a:avLst/>
            <a:gdLst/>
            <a:ahLst/>
            <a:cxnLst/>
            <a:rect l="l" t="t" r="r" b="b"/>
            <a:pathLst>
              <a:path w="6858" h="16763">
                <a:moveTo>
                  <a:pt x="0" y="16763"/>
                </a:moveTo>
                <a:lnTo>
                  <a:pt x="6857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487417" y="4133087"/>
            <a:ext cx="6857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0" y="15239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494276" y="4117086"/>
            <a:ext cx="8381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0" y="16001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502657" y="4107941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509516" y="4098798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4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516373" y="4090416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0" y="8382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523994" y="4082796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533138" y="4075175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542282" y="4068318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6857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552188" y="4062221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7" h="6096">
                <a:moveTo>
                  <a:pt x="0" y="6095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562855" y="4056888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5334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574285" y="4053078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381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581905" y="4050791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588764" y="4046220"/>
            <a:ext cx="16002" cy="4572"/>
          </a:xfrm>
          <a:custGeom>
            <a:avLst/>
            <a:gdLst/>
            <a:ahLst/>
            <a:cxnLst/>
            <a:rect l="l" t="t" r="r" b="b"/>
            <a:pathLst>
              <a:path w="16001" h="4572">
                <a:moveTo>
                  <a:pt x="0" y="4572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604766" y="4043934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228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620767" y="4043171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0" y="762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637532" y="4043172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0" y="0"/>
                </a:moveTo>
                <a:lnTo>
                  <a:pt x="13716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651248" y="4043933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0"/>
                </a:moveTo>
                <a:lnTo>
                  <a:pt x="6096" y="76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657344" y="4044695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663439" y="4046982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0"/>
                </a:moveTo>
                <a:lnTo>
                  <a:pt x="17526" y="6857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680966" y="4053839"/>
            <a:ext cx="35814" cy="16763"/>
          </a:xfrm>
          <a:custGeom>
            <a:avLst/>
            <a:gdLst/>
            <a:ahLst/>
            <a:cxnLst/>
            <a:rect l="l" t="t" r="r" b="b"/>
            <a:pathLst>
              <a:path w="35813" h="16763">
                <a:moveTo>
                  <a:pt x="0" y="0"/>
                </a:moveTo>
                <a:lnTo>
                  <a:pt x="35814" y="16763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716779" y="4070604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0"/>
                </a:moveTo>
                <a:lnTo>
                  <a:pt x="11430" y="5333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728210" y="4075938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0" y="0"/>
                </a:moveTo>
                <a:lnTo>
                  <a:pt x="11430" y="3809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739639" y="4079748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752594" y="4083557"/>
            <a:ext cx="12954" cy="3047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0" y="0"/>
                </a:moveTo>
                <a:lnTo>
                  <a:pt x="12954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765548" y="4086605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778501" y="4088892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792979" y="4090416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0"/>
                </a:moveTo>
                <a:lnTo>
                  <a:pt x="14478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807457" y="4091177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0"/>
                </a:moveTo>
                <a:lnTo>
                  <a:pt x="14478" y="761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821935" y="4091177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834889" y="4090415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847844" y="4088892"/>
            <a:ext cx="12192" cy="1524"/>
          </a:xfrm>
          <a:custGeom>
            <a:avLst/>
            <a:gdLst/>
            <a:ahLst/>
            <a:cxnLst/>
            <a:rect l="l" t="t" r="r" b="b"/>
            <a:pathLst>
              <a:path w="12191" h="1524">
                <a:moveTo>
                  <a:pt x="0" y="1524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860035" y="4085844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29" h="3048">
                <a:moveTo>
                  <a:pt x="0" y="3048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871466" y="4082796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7" h="3048">
                <a:moveTo>
                  <a:pt x="0" y="3048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882133" y="4078985"/>
            <a:ext cx="10668" cy="3810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0" y="3810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892801" y="4074413"/>
            <a:ext cx="10668" cy="4572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0" y="4572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903470" y="4068318"/>
            <a:ext cx="9144" cy="6096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0" y="6095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912614" y="4062221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6095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920995" y="4055364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685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928616" y="4048506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8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934711" y="4040885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0" y="7619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940045" y="4032503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8382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943855" y="4023360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9144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946904" y="4013454"/>
            <a:ext cx="2285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990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949189" y="3993642"/>
            <a:ext cx="0" cy="19812"/>
          </a:xfrm>
          <a:custGeom>
            <a:avLst/>
            <a:gdLst/>
            <a:ahLst/>
            <a:cxnLst/>
            <a:rect l="l" t="t" r="r" b="b"/>
            <a:pathLst>
              <a:path h="19812">
                <a:moveTo>
                  <a:pt x="0" y="19812"/>
                </a:moveTo>
                <a:lnTo>
                  <a:pt x="0" y="990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946903" y="3984498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943856" y="3976116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940045" y="3968496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934711" y="3960875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927853" y="3954018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920234" y="3947921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911851" y="3942588"/>
            <a:ext cx="8382" cy="5333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838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901183" y="3937254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667" y="5333"/>
                </a:moveTo>
                <a:lnTo>
                  <a:pt x="0" y="0"/>
                </a:lnTo>
              </a:path>
            </a:pathLst>
          </a:custGeom>
          <a:ln w="12953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890515" y="3932682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10667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878324" y="3928872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866131" y="3925824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852416" y="3923537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838700" y="3922014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824222" y="3921252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14477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808220" y="3921251"/>
            <a:ext cx="16002" cy="0"/>
          </a:xfrm>
          <a:custGeom>
            <a:avLst/>
            <a:gdLst/>
            <a:ahLst/>
            <a:cxnLst/>
            <a:rect l="l" t="t" r="r" b="b"/>
            <a:pathLst>
              <a:path w="16001">
                <a:moveTo>
                  <a:pt x="1600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789932" y="3921251"/>
            <a:ext cx="18288" cy="0"/>
          </a:xfrm>
          <a:custGeom>
            <a:avLst/>
            <a:gdLst/>
            <a:ahLst/>
            <a:cxnLst/>
            <a:rect l="l" t="t" r="r" b="b"/>
            <a:pathLst>
              <a:path w="18287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770882" y="3921251"/>
            <a:ext cx="19050" cy="1524"/>
          </a:xfrm>
          <a:custGeom>
            <a:avLst/>
            <a:gdLst/>
            <a:ahLst/>
            <a:cxnLst/>
            <a:rect l="l" t="t" r="r" b="b"/>
            <a:pathLst>
              <a:path w="19050" h="1524">
                <a:moveTo>
                  <a:pt x="1905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751832" y="3922776"/>
            <a:ext cx="19050" cy="2286"/>
          </a:xfrm>
          <a:custGeom>
            <a:avLst/>
            <a:gdLst/>
            <a:ahLst/>
            <a:cxnLst/>
            <a:rect l="l" t="t" r="r" b="b"/>
            <a:pathLst>
              <a:path w="19050" h="2286">
                <a:moveTo>
                  <a:pt x="1905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732782" y="3925061"/>
            <a:ext cx="19050" cy="3048"/>
          </a:xfrm>
          <a:custGeom>
            <a:avLst/>
            <a:gdLst/>
            <a:ahLst/>
            <a:cxnLst/>
            <a:rect l="l" t="t" r="r" b="b"/>
            <a:pathLst>
              <a:path w="19050" h="3048">
                <a:moveTo>
                  <a:pt x="1905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712970" y="3928110"/>
            <a:ext cx="19812" cy="4572"/>
          </a:xfrm>
          <a:custGeom>
            <a:avLst/>
            <a:gdLst/>
            <a:ahLst/>
            <a:cxnLst/>
            <a:rect l="l" t="t" r="r" b="b"/>
            <a:pathLst>
              <a:path w="19812" h="4572">
                <a:moveTo>
                  <a:pt x="1981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693158" y="3932682"/>
            <a:ext cx="19812" cy="4572"/>
          </a:xfrm>
          <a:custGeom>
            <a:avLst/>
            <a:gdLst/>
            <a:ahLst/>
            <a:cxnLst/>
            <a:rect l="l" t="t" r="r" b="b"/>
            <a:pathLst>
              <a:path w="19812" h="4572">
                <a:moveTo>
                  <a:pt x="1981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673345" y="3937254"/>
            <a:ext cx="19812" cy="6096"/>
          </a:xfrm>
          <a:custGeom>
            <a:avLst/>
            <a:gdLst/>
            <a:ahLst/>
            <a:cxnLst/>
            <a:rect l="l" t="t" r="r" b="b"/>
            <a:pathLst>
              <a:path w="19812" h="6096">
                <a:moveTo>
                  <a:pt x="1981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653533" y="3943350"/>
            <a:ext cx="19812" cy="6858"/>
          </a:xfrm>
          <a:custGeom>
            <a:avLst/>
            <a:gdLst/>
            <a:ahLst/>
            <a:cxnLst/>
            <a:rect l="l" t="t" r="r" b="b"/>
            <a:pathLst>
              <a:path w="19812" h="6858">
                <a:moveTo>
                  <a:pt x="1981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632959" y="3950207"/>
            <a:ext cx="20574" cy="8382"/>
          </a:xfrm>
          <a:custGeom>
            <a:avLst/>
            <a:gdLst/>
            <a:ahLst/>
            <a:cxnLst/>
            <a:rect l="l" t="t" r="r" b="b"/>
            <a:pathLst>
              <a:path w="20574" h="8382">
                <a:moveTo>
                  <a:pt x="2057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611624" y="3958589"/>
            <a:ext cx="21336" cy="10668"/>
          </a:xfrm>
          <a:custGeom>
            <a:avLst/>
            <a:gdLst/>
            <a:ahLst/>
            <a:cxnLst/>
            <a:rect l="l" t="t" r="r" b="b"/>
            <a:pathLst>
              <a:path w="21336" h="10667">
                <a:moveTo>
                  <a:pt x="2133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588763" y="3969257"/>
            <a:ext cx="22860" cy="12192"/>
          </a:xfrm>
          <a:custGeom>
            <a:avLst/>
            <a:gdLst/>
            <a:ahLst/>
            <a:cxnLst/>
            <a:rect l="l" t="t" r="r" b="b"/>
            <a:pathLst>
              <a:path w="22860" h="12191">
                <a:moveTo>
                  <a:pt x="2286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565904" y="3981450"/>
            <a:ext cx="22860" cy="13716"/>
          </a:xfrm>
          <a:custGeom>
            <a:avLst/>
            <a:gdLst/>
            <a:ahLst/>
            <a:cxnLst/>
            <a:rect l="l" t="t" r="r" b="b"/>
            <a:pathLst>
              <a:path w="22860" h="13715">
                <a:moveTo>
                  <a:pt x="22860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542282" y="3995166"/>
            <a:ext cx="23622" cy="16002"/>
          </a:xfrm>
          <a:custGeom>
            <a:avLst/>
            <a:gdLst/>
            <a:ahLst/>
            <a:cxnLst/>
            <a:rect l="l" t="t" r="r" b="b"/>
            <a:pathLst>
              <a:path w="23622" h="16001">
                <a:moveTo>
                  <a:pt x="23622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517898" y="4011167"/>
            <a:ext cx="24384" cy="18288"/>
          </a:xfrm>
          <a:custGeom>
            <a:avLst/>
            <a:gdLst/>
            <a:ahLst/>
            <a:cxnLst/>
            <a:rect l="l" t="t" r="r" b="b"/>
            <a:pathLst>
              <a:path w="24384" h="18287">
                <a:moveTo>
                  <a:pt x="2438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491990" y="4029455"/>
            <a:ext cx="25908" cy="19812"/>
          </a:xfrm>
          <a:custGeom>
            <a:avLst/>
            <a:gdLst/>
            <a:ahLst/>
            <a:cxnLst/>
            <a:rect l="l" t="t" r="r" b="b"/>
            <a:pathLst>
              <a:path w="25908" h="19812">
                <a:moveTo>
                  <a:pt x="2590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466081" y="4049267"/>
            <a:ext cx="25908" cy="22098"/>
          </a:xfrm>
          <a:custGeom>
            <a:avLst/>
            <a:gdLst/>
            <a:ahLst/>
            <a:cxnLst/>
            <a:rect l="l" t="t" r="r" b="b"/>
            <a:pathLst>
              <a:path w="25908" h="22098">
                <a:moveTo>
                  <a:pt x="25908" y="0"/>
                </a:moveTo>
                <a:lnTo>
                  <a:pt x="0" y="22098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466082" y="393801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33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638038" y="4229861"/>
            <a:ext cx="179832" cy="169926"/>
          </a:xfrm>
          <a:custGeom>
            <a:avLst/>
            <a:gdLst/>
            <a:ahLst/>
            <a:cxnLst/>
            <a:rect l="l" t="t" r="r" b="b"/>
            <a:pathLst>
              <a:path w="179832" h="169925">
                <a:moveTo>
                  <a:pt x="18287" y="161544"/>
                </a:moveTo>
                <a:lnTo>
                  <a:pt x="179831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5656326" y="4229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5619750" y="4238244"/>
            <a:ext cx="179832" cy="168402"/>
          </a:xfrm>
          <a:custGeom>
            <a:avLst/>
            <a:gdLst/>
            <a:ahLst/>
            <a:cxnLst/>
            <a:rect l="l" t="t" r="r" b="b"/>
            <a:pathLst>
              <a:path w="179832" h="168401">
                <a:moveTo>
                  <a:pt x="18287" y="161543"/>
                </a:moveTo>
                <a:lnTo>
                  <a:pt x="179831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5638038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5631942" y="4238244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5625846" y="4240529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5619749" y="4242816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5602224" y="4245101"/>
            <a:ext cx="179070" cy="167640"/>
          </a:xfrm>
          <a:custGeom>
            <a:avLst/>
            <a:gdLst/>
            <a:ahLst/>
            <a:cxnLst/>
            <a:rect l="l" t="t" r="r" b="b"/>
            <a:pathLst>
              <a:path w="179070" h="167639">
                <a:moveTo>
                  <a:pt x="17525" y="161543"/>
                </a:moveTo>
                <a:lnTo>
                  <a:pt x="179069" y="0"/>
                </a:lnTo>
                <a:lnTo>
                  <a:pt x="161543" y="6095"/>
                </a:lnTo>
                <a:lnTo>
                  <a:pt x="0" y="167639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5619750" y="42451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5613654" y="424510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3"/>
                </a:moveTo>
                <a:lnTo>
                  <a:pt x="167640" y="0"/>
                </a:lnTo>
                <a:lnTo>
                  <a:pt x="162306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5608320" y="4247388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5334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5602224" y="424891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5585459" y="4251198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8" h="166877">
                <a:moveTo>
                  <a:pt x="16763" y="161543"/>
                </a:moveTo>
                <a:lnTo>
                  <a:pt x="178307" y="0"/>
                </a:lnTo>
                <a:lnTo>
                  <a:pt x="161543" y="4571"/>
                </a:lnTo>
                <a:lnTo>
                  <a:pt x="0" y="166877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5602223" y="42511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5598413" y="425119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5593842" y="425272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5589270" y="425348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5585460" y="4255007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5568696" y="4255770"/>
            <a:ext cx="178308" cy="165354"/>
          </a:xfrm>
          <a:custGeom>
            <a:avLst/>
            <a:gdLst/>
            <a:ahLst/>
            <a:cxnLst/>
            <a:rect l="l" t="t" r="r" b="b"/>
            <a:pathLst>
              <a:path w="178308" h="165353">
                <a:moveTo>
                  <a:pt x="16763" y="162306"/>
                </a:moveTo>
                <a:lnTo>
                  <a:pt x="17830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6763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5585460" y="42557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5580888" y="425577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2306"/>
                </a:moveTo>
                <a:lnTo>
                  <a:pt x="16611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5577078" y="425729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5573267" y="425805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5568695" y="425881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5553455" y="4259579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4" h="164591">
                <a:moveTo>
                  <a:pt x="15239" y="161543"/>
                </a:moveTo>
                <a:lnTo>
                  <a:pt x="176783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5568695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5564885" y="425957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5561075" y="426034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5557266" y="426110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5553456" y="42618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538215" y="4262628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1544"/>
                </a:moveTo>
                <a:lnTo>
                  <a:pt x="17678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553455" y="4262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550407" y="42626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547359" y="42626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544312" y="426338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541263" y="42633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538216" y="426415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5523738" y="4264151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1543"/>
                </a:moveTo>
                <a:lnTo>
                  <a:pt x="176021" y="0"/>
                </a:lnTo>
                <a:lnTo>
                  <a:pt x="161543" y="761"/>
                </a:lnTo>
                <a:lnTo>
                  <a:pt x="0" y="162305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538216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535168" y="426415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532119" y="426415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529072" y="42641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526024" y="42641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523737" y="426491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510784" y="4264151"/>
            <a:ext cx="174498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953" y="162306"/>
                </a:moveTo>
                <a:lnTo>
                  <a:pt x="174497" y="762"/>
                </a:lnTo>
                <a:lnTo>
                  <a:pt x="161543" y="0"/>
                </a:lnTo>
                <a:lnTo>
                  <a:pt x="0" y="162306"/>
                </a:lnTo>
                <a:lnTo>
                  <a:pt x="12953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523738" y="4264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519166" y="4264913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515356" y="4264913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510783" y="426415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499353" y="4263389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7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3067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510783" y="42641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506973" y="42641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503163" y="426415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499354" y="42633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487924" y="4262627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7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3067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499354" y="42633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496306" y="42633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493257" y="426338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490971" y="42626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487924" y="42626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477255" y="4260342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29"/>
                </a:moveTo>
                <a:lnTo>
                  <a:pt x="17221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10667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487923" y="4262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485637" y="42618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484114" y="42618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481828" y="42611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479541" y="42611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477256" y="42603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468111" y="4258055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144" y="163829"/>
                </a:moveTo>
                <a:lnTo>
                  <a:pt x="17145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829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477255" y="42603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475731" y="426034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473446" y="42595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471921" y="4258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469636" y="42588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468111" y="4258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458967" y="4255008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4" y="164591"/>
                </a:moveTo>
                <a:lnTo>
                  <a:pt x="170688" y="3047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4591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468111" y="42580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465825" y="425729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464302" y="425729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462777" y="42565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460491" y="42557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458968" y="42550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450585" y="4251960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5353"/>
                </a:moveTo>
                <a:lnTo>
                  <a:pt x="16992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535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458967" y="42550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457443" y="42550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455920" y="42542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455158" y="42534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453633" y="42527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452109" y="42527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450586" y="42519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442965" y="4248150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5354"/>
                </a:moveTo>
                <a:lnTo>
                  <a:pt x="16916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535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450585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449061" y="42511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447537" y="42504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5446014" y="42496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444490" y="42489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442965" y="42481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433822" y="4242054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7639"/>
                </a:moveTo>
                <a:lnTo>
                  <a:pt x="170688" y="6095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7639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442966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5441442" y="42466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439156" y="424586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437631" y="424433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436108" y="42435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433821" y="424205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5426202" y="4236720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7620" y="166877"/>
                </a:moveTo>
                <a:lnTo>
                  <a:pt x="16992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6687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433822" y="42420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432298" y="424129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430774" y="423976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429249" y="423900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5427726" y="4237482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426202" y="423672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420105" y="4230624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096" y="167639"/>
                </a:moveTo>
                <a:lnTo>
                  <a:pt x="16840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426201" y="42367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425439" y="42351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424677" y="42344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423153" y="42336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422392" y="42329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420868" y="42313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420105" y="42306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5414771" y="4224527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5334" y="167639"/>
                </a:moveTo>
                <a:lnTo>
                  <a:pt x="16687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420105" y="4230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419343" y="42298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418582" y="42283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417058" y="42275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416295" y="42260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415533" y="42252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5414771" y="42245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410200" y="421767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857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414772" y="4224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414010" y="42230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413248" y="42222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5412486" y="42214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411723" y="42199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410961" y="42191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410199" y="42176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407914" y="4211574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2286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410200" y="42176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410200" y="42169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5409438" y="42153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408676" y="42138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407914" y="42123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407914" y="42115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405628" y="420471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407914" y="4211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407152" y="42092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5406389" y="420700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5405627" y="420471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5404865" y="4197096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762" y="169163"/>
                </a:moveTo>
                <a:lnTo>
                  <a:pt x="162306" y="7619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5405627" y="4204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5404866" y="4188713"/>
            <a:ext cx="162306" cy="169926"/>
          </a:xfrm>
          <a:custGeom>
            <a:avLst/>
            <a:gdLst/>
            <a:ahLst/>
            <a:cxnLst/>
            <a:rect l="l" t="t" r="r" b="b"/>
            <a:pathLst>
              <a:path w="162305" h="169925">
                <a:moveTo>
                  <a:pt x="0" y="169925"/>
                </a:moveTo>
                <a:lnTo>
                  <a:pt x="162306" y="8381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5404866" y="41970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5405627" y="4180331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5405627" y="4188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5405627" y="418566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5406389" y="4182618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5407151" y="418033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5407914" y="4171188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1544" y="9143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5407914" y="4180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5407914" y="417728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5409438" y="417423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5410200" y="417118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5411723" y="4162806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5411723" y="4171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5411723" y="416737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5414010" y="416280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5416295" y="4154424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5416295" y="4162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5422392" y="4146041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0" y="169925"/>
                </a:moveTo>
                <a:lnTo>
                  <a:pt x="162306" y="8381"/>
                </a:lnTo>
                <a:lnTo>
                  <a:pt x="169926" y="0"/>
                </a:lnTo>
                <a:lnTo>
                  <a:pt x="0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5422392" y="41544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5571744" y="3992117"/>
            <a:ext cx="246126" cy="183642"/>
          </a:xfrm>
          <a:custGeom>
            <a:avLst/>
            <a:gdLst/>
            <a:ahLst/>
            <a:cxnLst/>
            <a:rect l="l" t="t" r="r" b="b"/>
            <a:pathLst>
              <a:path w="246125" h="183641">
                <a:moveTo>
                  <a:pt x="84582" y="161543"/>
                </a:moveTo>
                <a:lnTo>
                  <a:pt x="246126" y="0"/>
                </a:lnTo>
                <a:lnTo>
                  <a:pt x="161544" y="22097"/>
                </a:lnTo>
                <a:lnTo>
                  <a:pt x="0" y="183641"/>
                </a:lnTo>
                <a:lnTo>
                  <a:pt x="84582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5656326" y="39921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5494782" y="4014216"/>
            <a:ext cx="238505" cy="182118"/>
          </a:xfrm>
          <a:custGeom>
            <a:avLst/>
            <a:gdLst/>
            <a:ahLst/>
            <a:cxnLst/>
            <a:rect l="l" t="t" r="r" b="b"/>
            <a:pathLst>
              <a:path w="238505" h="182117">
                <a:moveTo>
                  <a:pt x="76962" y="161543"/>
                </a:moveTo>
                <a:lnTo>
                  <a:pt x="238506" y="0"/>
                </a:lnTo>
                <a:lnTo>
                  <a:pt x="161544" y="20573"/>
                </a:lnTo>
                <a:lnTo>
                  <a:pt x="0" y="182117"/>
                </a:lnTo>
                <a:lnTo>
                  <a:pt x="76962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5571744" y="40142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5425440" y="4034789"/>
            <a:ext cx="230886" cy="180594"/>
          </a:xfrm>
          <a:custGeom>
            <a:avLst/>
            <a:gdLst/>
            <a:ahLst/>
            <a:cxnLst/>
            <a:rect l="l" t="t" r="r" b="b"/>
            <a:pathLst>
              <a:path w="230886" h="180594">
                <a:moveTo>
                  <a:pt x="69341" y="161543"/>
                </a:moveTo>
                <a:lnTo>
                  <a:pt x="230885" y="0"/>
                </a:lnTo>
                <a:lnTo>
                  <a:pt x="161543" y="19049"/>
                </a:lnTo>
                <a:lnTo>
                  <a:pt x="0" y="180593"/>
                </a:lnTo>
                <a:lnTo>
                  <a:pt x="69341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5494782" y="40347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5363717" y="4053839"/>
            <a:ext cx="223265" cy="179832"/>
          </a:xfrm>
          <a:custGeom>
            <a:avLst/>
            <a:gdLst/>
            <a:ahLst/>
            <a:cxnLst/>
            <a:rect l="l" t="t" r="r" b="b"/>
            <a:pathLst>
              <a:path w="223265" h="179832">
                <a:moveTo>
                  <a:pt x="61722" y="161544"/>
                </a:moveTo>
                <a:lnTo>
                  <a:pt x="223266" y="0"/>
                </a:lnTo>
                <a:lnTo>
                  <a:pt x="162306" y="18288"/>
                </a:lnTo>
                <a:lnTo>
                  <a:pt x="0" y="179832"/>
                </a:lnTo>
                <a:lnTo>
                  <a:pt x="6172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5425439" y="40538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5310377" y="4072128"/>
            <a:ext cx="215646" cy="178308"/>
          </a:xfrm>
          <a:custGeom>
            <a:avLst/>
            <a:gdLst/>
            <a:ahLst/>
            <a:cxnLst/>
            <a:rect l="l" t="t" r="r" b="b"/>
            <a:pathLst>
              <a:path w="215646" h="178308">
                <a:moveTo>
                  <a:pt x="53339" y="161543"/>
                </a:moveTo>
                <a:lnTo>
                  <a:pt x="215645" y="0"/>
                </a:lnTo>
                <a:lnTo>
                  <a:pt x="161543" y="16763"/>
                </a:lnTo>
                <a:lnTo>
                  <a:pt x="0" y="178307"/>
                </a:lnTo>
                <a:lnTo>
                  <a:pt x="53339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5363717" y="40721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5337047" y="4072128"/>
            <a:ext cx="188976" cy="169926"/>
          </a:xfrm>
          <a:custGeom>
            <a:avLst/>
            <a:gdLst/>
            <a:ahLst/>
            <a:cxnLst/>
            <a:rect l="l" t="t" r="r" b="b"/>
            <a:pathLst>
              <a:path w="188975" h="169925">
                <a:moveTo>
                  <a:pt x="26670" y="161543"/>
                </a:moveTo>
                <a:lnTo>
                  <a:pt x="188976" y="0"/>
                </a:lnTo>
                <a:lnTo>
                  <a:pt x="161544" y="8381"/>
                </a:lnTo>
                <a:lnTo>
                  <a:pt x="0" y="169925"/>
                </a:lnTo>
                <a:lnTo>
                  <a:pt x="26670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5310378" y="4080510"/>
            <a:ext cx="188214" cy="169926"/>
          </a:xfrm>
          <a:custGeom>
            <a:avLst/>
            <a:gdLst/>
            <a:ahLst/>
            <a:cxnLst/>
            <a:rect l="l" t="t" r="r" b="b"/>
            <a:pathLst>
              <a:path w="188213" h="169925">
                <a:moveTo>
                  <a:pt x="26670" y="161544"/>
                </a:moveTo>
                <a:lnTo>
                  <a:pt x="188214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6670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5264657" y="4088891"/>
            <a:ext cx="207264" cy="177546"/>
          </a:xfrm>
          <a:custGeom>
            <a:avLst/>
            <a:gdLst/>
            <a:ahLst/>
            <a:cxnLst/>
            <a:rect l="l" t="t" r="r" b="b"/>
            <a:pathLst>
              <a:path w="207263" h="177546">
                <a:moveTo>
                  <a:pt x="45720" y="161543"/>
                </a:moveTo>
                <a:lnTo>
                  <a:pt x="207264" y="0"/>
                </a:lnTo>
                <a:lnTo>
                  <a:pt x="161544" y="16001"/>
                </a:lnTo>
                <a:lnTo>
                  <a:pt x="0" y="177545"/>
                </a:lnTo>
                <a:lnTo>
                  <a:pt x="45720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5310377" y="40888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5287517" y="4088891"/>
            <a:ext cx="184404" cy="169926"/>
          </a:xfrm>
          <a:custGeom>
            <a:avLst/>
            <a:gdLst/>
            <a:ahLst/>
            <a:cxnLst/>
            <a:rect l="l" t="t" r="r" b="b"/>
            <a:pathLst>
              <a:path w="184403" h="169925">
                <a:moveTo>
                  <a:pt x="22860" y="161543"/>
                </a:moveTo>
                <a:lnTo>
                  <a:pt x="184404" y="0"/>
                </a:lnTo>
                <a:lnTo>
                  <a:pt x="161544" y="8381"/>
                </a:lnTo>
                <a:lnTo>
                  <a:pt x="0" y="169925"/>
                </a:lnTo>
                <a:lnTo>
                  <a:pt x="22860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5264657" y="4097273"/>
            <a:ext cx="184404" cy="169164"/>
          </a:xfrm>
          <a:custGeom>
            <a:avLst/>
            <a:gdLst/>
            <a:ahLst/>
            <a:cxnLst/>
            <a:rect l="l" t="t" r="r" b="b"/>
            <a:pathLst>
              <a:path w="184403" h="169163">
                <a:moveTo>
                  <a:pt x="22860" y="161543"/>
                </a:moveTo>
                <a:lnTo>
                  <a:pt x="184404" y="0"/>
                </a:lnTo>
                <a:lnTo>
                  <a:pt x="161544" y="7619"/>
                </a:lnTo>
                <a:lnTo>
                  <a:pt x="0" y="169163"/>
                </a:lnTo>
                <a:lnTo>
                  <a:pt x="22860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5226557" y="4104894"/>
            <a:ext cx="199644" cy="176784"/>
          </a:xfrm>
          <a:custGeom>
            <a:avLst/>
            <a:gdLst/>
            <a:ahLst/>
            <a:cxnLst/>
            <a:rect l="l" t="t" r="r" b="b"/>
            <a:pathLst>
              <a:path w="199644" h="176784">
                <a:moveTo>
                  <a:pt x="38100" y="161544"/>
                </a:moveTo>
                <a:lnTo>
                  <a:pt x="199644" y="0"/>
                </a:lnTo>
                <a:lnTo>
                  <a:pt x="161544" y="15240"/>
                </a:lnTo>
                <a:lnTo>
                  <a:pt x="0" y="176784"/>
                </a:lnTo>
                <a:lnTo>
                  <a:pt x="38100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5264657" y="41048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5251703" y="4104894"/>
            <a:ext cx="174498" cy="166878"/>
          </a:xfrm>
          <a:custGeom>
            <a:avLst/>
            <a:gdLst/>
            <a:ahLst/>
            <a:cxnLst/>
            <a:rect l="l" t="t" r="r" b="b"/>
            <a:pathLst>
              <a:path w="174498" h="166877">
                <a:moveTo>
                  <a:pt x="12953" y="161544"/>
                </a:moveTo>
                <a:lnTo>
                  <a:pt x="174497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5238750" y="4110228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3" y="161543"/>
                </a:moveTo>
                <a:lnTo>
                  <a:pt x="174497" y="0"/>
                </a:lnTo>
                <a:lnTo>
                  <a:pt x="162305" y="4571"/>
                </a:lnTo>
                <a:lnTo>
                  <a:pt x="0" y="166115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5226558" y="4114800"/>
            <a:ext cx="174497" cy="166878"/>
          </a:xfrm>
          <a:custGeom>
            <a:avLst/>
            <a:gdLst/>
            <a:ahLst/>
            <a:cxnLst/>
            <a:rect l="l" t="t" r="r" b="b"/>
            <a:pathLst>
              <a:path w="174498" h="166877">
                <a:moveTo>
                  <a:pt x="12191" y="161543"/>
                </a:moveTo>
                <a:lnTo>
                  <a:pt x="174497" y="0"/>
                </a:lnTo>
                <a:lnTo>
                  <a:pt x="161543" y="5333"/>
                </a:lnTo>
                <a:lnTo>
                  <a:pt x="0" y="166877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5210555" y="4120133"/>
            <a:ext cx="177546" cy="168402"/>
          </a:xfrm>
          <a:custGeom>
            <a:avLst/>
            <a:gdLst/>
            <a:ahLst/>
            <a:cxnLst/>
            <a:rect l="l" t="t" r="r" b="b"/>
            <a:pathLst>
              <a:path w="177546" h="168401">
                <a:moveTo>
                  <a:pt x="16001" y="161543"/>
                </a:moveTo>
                <a:lnTo>
                  <a:pt x="177545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6001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5226557" y="41201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5221223" y="412013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5215889" y="412242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5210555" y="412470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5196077" y="4126991"/>
            <a:ext cx="176022" cy="168402"/>
          </a:xfrm>
          <a:custGeom>
            <a:avLst/>
            <a:gdLst/>
            <a:ahLst/>
            <a:cxnLst/>
            <a:rect l="l" t="t" r="r" b="b"/>
            <a:pathLst>
              <a:path w="176022" h="168401">
                <a:moveTo>
                  <a:pt x="14477" y="161543"/>
                </a:moveTo>
                <a:lnTo>
                  <a:pt x="176021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5210555" y="41269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5205983" y="412699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5200649" y="4129278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5196078" y="413156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5171693" y="4133850"/>
            <a:ext cx="185928" cy="175260"/>
          </a:xfrm>
          <a:custGeom>
            <a:avLst/>
            <a:gdLst/>
            <a:ahLst/>
            <a:cxnLst/>
            <a:rect l="l" t="t" r="r" b="b"/>
            <a:pathLst>
              <a:path w="185927" h="175260">
                <a:moveTo>
                  <a:pt x="24384" y="161543"/>
                </a:moveTo>
                <a:lnTo>
                  <a:pt x="185928" y="0"/>
                </a:lnTo>
                <a:lnTo>
                  <a:pt x="161544" y="13715"/>
                </a:lnTo>
                <a:lnTo>
                  <a:pt x="0" y="175259"/>
                </a:lnTo>
                <a:lnTo>
                  <a:pt x="2438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5196077" y="41338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5189981" y="4133850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5183886" y="413766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5177789" y="4140707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5171693" y="414451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5150358" y="4147566"/>
            <a:ext cx="182880" cy="176022"/>
          </a:xfrm>
          <a:custGeom>
            <a:avLst/>
            <a:gdLst/>
            <a:ahLst/>
            <a:cxnLst/>
            <a:rect l="l" t="t" r="r" b="b"/>
            <a:pathLst>
              <a:path w="182879" h="176022">
                <a:moveTo>
                  <a:pt x="21336" y="161544"/>
                </a:moveTo>
                <a:lnTo>
                  <a:pt x="182880" y="0"/>
                </a:lnTo>
                <a:lnTo>
                  <a:pt x="161544" y="14478"/>
                </a:lnTo>
                <a:lnTo>
                  <a:pt x="0" y="176022"/>
                </a:lnTo>
                <a:lnTo>
                  <a:pt x="21336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5171694" y="4147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5166360" y="414756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5161026" y="415137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5155692" y="415518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5150358" y="415823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3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5141213" y="4162044"/>
            <a:ext cx="170688" cy="168402"/>
          </a:xfrm>
          <a:custGeom>
            <a:avLst/>
            <a:gdLst/>
            <a:ahLst/>
            <a:cxnLst/>
            <a:rect l="l" t="t" r="r" b="b"/>
            <a:pathLst>
              <a:path w="170687" h="168401">
                <a:moveTo>
                  <a:pt x="9144" y="161544"/>
                </a:moveTo>
                <a:lnTo>
                  <a:pt x="170688" y="0"/>
                </a:lnTo>
                <a:lnTo>
                  <a:pt x="161544" y="6858"/>
                </a:lnTo>
                <a:lnTo>
                  <a:pt x="0" y="168402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5150357" y="4162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5132070" y="4168901"/>
            <a:ext cx="170688" cy="169164"/>
          </a:xfrm>
          <a:custGeom>
            <a:avLst/>
            <a:gdLst/>
            <a:ahLst/>
            <a:cxnLst/>
            <a:rect l="l" t="t" r="r" b="b"/>
            <a:pathLst>
              <a:path w="170687" h="169163">
                <a:moveTo>
                  <a:pt x="9144" y="161544"/>
                </a:moveTo>
                <a:lnTo>
                  <a:pt x="170688" y="0"/>
                </a:lnTo>
                <a:lnTo>
                  <a:pt x="161544" y="7620"/>
                </a:lnTo>
                <a:lnTo>
                  <a:pt x="0" y="16916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5141214" y="4168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5124450" y="4176522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7620" y="161544"/>
                </a:moveTo>
                <a:lnTo>
                  <a:pt x="0" y="169164"/>
                </a:lnTo>
                <a:lnTo>
                  <a:pt x="169164" y="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5132070" y="4176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5417820" y="3963924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1544" y="6095"/>
                </a:lnTo>
                <a:lnTo>
                  <a:pt x="167640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5417820" y="3970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5423154" y="3957065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2306" y="6857"/>
                </a:lnTo>
                <a:lnTo>
                  <a:pt x="166878" y="0"/>
                </a:lnTo>
                <a:lnTo>
                  <a:pt x="4571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5423154" y="39639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5427726" y="3950208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2306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5427726" y="3957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5427726" y="395401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2306" y="304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5430011" y="395020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5431535" y="3943349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0" y="168401"/>
                </a:moveTo>
                <a:lnTo>
                  <a:pt x="161544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5431535" y="39502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5431535" y="39479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30"/>
                </a:moveTo>
                <a:lnTo>
                  <a:pt x="161544" y="228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5432298" y="394563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5432298" y="39433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2306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5433060" y="3935730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0" y="169163"/>
                </a:moveTo>
                <a:lnTo>
                  <a:pt x="161544" y="761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5433060" y="3943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5433060" y="3929633"/>
            <a:ext cx="162306" cy="167640"/>
          </a:xfrm>
          <a:custGeom>
            <a:avLst/>
            <a:gdLst/>
            <a:ahLst/>
            <a:cxnLst/>
            <a:rect l="l" t="t" r="r" b="b"/>
            <a:pathLst>
              <a:path w="162305" h="167639">
                <a:moveTo>
                  <a:pt x="762" y="167639"/>
                </a:moveTo>
                <a:lnTo>
                  <a:pt x="16230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763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5433822" y="3935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433822" y="3932681"/>
            <a:ext cx="161544" cy="164592"/>
          </a:xfrm>
          <a:custGeom>
            <a:avLst/>
            <a:gdLst/>
            <a:ahLst/>
            <a:cxnLst/>
            <a:rect l="l" t="t" r="r" b="b"/>
            <a:pathLst>
              <a:path w="161544" h="164591">
                <a:moveTo>
                  <a:pt x="0" y="164592"/>
                </a:moveTo>
                <a:lnTo>
                  <a:pt x="16154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5433060" y="3929634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5430774" y="392277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5433060" y="3929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5432298" y="392810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5432298" y="392658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5431536" y="392429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5430773" y="392277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5427725" y="391668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048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5430773" y="39227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5430773" y="3922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5430011" y="3921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5429249" y="39197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5428488" y="39189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5428488" y="39174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0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5427726" y="39166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5423154" y="3910583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5427726" y="3916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5426964" y="3915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5426202" y="39143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5425439" y="39136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5424677" y="3912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5423915" y="39113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5423154" y="39105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5416296" y="3903725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8" y="168401"/>
                </a:moveTo>
                <a:lnTo>
                  <a:pt x="168402" y="6857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5423154" y="3910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5421630" y="390905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5420105" y="39075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5419343" y="39060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5417820" y="39052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5416296" y="39037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5409437" y="3896868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6858" y="168401"/>
                </a:moveTo>
                <a:lnTo>
                  <a:pt x="16916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8401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5416295" y="39037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5414771" y="3902202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5413248" y="3900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410962" y="389915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409437" y="389686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5400294" y="3890771"/>
            <a:ext cx="170688" cy="168402"/>
          </a:xfrm>
          <a:custGeom>
            <a:avLst/>
            <a:gdLst/>
            <a:ahLst/>
            <a:cxnLst/>
            <a:rect l="l" t="t" r="r" b="b"/>
            <a:pathLst>
              <a:path w="170687" h="168401">
                <a:moveTo>
                  <a:pt x="9144" y="168401"/>
                </a:moveTo>
                <a:lnTo>
                  <a:pt x="17068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5409438" y="3896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5407152" y="3895343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5404865" y="389382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5402580" y="389229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5400293" y="38907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5390388" y="3883914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857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5400294" y="3890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5394960" y="3886962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3"/>
                </a:moveTo>
                <a:lnTo>
                  <a:pt x="166878" y="3809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535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5390388" y="3883913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5375910" y="3874007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71450"/>
                </a:moveTo>
                <a:lnTo>
                  <a:pt x="17602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1450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5390388" y="3883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5386578" y="388162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5383529" y="387934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5379719" y="387629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5375910" y="3874007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5366004" y="3865625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5" y="169925"/>
                </a:moveTo>
                <a:lnTo>
                  <a:pt x="17144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992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5375910" y="3874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5374386" y="38732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5372861" y="38717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5372099" y="38709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5370576" y="38694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5369052" y="386791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5367527" y="38671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5366003" y="38656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5362194" y="3861816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809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5366004" y="38656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5365242" y="38648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5364480" y="38641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5363717" y="38625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5362193" y="38618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5359908" y="385800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2286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5362194" y="38618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5362194" y="38610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5361432" y="38602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5360670" y="385876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5359908" y="38580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5358383" y="385495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5359907" y="38580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5359907" y="38572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5359145" y="38557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5358383" y="38549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5358383" y="3851147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4"/>
                </a:moveTo>
                <a:lnTo>
                  <a:pt x="16154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5358383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5358383" y="3852671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30"/>
                </a:moveTo>
                <a:lnTo>
                  <a:pt x="16154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5358383" y="3851148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5358383" y="3847338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5358383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5358383" y="3849624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5358383" y="3847337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30"/>
                </a:moveTo>
                <a:lnTo>
                  <a:pt x="16154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5358383" y="384429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5358383" y="38473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5359907" y="384047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5359907" y="3844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086855" y="4266438"/>
            <a:ext cx="195834" cy="176784"/>
          </a:xfrm>
          <a:custGeom>
            <a:avLst/>
            <a:gdLst/>
            <a:ahLst/>
            <a:cxnLst/>
            <a:rect l="l" t="t" r="r" b="b"/>
            <a:pathLst>
              <a:path w="195834" h="176784">
                <a:moveTo>
                  <a:pt x="34289" y="176783"/>
                </a:moveTo>
                <a:lnTo>
                  <a:pt x="195833" y="15239"/>
                </a:lnTo>
                <a:lnTo>
                  <a:pt x="161543" y="0"/>
                </a:lnTo>
                <a:lnTo>
                  <a:pt x="0" y="161543"/>
                </a:lnTo>
                <a:lnTo>
                  <a:pt x="34289" y="17678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121145" y="4281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6079235" y="4266438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1544"/>
                </a:moveTo>
                <a:lnTo>
                  <a:pt x="16916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086855" y="42664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071615" y="4272533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4"/>
                </a:moveTo>
                <a:lnTo>
                  <a:pt x="169164" y="0"/>
                </a:lnTo>
                <a:lnTo>
                  <a:pt x="161544" y="4572"/>
                </a:lnTo>
                <a:lnTo>
                  <a:pt x="0" y="16611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079235" y="42725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063996" y="4277106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3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6071616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067806" y="427710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063995" y="4278629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056375" y="4280916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3"/>
                </a:moveTo>
                <a:lnTo>
                  <a:pt x="16916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063995" y="4280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060185" y="428091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056375" y="4282439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6048756" y="4283963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3"/>
                </a:moveTo>
                <a:lnTo>
                  <a:pt x="16916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056376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053328" y="428396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051041" y="428472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048756" y="428548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6041135" y="4287011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048755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045707" y="4287011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6043421" y="428701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041136" y="42877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033515" y="4288535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230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041135" y="4288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038849" y="428853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037326" y="428853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6035040" y="428929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033515" y="428929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025896" y="4289298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230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033516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031992" y="428929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6029706" y="428929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028181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025896" y="429006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6019037" y="4289298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6"/>
                </a:moveTo>
                <a:lnTo>
                  <a:pt x="168402" y="76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025895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024371" y="429006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022848" y="4290060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022086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020561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6019037" y="428929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012180" y="4288536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6"/>
                </a:moveTo>
                <a:lnTo>
                  <a:pt x="168402" y="76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019038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017514" y="428929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015990" y="428929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014465" y="42885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6013704" y="4288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012180" y="42885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006083" y="428701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012179" y="4288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010655" y="428853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009893" y="42877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6008370" y="428777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006846" y="42870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006083" y="42870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5999987" y="428472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006083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004559" y="42862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003036" y="42862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002273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000749" y="428548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5999988" y="42847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5993892" y="4281678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5999988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5998464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5997702" y="42839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5996177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5995415" y="42824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5993892" y="42816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5989320" y="4278629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5993892" y="42816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5993130" y="42809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5992367" y="42801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5991605" y="42801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5990081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5989320" y="42786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5985510" y="427405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5989320" y="4278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5988558" y="42778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5987795" y="42763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5987033" y="427558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5986271" y="42748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5985510" y="42740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5982462" y="426948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5985510" y="4274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5984748" y="42732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5983986" y="427177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5983985" y="427100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5983223" y="42702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5982461" y="42694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5980175" y="4261865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5982461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5981699" y="426719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5981700" y="426567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5980938" y="42641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5980176" y="426186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5978652" y="4251960"/>
            <a:ext cx="163068" cy="172212"/>
          </a:xfrm>
          <a:custGeom>
            <a:avLst/>
            <a:gdLst/>
            <a:ahLst/>
            <a:cxnLst/>
            <a:rect l="l" t="t" r="r" b="b"/>
            <a:pathLst>
              <a:path w="163067" h="172212">
                <a:moveTo>
                  <a:pt x="1524" y="172212"/>
                </a:moveTo>
                <a:lnTo>
                  <a:pt x="163068" y="990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5980176" y="42618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5979414" y="4257294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6" h="166877">
                <a:moveTo>
                  <a:pt x="762" y="166877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5978652" y="4251960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5" h="166877">
                <a:moveTo>
                  <a:pt x="762" y="166877"/>
                </a:moveTo>
                <a:lnTo>
                  <a:pt x="16230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5977127" y="4237482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7" h="176022">
                <a:moveTo>
                  <a:pt x="1524" y="176022"/>
                </a:moveTo>
                <a:lnTo>
                  <a:pt x="163068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5978651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5976365" y="4219194"/>
            <a:ext cx="162306" cy="179832"/>
          </a:xfrm>
          <a:custGeom>
            <a:avLst/>
            <a:gdLst/>
            <a:ahLst/>
            <a:cxnLst/>
            <a:rect l="l" t="t" r="r" b="b"/>
            <a:pathLst>
              <a:path w="162305" h="179832">
                <a:moveTo>
                  <a:pt x="762" y="179832"/>
                </a:moveTo>
                <a:lnTo>
                  <a:pt x="162306" y="18288"/>
                </a:lnTo>
                <a:lnTo>
                  <a:pt x="162306" y="0"/>
                </a:lnTo>
                <a:lnTo>
                  <a:pt x="0" y="161544"/>
                </a:lnTo>
                <a:lnTo>
                  <a:pt x="762" y="1798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5977127" y="4237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5976366" y="3992118"/>
            <a:ext cx="162306" cy="388620"/>
          </a:xfrm>
          <a:custGeom>
            <a:avLst/>
            <a:gdLst/>
            <a:ahLst/>
            <a:cxnLst/>
            <a:rect l="l" t="t" r="r" b="b"/>
            <a:pathLst>
              <a:path w="162305" h="388620">
                <a:moveTo>
                  <a:pt x="0" y="388619"/>
                </a:moveTo>
                <a:lnTo>
                  <a:pt x="162306" y="227075"/>
                </a:lnTo>
                <a:lnTo>
                  <a:pt x="162305" y="0"/>
                </a:lnTo>
                <a:lnTo>
                  <a:pt x="0" y="161543"/>
                </a:lnTo>
                <a:lnTo>
                  <a:pt x="0" y="38861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5976366" y="42191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5976366" y="3969257"/>
            <a:ext cx="162306" cy="184404"/>
          </a:xfrm>
          <a:custGeom>
            <a:avLst/>
            <a:gdLst/>
            <a:ahLst/>
            <a:cxnLst/>
            <a:rect l="l" t="t" r="r" b="b"/>
            <a:pathLst>
              <a:path w="162305" h="184403">
                <a:moveTo>
                  <a:pt x="0" y="184404"/>
                </a:moveTo>
                <a:lnTo>
                  <a:pt x="162306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5976366" y="39921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5975604" y="3948683"/>
            <a:ext cx="162306" cy="182118"/>
          </a:xfrm>
          <a:custGeom>
            <a:avLst/>
            <a:gdLst/>
            <a:ahLst/>
            <a:cxnLst/>
            <a:rect l="l" t="t" r="r" b="b"/>
            <a:pathLst>
              <a:path w="162306" h="182117">
                <a:moveTo>
                  <a:pt x="762" y="182118"/>
                </a:moveTo>
                <a:lnTo>
                  <a:pt x="162306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821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5976366" y="3969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5974080" y="3930395"/>
            <a:ext cx="163068" cy="179832"/>
          </a:xfrm>
          <a:custGeom>
            <a:avLst/>
            <a:gdLst/>
            <a:ahLst/>
            <a:cxnLst/>
            <a:rect l="l" t="t" r="r" b="b"/>
            <a:pathLst>
              <a:path w="163067" h="179832">
                <a:moveTo>
                  <a:pt x="1524" y="179831"/>
                </a:moveTo>
                <a:lnTo>
                  <a:pt x="163068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983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5975604" y="3948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5972555" y="3914393"/>
            <a:ext cx="163068" cy="177546"/>
          </a:xfrm>
          <a:custGeom>
            <a:avLst/>
            <a:gdLst/>
            <a:ahLst/>
            <a:cxnLst/>
            <a:rect l="l" t="t" r="r" b="b"/>
            <a:pathLst>
              <a:path w="163067" h="177546">
                <a:moveTo>
                  <a:pt x="1524" y="177545"/>
                </a:moveTo>
                <a:lnTo>
                  <a:pt x="163068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754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5974079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5970269" y="3900678"/>
            <a:ext cx="163830" cy="175260"/>
          </a:xfrm>
          <a:custGeom>
            <a:avLst/>
            <a:gdLst/>
            <a:ahLst/>
            <a:cxnLst/>
            <a:rect l="l" t="t" r="r" b="b"/>
            <a:pathLst>
              <a:path w="163829" h="175260">
                <a:moveTo>
                  <a:pt x="2286" y="175260"/>
                </a:moveTo>
                <a:lnTo>
                  <a:pt x="163830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5972555" y="3914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5967222" y="3888486"/>
            <a:ext cx="164592" cy="173736"/>
          </a:xfrm>
          <a:custGeom>
            <a:avLst/>
            <a:gdLst/>
            <a:ahLst/>
            <a:cxnLst/>
            <a:rect l="l" t="t" r="r" b="b"/>
            <a:pathLst>
              <a:path w="164591" h="173736">
                <a:moveTo>
                  <a:pt x="3048" y="173736"/>
                </a:moveTo>
                <a:lnTo>
                  <a:pt x="164592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5970270" y="3900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5964174" y="3878579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048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7145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5967222" y="38884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5966460" y="388543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5965698" y="388239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5964174" y="3878579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5961125" y="387095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5964173" y="38785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5963411" y="387705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5962649" y="387476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5961888" y="387324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5961126" y="387095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5953506" y="3861054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7620" y="172212"/>
                </a:moveTo>
                <a:lnTo>
                  <a:pt x="169164" y="990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5961126" y="38709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5959602" y="386943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5958839" y="38686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5957315" y="38671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5956554" y="38656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5955792" y="38641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5954268" y="38625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5953505" y="38610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5943599" y="3851148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5" y="171450"/>
                </a:moveTo>
                <a:lnTo>
                  <a:pt x="17144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145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5953505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5951981" y="38595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5950458" y="38580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5948933" y="385571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5946647" y="385419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5945124" y="385267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5943599" y="3851148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5932170" y="3841242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29" y="171450"/>
                </a:moveTo>
                <a:lnTo>
                  <a:pt x="172973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1450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5943600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5941314" y="384886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5939028" y="384733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5936741" y="384505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5934456" y="38427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5932169" y="38412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5919216" y="3831335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3" y="171450"/>
                </a:moveTo>
                <a:lnTo>
                  <a:pt x="174497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145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5932170" y="38412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5929884" y="38389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5926835" y="383743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5924549" y="383514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5921502" y="383362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5919215" y="383133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5903214" y="3822191"/>
            <a:ext cx="177546" cy="170688"/>
          </a:xfrm>
          <a:custGeom>
            <a:avLst/>
            <a:gdLst/>
            <a:ahLst/>
            <a:cxnLst/>
            <a:rect l="l" t="t" r="r" b="b"/>
            <a:pathLst>
              <a:path w="177546" h="170687">
                <a:moveTo>
                  <a:pt x="16001" y="170687"/>
                </a:moveTo>
                <a:lnTo>
                  <a:pt x="17754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70687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5919216" y="3831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5914644" y="382904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5910834" y="382676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5907023" y="382447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3830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5903213" y="382219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5886450" y="3812285"/>
            <a:ext cx="178308" cy="171450"/>
          </a:xfrm>
          <a:custGeom>
            <a:avLst/>
            <a:gdLst/>
            <a:ahLst/>
            <a:cxnLst/>
            <a:rect l="l" t="t" r="r" b="b"/>
            <a:pathLst>
              <a:path w="178308" h="171450">
                <a:moveTo>
                  <a:pt x="16763" y="171450"/>
                </a:moveTo>
                <a:lnTo>
                  <a:pt x="178307" y="9905"/>
                </a:lnTo>
                <a:lnTo>
                  <a:pt x="161543" y="0"/>
                </a:lnTo>
                <a:lnTo>
                  <a:pt x="0" y="162306"/>
                </a:lnTo>
                <a:lnTo>
                  <a:pt x="16763" y="171450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5903214" y="3822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5897880" y="381914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5891783" y="381609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5886449" y="3812285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810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5866638" y="3803142"/>
            <a:ext cx="181356" cy="171450"/>
          </a:xfrm>
          <a:custGeom>
            <a:avLst/>
            <a:gdLst/>
            <a:ahLst/>
            <a:cxnLst/>
            <a:rect l="l" t="t" r="r" b="b"/>
            <a:pathLst>
              <a:path w="181356" h="171450">
                <a:moveTo>
                  <a:pt x="19812" y="171450"/>
                </a:moveTo>
                <a:lnTo>
                  <a:pt x="181356" y="9144"/>
                </a:lnTo>
                <a:lnTo>
                  <a:pt x="162306" y="0"/>
                </a:lnTo>
                <a:lnTo>
                  <a:pt x="0" y="162306"/>
                </a:lnTo>
                <a:lnTo>
                  <a:pt x="19812" y="171450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5886450" y="38122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5879592" y="3809238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048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5873496" y="3806190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5866637" y="380314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048"/>
                </a:lnTo>
                <a:lnTo>
                  <a:pt x="162306" y="0"/>
                </a:lnTo>
                <a:lnTo>
                  <a:pt x="0" y="162306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5846064" y="3793998"/>
            <a:ext cx="182879" cy="171450"/>
          </a:xfrm>
          <a:custGeom>
            <a:avLst/>
            <a:gdLst/>
            <a:ahLst/>
            <a:cxnLst/>
            <a:rect l="l" t="t" r="r" b="b"/>
            <a:pathLst>
              <a:path w="182879" h="171450">
                <a:moveTo>
                  <a:pt x="20574" y="171450"/>
                </a:moveTo>
                <a:lnTo>
                  <a:pt x="182880" y="9144"/>
                </a:lnTo>
                <a:lnTo>
                  <a:pt x="161544" y="0"/>
                </a:lnTo>
                <a:lnTo>
                  <a:pt x="0" y="162306"/>
                </a:lnTo>
                <a:lnTo>
                  <a:pt x="20574" y="171450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5866638" y="38031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5859780" y="3800094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6858" y="165353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5852921" y="3797045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048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5846064" y="3793997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3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5822442" y="3786378"/>
            <a:ext cx="185166" cy="169926"/>
          </a:xfrm>
          <a:custGeom>
            <a:avLst/>
            <a:gdLst/>
            <a:ahLst/>
            <a:cxnLst/>
            <a:rect l="l" t="t" r="r" b="b"/>
            <a:pathLst>
              <a:path w="185165" h="169925">
                <a:moveTo>
                  <a:pt x="23622" y="169925"/>
                </a:moveTo>
                <a:lnTo>
                  <a:pt x="18516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3622" y="16992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5846064" y="37939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5841492" y="379247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5836920" y="379094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5832348" y="3789426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5827014" y="378790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5822442" y="3786377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5797296" y="3778758"/>
            <a:ext cx="186690" cy="169164"/>
          </a:xfrm>
          <a:custGeom>
            <a:avLst/>
            <a:gdLst/>
            <a:ahLst/>
            <a:cxnLst/>
            <a:rect l="l" t="t" r="r" b="b"/>
            <a:pathLst>
              <a:path w="186689" h="169163">
                <a:moveTo>
                  <a:pt x="25146" y="169163"/>
                </a:moveTo>
                <a:lnTo>
                  <a:pt x="18669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5146" y="16916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5822442" y="37863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5816346" y="3784092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5810249" y="378256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5803392" y="3781043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5797296" y="3778758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096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5769863" y="3772661"/>
            <a:ext cx="188976" cy="167640"/>
          </a:xfrm>
          <a:custGeom>
            <a:avLst/>
            <a:gdLst/>
            <a:ahLst/>
            <a:cxnLst/>
            <a:rect l="l" t="t" r="r" b="b"/>
            <a:pathLst>
              <a:path w="188975" h="167639">
                <a:moveTo>
                  <a:pt x="27432" y="167639"/>
                </a:moveTo>
                <a:lnTo>
                  <a:pt x="18897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7432" y="167639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5797295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5790437" y="3777233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5783580" y="3775709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5776721" y="377418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5769864" y="3772661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5740908" y="3768089"/>
            <a:ext cx="190500" cy="166116"/>
          </a:xfrm>
          <a:custGeom>
            <a:avLst/>
            <a:gdLst/>
            <a:ahLst/>
            <a:cxnLst/>
            <a:rect l="l" t="t" r="r" b="b"/>
            <a:pathLst>
              <a:path w="190500" h="166115">
                <a:moveTo>
                  <a:pt x="28955" y="166116"/>
                </a:moveTo>
                <a:lnTo>
                  <a:pt x="190499" y="4572"/>
                </a:lnTo>
                <a:lnTo>
                  <a:pt x="161543" y="0"/>
                </a:lnTo>
                <a:lnTo>
                  <a:pt x="0" y="161544"/>
                </a:lnTo>
                <a:lnTo>
                  <a:pt x="28955" y="16611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5769864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5763006" y="3771899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5755385" y="3770376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8"/>
                </a:moveTo>
                <a:lnTo>
                  <a:pt x="16916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5747765" y="3768852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7"/>
                </a:moveTo>
                <a:lnTo>
                  <a:pt x="169164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0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5740908" y="3768089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8" y="163067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5709665" y="3764279"/>
            <a:ext cx="192786" cy="165354"/>
          </a:xfrm>
          <a:custGeom>
            <a:avLst/>
            <a:gdLst/>
            <a:ahLst/>
            <a:cxnLst/>
            <a:rect l="l" t="t" r="r" b="b"/>
            <a:pathLst>
              <a:path w="192786" h="165353">
                <a:moveTo>
                  <a:pt x="31241" y="165354"/>
                </a:moveTo>
                <a:lnTo>
                  <a:pt x="19278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31241" y="16535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5740907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5730239" y="3766565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5720333" y="3765042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3067"/>
                </a:moveTo>
                <a:lnTo>
                  <a:pt x="171449" y="1523"/>
                </a:lnTo>
                <a:lnTo>
                  <a:pt x="161543" y="0"/>
                </a:lnTo>
                <a:lnTo>
                  <a:pt x="0" y="162305"/>
                </a:lnTo>
                <a:lnTo>
                  <a:pt x="9905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5709665" y="3764280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8"/>
                </a:moveTo>
                <a:lnTo>
                  <a:pt x="172211" y="762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068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5676138" y="3761231"/>
            <a:ext cx="195072" cy="164592"/>
          </a:xfrm>
          <a:custGeom>
            <a:avLst/>
            <a:gdLst/>
            <a:ahLst/>
            <a:cxnLst/>
            <a:rect l="l" t="t" r="r" b="b"/>
            <a:pathLst>
              <a:path w="195072" h="164591">
                <a:moveTo>
                  <a:pt x="33527" y="164591"/>
                </a:moveTo>
                <a:lnTo>
                  <a:pt x="19507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3527" y="164591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5709666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5698236" y="3763517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6"/>
                </a:moveTo>
                <a:lnTo>
                  <a:pt x="172973" y="762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5687567" y="3761993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2305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5676137" y="3761231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7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3067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5641086" y="3759708"/>
            <a:ext cx="196596" cy="163068"/>
          </a:xfrm>
          <a:custGeom>
            <a:avLst/>
            <a:gdLst/>
            <a:ahLst/>
            <a:cxnLst/>
            <a:rect l="l" t="t" r="r" b="b"/>
            <a:pathLst>
              <a:path w="196596" h="163067">
                <a:moveTo>
                  <a:pt x="35051" y="163067"/>
                </a:moveTo>
                <a:lnTo>
                  <a:pt x="19659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35051" y="163067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5676138" y="3761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5658612" y="3760470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7525" y="162306"/>
                </a:moveTo>
                <a:lnTo>
                  <a:pt x="179069" y="762"/>
                </a:lnTo>
                <a:lnTo>
                  <a:pt x="161543" y="0"/>
                </a:lnTo>
                <a:lnTo>
                  <a:pt x="0" y="161544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5641085" y="3759708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7525" y="162305"/>
                </a:moveTo>
                <a:lnTo>
                  <a:pt x="179069" y="761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5603747" y="3758945"/>
            <a:ext cx="198882" cy="162306"/>
          </a:xfrm>
          <a:custGeom>
            <a:avLst/>
            <a:gdLst/>
            <a:ahLst/>
            <a:cxnLst/>
            <a:rect l="l" t="t" r="r" b="b"/>
            <a:pathLst>
              <a:path w="198882" h="162305">
                <a:moveTo>
                  <a:pt x="37337" y="162305"/>
                </a:moveTo>
                <a:lnTo>
                  <a:pt x="198881" y="761"/>
                </a:lnTo>
                <a:lnTo>
                  <a:pt x="161543" y="0"/>
                </a:lnTo>
                <a:lnTo>
                  <a:pt x="0" y="162305"/>
                </a:lnTo>
                <a:lnTo>
                  <a:pt x="37337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5641085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5622035" y="3759707"/>
            <a:ext cx="180594" cy="161544"/>
          </a:xfrm>
          <a:custGeom>
            <a:avLst/>
            <a:gdLst/>
            <a:ahLst/>
            <a:cxnLst/>
            <a:rect l="l" t="t" r="r" b="b"/>
            <a:pathLst>
              <a:path w="180594" h="161544">
                <a:moveTo>
                  <a:pt x="19050" y="161544"/>
                </a:moveTo>
                <a:lnTo>
                  <a:pt x="180594" y="0"/>
                </a:lnTo>
                <a:lnTo>
                  <a:pt x="162306" y="0"/>
                </a:lnTo>
                <a:lnTo>
                  <a:pt x="0" y="161544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5603747" y="3758945"/>
            <a:ext cx="180594" cy="162306"/>
          </a:xfrm>
          <a:custGeom>
            <a:avLst/>
            <a:gdLst/>
            <a:ahLst/>
            <a:cxnLst/>
            <a:rect l="l" t="t" r="r" b="b"/>
            <a:pathLst>
              <a:path w="180594" h="162305">
                <a:moveTo>
                  <a:pt x="18287" y="162305"/>
                </a:moveTo>
                <a:lnTo>
                  <a:pt x="180593" y="761"/>
                </a:lnTo>
                <a:lnTo>
                  <a:pt x="161543" y="0"/>
                </a:lnTo>
                <a:lnTo>
                  <a:pt x="0" y="162305"/>
                </a:lnTo>
                <a:lnTo>
                  <a:pt x="18287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5572506" y="3758945"/>
            <a:ext cx="192786" cy="162306"/>
          </a:xfrm>
          <a:custGeom>
            <a:avLst/>
            <a:gdLst/>
            <a:ahLst/>
            <a:cxnLst/>
            <a:rect l="l" t="t" r="r" b="b"/>
            <a:pathLst>
              <a:path w="192786" h="162305">
                <a:moveTo>
                  <a:pt x="31241" y="162305"/>
                </a:moveTo>
                <a:lnTo>
                  <a:pt x="192785" y="0"/>
                </a:lnTo>
                <a:lnTo>
                  <a:pt x="161543" y="761"/>
                </a:lnTo>
                <a:lnTo>
                  <a:pt x="0" y="162305"/>
                </a:lnTo>
                <a:lnTo>
                  <a:pt x="31241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5603748" y="37589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5541263" y="3759707"/>
            <a:ext cx="192786" cy="162306"/>
          </a:xfrm>
          <a:custGeom>
            <a:avLst/>
            <a:gdLst/>
            <a:ahLst/>
            <a:cxnLst/>
            <a:rect l="l" t="t" r="r" b="b"/>
            <a:pathLst>
              <a:path w="192786" h="162305">
                <a:moveTo>
                  <a:pt x="31241" y="161544"/>
                </a:moveTo>
                <a:lnTo>
                  <a:pt x="192785" y="0"/>
                </a:lnTo>
                <a:lnTo>
                  <a:pt x="161543" y="762"/>
                </a:lnTo>
                <a:lnTo>
                  <a:pt x="0" y="162306"/>
                </a:lnTo>
                <a:lnTo>
                  <a:pt x="31241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5572505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5556503" y="3759707"/>
            <a:ext cx="177546" cy="162306"/>
          </a:xfrm>
          <a:custGeom>
            <a:avLst/>
            <a:gdLst/>
            <a:ahLst/>
            <a:cxnLst/>
            <a:rect l="l" t="t" r="r" b="b"/>
            <a:pathLst>
              <a:path w="177546" h="162305">
                <a:moveTo>
                  <a:pt x="16001" y="161544"/>
                </a:moveTo>
                <a:lnTo>
                  <a:pt x="177545" y="0"/>
                </a:lnTo>
                <a:lnTo>
                  <a:pt x="162305" y="762"/>
                </a:lnTo>
                <a:lnTo>
                  <a:pt x="0" y="162306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5541264" y="3760470"/>
            <a:ext cx="177545" cy="161544"/>
          </a:xfrm>
          <a:custGeom>
            <a:avLst/>
            <a:gdLst/>
            <a:ahLst/>
            <a:cxnLst/>
            <a:rect l="l" t="t" r="r" b="b"/>
            <a:pathLst>
              <a:path w="177546" h="161544">
                <a:moveTo>
                  <a:pt x="15239" y="161544"/>
                </a:moveTo>
                <a:lnTo>
                  <a:pt x="177545" y="0"/>
                </a:lnTo>
                <a:lnTo>
                  <a:pt x="161543" y="0"/>
                </a:lnTo>
                <a:lnTo>
                  <a:pt x="0" y="161544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5510784" y="3760470"/>
            <a:ext cx="192024" cy="163830"/>
          </a:xfrm>
          <a:custGeom>
            <a:avLst/>
            <a:gdLst/>
            <a:ahLst/>
            <a:cxnLst/>
            <a:rect l="l" t="t" r="r" b="b"/>
            <a:pathLst>
              <a:path w="192024" h="163829">
                <a:moveTo>
                  <a:pt x="30479" y="161544"/>
                </a:moveTo>
                <a:lnTo>
                  <a:pt x="192023" y="0"/>
                </a:lnTo>
                <a:lnTo>
                  <a:pt x="161543" y="1524"/>
                </a:lnTo>
                <a:lnTo>
                  <a:pt x="0" y="163830"/>
                </a:lnTo>
                <a:lnTo>
                  <a:pt x="30479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5541264" y="3760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5526024" y="3760470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4" h="162305">
                <a:moveTo>
                  <a:pt x="15239" y="161544"/>
                </a:moveTo>
                <a:lnTo>
                  <a:pt x="176783" y="0"/>
                </a:lnTo>
                <a:lnTo>
                  <a:pt x="161543" y="762"/>
                </a:lnTo>
                <a:lnTo>
                  <a:pt x="0" y="162306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5510783" y="3761232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1543"/>
                </a:moveTo>
                <a:lnTo>
                  <a:pt x="176783" y="0"/>
                </a:lnTo>
                <a:lnTo>
                  <a:pt x="161543" y="761"/>
                </a:lnTo>
                <a:lnTo>
                  <a:pt x="0" y="163067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5479541" y="3761993"/>
            <a:ext cx="192786" cy="164592"/>
          </a:xfrm>
          <a:custGeom>
            <a:avLst/>
            <a:gdLst/>
            <a:ahLst/>
            <a:cxnLst/>
            <a:rect l="l" t="t" r="r" b="b"/>
            <a:pathLst>
              <a:path w="192786" h="164591">
                <a:moveTo>
                  <a:pt x="31241" y="162306"/>
                </a:moveTo>
                <a:lnTo>
                  <a:pt x="192785" y="0"/>
                </a:lnTo>
                <a:lnTo>
                  <a:pt x="162305" y="3048"/>
                </a:lnTo>
                <a:lnTo>
                  <a:pt x="0" y="164592"/>
                </a:lnTo>
                <a:lnTo>
                  <a:pt x="31241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5510783" y="37619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5449824" y="3765041"/>
            <a:ext cx="192024" cy="164592"/>
          </a:xfrm>
          <a:custGeom>
            <a:avLst/>
            <a:gdLst/>
            <a:ahLst/>
            <a:cxnLst/>
            <a:rect l="l" t="t" r="r" b="b"/>
            <a:pathLst>
              <a:path w="192024" h="164591">
                <a:moveTo>
                  <a:pt x="29717" y="161544"/>
                </a:moveTo>
                <a:lnTo>
                  <a:pt x="192023" y="0"/>
                </a:lnTo>
                <a:lnTo>
                  <a:pt x="161543" y="3048"/>
                </a:lnTo>
                <a:lnTo>
                  <a:pt x="0" y="164592"/>
                </a:lnTo>
                <a:lnTo>
                  <a:pt x="29717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5479542" y="37650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5465064" y="3765041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4477" y="161544"/>
                </a:moveTo>
                <a:lnTo>
                  <a:pt x="17678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5449824" y="3766566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1543"/>
                </a:moveTo>
                <a:lnTo>
                  <a:pt x="17678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5419343" y="3768089"/>
            <a:ext cx="192024" cy="165354"/>
          </a:xfrm>
          <a:custGeom>
            <a:avLst/>
            <a:gdLst/>
            <a:ahLst/>
            <a:cxnLst/>
            <a:rect l="l" t="t" r="r" b="b"/>
            <a:pathLst>
              <a:path w="192024" h="165353">
                <a:moveTo>
                  <a:pt x="30479" y="161543"/>
                </a:moveTo>
                <a:lnTo>
                  <a:pt x="19202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30479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5449823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5434583" y="3768089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4" h="163067">
                <a:moveTo>
                  <a:pt x="15239" y="161543"/>
                </a:moveTo>
                <a:lnTo>
                  <a:pt x="17678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5419343" y="3769613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4" h="163829">
                <a:moveTo>
                  <a:pt x="15239" y="161544"/>
                </a:moveTo>
                <a:lnTo>
                  <a:pt x="17678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5389626" y="3771900"/>
            <a:ext cx="191262" cy="165354"/>
          </a:xfrm>
          <a:custGeom>
            <a:avLst/>
            <a:gdLst/>
            <a:ahLst/>
            <a:cxnLst/>
            <a:rect l="l" t="t" r="r" b="b"/>
            <a:pathLst>
              <a:path w="191262" h="165353">
                <a:moveTo>
                  <a:pt x="29717" y="161543"/>
                </a:moveTo>
                <a:lnTo>
                  <a:pt x="191261" y="0"/>
                </a:lnTo>
                <a:lnTo>
                  <a:pt x="161543" y="3809"/>
                </a:lnTo>
                <a:lnTo>
                  <a:pt x="0" y="165353"/>
                </a:lnTo>
                <a:lnTo>
                  <a:pt x="29717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5419344" y="37719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5360670" y="3775710"/>
            <a:ext cx="190500" cy="166878"/>
          </a:xfrm>
          <a:custGeom>
            <a:avLst/>
            <a:gdLst/>
            <a:ahLst/>
            <a:cxnLst/>
            <a:rect l="l" t="t" r="r" b="b"/>
            <a:pathLst>
              <a:path w="190500" h="166877">
                <a:moveTo>
                  <a:pt x="28955" y="161544"/>
                </a:moveTo>
                <a:lnTo>
                  <a:pt x="190499" y="0"/>
                </a:lnTo>
                <a:lnTo>
                  <a:pt x="161543" y="5334"/>
                </a:lnTo>
                <a:lnTo>
                  <a:pt x="0" y="166878"/>
                </a:lnTo>
                <a:lnTo>
                  <a:pt x="28955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5389626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5375148" y="3775710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1544"/>
                </a:moveTo>
                <a:lnTo>
                  <a:pt x="176021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5360670" y="3778757"/>
            <a:ext cx="176022" cy="163830"/>
          </a:xfrm>
          <a:custGeom>
            <a:avLst/>
            <a:gdLst/>
            <a:ahLst/>
            <a:cxnLst/>
            <a:rect l="l" t="t" r="r" b="b"/>
            <a:pathLst>
              <a:path w="176022" h="163829">
                <a:moveTo>
                  <a:pt x="14477" y="161543"/>
                </a:moveTo>
                <a:lnTo>
                  <a:pt x="176021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5331714" y="3781044"/>
            <a:ext cx="190500" cy="167640"/>
          </a:xfrm>
          <a:custGeom>
            <a:avLst/>
            <a:gdLst/>
            <a:ahLst/>
            <a:cxnLst/>
            <a:rect l="l" t="t" r="r" b="b"/>
            <a:pathLst>
              <a:path w="190500" h="167639">
                <a:moveTo>
                  <a:pt x="28955" y="161544"/>
                </a:moveTo>
                <a:lnTo>
                  <a:pt x="19049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28955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5360670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5346192" y="3781044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1544"/>
                </a:moveTo>
                <a:lnTo>
                  <a:pt x="176021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5331714" y="3784091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1543"/>
                </a:moveTo>
                <a:lnTo>
                  <a:pt x="176021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5305044" y="3787139"/>
            <a:ext cx="188214" cy="167640"/>
          </a:xfrm>
          <a:custGeom>
            <a:avLst/>
            <a:gdLst/>
            <a:ahLst/>
            <a:cxnLst/>
            <a:rect l="l" t="t" r="r" b="b"/>
            <a:pathLst>
              <a:path w="188213" h="167639">
                <a:moveTo>
                  <a:pt x="26670" y="161544"/>
                </a:moveTo>
                <a:lnTo>
                  <a:pt x="18821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26670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5331714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5323332" y="3787139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1544"/>
                </a:moveTo>
                <a:lnTo>
                  <a:pt x="169926" y="0"/>
                </a:lnTo>
                <a:lnTo>
                  <a:pt x="161544" y="1524"/>
                </a:lnTo>
                <a:lnTo>
                  <a:pt x="0" y="16383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5314188" y="3788664"/>
            <a:ext cx="170688" cy="163829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2305"/>
                </a:moveTo>
                <a:lnTo>
                  <a:pt x="17068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914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5305044" y="3790950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1543"/>
                </a:moveTo>
                <a:lnTo>
                  <a:pt x="17068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5279898" y="3793235"/>
            <a:ext cx="186690" cy="168402"/>
          </a:xfrm>
          <a:custGeom>
            <a:avLst/>
            <a:gdLst/>
            <a:ahLst/>
            <a:cxnLst/>
            <a:rect l="l" t="t" r="r" b="b"/>
            <a:pathLst>
              <a:path w="186689" h="168401">
                <a:moveTo>
                  <a:pt x="25146" y="161544"/>
                </a:moveTo>
                <a:lnTo>
                  <a:pt x="186690" y="0"/>
                </a:lnTo>
                <a:lnTo>
                  <a:pt x="161544" y="6858"/>
                </a:lnTo>
                <a:lnTo>
                  <a:pt x="0" y="168402"/>
                </a:lnTo>
                <a:lnTo>
                  <a:pt x="2514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5305044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5292852" y="3793235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1544"/>
                </a:moveTo>
                <a:lnTo>
                  <a:pt x="17373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5279897" y="3797045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953" y="161544"/>
                </a:moveTo>
                <a:lnTo>
                  <a:pt x="17449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5256276" y="3800094"/>
            <a:ext cx="185166" cy="169164"/>
          </a:xfrm>
          <a:custGeom>
            <a:avLst/>
            <a:gdLst/>
            <a:ahLst/>
            <a:cxnLst/>
            <a:rect l="l" t="t" r="r" b="b"/>
            <a:pathLst>
              <a:path w="185165" h="169163">
                <a:moveTo>
                  <a:pt x="23622" y="161544"/>
                </a:moveTo>
                <a:lnTo>
                  <a:pt x="185166" y="0"/>
                </a:lnTo>
                <a:lnTo>
                  <a:pt x="161544" y="7620"/>
                </a:lnTo>
                <a:lnTo>
                  <a:pt x="0" y="169164"/>
                </a:lnTo>
                <a:lnTo>
                  <a:pt x="23622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5279898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5272278" y="3800094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1544" y="2286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5263895" y="3802379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2306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5256275" y="3805428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1543"/>
                </a:moveTo>
                <a:lnTo>
                  <a:pt x="16916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5234178" y="3807713"/>
            <a:ext cx="183642" cy="169926"/>
          </a:xfrm>
          <a:custGeom>
            <a:avLst/>
            <a:gdLst/>
            <a:ahLst/>
            <a:cxnLst/>
            <a:rect l="l" t="t" r="r" b="b"/>
            <a:pathLst>
              <a:path w="183641" h="169925">
                <a:moveTo>
                  <a:pt x="22098" y="161544"/>
                </a:moveTo>
                <a:lnTo>
                  <a:pt x="183642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5256276" y="3807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5250942" y="380771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5244846" y="3810000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3"/>
                </a:moveTo>
                <a:lnTo>
                  <a:pt x="167640" y="0"/>
                </a:lnTo>
                <a:lnTo>
                  <a:pt x="162306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5239511" y="3811523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5334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5234177" y="381381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5213603" y="3816095"/>
            <a:ext cx="182118" cy="169926"/>
          </a:xfrm>
          <a:custGeom>
            <a:avLst/>
            <a:gdLst/>
            <a:ahLst/>
            <a:cxnLst/>
            <a:rect l="l" t="t" r="r" b="b"/>
            <a:pathLst>
              <a:path w="182117" h="169925">
                <a:moveTo>
                  <a:pt x="20574" y="161544"/>
                </a:moveTo>
                <a:lnTo>
                  <a:pt x="182118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0574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5234177" y="3816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5227319" y="3816095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5220462" y="381838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2305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5213603" y="3821429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5195316" y="3824478"/>
            <a:ext cx="179832" cy="170688"/>
          </a:xfrm>
          <a:custGeom>
            <a:avLst/>
            <a:gdLst/>
            <a:ahLst/>
            <a:cxnLst/>
            <a:rect l="l" t="t" r="r" b="b"/>
            <a:pathLst>
              <a:path w="179832" h="170687">
                <a:moveTo>
                  <a:pt x="18287" y="161543"/>
                </a:moveTo>
                <a:lnTo>
                  <a:pt x="179831" y="0"/>
                </a:lnTo>
                <a:lnTo>
                  <a:pt x="161543" y="9143"/>
                </a:lnTo>
                <a:lnTo>
                  <a:pt x="0" y="170687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5213604" y="3824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5209032" y="3824478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5204460" y="382676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5199888" y="382905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5195316" y="383133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5177790" y="3833622"/>
            <a:ext cx="179070" cy="171450"/>
          </a:xfrm>
          <a:custGeom>
            <a:avLst/>
            <a:gdLst/>
            <a:ahLst/>
            <a:cxnLst/>
            <a:rect l="l" t="t" r="r" b="b"/>
            <a:pathLst>
              <a:path w="179070" h="171450">
                <a:moveTo>
                  <a:pt x="17525" y="161544"/>
                </a:moveTo>
                <a:lnTo>
                  <a:pt x="179069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5195316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5190744" y="383362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5186172" y="383667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2306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5182362" y="383895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5177789" y="384124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5162549" y="3843528"/>
            <a:ext cx="176784" cy="172212"/>
          </a:xfrm>
          <a:custGeom>
            <a:avLst/>
            <a:gdLst/>
            <a:ahLst/>
            <a:cxnLst/>
            <a:rect l="l" t="t" r="r" b="b"/>
            <a:pathLst>
              <a:path w="176784" h="172212">
                <a:moveTo>
                  <a:pt x="15239" y="161543"/>
                </a:moveTo>
                <a:lnTo>
                  <a:pt x="176783" y="0"/>
                </a:lnTo>
                <a:lnTo>
                  <a:pt x="161543" y="10667"/>
                </a:lnTo>
                <a:lnTo>
                  <a:pt x="0" y="172211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5177789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5172455" y="384352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3"/>
                </a:moveTo>
                <a:lnTo>
                  <a:pt x="166878" y="0"/>
                </a:lnTo>
                <a:lnTo>
                  <a:pt x="162306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5167883" y="3847338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5162549" y="385038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2305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5149596" y="3854195"/>
            <a:ext cx="174498" cy="172212"/>
          </a:xfrm>
          <a:custGeom>
            <a:avLst/>
            <a:gdLst/>
            <a:ahLst/>
            <a:cxnLst/>
            <a:rect l="l" t="t" r="r" b="b"/>
            <a:pathLst>
              <a:path w="174498" h="172212">
                <a:moveTo>
                  <a:pt x="12953" y="161544"/>
                </a:moveTo>
                <a:lnTo>
                  <a:pt x="174497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5162550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5138165" y="3864863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61544"/>
                </a:moveTo>
                <a:lnTo>
                  <a:pt x="172973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5149595" y="3864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5091433" y="4175760"/>
            <a:ext cx="564892" cy="297757"/>
          </a:xfrm>
          <a:custGeom>
            <a:avLst/>
            <a:gdLst/>
            <a:ahLst/>
            <a:cxnLst/>
            <a:rect l="l" t="t" r="r" b="b"/>
            <a:pathLst>
              <a:path w="564892" h="297757">
                <a:moveTo>
                  <a:pt x="531364" y="31241"/>
                </a:moveTo>
                <a:lnTo>
                  <a:pt x="564892" y="19811"/>
                </a:lnTo>
                <a:lnTo>
                  <a:pt x="480310" y="0"/>
                </a:lnTo>
                <a:lnTo>
                  <a:pt x="403348" y="20573"/>
                </a:lnTo>
                <a:lnTo>
                  <a:pt x="390967" y="24684"/>
                </a:lnTo>
                <a:lnTo>
                  <a:pt x="374195" y="29512"/>
                </a:lnTo>
                <a:lnTo>
                  <a:pt x="353633" y="35089"/>
                </a:lnTo>
                <a:lnTo>
                  <a:pt x="500122" y="42671"/>
                </a:lnTo>
                <a:lnTo>
                  <a:pt x="531364" y="31241"/>
                </a:lnTo>
                <a:close/>
              </a:path>
              <a:path w="564892" h="297757">
                <a:moveTo>
                  <a:pt x="144334" y="-198981"/>
                </a:moveTo>
                <a:lnTo>
                  <a:pt x="131104" y="-193427"/>
                </a:lnTo>
                <a:lnTo>
                  <a:pt x="117861" y="-187352"/>
                </a:lnTo>
                <a:lnTo>
                  <a:pt x="104779" y="-180762"/>
                </a:lnTo>
                <a:lnTo>
                  <a:pt x="92033" y="-173664"/>
                </a:lnTo>
                <a:lnTo>
                  <a:pt x="79798" y="-166064"/>
                </a:lnTo>
                <a:lnTo>
                  <a:pt x="68249" y="-157970"/>
                </a:lnTo>
                <a:lnTo>
                  <a:pt x="57562" y="-149387"/>
                </a:lnTo>
                <a:lnTo>
                  <a:pt x="47912" y="-140323"/>
                </a:lnTo>
                <a:lnTo>
                  <a:pt x="39474" y="-130784"/>
                </a:lnTo>
                <a:lnTo>
                  <a:pt x="32422" y="-120777"/>
                </a:lnTo>
                <a:lnTo>
                  <a:pt x="26932" y="-110308"/>
                </a:lnTo>
                <a:lnTo>
                  <a:pt x="23179" y="-99385"/>
                </a:lnTo>
                <a:lnTo>
                  <a:pt x="21339" y="-88013"/>
                </a:lnTo>
                <a:lnTo>
                  <a:pt x="21586" y="-76200"/>
                </a:lnTo>
                <a:lnTo>
                  <a:pt x="23872" y="-68580"/>
                </a:lnTo>
                <a:lnTo>
                  <a:pt x="27682" y="-60960"/>
                </a:lnTo>
                <a:lnTo>
                  <a:pt x="33016" y="-54102"/>
                </a:lnTo>
                <a:lnTo>
                  <a:pt x="39874" y="-47244"/>
                </a:lnTo>
                <a:lnTo>
                  <a:pt x="49018" y="-41148"/>
                </a:lnTo>
                <a:lnTo>
                  <a:pt x="58924" y="-34290"/>
                </a:lnTo>
                <a:lnTo>
                  <a:pt x="69441" y="-28669"/>
                </a:lnTo>
                <a:lnTo>
                  <a:pt x="80527" y="-23685"/>
                </a:lnTo>
                <a:lnTo>
                  <a:pt x="92112" y="-19319"/>
                </a:lnTo>
                <a:lnTo>
                  <a:pt x="104129" y="-15555"/>
                </a:lnTo>
                <a:lnTo>
                  <a:pt x="116509" y="-12377"/>
                </a:lnTo>
                <a:lnTo>
                  <a:pt x="129183" y="-9766"/>
                </a:lnTo>
                <a:lnTo>
                  <a:pt x="142082" y="-7705"/>
                </a:lnTo>
                <a:lnTo>
                  <a:pt x="155138" y="-6179"/>
                </a:lnTo>
                <a:lnTo>
                  <a:pt x="168282" y="-5169"/>
                </a:lnTo>
                <a:lnTo>
                  <a:pt x="181446" y="-4659"/>
                </a:lnTo>
                <a:lnTo>
                  <a:pt x="194561" y="-4632"/>
                </a:lnTo>
                <a:lnTo>
                  <a:pt x="207558" y="-5070"/>
                </a:lnTo>
                <a:lnTo>
                  <a:pt x="220369" y="-5957"/>
                </a:lnTo>
                <a:lnTo>
                  <a:pt x="232925" y="-7276"/>
                </a:lnTo>
                <a:lnTo>
                  <a:pt x="245158" y="-9009"/>
                </a:lnTo>
                <a:lnTo>
                  <a:pt x="256999" y="-11140"/>
                </a:lnTo>
                <a:lnTo>
                  <a:pt x="278380" y="-16764"/>
                </a:lnTo>
                <a:lnTo>
                  <a:pt x="289810" y="-21336"/>
                </a:lnTo>
                <a:lnTo>
                  <a:pt x="300439" y="-26110"/>
                </a:lnTo>
                <a:lnTo>
                  <a:pt x="310329" y="-31673"/>
                </a:lnTo>
                <a:lnTo>
                  <a:pt x="319270" y="-37944"/>
                </a:lnTo>
                <a:lnTo>
                  <a:pt x="327052" y="-44844"/>
                </a:lnTo>
                <a:lnTo>
                  <a:pt x="333465" y="-52292"/>
                </a:lnTo>
                <a:lnTo>
                  <a:pt x="341343" y="-68512"/>
                </a:lnTo>
                <a:lnTo>
                  <a:pt x="342388" y="-77125"/>
                </a:lnTo>
                <a:lnTo>
                  <a:pt x="341225" y="-85965"/>
                </a:lnTo>
                <a:lnTo>
                  <a:pt x="337643" y="-94953"/>
                </a:lnTo>
                <a:lnTo>
                  <a:pt x="331433" y="-104009"/>
                </a:lnTo>
                <a:lnTo>
                  <a:pt x="322384" y="-113052"/>
                </a:lnTo>
                <a:lnTo>
                  <a:pt x="308860" y="-123444"/>
                </a:lnTo>
                <a:lnTo>
                  <a:pt x="298954" y="-130302"/>
                </a:lnTo>
                <a:lnTo>
                  <a:pt x="284476" y="-140208"/>
                </a:lnTo>
                <a:lnTo>
                  <a:pt x="274570" y="-148590"/>
                </a:lnTo>
                <a:lnTo>
                  <a:pt x="268383" y="-156465"/>
                </a:lnTo>
                <a:lnTo>
                  <a:pt x="266638" y="-163753"/>
                </a:lnTo>
                <a:lnTo>
                  <a:pt x="268679" y="-170446"/>
                </a:lnTo>
                <a:lnTo>
                  <a:pt x="273852" y="-176534"/>
                </a:lnTo>
                <a:lnTo>
                  <a:pt x="281501" y="-182010"/>
                </a:lnTo>
                <a:lnTo>
                  <a:pt x="290974" y="-186865"/>
                </a:lnTo>
                <a:lnTo>
                  <a:pt x="301613" y="-191091"/>
                </a:lnTo>
                <a:lnTo>
                  <a:pt x="312765" y="-194679"/>
                </a:lnTo>
                <a:lnTo>
                  <a:pt x="323776" y="-197620"/>
                </a:lnTo>
                <a:lnTo>
                  <a:pt x="333989" y="-199908"/>
                </a:lnTo>
                <a:lnTo>
                  <a:pt x="342752" y="-201532"/>
                </a:lnTo>
                <a:lnTo>
                  <a:pt x="349408" y="-202485"/>
                </a:lnTo>
                <a:lnTo>
                  <a:pt x="351532" y="-202692"/>
                </a:lnTo>
                <a:lnTo>
                  <a:pt x="367534" y="-204978"/>
                </a:lnTo>
                <a:lnTo>
                  <a:pt x="383536" y="-206502"/>
                </a:lnTo>
                <a:lnTo>
                  <a:pt x="393679" y="-207280"/>
                </a:lnTo>
                <a:lnTo>
                  <a:pt x="405590" y="-207669"/>
                </a:lnTo>
                <a:lnTo>
                  <a:pt x="418917" y="-207588"/>
                </a:lnTo>
                <a:lnTo>
                  <a:pt x="433311" y="-206956"/>
                </a:lnTo>
                <a:lnTo>
                  <a:pt x="448418" y="-205693"/>
                </a:lnTo>
                <a:lnTo>
                  <a:pt x="463889" y="-203718"/>
                </a:lnTo>
                <a:lnTo>
                  <a:pt x="479372" y="-200949"/>
                </a:lnTo>
                <a:lnTo>
                  <a:pt x="494516" y="-197306"/>
                </a:lnTo>
                <a:lnTo>
                  <a:pt x="508969" y="-192709"/>
                </a:lnTo>
                <a:lnTo>
                  <a:pt x="522381" y="-187075"/>
                </a:lnTo>
                <a:lnTo>
                  <a:pt x="534401" y="-180325"/>
                </a:lnTo>
                <a:lnTo>
                  <a:pt x="544676" y="-172377"/>
                </a:lnTo>
                <a:lnTo>
                  <a:pt x="552857" y="-163151"/>
                </a:lnTo>
                <a:lnTo>
                  <a:pt x="558591" y="-152565"/>
                </a:lnTo>
                <a:lnTo>
                  <a:pt x="561528" y="-140539"/>
                </a:lnTo>
                <a:lnTo>
                  <a:pt x="561844" y="-134874"/>
                </a:lnTo>
                <a:lnTo>
                  <a:pt x="563368" y="-124206"/>
                </a:lnTo>
                <a:lnTo>
                  <a:pt x="564130" y="-111252"/>
                </a:lnTo>
                <a:lnTo>
                  <a:pt x="564892" y="-80772"/>
                </a:lnTo>
                <a:lnTo>
                  <a:pt x="564892" y="-22098"/>
                </a:lnTo>
                <a:lnTo>
                  <a:pt x="480310" y="0"/>
                </a:lnTo>
                <a:lnTo>
                  <a:pt x="564892" y="19811"/>
                </a:lnTo>
                <a:lnTo>
                  <a:pt x="564892" y="215645"/>
                </a:lnTo>
                <a:lnTo>
                  <a:pt x="546604" y="224027"/>
                </a:lnTo>
                <a:lnTo>
                  <a:pt x="528316" y="230885"/>
                </a:lnTo>
                <a:lnTo>
                  <a:pt x="517977" y="234798"/>
                </a:lnTo>
                <a:lnTo>
                  <a:pt x="506935" y="238418"/>
                </a:lnTo>
                <a:lnTo>
                  <a:pt x="495294" y="241687"/>
                </a:lnTo>
                <a:lnTo>
                  <a:pt x="483162" y="244544"/>
                </a:lnTo>
                <a:lnTo>
                  <a:pt x="470644" y="246929"/>
                </a:lnTo>
                <a:lnTo>
                  <a:pt x="457847" y="248782"/>
                </a:lnTo>
                <a:lnTo>
                  <a:pt x="444878" y="250042"/>
                </a:lnTo>
                <a:lnTo>
                  <a:pt x="431842" y="250650"/>
                </a:lnTo>
                <a:lnTo>
                  <a:pt x="418847" y="250546"/>
                </a:lnTo>
                <a:lnTo>
                  <a:pt x="405998" y="249668"/>
                </a:lnTo>
                <a:lnTo>
                  <a:pt x="393402" y="247958"/>
                </a:lnTo>
                <a:lnTo>
                  <a:pt x="381165" y="245355"/>
                </a:lnTo>
                <a:lnTo>
                  <a:pt x="369393" y="241799"/>
                </a:lnTo>
                <a:lnTo>
                  <a:pt x="358193" y="237229"/>
                </a:lnTo>
                <a:lnTo>
                  <a:pt x="347672" y="231586"/>
                </a:lnTo>
                <a:lnTo>
                  <a:pt x="337935" y="224809"/>
                </a:lnTo>
                <a:lnTo>
                  <a:pt x="329089" y="216839"/>
                </a:lnTo>
                <a:lnTo>
                  <a:pt x="323338" y="210311"/>
                </a:lnTo>
                <a:lnTo>
                  <a:pt x="318766" y="203453"/>
                </a:lnTo>
                <a:lnTo>
                  <a:pt x="314811" y="192031"/>
                </a:lnTo>
                <a:lnTo>
                  <a:pt x="313742" y="180776"/>
                </a:lnTo>
                <a:lnTo>
                  <a:pt x="315304" y="169721"/>
                </a:lnTo>
                <a:lnTo>
                  <a:pt x="319247" y="158897"/>
                </a:lnTo>
                <a:lnTo>
                  <a:pt x="325318" y="148335"/>
                </a:lnTo>
                <a:lnTo>
                  <a:pt x="333263" y="138066"/>
                </a:lnTo>
                <a:lnTo>
                  <a:pt x="342832" y="128123"/>
                </a:lnTo>
                <a:lnTo>
                  <a:pt x="353772" y="118536"/>
                </a:lnTo>
                <a:lnTo>
                  <a:pt x="365830" y="109336"/>
                </a:lnTo>
                <a:lnTo>
                  <a:pt x="378754" y="100555"/>
                </a:lnTo>
                <a:lnTo>
                  <a:pt x="392292" y="92224"/>
                </a:lnTo>
                <a:lnTo>
                  <a:pt x="406191" y="84375"/>
                </a:lnTo>
                <a:lnTo>
                  <a:pt x="420200" y="77038"/>
                </a:lnTo>
                <a:lnTo>
                  <a:pt x="434065" y="70246"/>
                </a:lnTo>
                <a:lnTo>
                  <a:pt x="447535" y="64029"/>
                </a:lnTo>
                <a:lnTo>
                  <a:pt x="460357" y="58419"/>
                </a:lnTo>
                <a:lnTo>
                  <a:pt x="472279" y="53447"/>
                </a:lnTo>
                <a:lnTo>
                  <a:pt x="483049" y="49144"/>
                </a:lnTo>
                <a:lnTo>
                  <a:pt x="492414" y="45542"/>
                </a:lnTo>
                <a:lnTo>
                  <a:pt x="500122" y="42671"/>
                </a:lnTo>
                <a:lnTo>
                  <a:pt x="353633" y="35089"/>
                </a:lnTo>
                <a:lnTo>
                  <a:pt x="329885" y="41446"/>
                </a:lnTo>
                <a:lnTo>
                  <a:pt x="303551" y="48616"/>
                </a:lnTo>
                <a:lnTo>
                  <a:pt x="275235" y="56629"/>
                </a:lnTo>
                <a:lnTo>
                  <a:pt x="245538" y="65517"/>
                </a:lnTo>
                <a:lnTo>
                  <a:pt x="215064" y="75313"/>
                </a:lnTo>
                <a:lnTo>
                  <a:pt x="184413" y="86046"/>
                </a:lnTo>
                <a:lnTo>
                  <a:pt x="154188" y="97750"/>
                </a:lnTo>
                <a:lnTo>
                  <a:pt x="124992" y="110455"/>
                </a:lnTo>
                <a:lnTo>
                  <a:pt x="97426" y="124193"/>
                </a:lnTo>
                <a:lnTo>
                  <a:pt x="72093" y="138996"/>
                </a:lnTo>
                <a:lnTo>
                  <a:pt x="49595" y="154896"/>
                </a:lnTo>
                <a:lnTo>
                  <a:pt x="30535" y="171923"/>
                </a:lnTo>
                <a:lnTo>
                  <a:pt x="15514" y="190109"/>
                </a:lnTo>
                <a:lnTo>
                  <a:pt x="5135" y="209487"/>
                </a:lnTo>
                <a:lnTo>
                  <a:pt x="0" y="230087"/>
                </a:lnTo>
                <a:lnTo>
                  <a:pt x="710" y="251941"/>
                </a:lnTo>
                <a:lnTo>
                  <a:pt x="7870" y="275081"/>
                </a:lnTo>
                <a:lnTo>
                  <a:pt x="23110" y="295655"/>
                </a:lnTo>
                <a:lnTo>
                  <a:pt x="40979" y="310217"/>
                </a:lnTo>
                <a:lnTo>
                  <a:pt x="60430" y="322530"/>
                </a:lnTo>
                <a:lnTo>
                  <a:pt x="81298" y="332711"/>
                </a:lnTo>
                <a:lnTo>
                  <a:pt x="103420" y="340879"/>
                </a:lnTo>
                <a:lnTo>
                  <a:pt x="126629" y="347152"/>
                </a:lnTo>
                <a:lnTo>
                  <a:pt x="150761" y="351649"/>
                </a:lnTo>
                <a:lnTo>
                  <a:pt x="175651" y="354486"/>
                </a:lnTo>
                <a:lnTo>
                  <a:pt x="201135" y="355782"/>
                </a:lnTo>
                <a:lnTo>
                  <a:pt x="227047" y="355656"/>
                </a:lnTo>
                <a:lnTo>
                  <a:pt x="253224" y="354225"/>
                </a:lnTo>
                <a:lnTo>
                  <a:pt x="279500" y="351607"/>
                </a:lnTo>
                <a:lnTo>
                  <a:pt x="305710" y="347921"/>
                </a:lnTo>
                <a:lnTo>
                  <a:pt x="331691" y="343284"/>
                </a:lnTo>
                <a:lnTo>
                  <a:pt x="357276" y="337815"/>
                </a:lnTo>
                <a:lnTo>
                  <a:pt x="382301" y="331631"/>
                </a:lnTo>
                <a:lnTo>
                  <a:pt x="406602" y="324852"/>
                </a:lnTo>
                <a:lnTo>
                  <a:pt x="430013" y="317594"/>
                </a:lnTo>
                <a:lnTo>
                  <a:pt x="452370" y="309976"/>
                </a:lnTo>
                <a:lnTo>
                  <a:pt x="473509" y="302116"/>
                </a:lnTo>
                <a:lnTo>
                  <a:pt x="493264" y="294131"/>
                </a:lnTo>
                <a:lnTo>
                  <a:pt x="540508" y="272795"/>
                </a:lnTo>
                <a:lnTo>
                  <a:pt x="564892" y="261365"/>
                </a:lnTo>
                <a:lnTo>
                  <a:pt x="568702" y="272795"/>
                </a:lnTo>
                <a:lnTo>
                  <a:pt x="580747" y="294758"/>
                </a:lnTo>
                <a:lnTo>
                  <a:pt x="598878" y="313682"/>
                </a:lnTo>
                <a:lnTo>
                  <a:pt x="620505" y="328204"/>
                </a:lnTo>
                <a:lnTo>
                  <a:pt x="644734" y="338904"/>
                </a:lnTo>
                <a:lnTo>
                  <a:pt x="670668" y="346363"/>
                </a:lnTo>
                <a:lnTo>
                  <a:pt x="697413" y="351163"/>
                </a:lnTo>
                <a:lnTo>
                  <a:pt x="724072" y="353882"/>
                </a:lnTo>
                <a:lnTo>
                  <a:pt x="749296" y="355091"/>
                </a:lnTo>
                <a:lnTo>
                  <a:pt x="771394" y="355853"/>
                </a:lnTo>
                <a:lnTo>
                  <a:pt x="791206" y="355091"/>
                </a:lnTo>
                <a:lnTo>
                  <a:pt x="818154" y="353633"/>
                </a:lnTo>
                <a:lnTo>
                  <a:pt x="844058" y="350741"/>
                </a:lnTo>
                <a:lnTo>
                  <a:pt x="869068" y="346337"/>
                </a:lnTo>
                <a:lnTo>
                  <a:pt x="893335" y="340343"/>
                </a:lnTo>
                <a:lnTo>
                  <a:pt x="917009" y="332680"/>
                </a:lnTo>
                <a:lnTo>
                  <a:pt x="940241" y="323268"/>
                </a:lnTo>
                <a:lnTo>
                  <a:pt x="963181" y="312031"/>
                </a:lnTo>
                <a:lnTo>
                  <a:pt x="985981" y="298888"/>
                </a:lnTo>
                <a:lnTo>
                  <a:pt x="1001518" y="288797"/>
                </a:lnTo>
                <a:lnTo>
                  <a:pt x="1015996" y="278891"/>
                </a:lnTo>
                <a:lnTo>
                  <a:pt x="1029712" y="267461"/>
                </a:lnTo>
                <a:lnTo>
                  <a:pt x="995422" y="252221"/>
                </a:lnTo>
                <a:lnTo>
                  <a:pt x="987802" y="258317"/>
                </a:lnTo>
                <a:lnTo>
                  <a:pt x="980182" y="262889"/>
                </a:lnTo>
                <a:lnTo>
                  <a:pt x="972562" y="266699"/>
                </a:lnTo>
                <a:lnTo>
                  <a:pt x="964942" y="269747"/>
                </a:lnTo>
                <a:lnTo>
                  <a:pt x="953259" y="273482"/>
                </a:lnTo>
                <a:lnTo>
                  <a:pt x="940028" y="275408"/>
                </a:lnTo>
                <a:lnTo>
                  <a:pt x="926314" y="275198"/>
                </a:lnTo>
                <a:lnTo>
                  <a:pt x="913184" y="272528"/>
                </a:lnTo>
                <a:lnTo>
                  <a:pt x="901703" y="267071"/>
                </a:lnTo>
                <a:lnTo>
                  <a:pt x="892938" y="258502"/>
                </a:lnTo>
                <a:lnTo>
                  <a:pt x="887954" y="246495"/>
                </a:lnTo>
                <a:lnTo>
                  <a:pt x="887218" y="237743"/>
                </a:lnTo>
                <a:lnTo>
                  <a:pt x="885694" y="223265"/>
                </a:lnTo>
                <a:lnTo>
                  <a:pt x="884932" y="204977"/>
                </a:lnTo>
                <a:lnTo>
                  <a:pt x="885018" y="-34492"/>
                </a:lnTo>
                <a:lnTo>
                  <a:pt x="884858" y="-47187"/>
                </a:lnTo>
                <a:lnTo>
                  <a:pt x="883675" y="-72986"/>
                </a:lnTo>
                <a:lnTo>
                  <a:pt x="881145" y="-98509"/>
                </a:lnTo>
                <a:lnTo>
                  <a:pt x="875788" y="-125730"/>
                </a:lnTo>
                <a:lnTo>
                  <a:pt x="862072" y="-153162"/>
                </a:lnTo>
                <a:lnTo>
                  <a:pt x="840736" y="-172974"/>
                </a:lnTo>
                <a:lnTo>
                  <a:pt x="811780" y="-192024"/>
                </a:lnTo>
                <a:lnTo>
                  <a:pt x="775204" y="-210312"/>
                </a:lnTo>
                <a:lnTo>
                  <a:pt x="731008" y="-227838"/>
                </a:lnTo>
                <a:lnTo>
                  <a:pt x="705862" y="-235458"/>
                </a:lnTo>
                <a:lnTo>
                  <a:pt x="664941" y="-243592"/>
                </a:lnTo>
                <a:lnTo>
                  <a:pt x="622276" y="-249436"/>
                </a:lnTo>
                <a:lnTo>
                  <a:pt x="578291" y="-253150"/>
                </a:lnTo>
                <a:lnTo>
                  <a:pt x="533413" y="-254898"/>
                </a:lnTo>
                <a:lnTo>
                  <a:pt x="510772" y="-255085"/>
                </a:lnTo>
                <a:lnTo>
                  <a:pt x="488068" y="-254841"/>
                </a:lnTo>
                <a:lnTo>
                  <a:pt x="442681" y="-253142"/>
                </a:lnTo>
                <a:lnTo>
                  <a:pt x="397678" y="-249963"/>
                </a:lnTo>
                <a:lnTo>
                  <a:pt x="353486" y="-245467"/>
                </a:lnTo>
                <a:lnTo>
                  <a:pt x="310530" y="-239816"/>
                </a:lnTo>
                <a:lnTo>
                  <a:pt x="269236" y="-233172"/>
                </a:lnTo>
                <a:lnTo>
                  <a:pt x="240280" y="-227076"/>
                </a:lnTo>
                <a:lnTo>
                  <a:pt x="213610" y="-220980"/>
                </a:lnTo>
                <a:lnTo>
                  <a:pt x="182187" y="-212447"/>
                </a:lnTo>
                <a:lnTo>
                  <a:pt x="157374" y="-204007"/>
                </a:lnTo>
                <a:lnTo>
                  <a:pt x="144334" y="-198981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5656326" y="4437126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0" y="0"/>
                </a:moveTo>
                <a:lnTo>
                  <a:pt x="3810" y="1143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5660135" y="4448555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0" y="0"/>
                </a:moveTo>
                <a:lnTo>
                  <a:pt x="4572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5664707" y="4459223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0" y="0"/>
                </a:moveTo>
                <a:lnTo>
                  <a:pt x="6096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5670804" y="4469129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5678423" y="4478273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0" y="0"/>
                </a:moveTo>
                <a:lnTo>
                  <a:pt x="8382" y="838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5686805" y="4486655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0" y="0"/>
                </a:moveTo>
                <a:lnTo>
                  <a:pt x="9906" y="762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5696711" y="4494276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0" y="0"/>
                </a:moveTo>
                <a:lnTo>
                  <a:pt x="10668" y="685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5707379" y="4501133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0"/>
                </a:moveTo>
                <a:lnTo>
                  <a:pt x="12192" y="685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5719572" y="4507992"/>
            <a:ext cx="13716" cy="5333"/>
          </a:xfrm>
          <a:custGeom>
            <a:avLst/>
            <a:gdLst/>
            <a:ahLst/>
            <a:cxnLst/>
            <a:rect l="l" t="t" r="r" b="b"/>
            <a:pathLst>
              <a:path w="13715" h="5334">
                <a:moveTo>
                  <a:pt x="0" y="0"/>
                </a:moveTo>
                <a:lnTo>
                  <a:pt x="13716" y="5333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5733288" y="4513326"/>
            <a:ext cx="14478" cy="5333"/>
          </a:xfrm>
          <a:custGeom>
            <a:avLst/>
            <a:gdLst/>
            <a:ahLst/>
            <a:cxnLst/>
            <a:rect l="l" t="t" r="r" b="b"/>
            <a:pathLst>
              <a:path w="14477" h="5334">
                <a:moveTo>
                  <a:pt x="0" y="0"/>
                </a:moveTo>
                <a:lnTo>
                  <a:pt x="14478" y="533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5747766" y="4518660"/>
            <a:ext cx="16002" cy="3809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0" y="0"/>
                </a:moveTo>
                <a:lnTo>
                  <a:pt x="16002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5763767" y="4522470"/>
            <a:ext cx="17526" cy="3047"/>
          </a:xfrm>
          <a:custGeom>
            <a:avLst/>
            <a:gdLst/>
            <a:ahLst/>
            <a:cxnLst/>
            <a:rect l="l" t="t" r="r" b="b"/>
            <a:pathLst>
              <a:path w="17525" h="3048">
                <a:moveTo>
                  <a:pt x="0" y="0"/>
                </a:moveTo>
                <a:lnTo>
                  <a:pt x="17526" y="3047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5781294" y="4525517"/>
            <a:ext cx="19050" cy="3047"/>
          </a:xfrm>
          <a:custGeom>
            <a:avLst/>
            <a:gdLst/>
            <a:ahLst/>
            <a:cxnLst/>
            <a:rect l="l" t="t" r="r" b="b"/>
            <a:pathLst>
              <a:path w="19050" h="3048">
                <a:moveTo>
                  <a:pt x="0" y="0"/>
                </a:moveTo>
                <a:lnTo>
                  <a:pt x="19050" y="3047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5800344" y="4528566"/>
            <a:ext cx="19812" cy="1523"/>
          </a:xfrm>
          <a:custGeom>
            <a:avLst/>
            <a:gdLst/>
            <a:ahLst/>
            <a:cxnLst/>
            <a:rect l="l" t="t" r="r" b="b"/>
            <a:pathLst>
              <a:path w="19812" h="1524">
                <a:moveTo>
                  <a:pt x="0" y="0"/>
                </a:moveTo>
                <a:lnTo>
                  <a:pt x="19812" y="1523"/>
                </a:lnTo>
              </a:path>
            </a:pathLst>
          </a:custGeom>
          <a:ln w="12953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5820155" y="4530089"/>
            <a:ext cx="20574" cy="761"/>
          </a:xfrm>
          <a:custGeom>
            <a:avLst/>
            <a:gdLst/>
            <a:ahLst/>
            <a:cxnLst/>
            <a:rect l="l" t="t" r="r" b="b"/>
            <a:pathLst>
              <a:path w="20574" h="762">
                <a:moveTo>
                  <a:pt x="0" y="0"/>
                </a:moveTo>
                <a:lnTo>
                  <a:pt x="20574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5840729" y="4530851"/>
            <a:ext cx="22098" cy="761"/>
          </a:xfrm>
          <a:custGeom>
            <a:avLst/>
            <a:gdLst/>
            <a:ahLst/>
            <a:cxnLst/>
            <a:rect l="l" t="t" r="r" b="b"/>
            <a:pathLst>
              <a:path w="22098" h="762">
                <a:moveTo>
                  <a:pt x="0" y="0"/>
                </a:moveTo>
                <a:lnTo>
                  <a:pt x="22098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5862827" y="4530852"/>
            <a:ext cx="19812" cy="762"/>
          </a:xfrm>
          <a:custGeom>
            <a:avLst/>
            <a:gdLst/>
            <a:ahLst/>
            <a:cxnLst/>
            <a:rect l="l" t="t" r="r" b="b"/>
            <a:pathLst>
              <a:path w="19812" h="762">
                <a:moveTo>
                  <a:pt x="0" y="762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5882639" y="4530089"/>
            <a:ext cx="18288" cy="762"/>
          </a:xfrm>
          <a:custGeom>
            <a:avLst/>
            <a:gdLst/>
            <a:ahLst/>
            <a:cxnLst/>
            <a:rect l="l" t="t" r="r" b="b"/>
            <a:pathLst>
              <a:path w="18287" h="762">
                <a:moveTo>
                  <a:pt x="0" y="762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5900927" y="4528565"/>
            <a:ext cx="18288" cy="1524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0" y="1524"/>
                </a:moveTo>
                <a:lnTo>
                  <a:pt x="18288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5919216" y="4526280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228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5936742" y="4523231"/>
            <a:ext cx="17526" cy="3048"/>
          </a:xfrm>
          <a:custGeom>
            <a:avLst/>
            <a:gdLst/>
            <a:ahLst/>
            <a:cxnLst/>
            <a:rect l="l" t="t" r="r" b="b"/>
            <a:pathLst>
              <a:path w="17525" h="3048">
                <a:moveTo>
                  <a:pt x="0" y="3048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5954267" y="4519422"/>
            <a:ext cx="16764" cy="3810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0" y="3810"/>
                </a:moveTo>
                <a:lnTo>
                  <a:pt x="16764" y="0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5971032" y="4515612"/>
            <a:ext cx="16764" cy="3810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0" y="3810"/>
                </a:moveTo>
                <a:lnTo>
                  <a:pt x="16764" y="0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5987795" y="4510277"/>
            <a:ext cx="15240" cy="5334"/>
          </a:xfrm>
          <a:custGeom>
            <a:avLst/>
            <a:gdLst/>
            <a:ahLst/>
            <a:cxnLst/>
            <a:rect l="l" t="t" r="r" b="b"/>
            <a:pathLst>
              <a:path w="15239" h="5334">
                <a:moveTo>
                  <a:pt x="0" y="533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6003035" y="4504943"/>
            <a:ext cx="15240" cy="5334"/>
          </a:xfrm>
          <a:custGeom>
            <a:avLst/>
            <a:gdLst/>
            <a:ahLst/>
            <a:cxnLst/>
            <a:rect l="l" t="t" r="r" b="b"/>
            <a:pathLst>
              <a:path w="15239" h="5334">
                <a:moveTo>
                  <a:pt x="0" y="5333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6018276" y="4498086"/>
            <a:ext cx="15240" cy="6858"/>
          </a:xfrm>
          <a:custGeom>
            <a:avLst/>
            <a:gdLst/>
            <a:ahLst/>
            <a:cxnLst/>
            <a:rect l="l" t="t" r="r" b="b"/>
            <a:pathLst>
              <a:path w="15239" h="6858">
                <a:moveTo>
                  <a:pt x="0" y="6857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6033516" y="4491227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7" h="6858">
                <a:moveTo>
                  <a:pt x="0" y="685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6047994" y="4482845"/>
            <a:ext cx="15240" cy="8382"/>
          </a:xfrm>
          <a:custGeom>
            <a:avLst/>
            <a:gdLst/>
            <a:ahLst/>
            <a:cxnLst/>
            <a:rect l="l" t="t" r="r" b="b"/>
            <a:pathLst>
              <a:path w="15239" h="8382">
                <a:moveTo>
                  <a:pt x="0" y="8381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6063233" y="4474463"/>
            <a:ext cx="14478" cy="8382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0" y="838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6077711" y="4464558"/>
            <a:ext cx="15240" cy="9906"/>
          </a:xfrm>
          <a:custGeom>
            <a:avLst/>
            <a:gdLst/>
            <a:ahLst/>
            <a:cxnLst/>
            <a:rect l="l" t="t" r="r" b="b"/>
            <a:pathLst>
              <a:path w="15239" h="9905">
                <a:moveTo>
                  <a:pt x="0" y="9905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6092951" y="4454651"/>
            <a:ext cx="14478" cy="9906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0" y="9906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6107429" y="4443221"/>
            <a:ext cx="13716" cy="11430"/>
          </a:xfrm>
          <a:custGeom>
            <a:avLst/>
            <a:gdLst/>
            <a:ahLst/>
            <a:cxnLst/>
            <a:rect l="l" t="t" r="r" b="b"/>
            <a:pathLst>
              <a:path w="13715" h="11429">
                <a:moveTo>
                  <a:pt x="0" y="11429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6086855" y="4427982"/>
            <a:ext cx="34290" cy="15239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34289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6079235" y="4427982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6071615" y="4434077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762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6063996" y="4438649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6056375" y="4442460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6048756" y="4445507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6041135" y="4448555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6033515" y="4450079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6025896" y="4450842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6019037" y="4450842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6012180" y="4450080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6006083" y="4448555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5999987" y="4446269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5993892" y="4443984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5989320" y="4440173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5985510" y="4435601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5982462" y="4431029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5980175" y="4424171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5978652" y="4413504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5972555" y="4075938"/>
            <a:ext cx="6096" cy="337566"/>
          </a:xfrm>
          <a:custGeom>
            <a:avLst/>
            <a:gdLst/>
            <a:ahLst/>
            <a:cxnLst/>
            <a:rect l="l" t="t" r="r" b="b"/>
            <a:pathLst>
              <a:path w="6096" h="337565">
                <a:moveTo>
                  <a:pt x="6096" y="337565"/>
                </a:moveTo>
                <a:lnTo>
                  <a:pt x="4572" y="323087"/>
                </a:lnTo>
                <a:lnTo>
                  <a:pt x="3810" y="304799"/>
                </a:lnTo>
                <a:lnTo>
                  <a:pt x="3810" y="77723"/>
                </a:lnTo>
                <a:lnTo>
                  <a:pt x="3810" y="54863"/>
                </a:lnTo>
                <a:lnTo>
                  <a:pt x="3048" y="34289"/>
                </a:lnTo>
                <a:lnTo>
                  <a:pt x="1524" y="16001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5970269" y="4062222"/>
            <a:ext cx="2286" cy="13716"/>
          </a:xfrm>
          <a:custGeom>
            <a:avLst/>
            <a:gdLst/>
            <a:ahLst/>
            <a:cxnLst/>
            <a:rect l="l" t="t" r="r" b="b"/>
            <a:pathLst>
              <a:path w="2286" h="13715">
                <a:moveTo>
                  <a:pt x="2286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5967222" y="4050030"/>
            <a:ext cx="3048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3048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5964174" y="4040885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5961125" y="4033265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5953506" y="4022598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7620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5943599" y="4012692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9905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5932170" y="4002786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11429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5919216" y="3992879"/>
            <a:ext cx="12954" cy="9905"/>
          </a:xfrm>
          <a:custGeom>
            <a:avLst/>
            <a:gdLst/>
            <a:ahLst/>
            <a:cxnLst/>
            <a:rect l="l" t="t" r="r" b="b"/>
            <a:pathLst>
              <a:path w="12953" h="9905">
                <a:moveTo>
                  <a:pt x="12953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5903214" y="3983735"/>
            <a:ext cx="16002" cy="9143"/>
          </a:xfrm>
          <a:custGeom>
            <a:avLst/>
            <a:gdLst/>
            <a:ahLst/>
            <a:cxnLst/>
            <a:rect l="l" t="t" r="r" b="b"/>
            <a:pathLst>
              <a:path w="16001" h="9144">
                <a:moveTo>
                  <a:pt x="16001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5886450" y="3974591"/>
            <a:ext cx="16764" cy="9143"/>
          </a:xfrm>
          <a:custGeom>
            <a:avLst/>
            <a:gdLst/>
            <a:ahLst/>
            <a:cxnLst/>
            <a:rect l="l" t="t" r="r" b="b"/>
            <a:pathLst>
              <a:path w="16763" h="9144">
                <a:moveTo>
                  <a:pt x="16763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5866638" y="3965448"/>
            <a:ext cx="19812" cy="9143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981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5846064" y="3956304"/>
            <a:ext cx="20574" cy="9143"/>
          </a:xfrm>
          <a:custGeom>
            <a:avLst/>
            <a:gdLst/>
            <a:ahLst/>
            <a:cxnLst/>
            <a:rect l="l" t="t" r="r" b="b"/>
            <a:pathLst>
              <a:path w="20574" h="9144">
                <a:moveTo>
                  <a:pt x="2057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5822442" y="3947922"/>
            <a:ext cx="23622" cy="8381"/>
          </a:xfrm>
          <a:custGeom>
            <a:avLst/>
            <a:gdLst/>
            <a:ahLst/>
            <a:cxnLst/>
            <a:rect l="l" t="t" r="r" b="b"/>
            <a:pathLst>
              <a:path w="23622" h="8382">
                <a:moveTo>
                  <a:pt x="23622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5797296" y="3940302"/>
            <a:ext cx="25146" cy="7619"/>
          </a:xfrm>
          <a:custGeom>
            <a:avLst/>
            <a:gdLst/>
            <a:ahLst/>
            <a:cxnLst/>
            <a:rect l="l" t="t" r="r" b="b"/>
            <a:pathLst>
              <a:path w="25146" h="7620">
                <a:moveTo>
                  <a:pt x="25146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5769863" y="3934205"/>
            <a:ext cx="27432" cy="6095"/>
          </a:xfrm>
          <a:custGeom>
            <a:avLst/>
            <a:gdLst/>
            <a:ahLst/>
            <a:cxnLst/>
            <a:rect l="l" t="t" r="r" b="b"/>
            <a:pathLst>
              <a:path w="27432" h="6096">
                <a:moveTo>
                  <a:pt x="2743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5740908" y="3929633"/>
            <a:ext cx="28956" cy="4571"/>
          </a:xfrm>
          <a:custGeom>
            <a:avLst/>
            <a:gdLst/>
            <a:ahLst/>
            <a:cxnLst/>
            <a:rect l="l" t="t" r="r" b="b"/>
            <a:pathLst>
              <a:path w="28955" h="4572">
                <a:moveTo>
                  <a:pt x="2895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5709665" y="3925823"/>
            <a:ext cx="31242" cy="3809"/>
          </a:xfrm>
          <a:custGeom>
            <a:avLst/>
            <a:gdLst/>
            <a:ahLst/>
            <a:cxnLst/>
            <a:rect l="l" t="t" r="r" b="b"/>
            <a:pathLst>
              <a:path w="31241" h="3810">
                <a:moveTo>
                  <a:pt x="3124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5676138" y="3922775"/>
            <a:ext cx="33528" cy="3047"/>
          </a:xfrm>
          <a:custGeom>
            <a:avLst/>
            <a:gdLst/>
            <a:ahLst/>
            <a:cxnLst/>
            <a:rect l="l" t="t" r="r" b="b"/>
            <a:pathLst>
              <a:path w="33527" h="3048">
                <a:moveTo>
                  <a:pt x="3352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5641086" y="3921252"/>
            <a:ext cx="35052" cy="1523"/>
          </a:xfrm>
          <a:custGeom>
            <a:avLst/>
            <a:gdLst/>
            <a:ahLst/>
            <a:cxnLst/>
            <a:rect l="l" t="t" r="r" b="b"/>
            <a:pathLst>
              <a:path w="35051" h="1524">
                <a:moveTo>
                  <a:pt x="3505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5603747" y="3921251"/>
            <a:ext cx="37338" cy="0"/>
          </a:xfrm>
          <a:custGeom>
            <a:avLst/>
            <a:gdLst/>
            <a:ahLst/>
            <a:cxnLst/>
            <a:rect l="l" t="t" r="r" b="b"/>
            <a:pathLst>
              <a:path w="37337">
                <a:moveTo>
                  <a:pt x="3733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5572506" y="3921251"/>
            <a:ext cx="31242" cy="0"/>
          </a:xfrm>
          <a:custGeom>
            <a:avLst/>
            <a:gdLst/>
            <a:ahLst/>
            <a:cxnLst/>
            <a:rect l="l" t="t" r="r" b="b"/>
            <a:pathLst>
              <a:path w="31241">
                <a:moveTo>
                  <a:pt x="3124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5541263" y="3921251"/>
            <a:ext cx="31242" cy="762"/>
          </a:xfrm>
          <a:custGeom>
            <a:avLst/>
            <a:gdLst/>
            <a:ahLst/>
            <a:cxnLst/>
            <a:rect l="l" t="t" r="r" b="b"/>
            <a:pathLst>
              <a:path w="31241" h="762">
                <a:moveTo>
                  <a:pt x="31241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5510784" y="3922014"/>
            <a:ext cx="30480" cy="2286"/>
          </a:xfrm>
          <a:custGeom>
            <a:avLst/>
            <a:gdLst/>
            <a:ahLst/>
            <a:cxnLst/>
            <a:rect l="l" t="t" r="r" b="b"/>
            <a:pathLst>
              <a:path w="30479" h="2286">
                <a:moveTo>
                  <a:pt x="3047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5479541" y="3924299"/>
            <a:ext cx="31242" cy="2286"/>
          </a:xfrm>
          <a:custGeom>
            <a:avLst/>
            <a:gdLst/>
            <a:ahLst/>
            <a:cxnLst/>
            <a:rect l="l" t="t" r="r" b="b"/>
            <a:pathLst>
              <a:path w="31241" h="2286">
                <a:moveTo>
                  <a:pt x="3124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5449824" y="3926585"/>
            <a:ext cx="29718" cy="3048"/>
          </a:xfrm>
          <a:custGeom>
            <a:avLst/>
            <a:gdLst/>
            <a:ahLst/>
            <a:cxnLst/>
            <a:rect l="l" t="t" r="r" b="b"/>
            <a:pathLst>
              <a:path w="29717" h="3048">
                <a:moveTo>
                  <a:pt x="29717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5419343" y="3929633"/>
            <a:ext cx="30480" cy="3810"/>
          </a:xfrm>
          <a:custGeom>
            <a:avLst/>
            <a:gdLst/>
            <a:ahLst/>
            <a:cxnLst/>
            <a:rect l="l" t="t" r="r" b="b"/>
            <a:pathLst>
              <a:path w="30479" h="3810">
                <a:moveTo>
                  <a:pt x="3047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5389626" y="3933444"/>
            <a:ext cx="29718" cy="3810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5360670" y="3937254"/>
            <a:ext cx="28956" cy="5334"/>
          </a:xfrm>
          <a:custGeom>
            <a:avLst/>
            <a:gdLst/>
            <a:ahLst/>
            <a:cxnLst/>
            <a:rect l="l" t="t" r="r" b="b"/>
            <a:pathLst>
              <a:path w="28955" h="5334">
                <a:moveTo>
                  <a:pt x="28955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5331714" y="3942588"/>
            <a:ext cx="28956" cy="6096"/>
          </a:xfrm>
          <a:custGeom>
            <a:avLst/>
            <a:gdLst/>
            <a:ahLst/>
            <a:cxnLst/>
            <a:rect l="l" t="t" r="r" b="b"/>
            <a:pathLst>
              <a:path w="28955" h="6096">
                <a:moveTo>
                  <a:pt x="28955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5305044" y="3948683"/>
            <a:ext cx="26670" cy="6096"/>
          </a:xfrm>
          <a:custGeom>
            <a:avLst/>
            <a:gdLst/>
            <a:ahLst/>
            <a:cxnLst/>
            <a:rect l="l" t="t" r="r" b="b"/>
            <a:pathLst>
              <a:path w="26670" h="6096">
                <a:moveTo>
                  <a:pt x="2667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5279898" y="3954779"/>
            <a:ext cx="25146" cy="6858"/>
          </a:xfrm>
          <a:custGeom>
            <a:avLst/>
            <a:gdLst/>
            <a:ahLst/>
            <a:cxnLst/>
            <a:rect l="l" t="t" r="r" b="b"/>
            <a:pathLst>
              <a:path w="25146" h="6858">
                <a:moveTo>
                  <a:pt x="25146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5256276" y="3961638"/>
            <a:ext cx="23622" cy="7620"/>
          </a:xfrm>
          <a:custGeom>
            <a:avLst/>
            <a:gdLst/>
            <a:ahLst/>
            <a:cxnLst/>
            <a:rect l="l" t="t" r="r" b="b"/>
            <a:pathLst>
              <a:path w="23622" h="7620">
                <a:moveTo>
                  <a:pt x="2362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5234178" y="3969257"/>
            <a:ext cx="22098" cy="8382"/>
          </a:xfrm>
          <a:custGeom>
            <a:avLst/>
            <a:gdLst/>
            <a:ahLst/>
            <a:cxnLst/>
            <a:rect l="l" t="t" r="r" b="b"/>
            <a:pathLst>
              <a:path w="22098" h="8382">
                <a:moveTo>
                  <a:pt x="2209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5213603" y="3977639"/>
            <a:ext cx="20574" cy="8382"/>
          </a:xfrm>
          <a:custGeom>
            <a:avLst/>
            <a:gdLst/>
            <a:ahLst/>
            <a:cxnLst/>
            <a:rect l="l" t="t" r="r" b="b"/>
            <a:pathLst>
              <a:path w="20574" h="8382">
                <a:moveTo>
                  <a:pt x="2057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5195316" y="3986022"/>
            <a:ext cx="18288" cy="9144"/>
          </a:xfrm>
          <a:custGeom>
            <a:avLst/>
            <a:gdLst/>
            <a:ahLst/>
            <a:cxnLst/>
            <a:rect l="l" t="t" r="r" b="b"/>
            <a:pathLst>
              <a:path w="18287" h="9144">
                <a:moveTo>
                  <a:pt x="18287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5177790" y="3995166"/>
            <a:ext cx="17526" cy="9906"/>
          </a:xfrm>
          <a:custGeom>
            <a:avLst/>
            <a:gdLst/>
            <a:ahLst/>
            <a:cxnLst/>
            <a:rect l="l" t="t" r="r" b="b"/>
            <a:pathLst>
              <a:path w="17525" h="9905">
                <a:moveTo>
                  <a:pt x="1752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5162549" y="4005072"/>
            <a:ext cx="15240" cy="10668"/>
          </a:xfrm>
          <a:custGeom>
            <a:avLst/>
            <a:gdLst/>
            <a:ahLst/>
            <a:cxnLst/>
            <a:rect l="l" t="t" r="r" b="b"/>
            <a:pathLst>
              <a:path w="15239" h="10667">
                <a:moveTo>
                  <a:pt x="15239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5149596" y="4015739"/>
            <a:ext cx="12954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1295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5138165" y="4026407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5129022" y="403707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5121402" y="4047744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7620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5116829" y="4058411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5113781" y="4069079"/>
            <a:ext cx="3047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5112258" y="4080510"/>
            <a:ext cx="1523" cy="19050"/>
          </a:xfrm>
          <a:custGeom>
            <a:avLst/>
            <a:gdLst/>
            <a:ahLst/>
            <a:cxnLst/>
            <a:rect l="l" t="t" r="r" b="b"/>
            <a:pathLst>
              <a:path w="1524" h="19050">
                <a:moveTo>
                  <a:pt x="1524" y="0"/>
                </a:moveTo>
                <a:lnTo>
                  <a:pt x="0" y="11430"/>
                </a:lnTo>
                <a:lnTo>
                  <a:pt x="762" y="1905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5113020" y="4099560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5115305" y="4107179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5119116" y="4114800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0"/>
                </a:moveTo>
                <a:lnTo>
                  <a:pt x="5334" y="6858"/>
                </a:lnTo>
              </a:path>
            </a:pathLst>
          </a:custGeom>
          <a:ln w="12953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5124450" y="4121657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0" y="0"/>
                </a:moveTo>
                <a:lnTo>
                  <a:pt x="6858" y="685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5131307" y="4128516"/>
            <a:ext cx="9144" cy="6095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0" y="0"/>
                </a:moveTo>
                <a:lnTo>
                  <a:pt x="9144" y="6095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5140451" y="4134611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5150357" y="4141470"/>
            <a:ext cx="11430" cy="6095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0" y="0"/>
                </a:moveTo>
                <a:lnTo>
                  <a:pt x="11430" y="6095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5161788" y="4147566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5173979" y="4152900"/>
            <a:ext cx="13716" cy="4571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0" y="0"/>
                </a:moveTo>
                <a:lnTo>
                  <a:pt x="13716" y="457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5187695" y="4157472"/>
            <a:ext cx="13716" cy="4571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0" y="0"/>
                </a:moveTo>
                <a:lnTo>
                  <a:pt x="13716" y="4571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5201411" y="4162044"/>
            <a:ext cx="14478" cy="3047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0" y="0"/>
                </a:moveTo>
                <a:lnTo>
                  <a:pt x="14478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5215889" y="4165092"/>
            <a:ext cx="15240" cy="3047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0" y="0"/>
                </a:moveTo>
                <a:lnTo>
                  <a:pt x="15240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5231129" y="4168139"/>
            <a:ext cx="16764" cy="1523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0" y="0"/>
                </a:moveTo>
                <a:lnTo>
                  <a:pt x="16764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5247894" y="4169664"/>
            <a:ext cx="16764" cy="761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0" y="0"/>
                </a:moveTo>
                <a:lnTo>
                  <a:pt x="16764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5264657" y="4170426"/>
            <a:ext cx="17526" cy="761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0" y="0"/>
                </a:moveTo>
                <a:lnTo>
                  <a:pt x="17526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5282183" y="4170426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0" y="762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5298948" y="4169664"/>
            <a:ext cx="15240" cy="762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0" y="762"/>
                </a:moveTo>
                <a:lnTo>
                  <a:pt x="15240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5314188" y="4168140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0" y="152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5329427" y="4165853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5343144" y="4162806"/>
            <a:ext cx="13716" cy="3048"/>
          </a:xfrm>
          <a:custGeom>
            <a:avLst/>
            <a:gdLst/>
            <a:ahLst/>
            <a:cxnLst/>
            <a:rect l="l" t="t" r="r" b="b"/>
            <a:pathLst>
              <a:path w="13715" h="3048">
                <a:moveTo>
                  <a:pt x="0" y="3048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5356860" y="4158995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3810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5369814" y="4154423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0" y="457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5381244" y="4149089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5333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5392673" y="4143755"/>
            <a:ext cx="9906" cy="5334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0" y="5333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5402579" y="4137659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6095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5410961" y="4131564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609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5417820" y="4125468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5423154" y="4119371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609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5427726" y="4111752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761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5431535" y="4104893"/>
            <a:ext cx="1523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685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5433060" y="4091178"/>
            <a:ext cx="762" cy="13716"/>
          </a:xfrm>
          <a:custGeom>
            <a:avLst/>
            <a:gdLst/>
            <a:ahLst/>
            <a:cxnLst/>
            <a:rect l="l" t="t" r="r" b="b"/>
            <a:pathLst>
              <a:path w="762" h="13715">
                <a:moveTo>
                  <a:pt x="0" y="13715"/>
                </a:moveTo>
                <a:lnTo>
                  <a:pt x="761" y="609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5430774" y="4084319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5427725" y="4078224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5423154" y="4072127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5416296" y="4065269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5409437" y="4059174"/>
            <a:ext cx="6858" cy="6095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5400294" y="4052315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5375910" y="4035552"/>
            <a:ext cx="24384" cy="16763"/>
          </a:xfrm>
          <a:custGeom>
            <a:avLst/>
            <a:gdLst/>
            <a:ahLst/>
            <a:cxnLst/>
            <a:rect l="l" t="t" r="r" b="b"/>
            <a:pathLst>
              <a:path w="24384" h="16763">
                <a:moveTo>
                  <a:pt x="24384" y="16763"/>
                </a:moveTo>
                <a:lnTo>
                  <a:pt x="14478" y="9905"/>
                </a:ln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5366004" y="4027169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9905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5362194" y="40233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5359908" y="4019550"/>
            <a:ext cx="2286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228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5358383" y="4016502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152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5358383" y="4008881"/>
            <a:ext cx="0" cy="7620"/>
          </a:xfrm>
          <a:custGeom>
            <a:avLst/>
            <a:gdLst/>
            <a:ahLst/>
            <a:cxnLst/>
            <a:rect l="l" t="t" r="r" b="b"/>
            <a:pathLst>
              <a:path h="7620">
                <a:moveTo>
                  <a:pt x="0" y="7619"/>
                </a:moveTo>
                <a:lnTo>
                  <a:pt x="0" y="3809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5358383" y="4005834"/>
            <a:ext cx="1523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0" y="304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5359907" y="4002023"/>
            <a:ext cx="2285" cy="3810"/>
          </a:xfrm>
          <a:custGeom>
            <a:avLst/>
            <a:gdLst/>
            <a:ahLst/>
            <a:cxnLst/>
            <a:rect l="l" t="t" r="r" b="b"/>
            <a:pathLst>
              <a:path w="2286" h="3810">
                <a:moveTo>
                  <a:pt x="0" y="3810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5362194" y="3998975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5366004" y="3995928"/>
            <a:ext cx="3810" cy="3048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5369814" y="399211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5375148" y="3986783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5388101" y="3982211"/>
            <a:ext cx="12192" cy="4572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0" y="4572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5400294" y="3978401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0" y="3810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5414010" y="3975353"/>
            <a:ext cx="13716" cy="3048"/>
          </a:xfrm>
          <a:custGeom>
            <a:avLst/>
            <a:gdLst/>
            <a:ahLst/>
            <a:cxnLst/>
            <a:rect l="l" t="t" r="r" b="b"/>
            <a:pathLst>
              <a:path w="13715" h="3048">
                <a:moveTo>
                  <a:pt x="0" y="3048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5427726" y="3973068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0" y="2286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5442966" y="3970781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228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5458967" y="3969258"/>
            <a:ext cx="16002" cy="1524"/>
          </a:xfrm>
          <a:custGeom>
            <a:avLst/>
            <a:gdLst/>
            <a:ahLst/>
            <a:cxnLst/>
            <a:rect l="l" t="t" r="r" b="b"/>
            <a:pathLst>
              <a:path w="16001" h="1524">
                <a:moveTo>
                  <a:pt x="0" y="1524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5474970" y="3968495"/>
            <a:ext cx="17526" cy="762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0" y="762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5492495" y="3968495"/>
            <a:ext cx="18288" cy="0"/>
          </a:xfrm>
          <a:custGeom>
            <a:avLst/>
            <a:gdLst/>
            <a:ahLst/>
            <a:cxnLst/>
            <a:rect l="l" t="t" r="r" b="b"/>
            <a:pathLst>
              <a:path w="18287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5510783" y="3968495"/>
            <a:ext cx="22860" cy="761"/>
          </a:xfrm>
          <a:custGeom>
            <a:avLst/>
            <a:gdLst/>
            <a:ahLst/>
            <a:cxnLst/>
            <a:rect l="l" t="t" r="r" b="b"/>
            <a:pathLst>
              <a:path w="22860" h="762">
                <a:moveTo>
                  <a:pt x="0" y="0"/>
                </a:moveTo>
                <a:lnTo>
                  <a:pt x="22860" y="761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5533644" y="3969257"/>
            <a:ext cx="21336" cy="2285"/>
          </a:xfrm>
          <a:custGeom>
            <a:avLst/>
            <a:gdLst/>
            <a:ahLst/>
            <a:cxnLst/>
            <a:rect l="l" t="t" r="r" b="b"/>
            <a:pathLst>
              <a:path w="21336" h="2286">
                <a:moveTo>
                  <a:pt x="0" y="0"/>
                </a:moveTo>
                <a:lnTo>
                  <a:pt x="21336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5554979" y="3971544"/>
            <a:ext cx="19812" cy="3809"/>
          </a:xfrm>
          <a:custGeom>
            <a:avLst/>
            <a:gdLst/>
            <a:ahLst/>
            <a:cxnLst/>
            <a:rect l="l" t="t" r="r" b="b"/>
            <a:pathLst>
              <a:path w="19812" h="3810">
                <a:moveTo>
                  <a:pt x="0" y="0"/>
                </a:moveTo>
                <a:lnTo>
                  <a:pt x="19812" y="3809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5574792" y="3975354"/>
            <a:ext cx="18288" cy="5333"/>
          </a:xfrm>
          <a:custGeom>
            <a:avLst/>
            <a:gdLst/>
            <a:ahLst/>
            <a:cxnLst/>
            <a:rect l="l" t="t" r="r" b="b"/>
            <a:pathLst>
              <a:path w="18287" h="5334">
                <a:moveTo>
                  <a:pt x="0" y="0"/>
                </a:moveTo>
                <a:lnTo>
                  <a:pt x="18288" y="5333"/>
                </a:lnTo>
              </a:path>
            </a:pathLst>
          </a:custGeom>
          <a:ln w="12953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5593079" y="3980688"/>
            <a:ext cx="16764" cy="6857"/>
          </a:xfrm>
          <a:custGeom>
            <a:avLst/>
            <a:gdLst/>
            <a:ahLst/>
            <a:cxnLst/>
            <a:rect l="l" t="t" r="r" b="b"/>
            <a:pathLst>
              <a:path w="16763" h="6858">
                <a:moveTo>
                  <a:pt x="0" y="0"/>
                </a:moveTo>
                <a:lnTo>
                  <a:pt x="16764" y="6857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5609844" y="3987545"/>
            <a:ext cx="14478" cy="7619"/>
          </a:xfrm>
          <a:custGeom>
            <a:avLst/>
            <a:gdLst/>
            <a:ahLst/>
            <a:cxnLst/>
            <a:rect l="l" t="t" r="r" b="b"/>
            <a:pathLst>
              <a:path w="14477" h="7620">
                <a:moveTo>
                  <a:pt x="0" y="0"/>
                </a:moveTo>
                <a:lnTo>
                  <a:pt x="14478" y="7619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5624322" y="3995166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0"/>
                </a:moveTo>
                <a:lnTo>
                  <a:pt x="11430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5635751" y="4002785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5640323" y="4006595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5644133" y="4011167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5646420" y="4016501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5649467" y="4022598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5651754" y="4030979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0"/>
                </a:moveTo>
                <a:lnTo>
                  <a:pt x="1524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5653277" y="4040885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0"/>
                </a:moveTo>
                <a:lnTo>
                  <a:pt x="1524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5654801" y="4051554"/>
            <a:ext cx="1524" cy="102107"/>
          </a:xfrm>
          <a:custGeom>
            <a:avLst/>
            <a:gdLst/>
            <a:ahLst/>
            <a:cxnLst/>
            <a:rect l="l" t="t" r="r" b="b"/>
            <a:pathLst>
              <a:path w="1524" h="102108">
                <a:moveTo>
                  <a:pt x="0" y="0"/>
                </a:moveTo>
                <a:lnTo>
                  <a:pt x="762" y="12954"/>
                </a:lnTo>
                <a:lnTo>
                  <a:pt x="1524" y="43434"/>
                </a:lnTo>
                <a:lnTo>
                  <a:pt x="1524" y="102107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5571744" y="4153661"/>
            <a:ext cx="84582" cy="22098"/>
          </a:xfrm>
          <a:custGeom>
            <a:avLst/>
            <a:gdLst/>
            <a:ahLst/>
            <a:cxnLst/>
            <a:rect l="l" t="t" r="r" b="b"/>
            <a:pathLst>
              <a:path w="84582" h="22098">
                <a:moveTo>
                  <a:pt x="84582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5494782" y="4175760"/>
            <a:ext cx="76962" cy="20574"/>
          </a:xfrm>
          <a:custGeom>
            <a:avLst/>
            <a:gdLst/>
            <a:ahLst/>
            <a:cxnLst/>
            <a:rect l="l" t="t" r="r" b="b"/>
            <a:pathLst>
              <a:path w="76962" h="20574">
                <a:moveTo>
                  <a:pt x="76962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5425440" y="4196333"/>
            <a:ext cx="69342" cy="19050"/>
          </a:xfrm>
          <a:custGeom>
            <a:avLst/>
            <a:gdLst/>
            <a:ahLst/>
            <a:cxnLst/>
            <a:rect l="l" t="t" r="r" b="b"/>
            <a:pathLst>
              <a:path w="69341" h="19050">
                <a:moveTo>
                  <a:pt x="69341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5363717" y="4215383"/>
            <a:ext cx="61722" cy="18288"/>
          </a:xfrm>
          <a:custGeom>
            <a:avLst/>
            <a:gdLst/>
            <a:ahLst/>
            <a:cxnLst/>
            <a:rect l="l" t="t" r="r" b="b"/>
            <a:pathLst>
              <a:path w="61722" h="18287">
                <a:moveTo>
                  <a:pt x="61722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5310377" y="4233672"/>
            <a:ext cx="53340" cy="16764"/>
          </a:xfrm>
          <a:custGeom>
            <a:avLst/>
            <a:gdLst/>
            <a:ahLst/>
            <a:cxnLst/>
            <a:rect l="l" t="t" r="r" b="b"/>
            <a:pathLst>
              <a:path w="53339" h="16763">
                <a:moveTo>
                  <a:pt x="53339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5264657" y="4250435"/>
            <a:ext cx="45720" cy="16002"/>
          </a:xfrm>
          <a:custGeom>
            <a:avLst/>
            <a:gdLst/>
            <a:ahLst/>
            <a:cxnLst/>
            <a:rect l="l" t="t" r="r" b="b"/>
            <a:pathLst>
              <a:path w="45720" h="16001">
                <a:moveTo>
                  <a:pt x="45720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5226557" y="4266438"/>
            <a:ext cx="38100" cy="15240"/>
          </a:xfrm>
          <a:custGeom>
            <a:avLst/>
            <a:gdLst/>
            <a:ahLst/>
            <a:cxnLst/>
            <a:rect l="l" t="t" r="r" b="b"/>
            <a:pathLst>
              <a:path w="38100" h="15239">
                <a:moveTo>
                  <a:pt x="3810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5210555" y="4281677"/>
            <a:ext cx="16002" cy="6858"/>
          </a:xfrm>
          <a:custGeom>
            <a:avLst/>
            <a:gdLst/>
            <a:ahLst/>
            <a:cxnLst/>
            <a:rect l="l" t="t" r="r" b="b"/>
            <a:pathLst>
              <a:path w="16001" h="6858">
                <a:moveTo>
                  <a:pt x="1600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5196077" y="4288535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7" h="6858">
                <a:moveTo>
                  <a:pt x="1447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5171693" y="4295394"/>
            <a:ext cx="24384" cy="13716"/>
          </a:xfrm>
          <a:custGeom>
            <a:avLst/>
            <a:gdLst/>
            <a:ahLst/>
            <a:cxnLst/>
            <a:rect l="l" t="t" r="r" b="b"/>
            <a:pathLst>
              <a:path w="24384" h="13715">
                <a:moveTo>
                  <a:pt x="2438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5150358" y="4309110"/>
            <a:ext cx="21336" cy="14478"/>
          </a:xfrm>
          <a:custGeom>
            <a:avLst/>
            <a:gdLst/>
            <a:ahLst/>
            <a:cxnLst/>
            <a:rect l="l" t="t" r="r" b="b"/>
            <a:pathLst>
              <a:path w="21336" h="14477">
                <a:moveTo>
                  <a:pt x="21336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5141213" y="4323588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5132070" y="4330445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914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5124450" y="43380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5117592" y="4345685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685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5110734" y="4353305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5105399" y="4360164"/>
            <a:ext cx="5333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533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5100828" y="4368545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5097017" y="4376166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5094731" y="4383785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5092446" y="4392167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5090921" y="4399788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5090922" y="4408170"/>
            <a:ext cx="762" cy="20574"/>
          </a:xfrm>
          <a:custGeom>
            <a:avLst/>
            <a:gdLst/>
            <a:ahLst/>
            <a:cxnLst/>
            <a:rect l="l" t="t" r="r" b="b"/>
            <a:pathLst>
              <a:path w="762" h="20574">
                <a:moveTo>
                  <a:pt x="0" y="0"/>
                </a:moveTo>
                <a:lnTo>
                  <a:pt x="0" y="8382"/>
                </a:lnTo>
                <a:lnTo>
                  <a:pt x="762" y="2057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5091683" y="4428744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0"/>
                </a:moveTo>
                <a:lnTo>
                  <a:pt x="3048" y="1143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5094732" y="4440173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0" y="0"/>
                </a:moveTo>
                <a:lnTo>
                  <a:pt x="4572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5099304" y="4450842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5106161" y="4461510"/>
            <a:ext cx="8382" cy="9906"/>
          </a:xfrm>
          <a:custGeom>
            <a:avLst/>
            <a:gdLst/>
            <a:ahLst/>
            <a:cxnLst/>
            <a:rect l="l" t="t" r="r" b="b"/>
            <a:pathLst>
              <a:path w="8382" h="9905">
                <a:moveTo>
                  <a:pt x="0" y="0"/>
                </a:moveTo>
                <a:lnTo>
                  <a:pt x="8382" y="990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5114544" y="4471416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7" h="9144">
                <a:moveTo>
                  <a:pt x="0" y="0"/>
                </a:moveTo>
                <a:lnTo>
                  <a:pt x="10668" y="9144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5125211" y="4480560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1" h="9144">
                <a:moveTo>
                  <a:pt x="0" y="0"/>
                </a:moveTo>
                <a:lnTo>
                  <a:pt x="12192" y="914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5137404" y="4489704"/>
            <a:ext cx="13716" cy="8381"/>
          </a:xfrm>
          <a:custGeom>
            <a:avLst/>
            <a:gdLst/>
            <a:ahLst/>
            <a:cxnLst/>
            <a:rect l="l" t="t" r="r" b="b"/>
            <a:pathLst>
              <a:path w="13715" h="8382">
                <a:moveTo>
                  <a:pt x="0" y="0"/>
                </a:moveTo>
                <a:lnTo>
                  <a:pt x="13716" y="838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5151120" y="4498085"/>
            <a:ext cx="16002" cy="8381"/>
          </a:xfrm>
          <a:custGeom>
            <a:avLst/>
            <a:gdLst/>
            <a:ahLst/>
            <a:cxnLst/>
            <a:rect l="l" t="t" r="r" b="b"/>
            <a:pathLst>
              <a:path w="16001" h="8382">
                <a:moveTo>
                  <a:pt x="0" y="0"/>
                </a:moveTo>
                <a:lnTo>
                  <a:pt x="16002" y="8381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5167122" y="4506467"/>
            <a:ext cx="16764" cy="6095"/>
          </a:xfrm>
          <a:custGeom>
            <a:avLst/>
            <a:gdLst/>
            <a:ahLst/>
            <a:cxnLst/>
            <a:rect l="l" t="t" r="r" b="b"/>
            <a:pathLst>
              <a:path w="16763" h="6096">
                <a:moveTo>
                  <a:pt x="0" y="0"/>
                </a:moveTo>
                <a:lnTo>
                  <a:pt x="16764" y="609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5183885" y="4512564"/>
            <a:ext cx="17526" cy="6095"/>
          </a:xfrm>
          <a:custGeom>
            <a:avLst/>
            <a:gdLst/>
            <a:ahLst/>
            <a:cxnLst/>
            <a:rect l="l" t="t" r="r" b="b"/>
            <a:pathLst>
              <a:path w="17525" h="6096">
                <a:moveTo>
                  <a:pt x="0" y="0"/>
                </a:moveTo>
                <a:lnTo>
                  <a:pt x="17526" y="609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5201411" y="4518660"/>
            <a:ext cx="18288" cy="4571"/>
          </a:xfrm>
          <a:custGeom>
            <a:avLst/>
            <a:gdLst/>
            <a:ahLst/>
            <a:cxnLst/>
            <a:rect l="l" t="t" r="r" b="b"/>
            <a:pathLst>
              <a:path w="18287" h="4572">
                <a:moveTo>
                  <a:pt x="0" y="0"/>
                </a:moveTo>
                <a:lnTo>
                  <a:pt x="18288" y="457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5219700" y="4523232"/>
            <a:ext cx="19812" cy="3809"/>
          </a:xfrm>
          <a:custGeom>
            <a:avLst/>
            <a:gdLst/>
            <a:ahLst/>
            <a:cxnLst/>
            <a:rect l="l" t="t" r="r" b="b"/>
            <a:pathLst>
              <a:path w="19812" h="3810">
                <a:moveTo>
                  <a:pt x="0" y="0"/>
                </a:moveTo>
                <a:lnTo>
                  <a:pt x="19812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5239511" y="4527042"/>
            <a:ext cx="20574" cy="2285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0"/>
                </a:moveTo>
                <a:lnTo>
                  <a:pt x="20574" y="2285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5260085" y="4529327"/>
            <a:ext cx="21336" cy="1523"/>
          </a:xfrm>
          <a:custGeom>
            <a:avLst/>
            <a:gdLst/>
            <a:ahLst/>
            <a:cxnLst/>
            <a:rect l="l" t="t" r="r" b="b"/>
            <a:pathLst>
              <a:path w="21336" h="1524">
                <a:moveTo>
                  <a:pt x="0" y="0"/>
                </a:moveTo>
                <a:lnTo>
                  <a:pt x="21336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5281422" y="4530851"/>
            <a:ext cx="22860" cy="761"/>
          </a:xfrm>
          <a:custGeom>
            <a:avLst/>
            <a:gdLst/>
            <a:ahLst/>
            <a:cxnLst/>
            <a:rect l="l" t="t" r="r" b="b"/>
            <a:pathLst>
              <a:path w="22860" h="762">
                <a:moveTo>
                  <a:pt x="0" y="0"/>
                </a:moveTo>
                <a:lnTo>
                  <a:pt x="22860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5304282" y="4530852"/>
            <a:ext cx="19812" cy="762"/>
          </a:xfrm>
          <a:custGeom>
            <a:avLst/>
            <a:gdLst/>
            <a:ahLst/>
            <a:cxnLst/>
            <a:rect l="l" t="t" r="r" b="b"/>
            <a:pathLst>
              <a:path w="19812" h="762">
                <a:moveTo>
                  <a:pt x="0" y="762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5324094" y="4530089"/>
            <a:ext cx="19812" cy="762"/>
          </a:xfrm>
          <a:custGeom>
            <a:avLst/>
            <a:gdLst/>
            <a:ahLst/>
            <a:cxnLst/>
            <a:rect l="l" t="t" r="r" b="b"/>
            <a:pathLst>
              <a:path w="19812" h="762">
                <a:moveTo>
                  <a:pt x="0" y="762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5343905" y="4528565"/>
            <a:ext cx="20574" cy="1524"/>
          </a:xfrm>
          <a:custGeom>
            <a:avLst/>
            <a:gdLst/>
            <a:ahLst/>
            <a:cxnLst/>
            <a:rect l="l" t="t" r="r" b="b"/>
            <a:pathLst>
              <a:path w="20574" h="1524">
                <a:moveTo>
                  <a:pt x="0" y="1524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5364479" y="4525518"/>
            <a:ext cx="20574" cy="3048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0" y="3048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5385054" y="4522469"/>
            <a:ext cx="20574" cy="3048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0" y="3048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5405627" y="4518660"/>
            <a:ext cx="21336" cy="3810"/>
          </a:xfrm>
          <a:custGeom>
            <a:avLst/>
            <a:gdLst/>
            <a:ahLst/>
            <a:cxnLst/>
            <a:rect l="l" t="t" r="r" b="b"/>
            <a:pathLst>
              <a:path w="21336" h="3810">
                <a:moveTo>
                  <a:pt x="0" y="3810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5426964" y="4514088"/>
            <a:ext cx="22098" cy="4572"/>
          </a:xfrm>
          <a:custGeom>
            <a:avLst/>
            <a:gdLst/>
            <a:ahLst/>
            <a:cxnLst/>
            <a:rect l="l" t="t" r="r" b="b"/>
            <a:pathLst>
              <a:path w="22098" h="4572">
                <a:moveTo>
                  <a:pt x="0" y="4572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5449061" y="4507992"/>
            <a:ext cx="21336" cy="6096"/>
          </a:xfrm>
          <a:custGeom>
            <a:avLst/>
            <a:gdLst/>
            <a:ahLst/>
            <a:cxnLst/>
            <a:rect l="l" t="t" r="r" b="b"/>
            <a:pathLst>
              <a:path w="21336" h="6096">
                <a:moveTo>
                  <a:pt x="0" y="6095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5470398" y="4501896"/>
            <a:ext cx="22098" cy="6096"/>
          </a:xfrm>
          <a:custGeom>
            <a:avLst/>
            <a:gdLst/>
            <a:ahLst/>
            <a:cxnLst/>
            <a:rect l="l" t="t" r="r" b="b"/>
            <a:pathLst>
              <a:path w="22098" h="6096">
                <a:moveTo>
                  <a:pt x="0" y="6095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5492495" y="4495037"/>
            <a:ext cx="22860" cy="6858"/>
          </a:xfrm>
          <a:custGeom>
            <a:avLst/>
            <a:gdLst/>
            <a:ahLst/>
            <a:cxnLst/>
            <a:rect l="l" t="t" r="r" b="b"/>
            <a:pathLst>
              <a:path w="22860" h="6858">
                <a:moveTo>
                  <a:pt x="0" y="6858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5515355" y="448741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7619"/>
                </a:moveTo>
                <a:lnTo>
                  <a:pt x="22860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5538216" y="4479035"/>
            <a:ext cx="22860" cy="8382"/>
          </a:xfrm>
          <a:custGeom>
            <a:avLst/>
            <a:gdLst/>
            <a:ahLst/>
            <a:cxnLst/>
            <a:rect l="l" t="t" r="r" b="b"/>
            <a:pathLst>
              <a:path w="22860" h="8382">
                <a:moveTo>
                  <a:pt x="0" y="8381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5561076" y="4469891"/>
            <a:ext cx="23622" cy="9144"/>
          </a:xfrm>
          <a:custGeom>
            <a:avLst/>
            <a:gdLst/>
            <a:ahLst/>
            <a:cxnLst/>
            <a:rect l="l" t="t" r="r" b="b"/>
            <a:pathLst>
              <a:path w="23622" h="9144">
                <a:moveTo>
                  <a:pt x="0" y="9144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5584698" y="4459224"/>
            <a:ext cx="23622" cy="10668"/>
          </a:xfrm>
          <a:custGeom>
            <a:avLst/>
            <a:gdLst/>
            <a:ahLst/>
            <a:cxnLst/>
            <a:rect l="l" t="t" r="r" b="b"/>
            <a:pathLst>
              <a:path w="23622" h="10667">
                <a:moveTo>
                  <a:pt x="0" y="10667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5608320" y="4448555"/>
            <a:ext cx="23622" cy="10668"/>
          </a:xfrm>
          <a:custGeom>
            <a:avLst/>
            <a:gdLst/>
            <a:ahLst/>
            <a:cxnLst/>
            <a:rect l="l" t="t" r="r" b="b"/>
            <a:pathLst>
              <a:path w="23622" h="10667">
                <a:moveTo>
                  <a:pt x="0" y="10667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5631942" y="4437125"/>
            <a:ext cx="24384" cy="11430"/>
          </a:xfrm>
          <a:custGeom>
            <a:avLst/>
            <a:gdLst/>
            <a:ahLst/>
            <a:cxnLst/>
            <a:rect l="l" t="t" r="r" b="b"/>
            <a:pathLst>
              <a:path w="24384" h="11429">
                <a:moveTo>
                  <a:pt x="0" y="11429"/>
                </a:moveTo>
                <a:lnTo>
                  <a:pt x="24384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5638038" y="4391405"/>
            <a:ext cx="18288" cy="8382"/>
          </a:xfrm>
          <a:custGeom>
            <a:avLst/>
            <a:gdLst/>
            <a:ahLst/>
            <a:cxnLst/>
            <a:rect l="l" t="t" r="r" b="b"/>
            <a:pathLst>
              <a:path w="18287" h="8382">
                <a:moveTo>
                  <a:pt x="1828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5619750" y="4399788"/>
            <a:ext cx="18288" cy="6858"/>
          </a:xfrm>
          <a:custGeom>
            <a:avLst/>
            <a:gdLst/>
            <a:ahLst/>
            <a:cxnLst/>
            <a:rect l="l" t="t" r="r" b="b"/>
            <a:pathLst>
              <a:path w="18287" h="6858">
                <a:moveTo>
                  <a:pt x="18287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5602224" y="4406645"/>
            <a:ext cx="17526" cy="6096"/>
          </a:xfrm>
          <a:custGeom>
            <a:avLst/>
            <a:gdLst/>
            <a:ahLst/>
            <a:cxnLst/>
            <a:rect l="l" t="t" r="r" b="b"/>
            <a:pathLst>
              <a:path w="17525" h="6096">
                <a:moveTo>
                  <a:pt x="1752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5585459" y="4412742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1676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5568696" y="4418076"/>
            <a:ext cx="16764" cy="3048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1676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5553455" y="4421123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15239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5538215" y="4424172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5523738" y="4425695"/>
            <a:ext cx="14478" cy="762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14477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5510784" y="4426457"/>
            <a:ext cx="12954" cy="0"/>
          </a:xfrm>
          <a:custGeom>
            <a:avLst/>
            <a:gdLst/>
            <a:ahLst/>
            <a:cxnLst/>
            <a:rect l="l" t="t" r="r" b="b"/>
            <a:pathLst>
              <a:path w="12953">
                <a:moveTo>
                  <a:pt x="1295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5499353" y="4425695"/>
            <a:ext cx="11430" cy="761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11429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5487924" y="4424171"/>
            <a:ext cx="11430" cy="1523"/>
          </a:xfrm>
          <a:custGeom>
            <a:avLst/>
            <a:gdLst/>
            <a:ahLst/>
            <a:cxnLst/>
            <a:rect l="l" t="t" r="r" b="b"/>
            <a:pathLst>
              <a:path w="11429" h="1524">
                <a:moveTo>
                  <a:pt x="11429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5477255" y="4421886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10667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5468111" y="4419599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5458967" y="4417313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5450585" y="4413504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5442965" y="4409694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5433822" y="4403598"/>
            <a:ext cx="9144" cy="6095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914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5426202" y="4398264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5420105" y="4392168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5414771" y="4386071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6095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5410200" y="4379214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5407914" y="4373118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5405628" y="4366259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5404865" y="4350258"/>
            <a:ext cx="762" cy="16002"/>
          </a:xfrm>
          <a:custGeom>
            <a:avLst/>
            <a:gdLst/>
            <a:ahLst/>
            <a:cxnLst/>
            <a:rect l="l" t="t" r="r" b="b"/>
            <a:pathLst>
              <a:path w="762" h="16001">
                <a:moveTo>
                  <a:pt x="762" y="16001"/>
                </a:moveTo>
                <a:lnTo>
                  <a:pt x="0" y="8381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5405627" y="4341875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5407914" y="4332732"/>
            <a:ext cx="3809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0" y="9144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5411723" y="4324350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8382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5416295" y="4315968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1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5422392" y="4307585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0" y="838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5430773" y="4299203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0" y="8382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5439917" y="4290822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8382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5449823" y="4277868"/>
            <a:ext cx="18288" cy="12954"/>
          </a:xfrm>
          <a:custGeom>
            <a:avLst/>
            <a:gdLst/>
            <a:ahLst/>
            <a:cxnLst/>
            <a:rect l="l" t="t" r="r" b="b"/>
            <a:pathLst>
              <a:path w="18287" h="12953">
                <a:moveTo>
                  <a:pt x="0" y="12953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5468111" y="4265675"/>
            <a:ext cx="19812" cy="12192"/>
          </a:xfrm>
          <a:custGeom>
            <a:avLst/>
            <a:gdLst/>
            <a:ahLst/>
            <a:cxnLst/>
            <a:rect l="l" t="t" r="r" b="b"/>
            <a:pathLst>
              <a:path w="19812" h="12191">
                <a:moveTo>
                  <a:pt x="0" y="12192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5487923" y="4253484"/>
            <a:ext cx="22098" cy="12192"/>
          </a:xfrm>
          <a:custGeom>
            <a:avLst/>
            <a:gdLst/>
            <a:ahLst/>
            <a:cxnLst/>
            <a:rect l="l" t="t" r="r" b="b"/>
            <a:pathLst>
              <a:path w="22098" h="12191">
                <a:moveTo>
                  <a:pt x="0" y="12191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5510022" y="4241291"/>
            <a:ext cx="25146" cy="12192"/>
          </a:xfrm>
          <a:custGeom>
            <a:avLst/>
            <a:gdLst/>
            <a:ahLst/>
            <a:cxnLst/>
            <a:rect l="l" t="t" r="r" b="b"/>
            <a:pathLst>
              <a:path w="25146" h="12191">
                <a:moveTo>
                  <a:pt x="0" y="12191"/>
                </a:moveTo>
                <a:lnTo>
                  <a:pt x="25146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5535167" y="4229862"/>
            <a:ext cx="26670" cy="11430"/>
          </a:xfrm>
          <a:custGeom>
            <a:avLst/>
            <a:gdLst/>
            <a:ahLst/>
            <a:cxnLst/>
            <a:rect l="l" t="t" r="r" b="b"/>
            <a:pathLst>
              <a:path w="26670" h="11429">
                <a:moveTo>
                  <a:pt x="0" y="11430"/>
                </a:moveTo>
                <a:lnTo>
                  <a:pt x="2667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5561838" y="4218431"/>
            <a:ext cx="29718" cy="11430"/>
          </a:xfrm>
          <a:custGeom>
            <a:avLst/>
            <a:gdLst/>
            <a:ahLst/>
            <a:cxnLst/>
            <a:rect l="l" t="t" r="r" b="b"/>
            <a:pathLst>
              <a:path w="29717" h="11429">
                <a:moveTo>
                  <a:pt x="0" y="11430"/>
                </a:moveTo>
                <a:lnTo>
                  <a:pt x="29718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5591555" y="4207002"/>
            <a:ext cx="31242" cy="11430"/>
          </a:xfrm>
          <a:custGeom>
            <a:avLst/>
            <a:gdLst/>
            <a:ahLst/>
            <a:cxnLst/>
            <a:rect l="l" t="t" r="r" b="b"/>
            <a:pathLst>
              <a:path w="31241" h="11429">
                <a:moveTo>
                  <a:pt x="0" y="11429"/>
                </a:moveTo>
                <a:lnTo>
                  <a:pt x="31242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5622798" y="4195571"/>
            <a:ext cx="33528" cy="11430"/>
          </a:xfrm>
          <a:custGeom>
            <a:avLst/>
            <a:gdLst/>
            <a:ahLst/>
            <a:cxnLst/>
            <a:rect l="l" t="t" r="r" b="b"/>
            <a:pathLst>
              <a:path w="33527" h="11429">
                <a:moveTo>
                  <a:pt x="0" y="11429"/>
                </a:moveTo>
                <a:lnTo>
                  <a:pt x="33528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5656326" y="4195572"/>
            <a:ext cx="0" cy="195834"/>
          </a:xfrm>
          <a:custGeom>
            <a:avLst/>
            <a:gdLst/>
            <a:ahLst/>
            <a:cxnLst/>
            <a:rect l="l" t="t" r="r" b="b"/>
            <a:pathLst>
              <a:path h="195834">
                <a:moveTo>
                  <a:pt x="0" y="0"/>
                </a:moveTo>
                <a:lnTo>
                  <a:pt x="0" y="19583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6627875" y="4511039"/>
            <a:ext cx="174498" cy="176022"/>
          </a:xfrm>
          <a:custGeom>
            <a:avLst/>
            <a:gdLst/>
            <a:ahLst/>
            <a:cxnLst/>
            <a:rect l="l" t="t" r="r" b="b"/>
            <a:pathLst>
              <a:path w="174498" h="176022">
                <a:moveTo>
                  <a:pt x="12953" y="161543"/>
                </a:moveTo>
                <a:lnTo>
                  <a:pt x="0" y="176021"/>
                </a:lnTo>
                <a:lnTo>
                  <a:pt x="161543" y="14477"/>
                </a:lnTo>
                <a:lnTo>
                  <a:pt x="174497" y="0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6640829" y="4511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6614922" y="4525517"/>
            <a:ext cx="174498" cy="172974"/>
          </a:xfrm>
          <a:custGeom>
            <a:avLst/>
            <a:gdLst/>
            <a:ahLst/>
            <a:cxnLst/>
            <a:rect l="l" t="t" r="r" b="b"/>
            <a:pathLst>
              <a:path w="174498" h="172974">
                <a:moveTo>
                  <a:pt x="12953" y="161543"/>
                </a:moveTo>
                <a:lnTo>
                  <a:pt x="174497" y="0"/>
                </a:lnTo>
                <a:lnTo>
                  <a:pt x="161543" y="11429"/>
                </a:lnTo>
                <a:lnTo>
                  <a:pt x="0" y="172973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6627876" y="4525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6602730" y="4536948"/>
            <a:ext cx="173736" cy="171450"/>
          </a:xfrm>
          <a:custGeom>
            <a:avLst/>
            <a:gdLst/>
            <a:ahLst/>
            <a:cxnLst/>
            <a:rect l="l" t="t" r="r" b="b"/>
            <a:pathLst>
              <a:path w="173735" h="171450">
                <a:moveTo>
                  <a:pt x="12192" y="161543"/>
                </a:moveTo>
                <a:lnTo>
                  <a:pt x="173736" y="0"/>
                </a:lnTo>
                <a:lnTo>
                  <a:pt x="161544" y="9905"/>
                </a:lnTo>
                <a:lnTo>
                  <a:pt x="0" y="171449"/>
                </a:lnTo>
                <a:lnTo>
                  <a:pt x="12192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6614922" y="4536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6590537" y="4546854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5" h="169163">
                <a:moveTo>
                  <a:pt x="12192" y="161544"/>
                </a:moveTo>
                <a:lnTo>
                  <a:pt x="173736" y="0"/>
                </a:lnTo>
                <a:lnTo>
                  <a:pt x="162306" y="7620"/>
                </a:lnTo>
                <a:lnTo>
                  <a:pt x="0" y="169164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6602729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6596633" y="4546854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6590537" y="455066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3"/>
                </a:moveTo>
                <a:lnTo>
                  <a:pt x="167640" y="0"/>
                </a:lnTo>
                <a:lnTo>
                  <a:pt x="162306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6575298" y="4554473"/>
            <a:ext cx="177545" cy="169164"/>
          </a:xfrm>
          <a:custGeom>
            <a:avLst/>
            <a:gdLst/>
            <a:ahLst/>
            <a:cxnLst/>
            <a:rect l="l" t="t" r="r" b="b"/>
            <a:pathLst>
              <a:path w="177546" h="169163">
                <a:moveTo>
                  <a:pt x="15240" y="161544"/>
                </a:moveTo>
                <a:lnTo>
                  <a:pt x="177546" y="0"/>
                </a:lnTo>
                <a:lnTo>
                  <a:pt x="162306" y="7620"/>
                </a:lnTo>
                <a:lnTo>
                  <a:pt x="0" y="169164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6590538" y="45544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6586728" y="455447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09" y="161544"/>
                </a:moveTo>
                <a:lnTo>
                  <a:pt x="166115" y="0"/>
                </a:lnTo>
                <a:lnTo>
                  <a:pt x="162305" y="2286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6582917" y="455676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3809" y="161543"/>
                </a:moveTo>
                <a:lnTo>
                  <a:pt x="166115" y="0"/>
                </a:lnTo>
                <a:lnTo>
                  <a:pt x="162305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6579107" y="455828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09" y="161544"/>
                </a:moveTo>
                <a:lnTo>
                  <a:pt x="166115" y="0"/>
                </a:lnTo>
                <a:lnTo>
                  <a:pt x="162305" y="2286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6575297" y="456057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3809" y="161544"/>
                </a:moveTo>
                <a:lnTo>
                  <a:pt x="166115" y="0"/>
                </a:lnTo>
                <a:lnTo>
                  <a:pt x="162305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6560820" y="4562094"/>
            <a:ext cx="176784" cy="167640"/>
          </a:xfrm>
          <a:custGeom>
            <a:avLst/>
            <a:gdLst/>
            <a:ahLst/>
            <a:cxnLst/>
            <a:rect l="l" t="t" r="r" b="b"/>
            <a:pathLst>
              <a:path w="176783" h="167639">
                <a:moveTo>
                  <a:pt x="14477" y="161543"/>
                </a:moveTo>
                <a:lnTo>
                  <a:pt x="176783" y="0"/>
                </a:lnTo>
                <a:lnTo>
                  <a:pt x="161543" y="6095"/>
                </a:lnTo>
                <a:lnTo>
                  <a:pt x="0" y="167639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6575298" y="45620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6573012" y="456209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5" y="161543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6569963" y="45636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6566916" y="456437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6563868" y="45659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6560819" y="456666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6553200" y="4568189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20" y="161543"/>
                </a:moveTo>
                <a:lnTo>
                  <a:pt x="169164" y="0"/>
                </a:lnTo>
                <a:lnTo>
                  <a:pt x="162306" y="1523"/>
                </a:lnTo>
                <a:lnTo>
                  <a:pt x="0" y="16382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6560820" y="4568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6558534" y="45681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6556247" y="45689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6553200" y="45697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6546342" y="4569714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6857" y="162306"/>
                </a:moveTo>
                <a:lnTo>
                  <a:pt x="16916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6857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6553200" y="45697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6550914" y="45697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6548628" y="45704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6546341" y="457123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6539484" y="4571238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1544"/>
                </a:moveTo>
                <a:lnTo>
                  <a:pt x="168401" y="0"/>
                </a:lnTo>
                <a:lnTo>
                  <a:pt x="161543" y="762"/>
                </a:lnTo>
                <a:lnTo>
                  <a:pt x="0" y="163068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6546342" y="45712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6544818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6542531" y="457200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6541008" y="45720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6539483" y="457200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6532625" y="4571999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5"/>
                </a:moveTo>
                <a:lnTo>
                  <a:pt x="168401" y="0"/>
                </a:lnTo>
                <a:lnTo>
                  <a:pt x="161543" y="761"/>
                </a:lnTo>
                <a:lnTo>
                  <a:pt x="0" y="162305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6539483" y="457199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6537197" y="457199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2305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6535674" y="457276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6534149" y="45727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6532626" y="457276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6524244" y="4571999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76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6532626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6530340" y="457276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6528815" y="457276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6527292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6525768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6524243" y="45720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6516624" y="4570476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3068"/>
                </a:moveTo>
                <a:lnTo>
                  <a:pt x="169164" y="1524"/>
                </a:lnTo>
                <a:lnTo>
                  <a:pt x="162306" y="0"/>
                </a:lnTo>
                <a:lnTo>
                  <a:pt x="0" y="162306"/>
                </a:lnTo>
                <a:lnTo>
                  <a:pt x="7620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6524244" y="4572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6522720" y="45720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6521196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6519671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6518148" y="45712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6516624" y="45704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6510527" y="4568952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096" y="163829"/>
                </a:moveTo>
                <a:lnTo>
                  <a:pt x="16840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6516623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6515861" y="45704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6514337" y="45697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6513576" y="45697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6512052" y="45689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6510527" y="45689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6505955" y="4565903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6510527" y="45689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6509765" y="45681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6509004" y="45674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6508242" y="45666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6506718" y="45666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6505955" y="45659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6503669" y="456361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6505955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6505193" y="45643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6503670" y="45636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6502146" y="456133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6503670" y="4563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6502908" y="45628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6502145" y="45613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6499097" y="4554474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6502145" y="4561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6501383" y="45598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6501383" y="455904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6500621" y="45582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6499860" y="45567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6499860" y="45559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6499098" y="45544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6496812" y="4546091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6499098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6498336" y="4549901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6496811" y="454609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6495287" y="4534661"/>
            <a:ext cx="163068" cy="172974"/>
          </a:xfrm>
          <a:custGeom>
            <a:avLst/>
            <a:gdLst/>
            <a:ahLst/>
            <a:cxnLst/>
            <a:rect l="l" t="t" r="r" b="b"/>
            <a:pathLst>
              <a:path w="163068" h="172974">
                <a:moveTo>
                  <a:pt x="1524" y="172974"/>
                </a:moveTo>
                <a:lnTo>
                  <a:pt x="163068" y="11430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6496811" y="4546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6494526" y="4524755"/>
            <a:ext cx="163068" cy="172212"/>
          </a:xfrm>
          <a:custGeom>
            <a:avLst/>
            <a:gdLst/>
            <a:ahLst/>
            <a:cxnLst/>
            <a:rect l="l" t="t" r="r" b="b"/>
            <a:pathLst>
              <a:path w="163067" h="172212">
                <a:moveTo>
                  <a:pt x="762" y="172212"/>
                </a:moveTo>
                <a:lnTo>
                  <a:pt x="163068" y="990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6495288" y="45346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6493002" y="4515611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8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6494526" y="45247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6493764" y="4520183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5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11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6493002" y="4515611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6489953" y="4506467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3048" y="170687"/>
                </a:moveTo>
                <a:lnTo>
                  <a:pt x="16459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7068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6493001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6491477" y="451256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6490715" y="450951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762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6489954" y="4506468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6486144" y="4498847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4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6489954" y="45064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6489192" y="450418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6487668" y="450265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6486905" y="450037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6486143" y="44988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6480810" y="4491228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5334" y="169163"/>
                </a:moveTo>
                <a:lnTo>
                  <a:pt x="16687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16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6486144" y="44988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6485382" y="44973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6484620" y="44957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6483096" y="44950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6482333" y="449351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6481571" y="44919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6480810" y="44912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6474714" y="4484370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40" h="168401">
                <a:moveTo>
                  <a:pt x="6096" y="168401"/>
                </a:moveTo>
                <a:lnTo>
                  <a:pt x="16764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6480810" y="44912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6480048" y="44897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6479286" y="44889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6477761" y="44874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6476999" y="44866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6476238" y="448589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6474714" y="44843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6467856" y="4478274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6858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763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6474714" y="44843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6473952" y="44836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6473189" y="44828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6471665" y="44820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6470904" y="44813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6470142" y="44797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6469380" y="44790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6467855" y="44782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6460235" y="4472939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4" h="166877">
                <a:moveTo>
                  <a:pt x="7620" y="166877"/>
                </a:moveTo>
                <a:lnTo>
                  <a:pt x="16916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687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6467855" y="4478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6467093" y="44775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6466332" y="44767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6464808" y="44767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6464045" y="44759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6463283" y="44752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6461759" y="44744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6460998" y="44737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6460236" y="44729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6450329" y="4468367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5" y="166115"/>
                </a:moveTo>
                <a:lnTo>
                  <a:pt x="171449" y="4571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611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6460235" y="44729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6458711" y="44721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6457187" y="44714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6455664" y="44706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6454140" y="44698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6451853" y="44691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6450330" y="44683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6440423" y="4464557"/>
            <a:ext cx="172211" cy="165354"/>
          </a:xfrm>
          <a:custGeom>
            <a:avLst/>
            <a:gdLst/>
            <a:ahLst/>
            <a:cxnLst/>
            <a:rect l="l" t="t" r="r" b="b"/>
            <a:pathLst>
              <a:path w="172211" h="165353">
                <a:moveTo>
                  <a:pt x="9905" y="165354"/>
                </a:moveTo>
                <a:lnTo>
                  <a:pt x="172211" y="3810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535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6450329" y="44683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6448805" y="446760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6446519" y="446684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6444996" y="44660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6442709" y="44653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6440424" y="44645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6429755" y="4460747"/>
            <a:ext cx="172212" cy="165354"/>
          </a:xfrm>
          <a:custGeom>
            <a:avLst/>
            <a:gdLst/>
            <a:ahLst/>
            <a:cxnLst/>
            <a:rect l="l" t="t" r="r" b="b"/>
            <a:pathLst>
              <a:path w="172212" h="165353">
                <a:moveTo>
                  <a:pt x="10667" y="165353"/>
                </a:moveTo>
                <a:lnTo>
                  <a:pt x="172211" y="3809"/>
                </a:lnTo>
                <a:lnTo>
                  <a:pt x="162305" y="0"/>
                </a:lnTo>
                <a:lnTo>
                  <a:pt x="0" y="161543"/>
                </a:lnTo>
                <a:lnTo>
                  <a:pt x="10667" y="16535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6440423" y="44645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6438899" y="44637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6436614" y="44630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6434328" y="44622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6432041" y="44615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6429756" y="44607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6419087" y="4458462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3" h="163829">
                <a:moveTo>
                  <a:pt x="10667" y="163830"/>
                </a:moveTo>
                <a:lnTo>
                  <a:pt x="172973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830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6429755" y="44607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6427469" y="445998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6425184" y="445998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6422897" y="44592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6421374" y="445846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6419087" y="445846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6406896" y="4456175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6" h="163829">
                <a:moveTo>
                  <a:pt x="12191" y="163829"/>
                </a:moveTo>
                <a:lnTo>
                  <a:pt x="17373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2191" y="163829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6419088" y="44584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6416040" y="445769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6412991" y="44569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6409944" y="44561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6406896" y="445617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6393941" y="4454652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7"/>
                </a:moveTo>
                <a:lnTo>
                  <a:pt x="17449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6406895" y="4456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6403847" y="44554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6400800" y="445541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6396990" y="44546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6"/>
                </a:moveTo>
                <a:lnTo>
                  <a:pt x="165354" y="762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6393941" y="445465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6380988" y="4453127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7"/>
                </a:moveTo>
                <a:lnTo>
                  <a:pt x="17449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6393942" y="44546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6390894" y="44538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6387846" y="445388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6384035" y="445388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6380987" y="44531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6367272" y="4453128"/>
            <a:ext cx="175260" cy="161544"/>
          </a:xfrm>
          <a:custGeom>
            <a:avLst/>
            <a:gdLst/>
            <a:ahLst/>
            <a:cxnLst/>
            <a:rect l="l" t="t" r="r" b="b"/>
            <a:pathLst>
              <a:path w="175260" h="161544">
                <a:moveTo>
                  <a:pt x="13715" y="161544"/>
                </a:moveTo>
                <a:lnTo>
                  <a:pt x="175259" y="0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6380988" y="44531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6376416" y="445312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6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6371844" y="445312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6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6367272" y="4453128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6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6352032" y="4453128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4" h="162305">
                <a:moveTo>
                  <a:pt x="15239" y="161544"/>
                </a:moveTo>
                <a:lnTo>
                  <a:pt x="176783" y="0"/>
                </a:lnTo>
                <a:lnTo>
                  <a:pt x="161543" y="0"/>
                </a:lnTo>
                <a:lnTo>
                  <a:pt x="0" y="162306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6367272" y="44531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6363462" y="445312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6359651" y="445312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6355841" y="445312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6352032" y="44531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6338316" y="4453127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2306"/>
                </a:moveTo>
                <a:lnTo>
                  <a:pt x="17525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3715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6352032" y="44531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6348984" y="44531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6345173" y="445388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6341363" y="44538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6338316" y="445465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6324600" y="4454651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1543"/>
                </a:moveTo>
                <a:lnTo>
                  <a:pt x="17525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6338316" y="44546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6334506" y="44546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6331457" y="44546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6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6328409" y="44554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6324600" y="4456176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6311646" y="4456176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953" y="161543"/>
                </a:moveTo>
                <a:lnTo>
                  <a:pt x="17449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6324600" y="4456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6322314" y="44561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6319266" y="44569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6316980" y="44577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6314693" y="445769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6311646" y="44584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6299453" y="4459223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1544"/>
                </a:moveTo>
                <a:lnTo>
                  <a:pt x="17373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6311645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6309359" y="44592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6307074" y="44599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6304787" y="44599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6302502" y="44607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6299453" y="44615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6288024" y="4462272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29" y="161543"/>
                </a:moveTo>
                <a:lnTo>
                  <a:pt x="172973" y="0"/>
                </a:lnTo>
                <a:lnTo>
                  <a:pt x="161543" y="3809"/>
                </a:lnTo>
                <a:lnTo>
                  <a:pt x="0" y="166115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6299454" y="44622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6297168" y="446227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6294119" y="44630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6291072" y="44645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6288024" y="44653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6277355" y="4466082"/>
            <a:ext cx="172212" cy="166877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7" y="162306"/>
                </a:moveTo>
                <a:lnTo>
                  <a:pt x="172211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0667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6288023" y="44660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6284213" y="4466082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6"/>
                </a:moveTo>
                <a:lnTo>
                  <a:pt x="16535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6281166" y="44683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6277356" y="446989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6267449" y="4471416"/>
            <a:ext cx="171450" cy="166878"/>
          </a:xfrm>
          <a:custGeom>
            <a:avLst/>
            <a:gdLst/>
            <a:ahLst/>
            <a:cxnLst/>
            <a:rect l="l" t="t" r="r" b="b"/>
            <a:pathLst>
              <a:path w="171450" h="166877">
                <a:moveTo>
                  <a:pt x="9905" y="161543"/>
                </a:moveTo>
                <a:lnTo>
                  <a:pt x="171449" y="0"/>
                </a:lnTo>
                <a:lnTo>
                  <a:pt x="161543" y="5333"/>
                </a:lnTo>
                <a:lnTo>
                  <a:pt x="0" y="166877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6277355" y="44714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6272021" y="447141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6267450" y="447446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6257544" y="4476750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5" y="161544"/>
                </a:moveTo>
                <a:lnTo>
                  <a:pt x="17144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6267450" y="44767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6262116" y="4476750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6257544" y="447979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6249162" y="4482845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1543"/>
                </a:moveTo>
                <a:lnTo>
                  <a:pt x="169926" y="0"/>
                </a:lnTo>
                <a:lnTo>
                  <a:pt x="161544" y="6857"/>
                </a:lnTo>
                <a:lnTo>
                  <a:pt x="0" y="168401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6257544" y="44828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6242303" y="4489704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8" y="161544"/>
                </a:moveTo>
                <a:lnTo>
                  <a:pt x="0" y="168402"/>
                </a:lnTo>
                <a:lnTo>
                  <a:pt x="168402" y="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6249161" y="44897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6843522" y="4102608"/>
            <a:ext cx="207264" cy="219456"/>
          </a:xfrm>
          <a:custGeom>
            <a:avLst/>
            <a:gdLst/>
            <a:ahLst/>
            <a:cxnLst/>
            <a:rect l="l" t="t" r="r" b="b"/>
            <a:pathLst>
              <a:path w="207264" h="219455">
                <a:moveTo>
                  <a:pt x="45720" y="219455"/>
                </a:moveTo>
                <a:lnTo>
                  <a:pt x="207264" y="57911"/>
                </a:lnTo>
                <a:lnTo>
                  <a:pt x="161544" y="0"/>
                </a:lnTo>
                <a:lnTo>
                  <a:pt x="0" y="161543"/>
                </a:lnTo>
                <a:lnTo>
                  <a:pt x="45720" y="21945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6889242" y="4160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6797802" y="4045457"/>
            <a:ext cx="207264" cy="218694"/>
          </a:xfrm>
          <a:custGeom>
            <a:avLst/>
            <a:gdLst/>
            <a:ahLst/>
            <a:cxnLst/>
            <a:rect l="l" t="t" r="r" b="b"/>
            <a:pathLst>
              <a:path w="207264" h="218694">
                <a:moveTo>
                  <a:pt x="45720" y="218694"/>
                </a:moveTo>
                <a:lnTo>
                  <a:pt x="207264" y="57150"/>
                </a:lnTo>
                <a:lnTo>
                  <a:pt x="161544" y="0"/>
                </a:lnTo>
                <a:lnTo>
                  <a:pt x="0" y="162306"/>
                </a:lnTo>
                <a:lnTo>
                  <a:pt x="45720" y="21869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6843522" y="41026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6751319" y="3989070"/>
            <a:ext cx="208026" cy="218694"/>
          </a:xfrm>
          <a:custGeom>
            <a:avLst/>
            <a:gdLst/>
            <a:ahLst/>
            <a:cxnLst/>
            <a:rect l="l" t="t" r="r" b="b"/>
            <a:pathLst>
              <a:path w="208025" h="218694">
                <a:moveTo>
                  <a:pt x="46481" y="218694"/>
                </a:moveTo>
                <a:lnTo>
                  <a:pt x="208025" y="56388"/>
                </a:lnTo>
                <a:lnTo>
                  <a:pt x="161543" y="0"/>
                </a:lnTo>
                <a:lnTo>
                  <a:pt x="0" y="161544"/>
                </a:lnTo>
                <a:lnTo>
                  <a:pt x="46481" y="21869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6797801" y="40454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6705600" y="3931158"/>
            <a:ext cx="207264" cy="219456"/>
          </a:xfrm>
          <a:custGeom>
            <a:avLst/>
            <a:gdLst/>
            <a:ahLst/>
            <a:cxnLst/>
            <a:rect l="l" t="t" r="r" b="b"/>
            <a:pathLst>
              <a:path w="207264" h="219455">
                <a:moveTo>
                  <a:pt x="45720" y="219455"/>
                </a:moveTo>
                <a:lnTo>
                  <a:pt x="207264" y="57911"/>
                </a:lnTo>
                <a:lnTo>
                  <a:pt x="161544" y="0"/>
                </a:lnTo>
                <a:lnTo>
                  <a:pt x="0" y="161543"/>
                </a:lnTo>
                <a:lnTo>
                  <a:pt x="45720" y="21945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6751320" y="3989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6681216" y="3899153"/>
            <a:ext cx="185928" cy="193548"/>
          </a:xfrm>
          <a:custGeom>
            <a:avLst/>
            <a:gdLst/>
            <a:ahLst/>
            <a:cxnLst/>
            <a:rect l="l" t="t" r="r" b="b"/>
            <a:pathLst>
              <a:path w="185927" h="193548">
                <a:moveTo>
                  <a:pt x="24383" y="193548"/>
                </a:moveTo>
                <a:lnTo>
                  <a:pt x="185927" y="32004"/>
                </a:lnTo>
                <a:lnTo>
                  <a:pt x="161543" y="0"/>
                </a:lnTo>
                <a:lnTo>
                  <a:pt x="0" y="161544"/>
                </a:lnTo>
                <a:lnTo>
                  <a:pt x="24383" y="19354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6705600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6693408" y="3915155"/>
            <a:ext cx="173736" cy="177546"/>
          </a:xfrm>
          <a:custGeom>
            <a:avLst/>
            <a:gdLst/>
            <a:ahLst/>
            <a:cxnLst/>
            <a:rect l="l" t="t" r="r" b="b"/>
            <a:pathLst>
              <a:path w="173735" h="177546">
                <a:moveTo>
                  <a:pt x="12192" y="177546"/>
                </a:moveTo>
                <a:lnTo>
                  <a:pt x="173736" y="16002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754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6681215" y="3899154"/>
            <a:ext cx="173736" cy="177546"/>
          </a:xfrm>
          <a:custGeom>
            <a:avLst/>
            <a:gdLst/>
            <a:ahLst/>
            <a:cxnLst/>
            <a:rect l="l" t="t" r="r" b="b"/>
            <a:pathLst>
              <a:path w="173735" h="177546">
                <a:moveTo>
                  <a:pt x="12192" y="177545"/>
                </a:moveTo>
                <a:lnTo>
                  <a:pt x="173736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7754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6671310" y="3884676"/>
            <a:ext cx="171450" cy="176022"/>
          </a:xfrm>
          <a:custGeom>
            <a:avLst/>
            <a:gdLst/>
            <a:ahLst/>
            <a:cxnLst/>
            <a:rect l="l" t="t" r="r" b="b"/>
            <a:pathLst>
              <a:path w="171450" h="176022">
                <a:moveTo>
                  <a:pt x="9905" y="176022"/>
                </a:moveTo>
                <a:lnTo>
                  <a:pt x="171449" y="14478"/>
                </a:lnTo>
                <a:lnTo>
                  <a:pt x="161543" y="0"/>
                </a:lnTo>
                <a:lnTo>
                  <a:pt x="0" y="162306"/>
                </a:lnTo>
                <a:lnTo>
                  <a:pt x="9905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6681216" y="3899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6662928" y="3872484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8381" y="174498"/>
                </a:moveTo>
                <a:lnTo>
                  <a:pt x="169925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449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6671310" y="38846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6666738" y="387858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4572" y="168401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6662928" y="3872483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6656831" y="3861815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40" h="172212">
                <a:moveTo>
                  <a:pt x="6096" y="172212"/>
                </a:moveTo>
                <a:lnTo>
                  <a:pt x="16764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21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6662927" y="3872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6659879" y="386714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6656831" y="386181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6652260" y="3851910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4572" y="171450"/>
                </a:moveTo>
                <a:lnTo>
                  <a:pt x="16611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6656832" y="38618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6655308" y="385876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6653783" y="385495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6652259" y="385191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6649212" y="3844290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6652260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6651498" y="385038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6650736" y="384809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6649973" y="384581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6649211" y="38442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6648449" y="3837431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761" y="168401"/>
                </a:moveTo>
                <a:lnTo>
                  <a:pt x="16230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6649211" y="3844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6648449" y="3840479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4"/>
                </a:moveTo>
                <a:lnTo>
                  <a:pt x="162305" y="3810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6648450" y="3837431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6648450" y="3833622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4"/>
                </a:moveTo>
                <a:lnTo>
                  <a:pt x="16154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6648450" y="38374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6648450" y="3835908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6648450" y="3833621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29"/>
                </a:moveTo>
                <a:lnTo>
                  <a:pt x="16154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6648450" y="383057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6648450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6649973" y="382676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6649973" y="3830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6651498" y="382371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0" y="164591"/>
                </a:moveTo>
                <a:lnTo>
                  <a:pt x="161544" y="3047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6651498" y="3826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6688835" y="4517135"/>
            <a:ext cx="182117" cy="184404"/>
          </a:xfrm>
          <a:custGeom>
            <a:avLst/>
            <a:gdLst/>
            <a:ahLst/>
            <a:cxnLst/>
            <a:rect l="l" t="t" r="r" b="b"/>
            <a:pathLst>
              <a:path w="182118" h="184403">
                <a:moveTo>
                  <a:pt x="0" y="184404"/>
                </a:moveTo>
                <a:lnTo>
                  <a:pt x="161544" y="22860"/>
                </a:lnTo>
                <a:lnTo>
                  <a:pt x="182117" y="0"/>
                </a:lnTo>
                <a:lnTo>
                  <a:pt x="20574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6688835" y="4539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6709410" y="4489703"/>
            <a:ext cx="184403" cy="188976"/>
          </a:xfrm>
          <a:custGeom>
            <a:avLst/>
            <a:gdLst/>
            <a:ahLst/>
            <a:cxnLst/>
            <a:rect l="l" t="t" r="r" b="b"/>
            <a:pathLst>
              <a:path w="184403" h="188975">
                <a:moveTo>
                  <a:pt x="0" y="188975"/>
                </a:moveTo>
                <a:lnTo>
                  <a:pt x="161544" y="27431"/>
                </a:lnTo>
                <a:lnTo>
                  <a:pt x="184403" y="0"/>
                </a:lnTo>
                <a:lnTo>
                  <a:pt x="22859" y="162305"/>
                </a:lnTo>
                <a:lnTo>
                  <a:pt x="0" y="18897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6709410" y="45171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6732270" y="4459224"/>
            <a:ext cx="185927" cy="192786"/>
          </a:xfrm>
          <a:custGeom>
            <a:avLst/>
            <a:gdLst/>
            <a:ahLst/>
            <a:cxnLst/>
            <a:rect l="l" t="t" r="r" b="b"/>
            <a:pathLst>
              <a:path w="185927" h="192786">
                <a:moveTo>
                  <a:pt x="0" y="192786"/>
                </a:moveTo>
                <a:lnTo>
                  <a:pt x="161544" y="30480"/>
                </a:lnTo>
                <a:lnTo>
                  <a:pt x="185927" y="0"/>
                </a:lnTo>
                <a:lnTo>
                  <a:pt x="24383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6732270" y="44897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6732270" y="4474464"/>
            <a:ext cx="173736" cy="177546"/>
          </a:xfrm>
          <a:custGeom>
            <a:avLst/>
            <a:gdLst/>
            <a:ahLst/>
            <a:cxnLst/>
            <a:rect l="l" t="t" r="r" b="b"/>
            <a:pathLst>
              <a:path w="173735" h="177546">
                <a:moveTo>
                  <a:pt x="0" y="177545"/>
                </a:moveTo>
                <a:lnTo>
                  <a:pt x="161544" y="15239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6744461" y="4459223"/>
            <a:ext cx="173736" cy="176784"/>
          </a:xfrm>
          <a:custGeom>
            <a:avLst/>
            <a:gdLst/>
            <a:ahLst/>
            <a:cxnLst/>
            <a:rect l="l" t="t" r="r" b="b"/>
            <a:pathLst>
              <a:path w="173735" h="176784">
                <a:moveTo>
                  <a:pt x="0" y="176784"/>
                </a:moveTo>
                <a:lnTo>
                  <a:pt x="161544" y="15240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6756654" y="4424171"/>
            <a:ext cx="187451" cy="196596"/>
          </a:xfrm>
          <a:custGeom>
            <a:avLst/>
            <a:gdLst/>
            <a:ahLst/>
            <a:cxnLst/>
            <a:rect l="l" t="t" r="r" b="b"/>
            <a:pathLst>
              <a:path w="187451" h="196596">
                <a:moveTo>
                  <a:pt x="0" y="196596"/>
                </a:moveTo>
                <a:lnTo>
                  <a:pt x="161544" y="35052"/>
                </a:lnTo>
                <a:lnTo>
                  <a:pt x="187451" y="0"/>
                </a:lnTo>
                <a:lnTo>
                  <a:pt x="25908" y="161544"/>
                </a:lnTo>
                <a:lnTo>
                  <a:pt x="0" y="19659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6756654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6782561" y="4385310"/>
            <a:ext cx="188976" cy="200406"/>
          </a:xfrm>
          <a:custGeom>
            <a:avLst/>
            <a:gdLst/>
            <a:ahLst/>
            <a:cxnLst/>
            <a:rect l="l" t="t" r="r" b="b"/>
            <a:pathLst>
              <a:path w="188975" h="200405">
                <a:moveTo>
                  <a:pt x="0" y="200406"/>
                </a:moveTo>
                <a:lnTo>
                  <a:pt x="161544" y="38862"/>
                </a:lnTo>
                <a:lnTo>
                  <a:pt x="188976" y="0"/>
                </a:lnTo>
                <a:lnTo>
                  <a:pt x="27432" y="161544"/>
                </a:lnTo>
                <a:lnTo>
                  <a:pt x="0" y="2004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6782561" y="44241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6809994" y="4277106"/>
            <a:ext cx="237744" cy="269748"/>
          </a:xfrm>
          <a:custGeom>
            <a:avLst/>
            <a:gdLst/>
            <a:ahLst/>
            <a:cxnLst/>
            <a:rect l="l" t="t" r="r" b="b"/>
            <a:pathLst>
              <a:path w="237744" h="269748">
                <a:moveTo>
                  <a:pt x="0" y="269748"/>
                </a:moveTo>
                <a:lnTo>
                  <a:pt x="161544" y="108204"/>
                </a:lnTo>
                <a:lnTo>
                  <a:pt x="237744" y="0"/>
                </a:lnTo>
                <a:lnTo>
                  <a:pt x="76199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6809994" y="43853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6886194" y="4168901"/>
            <a:ext cx="238506" cy="269748"/>
          </a:xfrm>
          <a:custGeom>
            <a:avLst/>
            <a:gdLst/>
            <a:ahLst/>
            <a:cxnLst/>
            <a:rect l="l" t="t" r="r" b="b"/>
            <a:pathLst>
              <a:path w="238505" h="269748">
                <a:moveTo>
                  <a:pt x="0" y="269748"/>
                </a:moveTo>
                <a:lnTo>
                  <a:pt x="161544" y="108204"/>
                </a:lnTo>
                <a:lnTo>
                  <a:pt x="238506" y="0"/>
                </a:lnTo>
                <a:lnTo>
                  <a:pt x="76961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6886194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6963155" y="4060697"/>
            <a:ext cx="238506" cy="269748"/>
          </a:xfrm>
          <a:custGeom>
            <a:avLst/>
            <a:gdLst/>
            <a:ahLst/>
            <a:cxnLst/>
            <a:rect l="l" t="t" r="r" b="b"/>
            <a:pathLst>
              <a:path w="238505" h="269748">
                <a:moveTo>
                  <a:pt x="0" y="269748"/>
                </a:moveTo>
                <a:lnTo>
                  <a:pt x="161544" y="108204"/>
                </a:lnTo>
                <a:lnTo>
                  <a:pt x="238506" y="0"/>
                </a:lnTo>
                <a:lnTo>
                  <a:pt x="76961" y="161544"/>
                </a:lnTo>
                <a:lnTo>
                  <a:pt x="0" y="26974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6963155" y="4168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7040117" y="3951732"/>
            <a:ext cx="237744" cy="270510"/>
          </a:xfrm>
          <a:custGeom>
            <a:avLst/>
            <a:gdLst/>
            <a:ahLst/>
            <a:cxnLst/>
            <a:rect l="l" t="t" r="r" b="b"/>
            <a:pathLst>
              <a:path w="237744" h="270510">
                <a:moveTo>
                  <a:pt x="0" y="270510"/>
                </a:moveTo>
                <a:lnTo>
                  <a:pt x="161544" y="108966"/>
                </a:lnTo>
                <a:lnTo>
                  <a:pt x="237744" y="0"/>
                </a:lnTo>
                <a:lnTo>
                  <a:pt x="76199" y="161544"/>
                </a:lnTo>
                <a:lnTo>
                  <a:pt x="0" y="27051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7040117" y="40606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7116317" y="3925824"/>
            <a:ext cx="180594" cy="187452"/>
          </a:xfrm>
          <a:custGeom>
            <a:avLst/>
            <a:gdLst/>
            <a:ahLst/>
            <a:cxnLst/>
            <a:rect l="l" t="t" r="r" b="b"/>
            <a:pathLst>
              <a:path w="180594" h="187451">
                <a:moveTo>
                  <a:pt x="0" y="187451"/>
                </a:moveTo>
                <a:lnTo>
                  <a:pt x="161544" y="25907"/>
                </a:lnTo>
                <a:lnTo>
                  <a:pt x="180594" y="0"/>
                </a:lnTo>
                <a:lnTo>
                  <a:pt x="19049" y="161543"/>
                </a:lnTo>
                <a:lnTo>
                  <a:pt x="0" y="18745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7116317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7135367" y="3902201"/>
            <a:ext cx="178307" cy="185166"/>
          </a:xfrm>
          <a:custGeom>
            <a:avLst/>
            <a:gdLst/>
            <a:ahLst/>
            <a:cxnLst/>
            <a:rect l="l" t="t" r="r" b="b"/>
            <a:pathLst>
              <a:path w="178307" h="185165">
                <a:moveTo>
                  <a:pt x="0" y="185166"/>
                </a:moveTo>
                <a:lnTo>
                  <a:pt x="161544" y="23622"/>
                </a:lnTo>
                <a:lnTo>
                  <a:pt x="178307" y="0"/>
                </a:lnTo>
                <a:lnTo>
                  <a:pt x="16763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7135367" y="3925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7152132" y="3881627"/>
            <a:ext cx="178308" cy="182118"/>
          </a:xfrm>
          <a:custGeom>
            <a:avLst/>
            <a:gdLst/>
            <a:ahLst/>
            <a:cxnLst/>
            <a:rect l="l" t="t" r="r" b="b"/>
            <a:pathLst>
              <a:path w="178307" h="182117">
                <a:moveTo>
                  <a:pt x="0" y="182117"/>
                </a:moveTo>
                <a:lnTo>
                  <a:pt x="161544" y="20573"/>
                </a:lnTo>
                <a:lnTo>
                  <a:pt x="178308" y="0"/>
                </a:lnTo>
                <a:lnTo>
                  <a:pt x="16002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7152132" y="3902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7152132" y="3892295"/>
            <a:ext cx="169926" cy="171450"/>
          </a:xfrm>
          <a:custGeom>
            <a:avLst/>
            <a:gdLst/>
            <a:ahLst/>
            <a:cxnLst/>
            <a:rect l="l" t="t" r="r" b="b"/>
            <a:pathLst>
              <a:path w="169925" h="171450">
                <a:moveTo>
                  <a:pt x="0" y="171450"/>
                </a:moveTo>
                <a:lnTo>
                  <a:pt x="161544" y="9905"/>
                </a:lnTo>
                <a:lnTo>
                  <a:pt x="169926" y="0"/>
                </a:lnTo>
                <a:lnTo>
                  <a:pt x="8382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7160514" y="3881627"/>
            <a:ext cx="169926" cy="172212"/>
          </a:xfrm>
          <a:custGeom>
            <a:avLst/>
            <a:gdLst/>
            <a:ahLst/>
            <a:cxnLst/>
            <a:rect l="l" t="t" r="r" b="b"/>
            <a:pathLst>
              <a:path w="169925" h="172212">
                <a:moveTo>
                  <a:pt x="0" y="172212"/>
                </a:moveTo>
                <a:lnTo>
                  <a:pt x="161544" y="10668"/>
                </a:lnTo>
                <a:lnTo>
                  <a:pt x="169926" y="0"/>
                </a:lnTo>
                <a:lnTo>
                  <a:pt x="7620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7168133" y="3864102"/>
            <a:ext cx="176784" cy="179070"/>
          </a:xfrm>
          <a:custGeom>
            <a:avLst/>
            <a:gdLst/>
            <a:ahLst/>
            <a:cxnLst/>
            <a:rect l="l" t="t" r="r" b="b"/>
            <a:pathLst>
              <a:path w="176783" h="179070">
                <a:moveTo>
                  <a:pt x="0" y="179070"/>
                </a:moveTo>
                <a:lnTo>
                  <a:pt x="162306" y="17526"/>
                </a:lnTo>
                <a:lnTo>
                  <a:pt x="176784" y="0"/>
                </a:lnTo>
                <a:lnTo>
                  <a:pt x="15240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7168133" y="38816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7183373" y="3849623"/>
            <a:ext cx="174498" cy="176022"/>
          </a:xfrm>
          <a:custGeom>
            <a:avLst/>
            <a:gdLst/>
            <a:ahLst/>
            <a:cxnLst/>
            <a:rect l="l" t="t" r="r" b="b"/>
            <a:pathLst>
              <a:path w="174498" h="176022">
                <a:moveTo>
                  <a:pt x="0" y="176022"/>
                </a:moveTo>
                <a:lnTo>
                  <a:pt x="161544" y="14478"/>
                </a:lnTo>
                <a:lnTo>
                  <a:pt x="174498" y="0"/>
                </a:lnTo>
                <a:lnTo>
                  <a:pt x="12954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7183373" y="38641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7313676" y="3776472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5" h="185165">
                <a:moveTo>
                  <a:pt x="0" y="185165"/>
                </a:moveTo>
                <a:lnTo>
                  <a:pt x="162306" y="23621"/>
                </a:lnTo>
                <a:lnTo>
                  <a:pt x="162305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7313676" y="38000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6954774" y="3776472"/>
            <a:ext cx="521208" cy="161544"/>
          </a:xfrm>
          <a:custGeom>
            <a:avLst/>
            <a:gdLst/>
            <a:ahLst/>
            <a:cxnLst/>
            <a:rect l="l" t="t" r="r" b="b"/>
            <a:pathLst>
              <a:path w="521207" h="161544">
                <a:moveTo>
                  <a:pt x="358901" y="161543"/>
                </a:moveTo>
                <a:lnTo>
                  <a:pt x="521207" y="0"/>
                </a:lnTo>
                <a:lnTo>
                  <a:pt x="161543" y="0"/>
                </a:lnTo>
                <a:lnTo>
                  <a:pt x="0" y="161543"/>
                </a:lnTo>
                <a:lnTo>
                  <a:pt x="358901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7313676" y="37764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6750557" y="3776472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6750557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6179819" y="3776472"/>
            <a:ext cx="732282" cy="161544"/>
          </a:xfrm>
          <a:custGeom>
            <a:avLst/>
            <a:gdLst/>
            <a:ahLst/>
            <a:cxnLst/>
            <a:rect l="l" t="t" r="r" b="b"/>
            <a:pathLst>
              <a:path w="732282" h="161544">
                <a:moveTo>
                  <a:pt x="570738" y="161543"/>
                </a:moveTo>
                <a:lnTo>
                  <a:pt x="732282" y="0"/>
                </a:lnTo>
                <a:lnTo>
                  <a:pt x="161544" y="0"/>
                </a:lnTo>
                <a:lnTo>
                  <a:pt x="0" y="161543"/>
                </a:lnTo>
                <a:lnTo>
                  <a:pt x="570738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6750557" y="3776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6179820" y="3938016"/>
            <a:ext cx="1133856" cy="861958"/>
          </a:xfrm>
          <a:custGeom>
            <a:avLst/>
            <a:gdLst/>
            <a:ahLst/>
            <a:cxnLst/>
            <a:rect l="l" t="t" r="r" b="b"/>
            <a:pathLst>
              <a:path w="1133855" h="861958">
                <a:moveTo>
                  <a:pt x="169372" y="854024"/>
                </a:moveTo>
                <a:lnTo>
                  <a:pt x="193547" y="858012"/>
                </a:lnTo>
                <a:lnTo>
                  <a:pt x="214122" y="860297"/>
                </a:lnTo>
                <a:lnTo>
                  <a:pt x="226439" y="861096"/>
                </a:lnTo>
                <a:lnTo>
                  <a:pt x="238942" y="861653"/>
                </a:lnTo>
                <a:lnTo>
                  <a:pt x="251599" y="861946"/>
                </a:lnTo>
                <a:lnTo>
                  <a:pt x="264375" y="861958"/>
                </a:lnTo>
                <a:lnTo>
                  <a:pt x="277238" y="861668"/>
                </a:lnTo>
                <a:lnTo>
                  <a:pt x="290154" y="861057"/>
                </a:lnTo>
                <a:lnTo>
                  <a:pt x="303091" y="860105"/>
                </a:lnTo>
                <a:lnTo>
                  <a:pt x="316015" y="858792"/>
                </a:lnTo>
                <a:lnTo>
                  <a:pt x="328893" y="857099"/>
                </a:lnTo>
                <a:lnTo>
                  <a:pt x="341692" y="855007"/>
                </a:lnTo>
                <a:lnTo>
                  <a:pt x="354378" y="852495"/>
                </a:lnTo>
                <a:lnTo>
                  <a:pt x="366919" y="849543"/>
                </a:lnTo>
                <a:lnTo>
                  <a:pt x="379281" y="846133"/>
                </a:lnTo>
                <a:lnTo>
                  <a:pt x="391432" y="842245"/>
                </a:lnTo>
                <a:lnTo>
                  <a:pt x="403337" y="837858"/>
                </a:lnTo>
                <a:lnTo>
                  <a:pt x="414964" y="832954"/>
                </a:lnTo>
                <a:lnTo>
                  <a:pt x="426280" y="827513"/>
                </a:lnTo>
                <a:lnTo>
                  <a:pt x="437251" y="821515"/>
                </a:lnTo>
                <a:lnTo>
                  <a:pt x="437388" y="821435"/>
                </a:lnTo>
                <a:lnTo>
                  <a:pt x="448056" y="816101"/>
                </a:lnTo>
                <a:lnTo>
                  <a:pt x="457962" y="809244"/>
                </a:lnTo>
                <a:lnTo>
                  <a:pt x="473202" y="797814"/>
                </a:lnTo>
                <a:lnTo>
                  <a:pt x="489966" y="782574"/>
                </a:lnTo>
                <a:lnTo>
                  <a:pt x="509016" y="763524"/>
                </a:lnTo>
                <a:lnTo>
                  <a:pt x="529590" y="740664"/>
                </a:lnTo>
                <a:lnTo>
                  <a:pt x="552450" y="713994"/>
                </a:lnTo>
                <a:lnTo>
                  <a:pt x="576834" y="682752"/>
                </a:lnTo>
                <a:lnTo>
                  <a:pt x="602742" y="647700"/>
                </a:lnTo>
                <a:lnTo>
                  <a:pt x="630174" y="608838"/>
                </a:lnTo>
                <a:lnTo>
                  <a:pt x="706374" y="500634"/>
                </a:lnTo>
                <a:lnTo>
                  <a:pt x="860297" y="284226"/>
                </a:lnTo>
                <a:lnTo>
                  <a:pt x="936497" y="175259"/>
                </a:lnTo>
                <a:lnTo>
                  <a:pt x="955547" y="149351"/>
                </a:lnTo>
                <a:lnTo>
                  <a:pt x="972312" y="125729"/>
                </a:lnTo>
                <a:lnTo>
                  <a:pt x="980948" y="115172"/>
                </a:lnTo>
                <a:lnTo>
                  <a:pt x="989328" y="104706"/>
                </a:lnTo>
                <a:lnTo>
                  <a:pt x="997594" y="94440"/>
                </a:lnTo>
                <a:lnTo>
                  <a:pt x="1005891" y="84488"/>
                </a:lnTo>
                <a:lnTo>
                  <a:pt x="1014360" y="74960"/>
                </a:lnTo>
                <a:lnTo>
                  <a:pt x="1023146" y="65968"/>
                </a:lnTo>
                <a:lnTo>
                  <a:pt x="1032391" y="57621"/>
                </a:lnTo>
                <a:lnTo>
                  <a:pt x="1042238" y="50033"/>
                </a:lnTo>
                <a:lnTo>
                  <a:pt x="1052831" y="43313"/>
                </a:lnTo>
                <a:lnTo>
                  <a:pt x="1064313" y="37574"/>
                </a:lnTo>
                <a:lnTo>
                  <a:pt x="1076826" y="32926"/>
                </a:lnTo>
                <a:lnTo>
                  <a:pt x="1085850" y="30479"/>
                </a:lnTo>
                <a:lnTo>
                  <a:pt x="1097280" y="28193"/>
                </a:lnTo>
                <a:lnTo>
                  <a:pt x="1108710" y="25907"/>
                </a:lnTo>
                <a:lnTo>
                  <a:pt x="1120902" y="24383"/>
                </a:lnTo>
                <a:lnTo>
                  <a:pt x="1133856" y="23621"/>
                </a:lnTo>
                <a:lnTo>
                  <a:pt x="1133856" y="0"/>
                </a:lnTo>
                <a:lnTo>
                  <a:pt x="774954" y="0"/>
                </a:lnTo>
                <a:lnTo>
                  <a:pt x="774954" y="23621"/>
                </a:lnTo>
                <a:lnTo>
                  <a:pt x="807719" y="25145"/>
                </a:lnTo>
                <a:lnTo>
                  <a:pt x="822197" y="25907"/>
                </a:lnTo>
                <a:lnTo>
                  <a:pt x="834972" y="27521"/>
                </a:lnTo>
                <a:lnTo>
                  <a:pt x="847959" y="29751"/>
                </a:lnTo>
                <a:lnTo>
                  <a:pt x="860741" y="32999"/>
                </a:lnTo>
                <a:lnTo>
                  <a:pt x="872900" y="37667"/>
                </a:lnTo>
                <a:lnTo>
                  <a:pt x="884017" y="44158"/>
                </a:lnTo>
                <a:lnTo>
                  <a:pt x="893674" y="52872"/>
                </a:lnTo>
                <a:lnTo>
                  <a:pt x="898397" y="59436"/>
                </a:lnTo>
                <a:lnTo>
                  <a:pt x="902346" y="72558"/>
                </a:lnTo>
                <a:lnTo>
                  <a:pt x="901752" y="82026"/>
                </a:lnTo>
                <a:lnTo>
                  <a:pt x="899213" y="92850"/>
                </a:lnTo>
                <a:lnTo>
                  <a:pt x="895041" y="104710"/>
                </a:lnTo>
                <a:lnTo>
                  <a:pt x="889549" y="117283"/>
                </a:lnTo>
                <a:lnTo>
                  <a:pt x="883050" y="130246"/>
                </a:lnTo>
                <a:lnTo>
                  <a:pt x="875855" y="143279"/>
                </a:lnTo>
                <a:lnTo>
                  <a:pt x="868277" y="156059"/>
                </a:lnTo>
                <a:lnTo>
                  <a:pt x="860628" y="168263"/>
                </a:lnTo>
                <a:lnTo>
                  <a:pt x="853220" y="179570"/>
                </a:lnTo>
                <a:lnTo>
                  <a:pt x="846367" y="189658"/>
                </a:lnTo>
                <a:lnTo>
                  <a:pt x="840379" y="198205"/>
                </a:lnTo>
                <a:lnTo>
                  <a:pt x="835570" y="204889"/>
                </a:lnTo>
                <a:lnTo>
                  <a:pt x="834389" y="206501"/>
                </a:lnTo>
                <a:lnTo>
                  <a:pt x="771906" y="295655"/>
                </a:lnTo>
                <a:lnTo>
                  <a:pt x="709422" y="384048"/>
                </a:lnTo>
                <a:lnTo>
                  <a:pt x="663702" y="326135"/>
                </a:lnTo>
                <a:lnTo>
                  <a:pt x="617982" y="269748"/>
                </a:lnTo>
                <a:lnTo>
                  <a:pt x="611915" y="261531"/>
                </a:lnTo>
                <a:lnTo>
                  <a:pt x="605195" y="252830"/>
                </a:lnTo>
                <a:lnTo>
                  <a:pt x="597904" y="243690"/>
                </a:lnTo>
                <a:lnTo>
                  <a:pt x="590127" y="234157"/>
                </a:lnTo>
                <a:lnTo>
                  <a:pt x="581949" y="224277"/>
                </a:lnTo>
                <a:lnTo>
                  <a:pt x="573454" y="214094"/>
                </a:lnTo>
                <a:lnTo>
                  <a:pt x="564726" y="203655"/>
                </a:lnTo>
                <a:lnTo>
                  <a:pt x="555849" y="193006"/>
                </a:lnTo>
                <a:lnTo>
                  <a:pt x="546908" y="182191"/>
                </a:lnTo>
                <a:lnTo>
                  <a:pt x="537986" y="171256"/>
                </a:lnTo>
                <a:lnTo>
                  <a:pt x="529169" y="160247"/>
                </a:lnTo>
                <a:lnTo>
                  <a:pt x="520541" y="149210"/>
                </a:lnTo>
                <a:lnTo>
                  <a:pt x="512186" y="138190"/>
                </a:lnTo>
                <a:lnTo>
                  <a:pt x="504187" y="127233"/>
                </a:lnTo>
                <a:lnTo>
                  <a:pt x="496631" y="116384"/>
                </a:lnTo>
                <a:lnTo>
                  <a:pt x="489600" y="105689"/>
                </a:lnTo>
                <a:lnTo>
                  <a:pt x="483179" y="95193"/>
                </a:lnTo>
                <a:lnTo>
                  <a:pt x="477453" y="84942"/>
                </a:lnTo>
                <a:lnTo>
                  <a:pt x="472505" y="74982"/>
                </a:lnTo>
                <a:lnTo>
                  <a:pt x="469391" y="67817"/>
                </a:lnTo>
                <a:lnTo>
                  <a:pt x="468630" y="60959"/>
                </a:lnTo>
                <a:lnTo>
                  <a:pt x="468630" y="57150"/>
                </a:lnTo>
                <a:lnTo>
                  <a:pt x="475136" y="46499"/>
                </a:lnTo>
                <a:lnTo>
                  <a:pt x="485915" y="38277"/>
                </a:lnTo>
                <a:lnTo>
                  <a:pt x="498997" y="32400"/>
                </a:lnTo>
                <a:lnTo>
                  <a:pt x="512417" y="28789"/>
                </a:lnTo>
                <a:lnTo>
                  <a:pt x="522731" y="27431"/>
                </a:lnTo>
                <a:lnTo>
                  <a:pt x="544068" y="24383"/>
                </a:lnTo>
                <a:lnTo>
                  <a:pt x="570738" y="23621"/>
                </a:lnTo>
                <a:lnTo>
                  <a:pt x="570738" y="0"/>
                </a:lnTo>
                <a:lnTo>
                  <a:pt x="0" y="0"/>
                </a:lnTo>
                <a:lnTo>
                  <a:pt x="0" y="23621"/>
                </a:lnTo>
                <a:lnTo>
                  <a:pt x="12954" y="25907"/>
                </a:lnTo>
                <a:lnTo>
                  <a:pt x="25907" y="28956"/>
                </a:lnTo>
                <a:lnTo>
                  <a:pt x="38587" y="32214"/>
                </a:lnTo>
                <a:lnTo>
                  <a:pt x="50636" y="36051"/>
                </a:lnTo>
                <a:lnTo>
                  <a:pt x="62258" y="40527"/>
                </a:lnTo>
                <a:lnTo>
                  <a:pt x="73652" y="45703"/>
                </a:lnTo>
                <a:lnTo>
                  <a:pt x="85022" y="51639"/>
                </a:lnTo>
                <a:lnTo>
                  <a:pt x="100584" y="61721"/>
                </a:lnTo>
                <a:lnTo>
                  <a:pt x="112014" y="70865"/>
                </a:lnTo>
                <a:lnTo>
                  <a:pt x="122212" y="80425"/>
                </a:lnTo>
                <a:lnTo>
                  <a:pt x="132155" y="90227"/>
                </a:lnTo>
                <a:lnTo>
                  <a:pt x="141861" y="100250"/>
                </a:lnTo>
                <a:lnTo>
                  <a:pt x="151355" y="110474"/>
                </a:lnTo>
                <a:lnTo>
                  <a:pt x="160656" y="120877"/>
                </a:lnTo>
                <a:lnTo>
                  <a:pt x="169787" y="131438"/>
                </a:lnTo>
                <a:lnTo>
                  <a:pt x="178769" y="142137"/>
                </a:lnTo>
                <a:lnTo>
                  <a:pt x="187624" y="152952"/>
                </a:lnTo>
                <a:lnTo>
                  <a:pt x="196374" y="163864"/>
                </a:lnTo>
                <a:lnTo>
                  <a:pt x="205039" y="174850"/>
                </a:lnTo>
                <a:lnTo>
                  <a:pt x="213643" y="185890"/>
                </a:lnTo>
                <a:lnTo>
                  <a:pt x="222206" y="196963"/>
                </a:lnTo>
                <a:lnTo>
                  <a:pt x="230750" y="208048"/>
                </a:lnTo>
                <a:lnTo>
                  <a:pt x="239297" y="219125"/>
                </a:lnTo>
                <a:lnTo>
                  <a:pt x="247868" y="230171"/>
                </a:lnTo>
                <a:lnTo>
                  <a:pt x="256485" y="241167"/>
                </a:lnTo>
                <a:lnTo>
                  <a:pt x="265170" y="252091"/>
                </a:lnTo>
                <a:lnTo>
                  <a:pt x="273944" y="262923"/>
                </a:lnTo>
                <a:lnTo>
                  <a:pt x="282828" y="273641"/>
                </a:lnTo>
                <a:lnTo>
                  <a:pt x="291846" y="284226"/>
                </a:lnTo>
                <a:lnTo>
                  <a:pt x="465581" y="500634"/>
                </a:lnTo>
                <a:lnTo>
                  <a:pt x="552450" y="608838"/>
                </a:lnTo>
                <a:lnTo>
                  <a:pt x="518922" y="657606"/>
                </a:lnTo>
                <a:lnTo>
                  <a:pt x="503682" y="680466"/>
                </a:lnTo>
                <a:lnTo>
                  <a:pt x="489204" y="701040"/>
                </a:lnTo>
                <a:lnTo>
                  <a:pt x="474726" y="718566"/>
                </a:lnTo>
                <a:lnTo>
                  <a:pt x="466623" y="728603"/>
                </a:lnTo>
                <a:lnTo>
                  <a:pt x="458031" y="738410"/>
                </a:lnTo>
                <a:lnTo>
                  <a:pt x="448950" y="747865"/>
                </a:lnTo>
                <a:lnTo>
                  <a:pt x="439382" y="756849"/>
                </a:lnTo>
                <a:lnTo>
                  <a:pt x="429326" y="765240"/>
                </a:lnTo>
                <a:lnTo>
                  <a:pt x="418784" y="772918"/>
                </a:lnTo>
                <a:lnTo>
                  <a:pt x="407754" y="779764"/>
                </a:lnTo>
                <a:lnTo>
                  <a:pt x="396239" y="785655"/>
                </a:lnTo>
                <a:lnTo>
                  <a:pt x="384239" y="790472"/>
                </a:lnTo>
                <a:lnTo>
                  <a:pt x="371754" y="794093"/>
                </a:lnTo>
                <a:lnTo>
                  <a:pt x="359664" y="796290"/>
                </a:lnTo>
                <a:lnTo>
                  <a:pt x="352806" y="796290"/>
                </a:lnTo>
                <a:lnTo>
                  <a:pt x="344424" y="795528"/>
                </a:lnTo>
                <a:lnTo>
                  <a:pt x="330382" y="792418"/>
                </a:lnTo>
                <a:lnTo>
                  <a:pt x="322036" y="784373"/>
                </a:lnTo>
                <a:lnTo>
                  <a:pt x="317701" y="772964"/>
                </a:lnTo>
                <a:lnTo>
                  <a:pt x="315694" y="759767"/>
                </a:lnTo>
                <a:lnTo>
                  <a:pt x="314331" y="746355"/>
                </a:lnTo>
                <a:lnTo>
                  <a:pt x="313182" y="739140"/>
                </a:lnTo>
                <a:lnTo>
                  <a:pt x="310134" y="729996"/>
                </a:lnTo>
                <a:lnTo>
                  <a:pt x="300990" y="714756"/>
                </a:lnTo>
                <a:lnTo>
                  <a:pt x="293433" y="706697"/>
                </a:lnTo>
                <a:lnTo>
                  <a:pt x="284183" y="699586"/>
                </a:lnTo>
                <a:lnTo>
                  <a:pt x="273436" y="693424"/>
                </a:lnTo>
                <a:lnTo>
                  <a:pt x="261389" y="688214"/>
                </a:lnTo>
                <a:lnTo>
                  <a:pt x="248236" y="683955"/>
                </a:lnTo>
                <a:lnTo>
                  <a:pt x="234176" y="680651"/>
                </a:lnTo>
                <a:lnTo>
                  <a:pt x="219403" y="678301"/>
                </a:lnTo>
                <a:lnTo>
                  <a:pt x="204114" y="676908"/>
                </a:lnTo>
                <a:lnTo>
                  <a:pt x="188506" y="676474"/>
                </a:lnTo>
                <a:lnTo>
                  <a:pt x="172773" y="676998"/>
                </a:lnTo>
                <a:lnTo>
                  <a:pt x="157114" y="678484"/>
                </a:lnTo>
                <a:lnTo>
                  <a:pt x="141723" y="680932"/>
                </a:lnTo>
                <a:lnTo>
                  <a:pt x="126797" y="684343"/>
                </a:lnTo>
                <a:lnTo>
                  <a:pt x="112532" y="688720"/>
                </a:lnTo>
                <a:lnTo>
                  <a:pt x="99125" y="694064"/>
                </a:lnTo>
                <a:lnTo>
                  <a:pt x="86771" y="700375"/>
                </a:lnTo>
                <a:lnTo>
                  <a:pt x="75667" y="707656"/>
                </a:lnTo>
                <a:lnTo>
                  <a:pt x="66009" y="715908"/>
                </a:lnTo>
                <a:lnTo>
                  <a:pt x="57993" y="725132"/>
                </a:lnTo>
                <a:lnTo>
                  <a:pt x="51815" y="735330"/>
                </a:lnTo>
                <a:lnTo>
                  <a:pt x="46481" y="751332"/>
                </a:lnTo>
                <a:lnTo>
                  <a:pt x="45720" y="760476"/>
                </a:lnTo>
                <a:lnTo>
                  <a:pt x="47243" y="771144"/>
                </a:lnTo>
                <a:lnTo>
                  <a:pt x="49529" y="781050"/>
                </a:lnTo>
                <a:lnTo>
                  <a:pt x="55485" y="792095"/>
                </a:lnTo>
                <a:lnTo>
                  <a:pt x="63199" y="802128"/>
                </a:lnTo>
                <a:lnTo>
                  <a:pt x="72414" y="811192"/>
                </a:lnTo>
                <a:lnTo>
                  <a:pt x="82873" y="819331"/>
                </a:lnTo>
                <a:lnTo>
                  <a:pt x="94320" y="826586"/>
                </a:lnTo>
                <a:lnTo>
                  <a:pt x="106498" y="833003"/>
                </a:lnTo>
                <a:lnTo>
                  <a:pt x="119151" y="838625"/>
                </a:lnTo>
                <a:lnTo>
                  <a:pt x="132021" y="843494"/>
                </a:lnTo>
                <a:lnTo>
                  <a:pt x="144852" y="847655"/>
                </a:lnTo>
                <a:lnTo>
                  <a:pt x="157388" y="851150"/>
                </a:lnTo>
                <a:lnTo>
                  <a:pt x="169372" y="85402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6683502" y="4546854"/>
            <a:ext cx="48767" cy="71628"/>
          </a:xfrm>
          <a:custGeom>
            <a:avLst/>
            <a:gdLst/>
            <a:ahLst/>
            <a:cxnLst/>
            <a:rect l="l" t="t" r="r" b="b"/>
            <a:pathLst>
              <a:path w="48768" h="71627">
                <a:moveTo>
                  <a:pt x="48768" y="0"/>
                </a:moveTo>
                <a:lnTo>
                  <a:pt x="15240" y="48768"/>
                </a:lnTo>
                <a:lnTo>
                  <a:pt x="0" y="7162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6669023" y="4618482"/>
            <a:ext cx="14478" cy="20574"/>
          </a:xfrm>
          <a:custGeom>
            <a:avLst/>
            <a:gdLst/>
            <a:ahLst/>
            <a:cxnLst/>
            <a:rect l="l" t="t" r="r" b="b"/>
            <a:pathLst>
              <a:path w="14477" h="20574">
                <a:moveTo>
                  <a:pt x="14477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6654545" y="4639055"/>
            <a:ext cx="14478" cy="17526"/>
          </a:xfrm>
          <a:custGeom>
            <a:avLst/>
            <a:gdLst/>
            <a:ahLst/>
            <a:cxnLst/>
            <a:rect l="l" t="t" r="r" b="b"/>
            <a:pathLst>
              <a:path w="14477" h="17525">
                <a:moveTo>
                  <a:pt x="14477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6640829" y="4656582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6" h="16001">
                <a:moveTo>
                  <a:pt x="13716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6627875" y="4672583"/>
            <a:ext cx="12954" cy="14478"/>
          </a:xfrm>
          <a:custGeom>
            <a:avLst/>
            <a:gdLst/>
            <a:ahLst/>
            <a:cxnLst/>
            <a:rect l="l" t="t" r="r" b="b"/>
            <a:pathLst>
              <a:path w="12953" h="14477">
                <a:moveTo>
                  <a:pt x="12953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6614922" y="4687061"/>
            <a:ext cx="12954" cy="11430"/>
          </a:xfrm>
          <a:custGeom>
            <a:avLst/>
            <a:gdLst/>
            <a:ahLst/>
            <a:cxnLst/>
            <a:rect l="l" t="t" r="r" b="b"/>
            <a:pathLst>
              <a:path w="12953" h="11429">
                <a:moveTo>
                  <a:pt x="12953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6602730" y="4698492"/>
            <a:ext cx="12192" cy="9906"/>
          </a:xfrm>
          <a:custGeom>
            <a:avLst/>
            <a:gdLst/>
            <a:ahLst/>
            <a:cxnLst/>
            <a:rect l="l" t="t" r="r" b="b"/>
            <a:pathLst>
              <a:path w="12192" h="9905">
                <a:moveTo>
                  <a:pt x="12192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6590537" y="4708398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2192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6575298" y="4716017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40" h="7620">
                <a:moveTo>
                  <a:pt x="1524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6560820" y="4723638"/>
            <a:ext cx="14478" cy="6096"/>
          </a:xfrm>
          <a:custGeom>
            <a:avLst/>
            <a:gdLst/>
            <a:ahLst/>
            <a:cxnLst/>
            <a:rect l="l" t="t" r="r" b="b"/>
            <a:pathLst>
              <a:path w="14477" h="6096">
                <a:moveTo>
                  <a:pt x="14477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6553200" y="4729733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6546342" y="4732020"/>
            <a:ext cx="6858" cy="762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6857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6539484" y="4732782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6532625" y="4734305"/>
            <a:ext cx="6858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685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6524244" y="4733543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6516624" y="4732782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6510527" y="4730496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6505955" y="472744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6503669" y="4725162"/>
            <a:ext cx="2286" cy="2286"/>
          </a:xfrm>
          <a:custGeom>
            <a:avLst/>
            <a:gdLst/>
            <a:ahLst/>
            <a:cxnLst/>
            <a:rect l="l" t="t" r="r" b="b"/>
            <a:pathLst>
              <a:path w="2285" h="2286">
                <a:moveTo>
                  <a:pt x="228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6502146" y="4722875"/>
            <a:ext cx="1524" cy="2286"/>
          </a:xfrm>
          <a:custGeom>
            <a:avLst/>
            <a:gdLst/>
            <a:ahLst/>
            <a:cxnLst/>
            <a:rect l="l" t="t" r="r" b="b"/>
            <a:pathLst>
              <a:path w="1524" h="2286">
                <a:moveTo>
                  <a:pt x="152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6499097" y="4716018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6496812" y="470763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6494525" y="4686299"/>
            <a:ext cx="2286" cy="21336"/>
          </a:xfrm>
          <a:custGeom>
            <a:avLst/>
            <a:gdLst/>
            <a:ahLst/>
            <a:cxnLst/>
            <a:rect l="l" t="t" r="r" b="b"/>
            <a:pathLst>
              <a:path w="2286" h="21336">
                <a:moveTo>
                  <a:pt x="2286" y="21336"/>
                </a:moveTo>
                <a:lnTo>
                  <a:pt x="762" y="10668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6493002" y="4677156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6489953" y="4668011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6486144" y="4660391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6480810" y="4652772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6474714" y="464591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6467856" y="4639818"/>
            <a:ext cx="6858" cy="6095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6858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6460235" y="4634483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6450329" y="4629911"/>
            <a:ext cx="9906" cy="4571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990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6440423" y="4626101"/>
            <a:ext cx="9906" cy="3809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990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6429755" y="4622291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1066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6419087" y="4620006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10667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6406896" y="4617719"/>
            <a:ext cx="12192" cy="2285"/>
          </a:xfrm>
          <a:custGeom>
            <a:avLst/>
            <a:gdLst/>
            <a:ahLst/>
            <a:cxnLst/>
            <a:rect l="l" t="t" r="r" b="b"/>
            <a:pathLst>
              <a:path w="12191" h="2286">
                <a:moveTo>
                  <a:pt x="1219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6393941" y="4616196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6380988" y="4614671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6367272" y="4614672"/>
            <a:ext cx="13716" cy="0"/>
          </a:xfrm>
          <a:custGeom>
            <a:avLst/>
            <a:gdLst/>
            <a:ahLst/>
            <a:cxnLst/>
            <a:rect l="l" t="t" r="r" b="b"/>
            <a:pathLst>
              <a:path w="13715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6352032" y="4614672"/>
            <a:ext cx="15240" cy="762"/>
          </a:xfrm>
          <a:custGeom>
            <a:avLst/>
            <a:gdLst/>
            <a:ahLst/>
            <a:cxnLst/>
            <a:rect l="l" t="t" r="r" b="b"/>
            <a:pathLst>
              <a:path w="15239" h="762">
                <a:moveTo>
                  <a:pt x="15239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6338316" y="4615433"/>
            <a:ext cx="13716" cy="762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1371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6324600" y="4616195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6311646" y="4617720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12953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6299453" y="4620767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6288024" y="4623816"/>
            <a:ext cx="11430" cy="4572"/>
          </a:xfrm>
          <a:custGeom>
            <a:avLst/>
            <a:gdLst/>
            <a:ahLst/>
            <a:cxnLst/>
            <a:rect l="l" t="t" r="r" b="b"/>
            <a:pathLst>
              <a:path w="11429" h="4572">
                <a:moveTo>
                  <a:pt x="11429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6277355" y="4628388"/>
            <a:ext cx="10668" cy="4572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1066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6267449" y="4632960"/>
            <a:ext cx="9906" cy="5334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9905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6257544" y="4638294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990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6249162" y="4644389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6242303" y="4651248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6236208" y="4658105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6231635" y="4664964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6228587" y="4673345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6226302" y="4680966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6225539" y="4689348"/>
            <a:ext cx="1524" cy="19812"/>
          </a:xfrm>
          <a:custGeom>
            <a:avLst/>
            <a:gdLst/>
            <a:ahLst/>
            <a:cxnLst/>
            <a:rect l="l" t="t" r="r" b="b"/>
            <a:pathLst>
              <a:path w="1524" h="19812">
                <a:moveTo>
                  <a:pt x="762" y="0"/>
                </a:moveTo>
                <a:lnTo>
                  <a:pt x="0" y="9144"/>
                </a:lnTo>
                <a:lnTo>
                  <a:pt x="1524" y="1981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6227064" y="4709160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6229350" y="4719066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6233922" y="4728210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6240779" y="4737354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6249161" y="4746498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0"/>
                </a:moveTo>
                <a:lnTo>
                  <a:pt x="9906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6259067" y="4754879"/>
            <a:ext cx="12192" cy="7619"/>
          </a:xfrm>
          <a:custGeom>
            <a:avLst/>
            <a:gdLst/>
            <a:ahLst/>
            <a:cxnLst/>
            <a:rect l="l" t="t" r="r" b="b"/>
            <a:pathLst>
              <a:path w="12191" h="7620">
                <a:moveTo>
                  <a:pt x="0" y="0"/>
                </a:moveTo>
                <a:lnTo>
                  <a:pt x="12192" y="7619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6271260" y="4762499"/>
            <a:ext cx="14478" cy="8381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0" y="0"/>
                </a:moveTo>
                <a:lnTo>
                  <a:pt x="14478" y="8381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6285738" y="4770882"/>
            <a:ext cx="15240" cy="6857"/>
          </a:xfrm>
          <a:custGeom>
            <a:avLst/>
            <a:gdLst/>
            <a:ahLst/>
            <a:cxnLst/>
            <a:rect l="l" t="t" r="r" b="b"/>
            <a:pathLst>
              <a:path w="15239" h="6858">
                <a:moveTo>
                  <a:pt x="0" y="0"/>
                </a:moveTo>
                <a:lnTo>
                  <a:pt x="15240" y="685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6300977" y="4777739"/>
            <a:ext cx="16002" cy="5333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0" y="0"/>
                </a:moveTo>
                <a:lnTo>
                  <a:pt x="16002" y="533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6316979" y="4783073"/>
            <a:ext cx="17526" cy="5333"/>
          </a:xfrm>
          <a:custGeom>
            <a:avLst/>
            <a:gdLst/>
            <a:ahLst/>
            <a:cxnLst/>
            <a:rect l="l" t="t" r="r" b="b"/>
            <a:pathLst>
              <a:path w="17525" h="5334">
                <a:moveTo>
                  <a:pt x="0" y="0"/>
                </a:moveTo>
                <a:lnTo>
                  <a:pt x="17526" y="5333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6334505" y="4788407"/>
            <a:ext cx="19050" cy="4571"/>
          </a:xfrm>
          <a:custGeom>
            <a:avLst/>
            <a:gdLst/>
            <a:ahLst/>
            <a:cxnLst/>
            <a:rect l="l" t="t" r="r" b="b"/>
            <a:pathLst>
              <a:path w="19050" h="4572">
                <a:moveTo>
                  <a:pt x="0" y="0"/>
                </a:moveTo>
                <a:lnTo>
                  <a:pt x="19050" y="4571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6353555" y="4792979"/>
            <a:ext cx="19812" cy="3047"/>
          </a:xfrm>
          <a:custGeom>
            <a:avLst/>
            <a:gdLst/>
            <a:ahLst/>
            <a:cxnLst/>
            <a:rect l="l" t="t" r="r" b="b"/>
            <a:pathLst>
              <a:path w="19812" h="3048">
                <a:moveTo>
                  <a:pt x="0" y="0"/>
                </a:moveTo>
                <a:lnTo>
                  <a:pt x="19812" y="3047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6373367" y="4796027"/>
            <a:ext cx="20574" cy="2285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0"/>
                </a:moveTo>
                <a:lnTo>
                  <a:pt x="2057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6393942" y="4798314"/>
            <a:ext cx="22098" cy="1523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0" y="0"/>
                </a:moveTo>
                <a:lnTo>
                  <a:pt x="22098" y="1523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6416039" y="4799838"/>
            <a:ext cx="23622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6439661" y="4799076"/>
            <a:ext cx="28956" cy="762"/>
          </a:xfrm>
          <a:custGeom>
            <a:avLst/>
            <a:gdLst/>
            <a:ahLst/>
            <a:cxnLst/>
            <a:rect l="l" t="t" r="r" b="b"/>
            <a:pathLst>
              <a:path w="28955" h="762">
                <a:moveTo>
                  <a:pt x="0" y="762"/>
                </a:moveTo>
                <a:lnTo>
                  <a:pt x="28956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6468617" y="4796790"/>
            <a:ext cx="27432" cy="2286"/>
          </a:xfrm>
          <a:custGeom>
            <a:avLst/>
            <a:gdLst/>
            <a:ahLst/>
            <a:cxnLst/>
            <a:rect l="l" t="t" r="r" b="b"/>
            <a:pathLst>
              <a:path w="27432" h="2286">
                <a:moveTo>
                  <a:pt x="0" y="2286"/>
                </a:moveTo>
                <a:lnTo>
                  <a:pt x="27432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6496050" y="4792979"/>
            <a:ext cx="27432" cy="3810"/>
          </a:xfrm>
          <a:custGeom>
            <a:avLst/>
            <a:gdLst/>
            <a:ahLst/>
            <a:cxnLst/>
            <a:rect l="l" t="t" r="r" b="b"/>
            <a:pathLst>
              <a:path w="27431" h="3810">
                <a:moveTo>
                  <a:pt x="0" y="3810"/>
                </a:moveTo>
                <a:lnTo>
                  <a:pt x="2743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6523482" y="4786883"/>
            <a:ext cx="25146" cy="6096"/>
          </a:xfrm>
          <a:custGeom>
            <a:avLst/>
            <a:gdLst/>
            <a:ahLst/>
            <a:cxnLst/>
            <a:rect l="l" t="t" r="r" b="b"/>
            <a:pathLst>
              <a:path w="25146" h="6096">
                <a:moveTo>
                  <a:pt x="0" y="6095"/>
                </a:moveTo>
                <a:lnTo>
                  <a:pt x="25146" y="0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6548627" y="4779263"/>
            <a:ext cx="24384" cy="7620"/>
          </a:xfrm>
          <a:custGeom>
            <a:avLst/>
            <a:gdLst/>
            <a:ahLst/>
            <a:cxnLst/>
            <a:rect l="l" t="t" r="r" b="b"/>
            <a:pathLst>
              <a:path w="24383" h="7620">
                <a:moveTo>
                  <a:pt x="0" y="7619"/>
                </a:moveTo>
                <a:lnTo>
                  <a:pt x="2438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6573011" y="4770882"/>
            <a:ext cx="22860" cy="8382"/>
          </a:xfrm>
          <a:custGeom>
            <a:avLst/>
            <a:gdLst/>
            <a:ahLst/>
            <a:cxnLst/>
            <a:rect l="l" t="t" r="r" b="b"/>
            <a:pathLst>
              <a:path w="22859" h="8382">
                <a:moveTo>
                  <a:pt x="0" y="8381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6595872" y="4765548"/>
            <a:ext cx="10668" cy="5334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0" y="533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6606539" y="4759452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0" y="609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6617207" y="4754117"/>
            <a:ext cx="10668" cy="5334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0" y="533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6627876" y="4747259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6857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6637782" y="4735830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0" y="1143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6653022" y="4720589"/>
            <a:ext cx="16764" cy="15240"/>
          </a:xfrm>
          <a:custGeom>
            <a:avLst/>
            <a:gdLst/>
            <a:ahLst/>
            <a:cxnLst/>
            <a:rect l="l" t="t" r="r" b="b"/>
            <a:pathLst>
              <a:path w="16764" h="15239">
                <a:moveTo>
                  <a:pt x="0" y="15239"/>
                </a:moveTo>
                <a:lnTo>
                  <a:pt x="16764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6669785" y="47015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6688835" y="4678679"/>
            <a:ext cx="20574" cy="22860"/>
          </a:xfrm>
          <a:custGeom>
            <a:avLst/>
            <a:gdLst/>
            <a:ahLst/>
            <a:cxnLst/>
            <a:rect l="l" t="t" r="r" b="b"/>
            <a:pathLst>
              <a:path w="20574" h="22860">
                <a:moveTo>
                  <a:pt x="0" y="22860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6709410" y="4652009"/>
            <a:ext cx="22859" cy="26670"/>
          </a:xfrm>
          <a:custGeom>
            <a:avLst/>
            <a:gdLst/>
            <a:ahLst/>
            <a:cxnLst/>
            <a:rect l="l" t="t" r="r" b="b"/>
            <a:pathLst>
              <a:path w="22859" h="26670">
                <a:moveTo>
                  <a:pt x="0" y="26669"/>
                </a:moveTo>
                <a:lnTo>
                  <a:pt x="22859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6732270" y="4620768"/>
            <a:ext cx="24383" cy="31242"/>
          </a:xfrm>
          <a:custGeom>
            <a:avLst/>
            <a:gdLst/>
            <a:ahLst/>
            <a:cxnLst/>
            <a:rect l="l" t="t" r="r" b="b"/>
            <a:pathLst>
              <a:path w="24383" h="31241">
                <a:moveTo>
                  <a:pt x="0" y="31241"/>
                </a:moveTo>
                <a:lnTo>
                  <a:pt x="24383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6756654" y="4585715"/>
            <a:ext cx="25908" cy="35052"/>
          </a:xfrm>
          <a:custGeom>
            <a:avLst/>
            <a:gdLst/>
            <a:ahLst/>
            <a:cxnLst/>
            <a:rect l="l" t="t" r="r" b="b"/>
            <a:pathLst>
              <a:path w="25907" h="35051">
                <a:moveTo>
                  <a:pt x="0" y="35051"/>
                </a:moveTo>
                <a:lnTo>
                  <a:pt x="25908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6782561" y="4087368"/>
            <a:ext cx="352805" cy="498348"/>
          </a:xfrm>
          <a:custGeom>
            <a:avLst/>
            <a:gdLst/>
            <a:ahLst/>
            <a:cxnLst/>
            <a:rect l="l" t="t" r="r" b="b"/>
            <a:pathLst>
              <a:path w="352805" h="498348">
                <a:moveTo>
                  <a:pt x="0" y="498348"/>
                </a:moveTo>
                <a:lnTo>
                  <a:pt x="27432" y="459486"/>
                </a:lnTo>
                <a:lnTo>
                  <a:pt x="103632" y="351282"/>
                </a:lnTo>
                <a:lnTo>
                  <a:pt x="180594" y="243078"/>
                </a:lnTo>
                <a:lnTo>
                  <a:pt x="257556" y="134874"/>
                </a:lnTo>
                <a:lnTo>
                  <a:pt x="333755" y="25908"/>
                </a:lnTo>
                <a:lnTo>
                  <a:pt x="35280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7135367" y="4063745"/>
            <a:ext cx="16763" cy="23622"/>
          </a:xfrm>
          <a:custGeom>
            <a:avLst/>
            <a:gdLst/>
            <a:ahLst/>
            <a:cxnLst/>
            <a:rect l="l" t="t" r="r" b="b"/>
            <a:pathLst>
              <a:path w="16764" h="23622">
                <a:moveTo>
                  <a:pt x="0" y="23622"/>
                </a:moveTo>
                <a:lnTo>
                  <a:pt x="1676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7152132" y="4043171"/>
            <a:ext cx="16002" cy="20574"/>
          </a:xfrm>
          <a:custGeom>
            <a:avLst/>
            <a:gdLst/>
            <a:ahLst/>
            <a:cxnLst/>
            <a:rect l="l" t="t" r="r" b="b"/>
            <a:pathLst>
              <a:path w="16001" h="20574">
                <a:moveTo>
                  <a:pt x="0" y="20574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7168133" y="4025646"/>
            <a:ext cx="15240" cy="17526"/>
          </a:xfrm>
          <a:custGeom>
            <a:avLst/>
            <a:gdLst/>
            <a:ahLst/>
            <a:cxnLst/>
            <a:rect l="l" t="t" r="r" b="b"/>
            <a:pathLst>
              <a:path w="15240" h="17525">
                <a:moveTo>
                  <a:pt x="0" y="17525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7183373" y="4011167"/>
            <a:ext cx="12954" cy="14478"/>
          </a:xfrm>
          <a:custGeom>
            <a:avLst/>
            <a:gdLst/>
            <a:ahLst/>
            <a:cxnLst/>
            <a:rect l="l" t="t" r="r" b="b"/>
            <a:pathLst>
              <a:path w="12953" h="14477">
                <a:moveTo>
                  <a:pt x="0" y="1447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7196327" y="3998975"/>
            <a:ext cx="12191" cy="12192"/>
          </a:xfrm>
          <a:custGeom>
            <a:avLst/>
            <a:gdLst/>
            <a:ahLst/>
            <a:cxnLst/>
            <a:rect l="l" t="t" r="r" b="b"/>
            <a:pathLst>
              <a:path w="12192" h="12191">
                <a:moveTo>
                  <a:pt x="0" y="1219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7208520" y="3989832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914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7219188" y="3983736"/>
            <a:ext cx="8382" cy="6096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0" y="6096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7227570" y="3979163"/>
            <a:ext cx="9144" cy="4572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0" y="4572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7236714" y="3975354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7245857" y="3971544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7255001" y="3968496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0" y="3048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7265670" y="3966209"/>
            <a:ext cx="11430" cy="2286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0" y="228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7277100" y="3963924"/>
            <a:ext cx="11430" cy="2286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0" y="228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7288529" y="3962399"/>
            <a:ext cx="12192" cy="1524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0" y="1524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7300722" y="3961637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0" y="76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7313676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6954774" y="3938016"/>
            <a:ext cx="358902" cy="0"/>
          </a:xfrm>
          <a:custGeom>
            <a:avLst/>
            <a:gdLst/>
            <a:ahLst/>
            <a:cxnLst/>
            <a:rect l="l" t="t" r="r" b="b"/>
            <a:pathLst>
              <a:path w="358901">
                <a:moveTo>
                  <a:pt x="35890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6954773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6954773" y="3961638"/>
            <a:ext cx="32766" cy="1523"/>
          </a:xfrm>
          <a:custGeom>
            <a:avLst/>
            <a:gdLst/>
            <a:ahLst/>
            <a:cxnLst/>
            <a:rect l="l" t="t" r="r" b="b"/>
            <a:pathLst>
              <a:path w="32766" h="1524">
                <a:moveTo>
                  <a:pt x="0" y="0"/>
                </a:moveTo>
                <a:lnTo>
                  <a:pt x="32766" y="152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6987539" y="3963161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0"/>
                </a:moveTo>
                <a:lnTo>
                  <a:pt x="14478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7002017" y="3963923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0" y="0"/>
                </a:moveTo>
                <a:lnTo>
                  <a:pt x="12954" y="1523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7014972" y="3965448"/>
            <a:ext cx="22098" cy="4571"/>
          </a:xfrm>
          <a:custGeom>
            <a:avLst/>
            <a:gdLst/>
            <a:ahLst/>
            <a:cxnLst/>
            <a:rect l="l" t="t" r="r" b="b"/>
            <a:pathLst>
              <a:path w="22098" h="4572">
                <a:moveTo>
                  <a:pt x="0" y="0"/>
                </a:moveTo>
                <a:lnTo>
                  <a:pt x="12192" y="2285"/>
                </a:lnTo>
                <a:lnTo>
                  <a:pt x="22098" y="457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7037070" y="3970020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0" y="0"/>
                </a:moveTo>
                <a:lnTo>
                  <a:pt x="9906" y="3047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7046976" y="3973067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7054595" y="3976877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7060692" y="3979926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7066788" y="3984498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7071360" y="3988307"/>
            <a:ext cx="3810" cy="4572"/>
          </a:xfrm>
          <a:custGeom>
            <a:avLst/>
            <a:gdLst/>
            <a:ahLst/>
            <a:cxnLst/>
            <a:rect l="l" t="t" r="r" b="b"/>
            <a:pathLst>
              <a:path w="3809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7075170" y="3992879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0"/>
                </a:moveTo>
                <a:lnTo>
                  <a:pt x="3048" y="457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7078217" y="3997451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7080504" y="4002785"/>
            <a:ext cx="1524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0" y="0"/>
                </a:moveTo>
                <a:lnTo>
                  <a:pt x="1524" y="533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7081265" y="4008120"/>
            <a:ext cx="761" cy="15240"/>
          </a:xfrm>
          <a:custGeom>
            <a:avLst/>
            <a:gdLst/>
            <a:ahLst/>
            <a:cxnLst/>
            <a:rect l="l" t="t" r="r" b="b"/>
            <a:pathLst>
              <a:path w="761" h="15239">
                <a:moveTo>
                  <a:pt x="761" y="0"/>
                </a:moveTo>
                <a:lnTo>
                  <a:pt x="761" y="5334"/>
                </a:lnTo>
                <a:lnTo>
                  <a:pt x="0" y="1524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7077456" y="4023360"/>
            <a:ext cx="3809" cy="12192"/>
          </a:xfrm>
          <a:custGeom>
            <a:avLst/>
            <a:gdLst/>
            <a:ahLst/>
            <a:cxnLst/>
            <a:rect l="l" t="t" r="r" b="b"/>
            <a:pathLst>
              <a:path w="3809" h="12191">
                <a:moveTo>
                  <a:pt x="380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7072121" y="4035551"/>
            <a:ext cx="5333" cy="13716"/>
          </a:xfrm>
          <a:custGeom>
            <a:avLst/>
            <a:gdLst/>
            <a:ahLst/>
            <a:cxnLst/>
            <a:rect l="l" t="t" r="r" b="b"/>
            <a:pathLst>
              <a:path w="5333" h="13715">
                <a:moveTo>
                  <a:pt x="5333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7064502" y="4049267"/>
            <a:ext cx="7619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2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7055357" y="4064507"/>
            <a:ext cx="9143" cy="17526"/>
          </a:xfrm>
          <a:custGeom>
            <a:avLst/>
            <a:gdLst/>
            <a:ahLst/>
            <a:cxnLst/>
            <a:rect l="l" t="t" r="r" b="b"/>
            <a:pathLst>
              <a:path w="9144" h="17525">
                <a:moveTo>
                  <a:pt x="9144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7043927" y="4082033"/>
            <a:ext cx="11429" cy="19050"/>
          </a:xfrm>
          <a:custGeom>
            <a:avLst/>
            <a:gdLst/>
            <a:ahLst/>
            <a:cxnLst/>
            <a:rect l="l" t="t" r="r" b="b"/>
            <a:pathLst>
              <a:path w="11429" h="19050">
                <a:moveTo>
                  <a:pt x="11429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7030211" y="4101083"/>
            <a:ext cx="13716" cy="20574"/>
          </a:xfrm>
          <a:custGeom>
            <a:avLst/>
            <a:gdLst/>
            <a:ahLst/>
            <a:cxnLst/>
            <a:rect l="l" t="t" r="r" b="b"/>
            <a:pathLst>
              <a:path w="13716" h="20574">
                <a:moveTo>
                  <a:pt x="13716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7014209" y="4121657"/>
            <a:ext cx="16002" cy="22860"/>
          </a:xfrm>
          <a:custGeom>
            <a:avLst/>
            <a:gdLst/>
            <a:ahLst/>
            <a:cxnLst/>
            <a:rect l="l" t="t" r="r" b="b"/>
            <a:pathLst>
              <a:path w="16001" h="22860">
                <a:moveTo>
                  <a:pt x="16001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6889242" y="4144517"/>
            <a:ext cx="124968" cy="177546"/>
          </a:xfrm>
          <a:custGeom>
            <a:avLst/>
            <a:gdLst/>
            <a:ahLst/>
            <a:cxnLst/>
            <a:rect l="l" t="t" r="r" b="b"/>
            <a:pathLst>
              <a:path w="124968" h="177546">
                <a:moveTo>
                  <a:pt x="124968" y="0"/>
                </a:moveTo>
                <a:lnTo>
                  <a:pt x="62484" y="89154"/>
                </a:lnTo>
                <a:lnTo>
                  <a:pt x="0" y="17754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6843522" y="4264152"/>
            <a:ext cx="45720" cy="57912"/>
          </a:xfrm>
          <a:custGeom>
            <a:avLst/>
            <a:gdLst/>
            <a:ahLst/>
            <a:cxnLst/>
            <a:rect l="l" t="t" r="r" b="b"/>
            <a:pathLst>
              <a:path w="45720" h="57912">
                <a:moveTo>
                  <a:pt x="45720" y="579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6751320" y="4150613"/>
            <a:ext cx="92202" cy="113538"/>
          </a:xfrm>
          <a:custGeom>
            <a:avLst/>
            <a:gdLst/>
            <a:ahLst/>
            <a:cxnLst/>
            <a:rect l="l" t="t" r="r" b="b"/>
            <a:pathLst>
              <a:path w="92201" h="113537">
                <a:moveTo>
                  <a:pt x="92201" y="113537"/>
                </a:moveTo>
                <a:lnTo>
                  <a:pt x="46481" y="57149"/>
                </a:lnTo>
                <a:lnTo>
                  <a:pt x="0" y="0"/>
                </a:lnTo>
              </a:path>
            </a:pathLst>
          </a:custGeom>
          <a:ln w="12953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6705600" y="4092702"/>
            <a:ext cx="45720" cy="57912"/>
          </a:xfrm>
          <a:custGeom>
            <a:avLst/>
            <a:gdLst/>
            <a:ahLst/>
            <a:cxnLst/>
            <a:rect l="l" t="t" r="r" b="b"/>
            <a:pathLst>
              <a:path w="45720" h="57912">
                <a:moveTo>
                  <a:pt x="45720" y="579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6681216" y="4060697"/>
            <a:ext cx="24384" cy="32004"/>
          </a:xfrm>
          <a:custGeom>
            <a:avLst/>
            <a:gdLst/>
            <a:ahLst/>
            <a:cxnLst/>
            <a:rect l="l" t="t" r="r" b="b"/>
            <a:pathLst>
              <a:path w="24383" h="32003">
                <a:moveTo>
                  <a:pt x="24383" y="3200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6671310" y="4046982"/>
            <a:ext cx="9906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9905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6662928" y="4034028"/>
            <a:ext cx="8382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8381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6656831" y="4023359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6652260" y="4013454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4572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6649212" y="4005834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6648449" y="3998975"/>
            <a:ext cx="762" cy="6858"/>
          </a:xfrm>
          <a:custGeom>
            <a:avLst/>
            <a:gdLst/>
            <a:ahLst/>
            <a:cxnLst/>
            <a:rect l="l" t="t" r="r" b="b"/>
            <a:pathLst>
              <a:path w="761" h="6858">
                <a:moveTo>
                  <a:pt x="76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6648450" y="3995166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6648450" y="3992118"/>
            <a:ext cx="1523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0" y="304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6649973" y="3988307"/>
            <a:ext cx="1523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6651498" y="3985259"/>
            <a:ext cx="2285" cy="3048"/>
          </a:xfrm>
          <a:custGeom>
            <a:avLst/>
            <a:gdLst/>
            <a:ahLst/>
            <a:cxnLst/>
            <a:rect l="l" t="t" r="r" b="b"/>
            <a:pathLst>
              <a:path w="2285" h="3048">
                <a:moveTo>
                  <a:pt x="0" y="3048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6653783" y="3982212"/>
            <a:ext cx="3810" cy="3048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6657594" y="3979163"/>
            <a:ext cx="3810" cy="3048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3048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6661404" y="3973830"/>
            <a:ext cx="9906" cy="5334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0" y="5333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6671310" y="3970781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6677405" y="3968496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6684264" y="3965447"/>
            <a:ext cx="18288" cy="3048"/>
          </a:xfrm>
          <a:custGeom>
            <a:avLst/>
            <a:gdLst/>
            <a:ahLst/>
            <a:cxnLst/>
            <a:rect l="l" t="t" r="r" b="b"/>
            <a:pathLst>
              <a:path w="18288" h="3048">
                <a:moveTo>
                  <a:pt x="0" y="3048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6702551" y="3962400"/>
            <a:ext cx="21336" cy="3048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0" y="3048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6723888" y="3961637"/>
            <a:ext cx="26670" cy="762"/>
          </a:xfrm>
          <a:custGeom>
            <a:avLst/>
            <a:gdLst/>
            <a:ahLst/>
            <a:cxnLst/>
            <a:rect l="l" t="t" r="r" b="b"/>
            <a:pathLst>
              <a:path w="26670" h="762">
                <a:moveTo>
                  <a:pt x="0" y="762"/>
                </a:moveTo>
                <a:lnTo>
                  <a:pt x="2667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6750557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6179819" y="3938016"/>
            <a:ext cx="570738" cy="0"/>
          </a:xfrm>
          <a:custGeom>
            <a:avLst/>
            <a:gdLst/>
            <a:ahLst/>
            <a:cxnLst/>
            <a:rect l="l" t="t" r="r" b="b"/>
            <a:pathLst>
              <a:path w="570738">
                <a:moveTo>
                  <a:pt x="57073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6179820" y="39380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6179820" y="3961638"/>
            <a:ext cx="25908" cy="5333"/>
          </a:xfrm>
          <a:custGeom>
            <a:avLst/>
            <a:gdLst/>
            <a:ahLst/>
            <a:cxnLst/>
            <a:rect l="l" t="t" r="r" b="b"/>
            <a:pathLst>
              <a:path w="25908" h="5334">
                <a:moveTo>
                  <a:pt x="0" y="0"/>
                </a:moveTo>
                <a:lnTo>
                  <a:pt x="12954" y="2285"/>
                </a:lnTo>
                <a:lnTo>
                  <a:pt x="25908" y="5333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6205727" y="3966972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0"/>
                </a:moveTo>
                <a:lnTo>
                  <a:pt x="12192" y="3047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6217920" y="3970020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0" y="0"/>
                </a:moveTo>
                <a:lnTo>
                  <a:pt x="11430" y="3809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6229350" y="3973829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0" y="0"/>
                </a:moveTo>
                <a:lnTo>
                  <a:pt x="10668" y="3809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6240017" y="3977639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0" y="0"/>
                </a:moveTo>
                <a:lnTo>
                  <a:pt x="10668" y="4571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6250685" y="3982211"/>
            <a:ext cx="9906" cy="5333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0" y="0"/>
                </a:moveTo>
                <a:lnTo>
                  <a:pt x="9906" y="5333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6260592" y="3987545"/>
            <a:ext cx="9906" cy="5333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0" y="0"/>
                </a:moveTo>
                <a:lnTo>
                  <a:pt x="9906" y="5333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6270498" y="3992879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6280404" y="3999738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0" y="0"/>
                </a:moveTo>
                <a:lnTo>
                  <a:pt x="11430" y="914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6291833" y="4008882"/>
            <a:ext cx="12192" cy="11429"/>
          </a:xfrm>
          <a:custGeom>
            <a:avLst/>
            <a:gdLst/>
            <a:ahLst/>
            <a:cxnLst/>
            <a:rect l="l" t="t" r="r" b="b"/>
            <a:pathLst>
              <a:path w="12191" h="11429">
                <a:moveTo>
                  <a:pt x="0" y="0"/>
                </a:moveTo>
                <a:lnTo>
                  <a:pt x="12192" y="11429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6304026" y="4020311"/>
            <a:ext cx="13716" cy="13716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0" y="0"/>
                </a:moveTo>
                <a:lnTo>
                  <a:pt x="13716" y="1371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6317742" y="4034027"/>
            <a:ext cx="15240" cy="16002"/>
          </a:xfrm>
          <a:custGeom>
            <a:avLst/>
            <a:gdLst/>
            <a:ahLst/>
            <a:cxnLst/>
            <a:rect l="l" t="t" r="r" b="b"/>
            <a:pathLst>
              <a:path w="15239" h="16001">
                <a:moveTo>
                  <a:pt x="0" y="0"/>
                </a:moveTo>
                <a:lnTo>
                  <a:pt x="15240" y="1600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6332982" y="4050029"/>
            <a:ext cx="16002" cy="19050"/>
          </a:xfrm>
          <a:custGeom>
            <a:avLst/>
            <a:gdLst/>
            <a:ahLst/>
            <a:cxnLst/>
            <a:rect l="l" t="t" r="r" b="b"/>
            <a:pathLst>
              <a:path w="16001" h="19050">
                <a:moveTo>
                  <a:pt x="0" y="0"/>
                </a:moveTo>
                <a:lnTo>
                  <a:pt x="16002" y="1905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6348983" y="4069079"/>
            <a:ext cx="17526" cy="21336"/>
          </a:xfrm>
          <a:custGeom>
            <a:avLst/>
            <a:gdLst/>
            <a:ahLst/>
            <a:cxnLst/>
            <a:rect l="l" t="t" r="r" b="b"/>
            <a:pathLst>
              <a:path w="17525" h="21336">
                <a:moveTo>
                  <a:pt x="0" y="0"/>
                </a:moveTo>
                <a:lnTo>
                  <a:pt x="17526" y="2133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6366510" y="4090416"/>
            <a:ext cx="105155" cy="131826"/>
          </a:xfrm>
          <a:custGeom>
            <a:avLst/>
            <a:gdLst/>
            <a:ahLst/>
            <a:cxnLst/>
            <a:rect l="l" t="t" r="r" b="b"/>
            <a:pathLst>
              <a:path w="105155" h="131825">
                <a:moveTo>
                  <a:pt x="0" y="0"/>
                </a:moveTo>
                <a:lnTo>
                  <a:pt x="19050" y="22860"/>
                </a:lnTo>
                <a:lnTo>
                  <a:pt x="105155" y="13182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6471666" y="4222242"/>
            <a:ext cx="173736" cy="216408"/>
          </a:xfrm>
          <a:custGeom>
            <a:avLst/>
            <a:gdLst/>
            <a:ahLst/>
            <a:cxnLst/>
            <a:rect l="l" t="t" r="r" b="b"/>
            <a:pathLst>
              <a:path w="173735" h="216408">
                <a:moveTo>
                  <a:pt x="0" y="0"/>
                </a:moveTo>
                <a:lnTo>
                  <a:pt x="86868" y="108204"/>
                </a:lnTo>
                <a:lnTo>
                  <a:pt x="173736" y="216408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6645401" y="4438649"/>
            <a:ext cx="86868" cy="108204"/>
          </a:xfrm>
          <a:custGeom>
            <a:avLst/>
            <a:gdLst/>
            <a:ahLst/>
            <a:cxnLst/>
            <a:rect l="l" t="t" r="r" b="b"/>
            <a:pathLst>
              <a:path w="86868" h="108203">
                <a:moveTo>
                  <a:pt x="0" y="0"/>
                </a:moveTo>
                <a:lnTo>
                  <a:pt x="86868" y="10820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4371" y="702564"/>
            <a:ext cx="5212209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spc="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STRUKTUR</a:t>
            </a:r>
            <a:endParaRPr sz="4600" dirty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4083" y="702564"/>
            <a:ext cx="268862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spc="0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Arial Rounded MT Bold"/>
              </a:rPr>
              <a:t>DATA</a:t>
            </a:r>
            <a:endParaRPr sz="4600" dirty="0">
              <a:solidFill>
                <a:schemeClr val="accent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46" y="2234947"/>
            <a:ext cx="3723379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spc="0" dirty="0">
                <a:solidFill>
                  <a:srgbClr val="EEA443"/>
                </a:solidFill>
                <a:latin typeface="Arial Rounded MT Bold"/>
                <a:cs typeface="Arial Rounded MT Bold"/>
              </a:rPr>
              <a:t>Pertemuan 2</a:t>
            </a:r>
            <a:endParaRPr sz="4600" dirty="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932" y="4523232"/>
            <a:ext cx="57988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4754" y="4523232"/>
            <a:ext cx="57912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9200" y="4523232"/>
            <a:ext cx="51739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9122" y="4523232"/>
            <a:ext cx="75285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9820" y="3938016"/>
            <a:ext cx="570737" cy="23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4773" y="3938016"/>
            <a:ext cx="358902" cy="23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932" y="3938016"/>
            <a:ext cx="438150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84754" y="3938016"/>
            <a:ext cx="438150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8600" y="927353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381000" y="1442165"/>
            <a:ext cx="8305800" cy="480623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24200" y="2286000"/>
            <a:ext cx="914400" cy="371856"/>
          </a:xfrm>
          <a:custGeom>
            <a:avLst/>
            <a:gdLst/>
            <a:ahLst/>
            <a:cxnLst/>
            <a:rect l="l" t="t" r="r" b="b"/>
            <a:pathLst>
              <a:path w="914400" h="371856">
                <a:moveTo>
                  <a:pt x="0" y="0"/>
                </a:moveTo>
                <a:lnTo>
                  <a:pt x="0" y="371856"/>
                </a:lnTo>
                <a:lnTo>
                  <a:pt x="914400" y="37185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7000" y="2387345"/>
            <a:ext cx="381000" cy="371094"/>
          </a:xfrm>
          <a:custGeom>
            <a:avLst/>
            <a:gdLst/>
            <a:ahLst/>
            <a:cxnLst/>
            <a:rect l="l" t="t" r="r" b="b"/>
            <a:pathLst>
              <a:path w="381000" h="371094">
                <a:moveTo>
                  <a:pt x="0" y="371094"/>
                </a:moveTo>
                <a:lnTo>
                  <a:pt x="193548" y="0"/>
                </a:ln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4200" y="2285999"/>
            <a:ext cx="914400" cy="371094"/>
          </a:xfrm>
          <a:custGeom>
            <a:avLst/>
            <a:gdLst/>
            <a:ahLst/>
            <a:cxnLst/>
            <a:rect l="l" t="t" r="r" b="b"/>
            <a:pathLst>
              <a:path w="914400" h="371094">
                <a:moveTo>
                  <a:pt x="0" y="371094"/>
                </a:moveTo>
                <a:lnTo>
                  <a:pt x="0" y="0"/>
                </a:lnTo>
                <a:lnTo>
                  <a:pt x="914400" y="0"/>
                </a:lnTo>
                <a:lnTo>
                  <a:pt x="914400" y="371094"/>
                </a:lnTo>
                <a:lnTo>
                  <a:pt x="0" y="371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9400" y="2286000"/>
            <a:ext cx="914400" cy="371856"/>
          </a:xfrm>
          <a:custGeom>
            <a:avLst/>
            <a:gdLst/>
            <a:ahLst/>
            <a:cxnLst/>
            <a:rect l="l" t="t" r="r" b="b"/>
            <a:pathLst>
              <a:path w="914400" h="371856">
                <a:moveTo>
                  <a:pt x="0" y="0"/>
                </a:moveTo>
                <a:lnTo>
                  <a:pt x="0" y="371856"/>
                </a:lnTo>
                <a:lnTo>
                  <a:pt x="914400" y="37185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000" y="2387346"/>
            <a:ext cx="381000" cy="488442"/>
          </a:xfrm>
          <a:custGeom>
            <a:avLst/>
            <a:gdLst/>
            <a:ahLst/>
            <a:cxnLst/>
            <a:rect l="l" t="t" r="r" b="b"/>
            <a:pathLst>
              <a:path w="381000" h="488442">
                <a:moveTo>
                  <a:pt x="381000" y="488442"/>
                </a:moveTo>
                <a:lnTo>
                  <a:pt x="187452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00" y="2286000"/>
            <a:ext cx="914400" cy="371094"/>
          </a:xfrm>
          <a:custGeom>
            <a:avLst/>
            <a:gdLst/>
            <a:ahLst/>
            <a:cxnLst/>
            <a:rect l="l" t="t" r="r" b="b"/>
            <a:pathLst>
              <a:path w="914400" h="371094">
                <a:moveTo>
                  <a:pt x="0" y="371094"/>
                </a:moveTo>
                <a:lnTo>
                  <a:pt x="0" y="0"/>
                </a:lnTo>
                <a:lnTo>
                  <a:pt x="914400" y="0"/>
                </a:lnTo>
                <a:lnTo>
                  <a:pt x="914400" y="371094"/>
                </a:lnTo>
                <a:lnTo>
                  <a:pt x="0" y="371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000" y="2555748"/>
            <a:ext cx="914400" cy="371856"/>
          </a:xfrm>
          <a:custGeom>
            <a:avLst/>
            <a:gdLst/>
            <a:ahLst/>
            <a:cxnLst/>
            <a:rect l="l" t="t" r="r" b="b"/>
            <a:pathLst>
              <a:path w="914400" h="371856">
                <a:moveTo>
                  <a:pt x="0" y="0"/>
                </a:moveTo>
                <a:lnTo>
                  <a:pt x="0" y="371856"/>
                </a:lnTo>
                <a:lnTo>
                  <a:pt x="914400" y="37185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52600" y="2657093"/>
            <a:ext cx="407670" cy="438912"/>
          </a:xfrm>
          <a:custGeom>
            <a:avLst/>
            <a:gdLst/>
            <a:ahLst/>
            <a:cxnLst/>
            <a:rect l="l" t="t" r="r" b="b"/>
            <a:pathLst>
              <a:path w="407670" h="438912">
                <a:moveTo>
                  <a:pt x="407670" y="438912"/>
                </a:moveTo>
                <a:lnTo>
                  <a:pt x="199644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2555747"/>
            <a:ext cx="914400" cy="371856"/>
          </a:xfrm>
          <a:custGeom>
            <a:avLst/>
            <a:gdLst/>
            <a:ahLst/>
            <a:cxnLst/>
            <a:rect l="l" t="t" r="r" b="b"/>
            <a:pathLst>
              <a:path w="914400" h="371856">
                <a:moveTo>
                  <a:pt x="0" y="371856"/>
                </a:moveTo>
                <a:lnTo>
                  <a:pt x="0" y="0"/>
                </a:lnTo>
                <a:lnTo>
                  <a:pt x="914400" y="0"/>
                </a:lnTo>
                <a:lnTo>
                  <a:pt x="914400" y="371856"/>
                </a:lnTo>
                <a:lnTo>
                  <a:pt x="0" y="3718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" y="3500628"/>
            <a:ext cx="914400" cy="371094"/>
          </a:xfrm>
          <a:custGeom>
            <a:avLst/>
            <a:gdLst/>
            <a:ahLst/>
            <a:cxnLst/>
            <a:rect l="l" t="t" r="r" b="b"/>
            <a:pathLst>
              <a:path w="914400" h="371094">
                <a:moveTo>
                  <a:pt x="0" y="0"/>
                </a:moveTo>
                <a:lnTo>
                  <a:pt x="0" y="371094"/>
                </a:lnTo>
                <a:lnTo>
                  <a:pt x="914400" y="371094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0" y="3601974"/>
            <a:ext cx="438150" cy="530352"/>
          </a:xfrm>
          <a:custGeom>
            <a:avLst/>
            <a:gdLst/>
            <a:ahLst/>
            <a:cxnLst/>
            <a:rect l="l" t="t" r="r" b="b"/>
            <a:pathLst>
              <a:path w="438150" h="530352">
                <a:moveTo>
                  <a:pt x="438150" y="530352"/>
                </a:moveTo>
                <a:lnTo>
                  <a:pt x="21564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2000" y="3500628"/>
            <a:ext cx="914400" cy="371094"/>
          </a:xfrm>
          <a:custGeom>
            <a:avLst/>
            <a:gdLst/>
            <a:ahLst/>
            <a:cxnLst/>
            <a:rect l="l" t="t" r="r" b="b"/>
            <a:pathLst>
              <a:path w="914400" h="371094">
                <a:moveTo>
                  <a:pt x="0" y="371094"/>
                </a:moveTo>
                <a:lnTo>
                  <a:pt x="0" y="0"/>
                </a:lnTo>
                <a:lnTo>
                  <a:pt x="914400" y="0"/>
                </a:lnTo>
                <a:lnTo>
                  <a:pt x="914400" y="371094"/>
                </a:lnTo>
                <a:lnTo>
                  <a:pt x="0" y="371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0000" y="5715000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0"/>
                </a:moveTo>
                <a:lnTo>
                  <a:pt x="0" y="685800"/>
                </a:ln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0000" y="5715000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0"/>
                </a:moveTo>
                <a:lnTo>
                  <a:pt x="0" y="685800"/>
                </a:ln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18110" y="609600"/>
            <a:ext cx="262343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Gambaran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68160" y="609600"/>
            <a:ext cx="159934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Array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0401" y="609600"/>
            <a:ext cx="430971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2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50792" y="609600"/>
            <a:ext cx="204080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Dimensi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900" y="1492762"/>
            <a:ext cx="35668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Berikut adalah gambaran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83725" y="1492762"/>
            <a:ext cx="6372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dari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40691" y="1492762"/>
            <a:ext cx="833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array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94375" y="1492762"/>
            <a:ext cx="2571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1194" y="1492762"/>
            <a:ext cx="22039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dimensi dengan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900" y="1857607"/>
            <a:ext cx="1400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-4" baseline="1993" dirty="0">
                <a:latin typeface="Comic Sans MS"/>
                <a:cs typeface="Comic Sans MS"/>
              </a:rPr>
              <a:t>subscr</a:t>
            </a:r>
            <a:r>
              <a:rPr sz="3600" spc="4" baseline="1993" dirty="0">
                <a:latin typeface="Comic Sans MS"/>
                <a:cs typeface="Comic Sans MS"/>
              </a:rPr>
              <a:t>i</a:t>
            </a:r>
            <a:r>
              <a:rPr sz="3600" spc="0" baseline="1993" dirty="0">
                <a:latin typeface="Comic Sans MS"/>
                <a:cs typeface="Comic Sans MS"/>
              </a:rPr>
              <a:t>pt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6902" y="1857607"/>
            <a:ext cx="15246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-4" baseline="1993">
                <a:latin typeface="Comic Sans MS"/>
                <a:cs typeface="Comic Sans MS"/>
              </a:rPr>
              <a:t>A(0:6,0:4)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7518" y="2731670"/>
            <a:ext cx="114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595959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6649" y="2739621"/>
            <a:ext cx="1155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1298" y="2741245"/>
            <a:ext cx="88937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>
                <a:solidFill>
                  <a:srgbClr val="6B6B6B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2084" y="2739621"/>
            <a:ext cx="1130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8776" y="2739621"/>
            <a:ext cx="1257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4211" y="2739621"/>
            <a:ext cx="1219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0903" y="2739621"/>
            <a:ext cx="1079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0982" y="2997394"/>
            <a:ext cx="473218" cy="1498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56" marR="26670">
              <a:lnSpc>
                <a:spcPts val="1550"/>
              </a:lnSpc>
              <a:spcBef>
                <a:spcPts val="77"/>
              </a:spcBef>
            </a:pPr>
            <a:r>
              <a:rPr sz="2100" spc="0" baseline="4203">
                <a:solidFill>
                  <a:srgbClr val="595959"/>
                </a:solidFill>
                <a:latin typeface="Courier New"/>
                <a:cs typeface="Courier New"/>
              </a:rPr>
              <a:t>1</a:t>
            </a:r>
            <a:r>
              <a:rPr sz="2100" spc="0" baseline="4203">
                <a:solidFill>
                  <a:srgbClr val="6B6B6B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2">
              <a:lnSpc>
                <a:spcPct val="94401"/>
              </a:lnSpc>
              <a:spcBef>
                <a:spcPts val="966"/>
              </a:spcBef>
            </a:pPr>
            <a:r>
              <a:rPr sz="1400" spc="0" dirty="0">
                <a:solidFill>
                  <a:srgbClr val="6B6B6B"/>
                </a:solidFill>
                <a:latin typeface="Courier New"/>
                <a:cs typeface="Courier New"/>
              </a:rPr>
              <a:t>45</a:t>
            </a:r>
            <a:endParaRPr sz="1400">
              <a:latin typeface="Courier New"/>
              <a:cs typeface="Courier New"/>
            </a:endParaRPr>
          </a:p>
          <a:p>
            <a:pPr marL="12700" marR="26670">
              <a:lnSpc>
                <a:spcPct val="94401"/>
              </a:lnSpc>
              <a:spcBef>
                <a:spcPts val="1064"/>
              </a:spcBef>
            </a:pPr>
            <a:r>
              <a:rPr sz="1300" spc="0">
                <a:solidFill>
                  <a:srgbClr val="6B6B6B"/>
                </a:solidFill>
                <a:latin typeface="Courier New"/>
                <a:cs typeface="Courier New"/>
              </a:rPr>
              <a:t>3</a:t>
            </a:r>
            <a:r>
              <a:rPr sz="1300" spc="0">
                <a:solidFill>
                  <a:srgbClr val="595959"/>
                </a:solidFill>
                <a:latin typeface="Courier New"/>
                <a:cs typeface="Courier New"/>
              </a:rPr>
              <a:t>2</a:t>
            </a:r>
          </a:p>
          <a:p>
            <a:pPr marL="12700" marR="26670">
              <a:lnSpc>
                <a:spcPct val="94401"/>
              </a:lnSpc>
              <a:spcBef>
                <a:spcPts val="1064"/>
              </a:spcBef>
            </a:pPr>
            <a:r>
              <a:rPr lang="x-none" sz="1300">
                <a:solidFill>
                  <a:srgbClr val="595959"/>
                </a:solidFill>
                <a:latin typeface="Courier New"/>
                <a:cs typeface="Courier New"/>
              </a:rPr>
              <a:t>20</a:t>
            </a:r>
          </a:p>
          <a:p>
            <a:pPr marL="12700" marR="26670">
              <a:lnSpc>
                <a:spcPct val="94401"/>
              </a:lnSpc>
              <a:spcBef>
                <a:spcPts val="1064"/>
              </a:spcBef>
            </a:pPr>
            <a:r>
              <a:rPr lang="x-none" sz="1300">
                <a:solidFill>
                  <a:srgbClr val="595959"/>
                </a:solidFill>
                <a:latin typeface="Courier New"/>
                <a:cs typeface="Courier New"/>
              </a:rPr>
              <a:t>10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7675" y="2997394"/>
            <a:ext cx="673325" cy="1803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5" marR="26670">
              <a:lnSpc>
                <a:spcPts val="1550"/>
              </a:lnSpc>
              <a:spcBef>
                <a:spcPts val="77"/>
              </a:spcBef>
            </a:pPr>
            <a:r>
              <a:rPr sz="2100" spc="0" baseline="4203">
                <a:solidFill>
                  <a:srgbClr val="595959"/>
                </a:solidFill>
                <a:latin typeface="Courier New"/>
                <a:cs typeface="Courier New"/>
              </a:rPr>
              <a:t>2</a:t>
            </a:r>
            <a:r>
              <a:rPr sz="2100" spc="0" baseline="4203">
                <a:solidFill>
                  <a:srgbClr val="464646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2" marR="1543">
              <a:lnSpc>
                <a:spcPct val="94401"/>
              </a:lnSpc>
              <a:spcBef>
                <a:spcPts val="966"/>
              </a:spcBef>
            </a:pPr>
            <a:r>
              <a:rPr sz="1400" spc="0" dirty="0">
                <a:solidFill>
                  <a:srgbClr val="6B6B6B"/>
                </a:solidFill>
                <a:latin typeface="Courier New"/>
                <a:cs typeface="Courier New"/>
              </a:rPr>
              <a:t>43</a:t>
            </a:r>
            <a:endParaRPr sz="1400">
              <a:latin typeface="Courier New"/>
              <a:cs typeface="Courier New"/>
            </a:endParaRPr>
          </a:p>
          <a:p>
            <a:pPr marL="12700" marR="9013">
              <a:lnSpc>
                <a:spcPct val="94401"/>
              </a:lnSpc>
              <a:spcBef>
                <a:spcPts val="981"/>
              </a:spcBef>
            </a:pPr>
            <a:r>
              <a:rPr sz="1400">
                <a:solidFill>
                  <a:srgbClr val="7B7B7B"/>
                </a:solidFill>
                <a:latin typeface="Courier New"/>
                <a:cs typeface="Courier New"/>
              </a:rPr>
              <a:t>30</a:t>
            </a:r>
          </a:p>
          <a:p>
            <a:pPr marL="12700" marR="9013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7B7B7B"/>
                </a:solidFill>
                <a:latin typeface="Courier New"/>
                <a:cs typeface="Courier New"/>
              </a:rPr>
              <a:t>10</a:t>
            </a:r>
          </a:p>
          <a:p>
            <a:pPr marL="12700" marR="9013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7B7B7B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6410" y="2997395"/>
            <a:ext cx="424189" cy="1879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61" marR="8529">
              <a:lnSpc>
                <a:spcPts val="1550"/>
              </a:lnSpc>
              <a:spcBef>
                <a:spcPts val="77"/>
              </a:spcBef>
            </a:pPr>
            <a:r>
              <a:rPr sz="2100" baseline="4203">
                <a:solidFill>
                  <a:srgbClr val="595959"/>
                </a:solidFill>
                <a:latin typeface="Courier New"/>
                <a:cs typeface="Courier New"/>
              </a:rPr>
              <a:t>2</a:t>
            </a:r>
            <a:r>
              <a:rPr sz="2100" baseline="4203">
                <a:solidFill>
                  <a:srgbClr val="6B6B6B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20659" marR="8531">
              <a:lnSpc>
                <a:spcPct val="94401"/>
              </a:lnSpc>
              <a:spcBef>
                <a:spcPts val="966"/>
              </a:spcBef>
            </a:pPr>
            <a:r>
              <a:rPr sz="1400">
                <a:solidFill>
                  <a:srgbClr val="6B6B6B"/>
                </a:solidFill>
                <a:latin typeface="Courier New"/>
                <a:cs typeface="Courier New"/>
              </a:rPr>
              <a:t>6</a:t>
            </a:r>
            <a:r>
              <a:rPr sz="1400">
                <a:solidFill>
                  <a:srgbClr val="595959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20656">
              <a:lnSpc>
                <a:spcPct val="94401"/>
              </a:lnSpc>
              <a:spcBef>
                <a:spcPts val="981"/>
              </a:spcBef>
            </a:pPr>
            <a:r>
              <a:rPr sz="1400">
                <a:solidFill>
                  <a:srgbClr val="595959"/>
                </a:solidFill>
                <a:latin typeface="Courier New"/>
                <a:cs typeface="Courier New"/>
              </a:rPr>
              <a:t>2</a:t>
            </a:r>
            <a:r>
              <a:rPr sz="1400">
                <a:solidFill>
                  <a:srgbClr val="6B6B6B"/>
                </a:solidFill>
                <a:latin typeface="Courier New"/>
                <a:cs typeface="Courier New"/>
              </a:rPr>
              <a:t>3</a:t>
            </a:r>
          </a:p>
          <a:p>
            <a:pPr marL="20656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6B6B6B"/>
                </a:solidFill>
                <a:latin typeface="Courier New"/>
                <a:cs typeface="Courier New"/>
              </a:rPr>
              <a:t>33</a:t>
            </a:r>
          </a:p>
          <a:p>
            <a:pPr marL="20656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6B6B6B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3103" y="2997395"/>
            <a:ext cx="395697" cy="1174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 marR="1548">
              <a:lnSpc>
                <a:spcPts val="1550"/>
              </a:lnSpc>
              <a:spcBef>
                <a:spcPts val="77"/>
              </a:spcBef>
            </a:pPr>
            <a:r>
              <a:rPr sz="2100" spc="0" baseline="4203">
                <a:solidFill>
                  <a:srgbClr val="595959"/>
                </a:solidFill>
                <a:latin typeface="Courier New"/>
                <a:cs typeface="Courier New"/>
              </a:rPr>
              <a:t>4</a:t>
            </a:r>
            <a:r>
              <a:rPr sz="2100" spc="0" baseline="4203">
                <a:solidFill>
                  <a:srgbClr val="6B6B6B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20659">
              <a:lnSpc>
                <a:spcPct val="94401"/>
              </a:lnSpc>
              <a:spcBef>
                <a:spcPts val="966"/>
              </a:spcBef>
            </a:pPr>
            <a:r>
              <a:rPr sz="1400" spc="0" dirty="0">
                <a:solidFill>
                  <a:srgbClr val="595959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5" marR="26670">
              <a:lnSpc>
                <a:spcPct val="94401"/>
              </a:lnSpc>
              <a:spcBef>
                <a:spcPts val="981"/>
              </a:spcBef>
            </a:pPr>
            <a:r>
              <a:rPr sz="1400" spc="0">
                <a:solidFill>
                  <a:srgbClr val="595959"/>
                </a:solidFill>
                <a:latin typeface="Courier New"/>
                <a:cs typeface="Courier New"/>
              </a:rPr>
              <a:t>50</a:t>
            </a:r>
          </a:p>
          <a:p>
            <a:pPr marL="12705" marR="26670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595959"/>
                </a:solidFill>
                <a:latin typeface="Courier New"/>
                <a:cs typeface="Courier New"/>
              </a:rPr>
              <a:t>11</a:t>
            </a:r>
          </a:p>
          <a:p>
            <a:pPr marL="12705" marR="26670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595959"/>
                </a:solidFill>
                <a:latin typeface="Courier New"/>
                <a:cs typeface="Courier New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1844" y="2997394"/>
            <a:ext cx="603756" cy="195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>
              <a:lnSpc>
                <a:spcPts val="1550"/>
              </a:lnSpc>
              <a:spcBef>
                <a:spcPts val="77"/>
              </a:spcBef>
            </a:pPr>
            <a:r>
              <a:rPr sz="2100" spc="0" baseline="4203">
                <a:solidFill>
                  <a:srgbClr val="6B6B6B"/>
                </a:solidFill>
                <a:latin typeface="Courier New"/>
                <a:cs typeface="Courier New"/>
              </a:rPr>
              <a:t>45</a:t>
            </a:r>
            <a:endParaRPr sz="1400">
              <a:latin typeface="Courier New"/>
              <a:cs typeface="Courier New"/>
            </a:endParaRPr>
          </a:p>
          <a:p>
            <a:pPr marL="12707" marR="8536">
              <a:lnSpc>
                <a:spcPct val="94401"/>
              </a:lnSpc>
              <a:spcBef>
                <a:spcPts val="966"/>
              </a:spcBef>
            </a:pPr>
            <a:r>
              <a:rPr sz="1400" spc="0" dirty="0">
                <a:solidFill>
                  <a:srgbClr val="595959"/>
                </a:solidFill>
                <a:latin typeface="Courier New"/>
                <a:cs typeface="Courier New"/>
              </a:rPr>
              <a:t>21</a:t>
            </a:r>
            <a:endParaRPr sz="1400">
              <a:latin typeface="Courier New"/>
              <a:cs typeface="Courier New"/>
            </a:endParaRPr>
          </a:p>
          <a:p>
            <a:pPr marL="12705" marR="8539">
              <a:lnSpc>
                <a:spcPct val="94401"/>
              </a:lnSpc>
              <a:spcBef>
                <a:spcPts val="981"/>
              </a:spcBef>
            </a:pPr>
            <a:r>
              <a:rPr sz="1400" spc="0" dirty="0">
                <a:solidFill>
                  <a:srgbClr val="6B6B6B"/>
                </a:solidFill>
                <a:latin typeface="Courier New"/>
                <a:cs typeface="Courier New"/>
              </a:rPr>
              <a:t>5</a:t>
            </a:r>
            <a:r>
              <a:rPr sz="1400" spc="0" dirty="0">
                <a:solidFill>
                  <a:srgbClr val="464646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12700" marR="26670">
              <a:lnSpc>
                <a:spcPct val="94401"/>
              </a:lnSpc>
              <a:spcBef>
                <a:spcPts val="1043"/>
              </a:spcBef>
            </a:pPr>
            <a:r>
              <a:rPr sz="1400">
                <a:solidFill>
                  <a:srgbClr val="595959"/>
                </a:solidFill>
                <a:latin typeface="Courier New"/>
                <a:cs typeface="Courier New"/>
              </a:rPr>
              <a:t>5</a:t>
            </a:r>
            <a:r>
              <a:rPr sz="1400">
                <a:solidFill>
                  <a:srgbClr val="6B6B6B"/>
                </a:solidFill>
                <a:latin typeface="Courier New"/>
                <a:cs typeface="Courier New"/>
              </a:rPr>
              <a:t>6</a:t>
            </a:r>
          </a:p>
          <a:p>
            <a:pPr marL="12700" marR="26670">
              <a:lnSpc>
                <a:spcPct val="94401"/>
              </a:lnSpc>
              <a:spcBef>
                <a:spcPts val="1043"/>
              </a:spcBef>
            </a:pPr>
            <a:r>
              <a:rPr lang="x-none" sz="1400">
                <a:solidFill>
                  <a:srgbClr val="6B6B6B"/>
                </a:solidFill>
                <a:latin typeface="Courier New"/>
                <a:cs typeface="Courier New"/>
              </a:rPr>
              <a:t>20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8537" y="2997394"/>
            <a:ext cx="422863" cy="1422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0" marR="9015">
              <a:lnSpc>
                <a:spcPts val="1550"/>
              </a:lnSpc>
              <a:spcBef>
                <a:spcPts val="77"/>
              </a:spcBef>
            </a:pPr>
            <a:r>
              <a:rPr sz="2100" baseline="4203" dirty="0">
                <a:solidFill>
                  <a:srgbClr val="595959"/>
                </a:solidFill>
                <a:latin typeface="Courier New"/>
                <a:cs typeface="Courier New"/>
              </a:rPr>
              <a:t>7</a:t>
            </a:r>
            <a:r>
              <a:rPr sz="2100" baseline="4203" dirty="0">
                <a:solidFill>
                  <a:srgbClr val="6B6B6B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20659">
              <a:lnSpc>
                <a:spcPct val="94401"/>
              </a:lnSpc>
              <a:spcBef>
                <a:spcPts val="966"/>
              </a:spcBef>
            </a:pPr>
            <a:r>
              <a:rPr sz="1400" spc="0" dirty="0">
                <a:solidFill>
                  <a:srgbClr val="595959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  <a:p>
            <a:pPr marL="12705" marR="9020">
              <a:lnSpc>
                <a:spcPct val="94401"/>
              </a:lnSpc>
              <a:spcBef>
                <a:spcPts val="981"/>
              </a:spcBef>
            </a:pPr>
            <a:r>
              <a:rPr sz="1400">
                <a:solidFill>
                  <a:srgbClr val="7B7B7B"/>
                </a:solidFill>
                <a:latin typeface="Courier New"/>
                <a:cs typeface="Courier New"/>
              </a:rPr>
              <a:t>30</a:t>
            </a:r>
          </a:p>
          <a:p>
            <a:pPr marL="12705" marR="9020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7B7B7B"/>
                </a:solidFill>
                <a:latin typeface="Courier New"/>
                <a:cs typeface="Courier New"/>
              </a:rPr>
              <a:t>12</a:t>
            </a:r>
          </a:p>
          <a:p>
            <a:pPr marL="12705" marR="9020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7B7B7B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27278" y="3005346"/>
            <a:ext cx="478522" cy="1490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61" marR="572">
              <a:lnSpc>
                <a:spcPts val="1550"/>
              </a:lnSpc>
              <a:spcBef>
                <a:spcPts val="77"/>
              </a:spcBef>
            </a:pPr>
            <a:r>
              <a:rPr sz="2100" spc="0" baseline="4203" dirty="0">
                <a:solidFill>
                  <a:srgbClr val="6B6B6B"/>
                </a:solidFill>
                <a:latin typeface="Courier New"/>
                <a:cs typeface="Courier New"/>
              </a:rPr>
              <a:t>65</a:t>
            </a:r>
            <a:endParaRPr sz="1400">
              <a:latin typeface="Courier New"/>
              <a:cs typeface="Courier New"/>
            </a:endParaRPr>
          </a:p>
          <a:p>
            <a:pPr marL="20659" marR="6976">
              <a:lnSpc>
                <a:spcPct val="94401"/>
              </a:lnSpc>
              <a:spcBef>
                <a:spcPts val="903"/>
              </a:spcBef>
            </a:pPr>
            <a:r>
              <a:rPr sz="1400" spc="0" dirty="0">
                <a:solidFill>
                  <a:srgbClr val="595959"/>
                </a:solidFill>
                <a:latin typeface="Courier New"/>
                <a:cs typeface="Courier New"/>
              </a:rPr>
              <a:t>21</a:t>
            </a:r>
            <a:endParaRPr sz="1400">
              <a:latin typeface="Courier New"/>
              <a:cs typeface="Courier New"/>
            </a:endParaRPr>
          </a:p>
          <a:p>
            <a:pPr marL="12705" marR="8529">
              <a:lnSpc>
                <a:spcPct val="94401"/>
              </a:lnSpc>
              <a:spcBef>
                <a:spcPts val="981"/>
              </a:spcBef>
            </a:pPr>
            <a:r>
              <a:rPr sz="1400" spc="0">
                <a:solidFill>
                  <a:srgbClr val="595959"/>
                </a:solidFill>
                <a:latin typeface="Courier New"/>
                <a:cs typeface="Courier New"/>
              </a:rPr>
              <a:t>4</a:t>
            </a:r>
            <a:r>
              <a:rPr sz="1400" spc="0">
                <a:solidFill>
                  <a:srgbClr val="6B6B6B"/>
                </a:solidFill>
                <a:latin typeface="Courier New"/>
                <a:cs typeface="Courier New"/>
              </a:rPr>
              <a:t>5</a:t>
            </a:r>
          </a:p>
          <a:p>
            <a:pPr marL="12705" marR="8529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6B6B6B"/>
                </a:solidFill>
                <a:latin typeface="Courier New"/>
                <a:cs typeface="Courier New"/>
              </a:rPr>
              <a:t>20</a:t>
            </a:r>
          </a:p>
          <a:p>
            <a:pPr marL="12705" marR="8529">
              <a:lnSpc>
                <a:spcPct val="94401"/>
              </a:lnSpc>
              <a:spcBef>
                <a:spcPts val="981"/>
              </a:spcBef>
            </a:pPr>
            <a:r>
              <a:rPr lang="x-none" sz="1400">
                <a:solidFill>
                  <a:srgbClr val="6B6B6B"/>
                </a:solidFill>
                <a:latin typeface="Courier New"/>
                <a:cs typeface="Courier New"/>
              </a:rPr>
              <a:t>30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043"/>
              </a:spcBef>
            </a:pP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6444" y="3047455"/>
            <a:ext cx="124587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>
                <a:solidFill>
                  <a:srgbClr val="6B6B6B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4396" y="3390914"/>
            <a:ext cx="1016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6445" y="3716917"/>
            <a:ext cx="1228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B7B7B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6445" y="4051589"/>
            <a:ext cx="114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6B6B6B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02" y="4927600"/>
            <a:ext cx="26218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Untuk mengetahui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8586" y="4927600"/>
            <a:ext cx="11485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panjang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7067" y="4927600"/>
            <a:ext cx="20268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/ Size </a:t>
            </a:r>
            <a:r>
              <a:rPr sz="3600" spc="0" baseline="1993">
                <a:latin typeface="Comic Sans MS"/>
                <a:cs typeface="Comic Sans MS"/>
              </a:rPr>
              <a:t>array 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3677" y="4927600"/>
            <a:ext cx="11314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dimensi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2" y="5232400"/>
            <a:ext cx="44562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d</a:t>
            </a:r>
            <a:r>
              <a:rPr sz="3600" spc="4" baseline="1993" dirty="0">
                <a:latin typeface="Comic Sans MS"/>
                <a:cs typeface="Comic Sans MS"/>
              </a:rPr>
              <a:t>e</a:t>
            </a:r>
            <a:r>
              <a:rPr sz="3600" spc="0" baseline="1993" dirty="0">
                <a:latin typeface="Comic Sans MS"/>
                <a:cs typeface="Comic Sans MS"/>
              </a:rPr>
              <a:t>ngan rumus sebagai berik</a:t>
            </a:r>
            <a:r>
              <a:rPr sz="3600" spc="4" baseline="1993" dirty="0">
                <a:latin typeface="Comic Sans MS"/>
                <a:cs typeface="Comic Sans MS"/>
              </a:rPr>
              <a:t>u</a:t>
            </a:r>
            <a:r>
              <a:rPr sz="3600" spc="0" baseline="1993" dirty="0">
                <a:latin typeface="Comic Sans MS"/>
                <a:cs typeface="Comic Sans MS"/>
              </a:rPr>
              <a:t>t 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5638800"/>
            <a:ext cx="45720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111252">
              <a:lnSpc>
                <a:spcPct val="95825"/>
              </a:lnSpc>
              <a:spcBef>
                <a:spcPts val="1000"/>
              </a:spcBef>
            </a:pPr>
            <a:r>
              <a:rPr sz="1800" b="1" spc="0" dirty="0">
                <a:latin typeface="Arial"/>
                <a:cs typeface="Arial"/>
              </a:rPr>
              <a:t>Size = (BA1 –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BB1 + 1) * (BA2 – </a:t>
            </a:r>
            <a:r>
              <a:rPr sz="1800" b="1" spc="-4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B2 + 1)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500628"/>
            <a:ext cx="914400" cy="37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92">
              <a:lnSpc>
                <a:spcPct val="95825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BA2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555747"/>
            <a:ext cx="914400" cy="371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91">
              <a:lnSpc>
                <a:spcPct val="95825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BB2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2286000"/>
            <a:ext cx="914400" cy="37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92">
              <a:lnSpc>
                <a:spcPct val="95825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BA1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4200" y="2285999"/>
            <a:ext cx="914400" cy="371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92">
              <a:lnSpc>
                <a:spcPct val="95825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BB1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12"/>
          <p:cNvSpPr txBox="1"/>
          <p:nvPr/>
        </p:nvSpPr>
        <p:spPr>
          <a:xfrm>
            <a:off x="2071048" y="4280189"/>
            <a:ext cx="809155" cy="52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>
                <a:solidFill>
                  <a:srgbClr val="6B6B6B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600199"/>
            <a:ext cx="8305800" cy="46481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1581" y="812589"/>
            <a:ext cx="119846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Soal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812589"/>
            <a:ext cx="198049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Latihan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814" y="1698477"/>
            <a:ext cx="7053854" cy="2965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251">
              <a:lnSpc>
                <a:spcPts val="3560"/>
              </a:lnSpc>
              <a:spcBef>
                <a:spcPts val="178"/>
              </a:spcBef>
            </a:pPr>
            <a:r>
              <a:rPr sz="4800" spc="0" baseline="2989" dirty="0">
                <a:latin typeface="Comic Sans MS"/>
                <a:cs typeface="Comic Sans MS"/>
              </a:rPr>
              <a:t>Diketahui</a:t>
            </a:r>
            <a:r>
              <a:rPr sz="4800" spc="14" baseline="2989" dirty="0">
                <a:latin typeface="Comic Sans MS"/>
                <a:cs typeface="Comic Sans MS"/>
              </a:rPr>
              <a:t> </a:t>
            </a:r>
            <a:r>
              <a:rPr sz="4800" spc="0" baseline="2989" dirty="0">
                <a:latin typeface="Comic Sans MS"/>
                <a:cs typeface="Comic Sans MS"/>
              </a:rPr>
              <a:t>AA(1:30,21:55). Tentukan</a:t>
            </a:r>
            <a:endParaRPr sz="3200">
              <a:latin typeface="Comic Sans MS"/>
              <a:cs typeface="Comic Sans MS"/>
            </a:endParaRPr>
          </a:p>
          <a:p>
            <a:pPr marL="12700" marR="72251">
              <a:lnSpc>
                <a:spcPts val="3840"/>
              </a:lnSpc>
              <a:spcBef>
                <a:spcPts val="13"/>
              </a:spcBef>
            </a:pPr>
            <a:r>
              <a:rPr sz="4800" spc="4" baseline="2242" dirty="0">
                <a:latin typeface="Comic Sans MS"/>
                <a:cs typeface="Comic Sans MS"/>
              </a:rPr>
              <a:t>panjan</a:t>
            </a:r>
            <a:r>
              <a:rPr sz="4800" spc="0" baseline="2242" dirty="0">
                <a:latin typeface="Comic Sans MS"/>
                <a:cs typeface="Comic Sans MS"/>
              </a:rPr>
              <a:t>g </a:t>
            </a:r>
            <a:r>
              <a:rPr sz="4800" spc="4" baseline="2242" dirty="0">
                <a:latin typeface="Comic Sans MS"/>
                <a:cs typeface="Comic Sans MS"/>
              </a:rPr>
              <a:t>arra</a:t>
            </a:r>
            <a:r>
              <a:rPr sz="4800" spc="0" baseline="2242" dirty="0">
                <a:latin typeface="Comic Sans MS"/>
                <a:cs typeface="Comic Sans MS"/>
              </a:rPr>
              <a:t>y </a:t>
            </a:r>
            <a:r>
              <a:rPr sz="4800" spc="4" baseline="2242" dirty="0">
                <a:latin typeface="Comic Sans MS"/>
                <a:cs typeface="Comic Sans MS"/>
              </a:rPr>
              <a:t>dar</a:t>
            </a:r>
            <a:r>
              <a:rPr sz="4800" spc="0" baseline="2242" dirty="0">
                <a:latin typeface="Comic Sans MS"/>
                <a:cs typeface="Comic Sans MS"/>
              </a:rPr>
              <a:t>i </a:t>
            </a:r>
            <a:r>
              <a:rPr sz="4800" spc="4" baseline="2242" dirty="0">
                <a:latin typeface="Comic Sans MS"/>
                <a:cs typeface="Comic Sans MS"/>
              </a:rPr>
              <a:t>variabe</a:t>
            </a:r>
            <a:r>
              <a:rPr sz="4800" spc="0" baseline="2242" dirty="0">
                <a:latin typeface="Comic Sans MS"/>
                <a:cs typeface="Comic Sans MS"/>
              </a:rPr>
              <a:t>l </a:t>
            </a:r>
            <a:r>
              <a:rPr sz="4800" spc="4" baseline="2242" dirty="0">
                <a:latin typeface="Comic Sans MS"/>
                <a:cs typeface="Comic Sans MS"/>
              </a:rPr>
              <a:t>AA</a:t>
            </a:r>
            <a:endParaRPr sz="3200">
              <a:latin typeface="Comic Sans MS"/>
              <a:cs typeface="Comic Sans MS"/>
            </a:endParaRPr>
          </a:p>
          <a:p>
            <a:pPr marL="12700" marR="72251">
              <a:lnSpc>
                <a:spcPts val="3835"/>
              </a:lnSpc>
            </a:pPr>
            <a:r>
              <a:rPr sz="4800" spc="0" baseline="2242" dirty="0">
                <a:latin typeface="Comic Sans MS"/>
                <a:cs typeface="Comic Sans MS"/>
              </a:rPr>
              <a:t>tersebut!</a:t>
            </a:r>
            <a:endParaRPr sz="3200">
              <a:latin typeface="Comic Sans MS"/>
              <a:cs typeface="Comic Sans MS"/>
            </a:endParaRPr>
          </a:p>
          <a:p>
            <a:pPr marL="13918" indent="-1218">
              <a:lnSpc>
                <a:spcPts val="4459"/>
              </a:lnSpc>
              <a:spcBef>
                <a:spcPts val="439"/>
              </a:spcBef>
            </a:pPr>
            <a:r>
              <a:rPr sz="3200" spc="0" dirty="0">
                <a:latin typeface="Comic Sans MS"/>
                <a:cs typeface="Comic Sans MS"/>
              </a:rPr>
              <a:t>Diketahui</a:t>
            </a:r>
            <a:r>
              <a:rPr sz="3200" spc="14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AB</a:t>
            </a:r>
            <a:r>
              <a:rPr sz="3200" spc="-4" dirty="0">
                <a:latin typeface="Comic Sans MS"/>
                <a:cs typeface="Comic Sans MS"/>
              </a:rPr>
              <a:t>(</a:t>
            </a:r>
            <a:r>
              <a:rPr sz="3200" spc="0" dirty="0">
                <a:latin typeface="Comic Sans MS"/>
                <a:cs typeface="Comic Sans MS"/>
              </a:rPr>
              <a:t>-30</a:t>
            </a:r>
            <a:r>
              <a:rPr sz="3200" spc="4" dirty="0">
                <a:latin typeface="Comic Sans MS"/>
                <a:cs typeface="Comic Sans MS"/>
              </a:rPr>
              <a:t>:</a:t>
            </a:r>
            <a:r>
              <a:rPr sz="3200" spc="0" dirty="0">
                <a:latin typeface="Comic Sans MS"/>
                <a:cs typeface="Comic Sans MS"/>
              </a:rPr>
              <a:t>-5</a:t>
            </a:r>
            <a:r>
              <a:rPr sz="3200" spc="9" dirty="0">
                <a:latin typeface="Comic Sans MS"/>
                <a:cs typeface="Comic Sans MS"/>
              </a:rPr>
              <a:t>,</a:t>
            </a:r>
            <a:r>
              <a:rPr sz="3200" spc="0" dirty="0">
                <a:latin typeface="Comic Sans MS"/>
                <a:cs typeface="Comic Sans MS"/>
              </a:rPr>
              <a:t>-</a:t>
            </a:r>
            <a:r>
              <a:rPr sz="3200" spc="4" dirty="0">
                <a:latin typeface="Comic Sans MS"/>
                <a:cs typeface="Comic Sans MS"/>
              </a:rPr>
              <a:t>221:0). </a:t>
            </a:r>
            <a:endParaRPr sz="3200">
              <a:latin typeface="Comic Sans MS"/>
              <a:cs typeface="Comic Sans MS"/>
            </a:endParaRPr>
          </a:p>
          <a:p>
            <a:pPr marL="13918">
              <a:lnSpc>
                <a:spcPts val="4459"/>
              </a:lnSpc>
            </a:pPr>
            <a:r>
              <a:rPr sz="3200" spc="0" dirty="0">
                <a:latin typeface="Comic Sans MS"/>
                <a:cs typeface="Comic Sans MS"/>
              </a:rPr>
              <a:t>Tentukan panjang array dari variabel </a:t>
            </a:r>
            <a:endParaRPr sz="3200">
              <a:latin typeface="Comic Sans MS"/>
              <a:cs typeface="Comic Sans MS"/>
            </a:endParaRPr>
          </a:p>
          <a:p>
            <a:pPr marL="13918">
              <a:lnSpc>
                <a:spcPts val="4459"/>
              </a:lnSpc>
            </a:pPr>
            <a:r>
              <a:rPr sz="3200" spc="0" dirty="0">
                <a:latin typeface="Comic Sans MS"/>
                <a:cs typeface="Comic Sans MS"/>
              </a:rPr>
              <a:t>AB</a:t>
            </a:r>
            <a:r>
              <a:rPr sz="3200" spc="-43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tersebut!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60" y="1758484"/>
            <a:ext cx="30572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839" dirty="0">
                <a:solidFill>
                  <a:srgbClr val="9A6464"/>
                </a:solidFill>
                <a:latin typeface="Comic Sans MS"/>
                <a:cs typeface="Comic Sans MS"/>
              </a:rPr>
              <a:t>1.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960" y="3317536"/>
            <a:ext cx="35797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839" dirty="0">
                <a:solidFill>
                  <a:srgbClr val="9A6464"/>
                </a:solidFill>
                <a:latin typeface="Comic Sans MS"/>
                <a:cs typeface="Comic Sans MS"/>
              </a:rPr>
              <a:t>2.</a:t>
            </a:r>
            <a:endParaRPr sz="2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81000" y="1476004"/>
            <a:ext cx="8305800" cy="4772394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3480" y="3695700"/>
            <a:ext cx="3962400" cy="406908"/>
          </a:xfrm>
          <a:custGeom>
            <a:avLst/>
            <a:gdLst/>
            <a:ahLst/>
            <a:cxnLst/>
            <a:rect l="l" t="t" r="r" b="b"/>
            <a:pathLst>
              <a:path w="3962400" h="406908">
                <a:moveTo>
                  <a:pt x="0" y="0"/>
                </a:moveTo>
                <a:lnTo>
                  <a:pt x="0" y="406908"/>
                </a:lnTo>
                <a:lnTo>
                  <a:pt x="3962400" y="40690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98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3480" y="3676486"/>
            <a:ext cx="3962400" cy="406908"/>
          </a:xfrm>
          <a:custGeom>
            <a:avLst/>
            <a:gdLst/>
            <a:ahLst/>
            <a:cxnLst/>
            <a:rect l="l" t="t" r="r" b="b"/>
            <a:pathLst>
              <a:path w="3962400" h="406908">
                <a:moveTo>
                  <a:pt x="0" y="0"/>
                </a:moveTo>
                <a:lnTo>
                  <a:pt x="0" y="406908"/>
                </a:lnTo>
                <a:lnTo>
                  <a:pt x="3962400" y="40690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3812" y="5574873"/>
            <a:ext cx="7391400" cy="406146"/>
          </a:xfrm>
          <a:custGeom>
            <a:avLst/>
            <a:gdLst/>
            <a:ahLst/>
            <a:cxnLst/>
            <a:rect l="l" t="t" r="r" b="b"/>
            <a:pathLst>
              <a:path w="7391400" h="406146">
                <a:moveTo>
                  <a:pt x="0" y="0"/>
                </a:moveTo>
                <a:lnTo>
                  <a:pt x="0" y="406146"/>
                </a:lnTo>
                <a:lnTo>
                  <a:pt x="7391400" y="406146"/>
                </a:lnTo>
                <a:lnTo>
                  <a:pt x="739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98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800" y="5569465"/>
            <a:ext cx="7391400" cy="406146"/>
          </a:xfrm>
          <a:custGeom>
            <a:avLst/>
            <a:gdLst/>
            <a:ahLst/>
            <a:cxnLst/>
            <a:rect l="l" t="t" r="r" b="b"/>
            <a:pathLst>
              <a:path w="7391400" h="406146">
                <a:moveTo>
                  <a:pt x="0" y="0"/>
                </a:moveTo>
                <a:lnTo>
                  <a:pt x="0" y="406146"/>
                </a:lnTo>
                <a:lnTo>
                  <a:pt x="7391400" y="406146"/>
                </a:lnTo>
                <a:lnTo>
                  <a:pt x="7391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81372" y="733540"/>
            <a:ext cx="312402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Menentukan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1218" y="733540"/>
            <a:ext cx="2196409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Address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02" y="1831858"/>
            <a:ext cx="7186981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000" spc="0" baseline="2391" dirty="0">
                <a:latin typeface="Comic Sans MS"/>
                <a:cs typeface="Comic Sans MS"/>
              </a:rPr>
              <a:t>Adapun</a:t>
            </a:r>
            <a:r>
              <a:rPr sz="3000" spc="-6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untuk</a:t>
            </a:r>
            <a:r>
              <a:rPr sz="3000" spc="-5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menentukan</a:t>
            </a:r>
            <a:r>
              <a:rPr sz="3000" spc="-10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Alamat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Awal</a:t>
            </a:r>
            <a:r>
              <a:rPr sz="3000" spc="-38" baseline="2391" dirty="0">
                <a:latin typeface="Comic Sans MS"/>
                <a:cs typeface="Comic Sans MS"/>
              </a:rPr>
              <a:t> </a:t>
            </a:r>
            <a:r>
              <a:rPr sz="3000" spc="-4" baseline="2391" dirty="0">
                <a:latin typeface="Comic Sans MS"/>
                <a:cs typeface="Comic Sans MS"/>
              </a:rPr>
              <a:t>(</a:t>
            </a:r>
            <a:r>
              <a:rPr sz="3150" spc="4" baseline="2278" dirty="0">
                <a:latin typeface="Comic Sans MS"/>
                <a:cs typeface="Comic Sans MS"/>
              </a:rPr>
              <a:t>Bas</a:t>
            </a:r>
            <a:r>
              <a:rPr sz="3150" spc="0" baseline="2278" dirty="0">
                <a:latin typeface="Comic Sans MS"/>
                <a:cs typeface="Comic Sans MS"/>
              </a:rPr>
              <a:t>e</a:t>
            </a:r>
            <a:r>
              <a:rPr sz="3150" spc="41" baseline="2278" dirty="0">
                <a:latin typeface="Comic Sans MS"/>
                <a:cs typeface="Comic Sans MS"/>
              </a:rPr>
              <a:t> </a:t>
            </a:r>
            <a:r>
              <a:rPr sz="3150" spc="4" baseline="2278" dirty="0">
                <a:latin typeface="Comic Sans MS"/>
                <a:cs typeface="Comic Sans MS"/>
              </a:rPr>
              <a:t>Addres</a:t>
            </a:r>
            <a:r>
              <a:rPr sz="3150" spc="0" baseline="2278" dirty="0">
                <a:latin typeface="Comic Sans MS"/>
                <a:cs typeface="Comic Sans MS"/>
              </a:rPr>
              <a:t>s</a:t>
            </a:r>
            <a:r>
              <a:rPr sz="3150" spc="2" baseline="2278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)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783" y="2148019"/>
            <a:ext cx="623645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83" y="2574820"/>
            <a:ext cx="2410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563" y="2574820"/>
            <a:ext cx="5817293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Array</a:t>
            </a:r>
            <a:r>
              <a:rPr sz="3000" spc="-5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1</a:t>
            </a:r>
            <a:r>
              <a:rPr sz="3000" spc="-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Dimensi</a:t>
            </a:r>
            <a:endParaRPr sz="2000" dirty="0">
              <a:latin typeface="Comic Sans MS"/>
              <a:cs typeface="Comic Sans MS"/>
            </a:endParaRPr>
          </a:p>
          <a:p>
            <a:pPr marL="63170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Dimisalkan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array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A(LB</a:t>
            </a:r>
            <a:r>
              <a:rPr sz="3000" spc="9" baseline="2391" dirty="0">
                <a:latin typeface="Comic Sans MS"/>
                <a:cs typeface="Comic Sans MS"/>
              </a:rPr>
              <a:t>:</a:t>
            </a:r>
            <a:r>
              <a:rPr sz="3000" spc="4" baseline="2391" dirty="0">
                <a:latin typeface="Comic Sans MS"/>
                <a:cs typeface="Comic Sans MS"/>
              </a:rPr>
              <a:t>U</a:t>
            </a:r>
            <a:r>
              <a:rPr sz="3000" spc="0" baseline="2391" dirty="0">
                <a:latin typeface="Comic Sans MS"/>
                <a:cs typeface="Comic Sans MS"/>
              </a:rPr>
              <a:t>B),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4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ngan</a:t>
            </a:r>
            <a:r>
              <a:rPr sz="3000" spc="-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Base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Array</a:t>
            </a:r>
            <a:r>
              <a:rPr sz="3000" spc="-4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endParaRPr sz="2000" dirty="0">
              <a:latin typeface="Comic Sans MS"/>
              <a:cs typeface="Comic Sans MS"/>
            </a:endParaRPr>
          </a:p>
          <a:p>
            <a:pPr marL="63170" marR="38061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setiap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cellnya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</a:t>
            </a:r>
            <a:r>
              <a:rPr sz="3000" spc="-5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S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986" y="2879569"/>
            <a:ext cx="13821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B,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dan</a:t>
            </a:r>
            <a:r>
              <a:rPr sz="3000" spc="-2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Size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008" y="4408036"/>
            <a:ext cx="28172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2.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844" y="4408036"/>
            <a:ext cx="7261006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Array</a:t>
            </a:r>
            <a:r>
              <a:rPr sz="3000" spc="-4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2</a:t>
            </a:r>
            <a:r>
              <a:rPr sz="3000" spc="-7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Dimensi</a:t>
            </a:r>
            <a:endParaRPr sz="2000" dirty="0">
              <a:latin typeface="Comic Sans MS"/>
              <a:cs typeface="Comic Sans MS"/>
            </a:endParaRPr>
          </a:p>
          <a:p>
            <a:pPr marL="22113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Dimisalkan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array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A(LB1</a:t>
            </a:r>
            <a:r>
              <a:rPr sz="3000" spc="4" baseline="2391" dirty="0">
                <a:latin typeface="Comic Sans MS"/>
                <a:cs typeface="Comic Sans MS"/>
              </a:rPr>
              <a:t>:</a:t>
            </a:r>
            <a:r>
              <a:rPr sz="3000" spc="0" baseline="2391" dirty="0">
                <a:latin typeface="Comic Sans MS"/>
                <a:cs typeface="Comic Sans MS"/>
              </a:rPr>
              <a:t>UB1</a:t>
            </a:r>
            <a:r>
              <a:rPr sz="3000" spc="-9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,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</a:t>
            </a:r>
            <a:r>
              <a:rPr sz="3000" spc="19" baseline="2391" dirty="0">
                <a:latin typeface="Comic Sans MS"/>
                <a:cs typeface="Comic Sans MS"/>
              </a:rPr>
              <a:t>B</a:t>
            </a:r>
            <a:r>
              <a:rPr sz="3000" spc="0" baseline="2391" dirty="0">
                <a:latin typeface="Comic Sans MS"/>
                <a:cs typeface="Comic Sans MS"/>
              </a:rPr>
              <a:t>2:UB2),</a:t>
            </a:r>
            <a:r>
              <a:rPr sz="3000" spc="-1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dengan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Base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Array</a:t>
            </a:r>
            <a:r>
              <a:rPr sz="3000" spc="-4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endParaRPr sz="2000" dirty="0">
              <a:latin typeface="Comic Sans MS"/>
              <a:cs typeface="Comic Sans MS"/>
            </a:endParaRPr>
          </a:p>
          <a:p>
            <a:pPr marL="22113" marR="38061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B,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dan</a:t>
            </a:r>
            <a:r>
              <a:rPr sz="3000" spc="-27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Size</a:t>
            </a:r>
            <a:r>
              <a:rPr sz="3000" spc="-36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setiap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cellnya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 S.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5613654"/>
            <a:ext cx="7391400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4">
              <a:lnSpc>
                <a:spcPct val="116129"/>
              </a:lnSpc>
              <a:spcBef>
                <a:spcPts val="100"/>
              </a:spcBef>
            </a:pPr>
            <a:r>
              <a:rPr sz="2000" spc="0" dirty="0">
                <a:latin typeface="Comic Sans MS"/>
                <a:cs typeface="Comic Sans MS"/>
              </a:rPr>
              <a:t>AlamatAwal(i,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j)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= B+((i</a:t>
            </a:r>
            <a:r>
              <a:rPr sz="2000" spc="-3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–LB1)*</a:t>
            </a:r>
            <a:r>
              <a:rPr sz="2000" spc="4" dirty="0">
                <a:latin typeface="Comic Sans MS"/>
                <a:cs typeface="Comic Sans MS"/>
              </a:rPr>
              <a:t>(UB2-LB2+1)*S)+((</a:t>
            </a:r>
            <a:r>
              <a:rPr sz="2000" spc="0" dirty="0">
                <a:latin typeface="Comic Sans MS"/>
                <a:cs typeface="Comic Sans MS"/>
              </a:rPr>
              <a:t>j</a:t>
            </a:r>
            <a:r>
              <a:rPr sz="2000" spc="-230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–</a:t>
            </a:r>
            <a:r>
              <a:rPr sz="2000" spc="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L</a:t>
            </a:r>
            <a:r>
              <a:rPr sz="2000" spc="4" dirty="0">
                <a:latin typeface="Comic Sans MS"/>
                <a:cs typeface="Comic Sans MS"/>
              </a:rPr>
              <a:t>B2)*S)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000" y="3695700"/>
            <a:ext cx="3962400" cy="40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4">
              <a:lnSpc>
                <a:spcPct val="116129"/>
              </a:lnSpc>
              <a:spcBef>
                <a:spcPts val="100"/>
              </a:spcBef>
            </a:pPr>
            <a:r>
              <a:rPr sz="2000" spc="0" dirty="0">
                <a:latin typeface="Comic Sans MS"/>
                <a:cs typeface="Comic Sans MS"/>
              </a:rPr>
              <a:t>AlamatAwal(x)</a:t>
            </a:r>
            <a:r>
              <a:rPr sz="2000" spc="-13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=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</a:t>
            </a:r>
            <a:r>
              <a:rPr sz="2000" spc="-1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+</a:t>
            </a:r>
            <a:r>
              <a:rPr sz="2000" spc="-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S(x</a:t>
            </a:r>
            <a:r>
              <a:rPr sz="2000" spc="-3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–</a:t>
            </a:r>
            <a:r>
              <a:rPr sz="2000" spc="-8" dirty="0">
                <a:latin typeface="Comic Sans MS"/>
                <a:cs typeface="Comic Sans MS"/>
              </a:rPr>
              <a:t> </a:t>
            </a:r>
            <a:r>
              <a:rPr sz="2000" spc="4" dirty="0">
                <a:latin typeface="Comic Sans MS"/>
                <a:cs typeface="Comic Sans MS"/>
              </a:rPr>
              <a:t>L</a:t>
            </a:r>
            <a:r>
              <a:rPr sz="2000" spc="0" dirty="0">
                <a:latin typeface="Comic Sans MS"/>
                <a:cs typeface="Comic Sans MS"/>
              </a:rPr>
              <a:t>B)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512957"/>
            <a:ext cx="8305800" cy="4735441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600" y="784087"/>
            <a:ext cx="183537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Contoh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1698365"/>
            <a:ext cx="1895411" cy="1015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60"/>
              </a:lnSpc>
              <a:spcBef>
                <a:spcPts val="178"/>
              </a:spcBef>
            </a:pPr>
            <a:r>
              <a:rPr sz="4800" spc="0" baseline="2989" dirty="0">
                <a:latin typeface="Comic Sans MS"/>
                <a:cs typeface="Comic Sans MS"/>
              </a:rPr>
              <a:t>Diketahui</a:t>
            </a:r>
            <a:endParaRPr sz="3200">
              <a:latin typeface="Comic Sans MS"/>
              <a:cs typeface="Comic Sans MS"/>
            </a:endParaRPr>
          </a:p>
          <a:p>
            <a:pPr marL="12700" marR="60921">
              <a:lnSpc>
                <a:spcPts val="4295"/>
              </a:lnSpc>
              <a:spcBef>
                <a:spcPts val="176"/>
              </a:spcBef>
            </a:pPr>
            <a:r>
              <a:rPr sz="4800" spc="4" baseline="-1494" dirty="0">
                <a:latin typeface="Comic Sans MS"/>
                <a:cs typeface="Comic Sans MS"/>
              </a:rPr>
              <a:t>Ditany</a:t>
            </a:r>
            <a:r>
              <a:rPr sz="4800" spc="0" baseline="-1494" dirty="0">
                <a:latin typeface="Comic Sans MS"/>
                <a:cs typeface="Comic Sans MS"/>
              </a:rPr>
              <a:t>a</a:t>
            </a:r>
            <a:r>
              <a:rPr sz="4800" spc="9" baseline="-1494" dirty="0">
                <a:latin typeface="Comic Sans MS"/>
                <a:cs typeface="Comic Sans MS"/>
              </a:rPr>
              <a:t> </a:t>
            </a:r>
            <a:r>
              <a:rPr sz="4800" spc="0" baseline="-1494" dirty="0"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1057" y="1698365"/>
            <a:ext cx="184428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spc="0" baseline="1494" dirty="0">
                <a:latin typeface="Comic Sans MS"/>
                <a:cs typeface="Comic Sans MS"/>
              </a:rPr>
              <a:t>AA(5:50)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866511"/>
            <a:ext cx="6961620" cy="2478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251">
              <a:lnSpc>
                <a:spcPts val="3560"/>
              </a:lnSpc>
              <a:spcBef>
                <a:spcPts val="178"/>
              </a:spcBef>
            </a:pPr>
            <a:r>
              <a:rPr sz="4800" spc="0" baseline="2989" dirty="0">
                <a:latin typeface="Comic Sans MS"/>
                <a:cs typeface="Comic Sans MS"/>
              </a:rPr>
              <a:t>Panjang Array</a:t>
            </a: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ts val="4459"/>
              </a:lnSpc>
              <a:spcBef>
                <a:spcPts val="454"/>
              </a:spcBef>
            </a:pPr>
            <a:r>
              <a:rPr sz="3200" spc="4" dirty="0">
                <a:latin typeface="Comic Sans MS"/>
                <a:cs typeface="Comic Sans MS"/>
              </a:rPr>
              <a:t>Jik</a:t>
            </a:r>
            <a:r>
              <a:rPr sz="3200" spc="0" dirty="0">
                <a:latin typeface="Comic Sans MS"/>
                <a:cs typeface="Comic Sans MS"/>
              </a:rPr>
              <a:t>a</a:t>
            </a:r>
            <a:r>
              <a:rPr sz="3200" spc="-63" dirty="0">
                <a:latin typeface="Comic Sans MS"/>
                <a:cs typeface="Comic Sans MS"/>
              </a:rPr>
              <a:t> </a:t>
            </a:r>
            <a:r>
              <a:rPr sz="3200" spc="4" dirty="0">
                <a:latin typeface="Comic Sans MS"/>
                <a:cs typeface="Comic Sans MS"/>
              </a:rPr>
              <a:t>Basi</a:t>
            </a:r>
            <a:r>
              <a:rPr sz="3200" spc="0" dirty="0">
                <a:latin typeface="Comic Sans MS"/>
                <a:cs typeface="Comic Sans MS"/>
              </a:rPr>
              <a:t>c </a:t>
            </a:r>
            <a:r>
              <a:rPr sz="3200" spc="4" dirty="0">
                <a:latin typeface="Comic Sans MS"/>
                <a:cs typeface="Comic Sans MS"/>
              </a:rPr>
              <a:t>Bas</a:t>
            </a:r>
            <a:r>
              <a:rPr sz="3200" spc="0" dirty="0">
                <a:latin typeface="Comic Sans MS"/>
                <a:cs typeface="Comic Sans MS"/>
              </a:rPr>
              <a:t>e </a:t>
            </a:r>
            <a:r>
              <a:rPr sz="3200" spc="4" dirty="0">
                <a:latin typeface="Comic Sans MS"/>
                <a:cs typeface="Comic Sans MS"/>
              </a:rPr>
              <a:t>A</a:t>
            </a:r>
            <a:r>
              <a:rPr sz="3200" spc="0" dirty="0">
                <a:latin typeface="Comic Sans MS"/>
                <a:cs typeface="Comic Sans MS"/>
              </a:rPr>
              <a:t>A</a:t>
            </a:r>
            <a:r>
              <a:rPr sz="3200" spc="-46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=</a:t>
            </a:r>
            <a:r>
              <a:rPr sz="3200" spc="-16" dirty="0">
                <a:latin typeface="Comic Sans MS"/>
                <a:cs typeface="Comic Sans MS"/>
              </a:rPr>
              <a:t> </a:t>
            </a:r>
            <a:r>
              <a:rPr sz="3200" spc="4" dirty="0">
                <a:latin typeface="Comic Sans MS"/>
                <a:cs typeface="Comic Sans MS"/>
              </a:rPr>
              <a:t>30</a:t>
            </a:r>
            <a:r>
              <a:rPr sz="3200" spc="0" dirty="0">
                <a:latin typeface="Comic Sans MS"/>
                <a:cs typeface="Comic Sans MS"/>
              </a:rPr>
              <a:t>0</a:t>
            </a:r>
            <a:r>
              <a:rPr sz="3200" spc="-58" dirty="0">
                <a:latin typeface="Comic Sans MS"/>
                <a:cs typeface="Comic Sans MS"/>
              </a:rPr>
              <a:t> </a:t>
            </a:r>
            <a:r>
              <a:rPr sz="3200" spc="4" dirty="0">
                <a:latin typeface="Comic Sans MS"/>
                <a:cs typeface="Comic Sans MS"/>
              </a:rPr>
              <a:t>da</a:t>
            </a:r>
            <a:r>
              <a:rPr sz="3200" spc="0" dirty="0">
                <a:latin typeface="Comic Sans MS"/>
                <a:cs typeface="Comic Sans MS"/>
              </a:rPr>
              <a:t>n W</a:t>
            </a:r>
            <a:r>
              <a:rPr sz="3200" spc="-33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=</a:t>
            </a:r>
            <a:r>
              <a:rPr sz="3200" spc="-16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4 </a:t>
            </a: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ts val="4459"/>
              </a:lnSpc>
            </a:pPr>
            <a:r>
              <a:rPr sz="3200" spc="0" dirty="0">
                <a:latin typeface="Comic Sans MS"/>
                <a:cs typeface="Comic Sans MS"/>
              </a:rPr>
              <a:t>word untuk</a:t>
            </a:r>
            <a:r>
              <a:rPr sz="3200" spc="-82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setiap cell array AA. </a:t>
            </a: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ts val="4459"/>
              </a:lnSpc>
            </a:pPr>
            <a:r>
              <a:rPr sz="3200" spc="0" dirty="0">
                <a:latin typeface="Comic Sans MS"/>
                <a:cs typeface="Comic Sans MS"/>
              </a:rPr>
              <a:t>Tentukan address untuk</a:t>
            </a:r>
            <a:r>
              <a:rPr sz="3200" spc="-82" dirty="0">
                <a:latin typeface="Comic Sans MS"/>
                <a:cs typeface="Comic Sans MS"/>
              </a:rPr>
              <a:t> </a:t>
            </a:r>
            <a:r>
              <a:rPr sz="3200" spc="0" dirty="0">
                <a:latin typeface="Comic Sans MS"/>
                <a:cs typeface="Comic Sans MS"/>
              </a:rPr>
              <a:t>AA(15), </a:t>
            </a: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ts val="4459"/>
              </a:lnSpc>
            </a:pPr>
            <a:r>
              <a:rPr sz="3200" spc="0" dirty="0">
                <a:latin typeface="Comic Sans MS"/>
                <a:cs typeface="Comic Sans MS"/>
              </a:rPr>
              <a:t>AA(35), AA(5</a:t>
            </a:r>
            <a:r>
              <a:rPr lang="en-US" sz="3200" spc="0" dirty="0">
                <a:latin typeface="Comic Sans MS"/>
                <a:cs typeface="Comic Sans MS"/>
              </a:rPr>
              <a:t>0</a:t>
            </a:r>
            <a:r>
              <a:rPr sz="3200" spc="0" dirty="0">
                <a:latin typeface="Comic Sans MS"/>
                <a:cs typeface="Comic Sans MS"/>
              </a:rPr>
              <a:t>)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102" y="2926772"/>
            <a:ext cx="35306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08">
              <a:lnSpc>
                <a:spcPts val="2910"/>
              </a:lnSpc>
              <a:spcBef>
                <a:spcPts val="145"/>
              </a:spcBef>
            </a:pPr>
            <a:r>
              <a:rPr sz="3900" spc="4" baseline="3679" dirty="0">
                <a:solidFill>
                  <a:srgbClr val="9A6464"/>
                </a:solidFill>
                <a:latin typeface="Comic Sans MS"/>
                <a:cs typeface="Comic Sans MS"/>
              </a:rPr>
              <a:t>a.</a:t>
            </a:r>
            <a:endParaRPr sz="2600">
              <a:latin typeface="Comic Sans MS"/>
              <a:cs typeface="Comic Sans MS"/>
            </a:endParaRPr>
          </a:p>
          <a:p>
            <a:pPr marL="12700">
              <a:lnSpc>
                <a:spcPts val="3510"/>
              </a:lnSpc>
              <a:spcBef>
                <a:spcPts val="1008"/>
              </a:spcBef>
            </a:pPr>
            <a:r>
              <a:rPr sz="2600" spc="0" dirty="0">
                <a:solidFill>
                  <a:srgbClr val="9A6464"/>
                </a:solidFill>
                <a:latin typeface="Comic Sans MS"/>
                <a:cs typeface="Comic Sans MS"/>
              </a:rPr>
              <a:t>b.</a:t>
            </a:r>
            <a:endParaRPr sz="2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676400"/>
            <a:ext cx="7620000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chemeClr val="tx1"/>
                </a:solidFill>
              </a:rPr>
              <a:t>A[10] = {1,2,3,4,5,6,7,8,9,10};</a:t>
            </a:r>
          </a:p>
          <a:p>
            <a:r>
              <a:rPr lang="id-ID" sz="2400" b="1" dirty="0">
                <a:solidFill>
                  <a:schemeClr val="tx1"/>
                </a:solidFill>
              </a:rPr>
              <a:t>BB = -9, BA = 0  </a:t>
            </a:r>
          </a:p>
          <a:p>
            <a:r>
              <a:rPr lang="id-ID" sz="2400" b="1" dirty="0">
                <a:solidFill>
                  <a:schemeClr val="tx1"/>
                </a:solidFill>
              </a:rPr>
              <a:t>B = 25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 = 46</a:t>
            </a:r>
            <a:endParaRPr lang="id-ID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Tentukan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alamat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awal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untuk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id-ID" sz="2400" b="1" dirty="0">
                <a:solidFill>
                  <a:schemeClr val="tx1"/>
                </a:solidFill>
              </a:rPr>
              <a:t>A(</a:t>
            </a:r>
            <a:r>
              <a:rPr lang="en-US" sz="2400" b="1" dirty="0">
                <a:solidFill>
                  <a:schemeClr val="tx1"/>
                </a:solidFill>
              </a:rPr>
              <a:t>-</a:t>
            </a:r>
            <a:r>
              <a:rPr lang="id-ID" sz="2400" b="1" dirty="0">
                <a:solidFill>
                  <a:schemeClr val="tx1"/>
                </a:solidFill>
              </a:rPr>
              <a:t>5), A(</a:t>
            </a:r>
            <a:r>
              <a:rPr lang="en-US" sz="2400" b="1" dirty="0">
                <a:solidFill>
                  <a:schemeClr val="tx1"/>
                </a:solidFill>
              </a:rPr>
              <a:t>-</a:t>
            </a:r>
            <a:r>
              <a:rPr lang="id-ID" sz="2400" b="1" dirty="0">
                <a:solidFill>
                  <a:schemeClr val="tx1"/>
                </a:solidFill>
              </a:rPr>
              <a:t>7)</a:t>
            </a:r>
            <a:r>
              <a:rPr lang="en-US" sz="2400" b="1" dirty="0">
                <a:solidFill>
                  <a:schemeClr val="tx1"/>
                </a:solidFill>
              </a:rPr>
              <a:t>, A(0)</a:t>
            </a:r>
            <a:endParaRPr lang="id-ID" sz="2400" b="1" dirty="0">
              <a:solidFill>
                <a:schemeClr val="tx1"/>
              </a:solidFill>
            </a:endParaRPr>
          </a:p>
          <a:p>
            <a:endParaRPr lang="id-ID" sz="2400" b="1" dirty="0">
              <a:solidFill>
                <a:schemeClr val="tx1"/>
              </a:solidFill>
            </a:endParaRPr>
          </a:p>
          <a:p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2086445" y="4051589"/>
            <a:ext cx="114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6B6B6B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7935" y="790915"/>
            <a:ext cx="204705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Definisi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11" y="1626110"/>
            <a:ext cx="7549876" cy="768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7"/>
              </a:lnSpc>
              <a:spcBef>
                <a:spcPts val="155"/>
              </a:spcBef>
            </a:pP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-5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</a:t>
            </a:r>
            <a:r>
              <a:rPr sz="2000" spc="9" dirty="0">
                <a:latin typeface="Comic Sans MS"/>
                <a:cs typeface="Comic Sans MS"/>
              </a:rPr>
              <a:t>d</a:t>
            </a:r>
            <a:r>
              <a:rPr sz="2000" spc="0" dirty="0">
                <a:latin typeface="Comic Sans MS"/>
                <a:cs typeface="Comic Sans MS"/>
              </a:rPr>
              <a:t>alah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suatu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struktur</a:t>
            </a:r>
            <a:r>
              <a:rPr sz="2000" spc="-7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data</a:t>
            </a:r>
            <a:r>
              <a:rPr sz="2000" spc="-4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yang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ter</a:t>
            </a:r>
            <a:r>
              <a:rPr sz="2000" spc="4" dirty="0">
                <a:latin typeface="Comic Sans MS"/>
                <a:cs typeface="Comic Sans MS"/>
              </a:rPr>
              <a:t>d</a:t>
            </a:r>
            <a:r>
              <a:rPr sz="2000" spc="0" dirty="0">
                <a:latin typeface="Comic Sans MS"/>
                <a:cs typeface="Comic Sans MS"/>
              </a:rPr>
              <a:t>iri</a:t>
            </a:r>
            <a:r>
              <a:rPr sz="2000" spc="-62" dirty="0">
                <a:latin typeface="Comic Sans MS"/>
                <a:cs typeface="Comic Sans MS"/>
              </a:rPr>
              <a:t> </a:t>
            </a:r>
            <a:r>
              <a:rPr sz="2000" spc="9" dirty="0">
                <a:latin typeface="Comic Sans MS"/>
                <a:cs typeface="Comic Sans MS"/>
              </a:rPr>
              <a:t>d</a:t>
            </a:r>
            <a:r>
              <a:rPr sz="2000" spc="0" dirty="0">
                <a:latin typeface="Comic Sans MS"/>
                <a:cs typeface="Comic Sans MS"/>
              </a:rPr>
              <a:t>ari</a:t>
            </a:r>
            <a:r>
              <a:rPr sz="2000" spc="-26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sejumlah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elemen yang memiliki tipe </a:t>
            </a:r>
            <a:r>
              <a:rPr sz="2000" spc="4" dirty="0">
                <a:latin typeface="Comic Sans MS"/>
                <a:cs typeface="Comic Sans MS"/>
              </a:rPr>
              <a:t>d</a:t>
            </a:r>
            <a:r>
              <a:rPr sz="2000" spc="-4" dirty="0">
                <a:latin typeface="Comic Sans MS"/>
                <a:cs typeface="Comic Sans MS"/>
              </a:rPr>
              <a:t>a</a:t>
            </a:r>
            <a:r>
              <a:rPr sz="2000" spc="4" dirty="0">
                <a:latin typeface="Comic Sans MS"/>
                <a:cs typeface="Comic Sans MS"/>
              </a:rPr>
              <a:t>t</a:t>
            </a:r>
            <a:r>
              <a:rPr sz="2000" spc="0" dirty="0">
                <a:latin typeface="Comic Sans MS"/>
                <a:cs typeface="Comic Sans MS"/>
              </a:rPr>
              <a:t>a</a:t>
            </a:r>
            <a:r>
              <a:rPr sz="2000" spc="-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y</a:t>
            </a:r>
            <a:r>
              <a:rPr sz="2000" spc="4" dirty="0">
                <a:latin typeface="Comic Sans MS"/>
                <a:cs typeface="Comic Sans MS"/>
              </a:rPr>
              <a:t>a</a:t>
            </a:r>
            <a:r>
              <a:rPr sz="2000" spc="-4" dirty="0">
                <a:latin typeface="Comic Sans MS"/>
                <a:cs typeface="Comic Sans MS"/>
              </a:rPr>
              <a:t>n</a:t>
            </a:r>
            <a:r>
              <a:rPr sz="2000" spc="0" dirty="0">
                <a:latin typeface="Comic Sans MS"/>
                <a:cs typeface="Comic Sans MS"/>
              </a:rPr>
              <a:t>g </a:t>
            </a:r>
            <a:r>
              <a:rPr sz="2000" spc="4" dirty="0">
                <a:latin typeface="Comic Sans MS"/>
                <a:cs typeface="Comic Sans MS"/>
              </a:rPr>
              <a:t>s</a:t>
            </a:r>
            <a:r>
              <a:rPr sz="2000" spc="0" dirty="0">
                <a:latin typeface="Comic Sans MS"/>
                <a:cs typeface="Comic Sans MS"/>
              </a:rPr>
              <a:t>a</a:t>
            </a:r>
            <a:r>
              <a:rPr sz="2000" spc="4" dirty="0">
                <a:latin typeface="Comic Sans MS"/>
                <a:cs typeface="Comic Sans MS"/>
              </a:rPr>
              <a:t>m</a:t>
            </a:r>
            <a:r>
              <a:rPr sz="2000" spc="0" dirty="0">
                <a:latin typeface="Comic Sans MS"/>
                <a:cs typeface="Comic Sans MS"/>
              </a:rPr>
              <a:t>a.</a:t>
            </a:r>
            <a:r>
              <a:rPr sz="2000" spc="4" dirty="0">
                <a:latin typeface="Comic Sans MS"/>
                <a:cs typeface="Comic Sans MS"/>
              </a:rPr>
              <a:t> El</a:t>
            </a:r>
            <a:r>
              <a:rPr sz="2000" spc="0" dirty="0">
                <a:latin typeface="Comic Sans MS"/>
                <a:cs typeface="Comic Sans MS"/>
              </a:rPr>
              <a:t>e</a:t>
            </a:r>
            <a:r>
              <a:rPr sz="2000" spc="9" dirty="0">
                <a:latin typeface="Comic Sans MS"/>
                <a:cs typeface="Comic Sans MS"/>
              </a:rPr>
              <a:t>m</a:t>
            </a:r>
            <a:r>
              <a:rPr sz="2000" spc="4" dirty="0">
                <a:latin typeface="Comic Sans MS"/>
                <a:cs typeface="Comic Sans MS"/>
              </a:rPr>
              <a:t>e</a:t>
            </a:r>
            <a:r>
              <a:rPr sz="2000" spc="-4" dirty="0">
                <a:latin typeface="Comic Sans MS"/>
                <a:cs typeface="Comic Sans MS"/>
              </a:rPr>
              <a:t>n</a:t>
            </a:r>
            <a:r>
              <a:rPr sz="2000" spc="9" dirty="0">
                <a:latin typeface="Comic Sans MS"/>
                <a:cs typeface="Comic Sans MS"/>
              </a:rPr>
              <a:t>-</a:t>
            </a:r>
            <a:r>
              <a:rPr sz="2000" spc="0" dirty="0">
                <a:latin typeface="Comic Sans MS"/>
                <a:cs typeface="Comic Sans MS"/>
              </a:rPr>
              <a:t>elemen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tersusun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secara</a:t>
            </a:r>
            <a:r>
              <a:rPr sz="2000" spc="-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sekuensial</a:t>
            </a:r>
            <a:r>
              <a:rPr sz="2000" spc="-47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dalam memori komputer.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11" y="2724830"/>
            <a:ext cx="7564079" cy="523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2787"/>
              </a:lnSpc>
              <a:spcBef>
                <a:spcPts val="155"/>
              </a:spcBef>
            </a:pP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-4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(Larik)</a:t>
            </a:r>
            <a:r>
              <a:rPr sz="2000" spc="-56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adalah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suatu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himpu</a:t>
            </a:r>
            <a:r>
              <a:rPr sz="2000" spc="4" dirty="0">
                <a:latin typeface="Comic Sans MS"/>
                <a:cs typeface="Comic Sans MS"/>
              </a:rPr>
              <a:t>n</a:t>
            </a:r>
            <a:r>
              <a:rPr sz="2000" spc="0" dirty="0">
                <a:latin typeface="Comic Sans MS"/>
                <a:cs typeface="Comic Sans MS"/>
              </a:rPr>
              <a:t>an</a:t>
            </a:r>
            <a:r>
              <a:rPr sz="2000" spc="-6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hingga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elemen,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terurut</a:t>
            </a:r>
            <a:r>
              <a:rPr sz="2000" spc="-6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dan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homogen.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858" y="3578939"/>
            <a:ext cx="7748741" cy="76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53" algn="just">
              <a:lnSpc>
                <a:spcPts val="2787"/>
              </a:lnSpc>
              <a:spcBef>
                <a:spcPts val="160"/>
              </a:spcBef>
            </a:pPr>
            <a:r>
              <a:rPr sz="2000" spc="0" dirty="0">
                <a:latin typeface="Comic Sans MS"/>
                <a:cs typeface="Comic Sans MS"/>
              </a:rPr>
              <a:t>Terurut</a:t>
            </a:r>
            <a:r>
              <a:rPr sz="2000" spc="-6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artinya,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elemen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tersebut</a:t>
            </a:r>
            <a:r>
              <a:rPr sz="2000" spc="-8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dapat diidentifikasikan</a:t>
            </a:r>
            <a:r>
              <a:rPr sz="2000" spc="-15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sebagai </a:t>
            </a:r>
            <a:endParaRPr sz="2000">
              <a:latin typeface="Comic Sans MS"/>
              <a:cs typeface="Comic Sans MS"/>
            </a:endParaRPr>
          </a:p>
          <a:p>
            <a:pPr marL="12700" algn="just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ele</a:t>
            </a:r>
            <a:r>
              <a:rPr sz="2000" spc="9" dirty="0">
                <a:latin typeface="Comic Sans MS"/>
                <a:cs typeface="Comic Sans MS"/>
              </a:rPr>
              <a:t>m</a:t>
            </a:r>
            <a:r>
              <a:rPr sz="2000" spc="0" dirty="0">
                <a:latin typeface="Comic Sans MS"/>
                <a:cs typeface="Comic Sans MS"/>
              </a:rPr>
              <a:t>en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pertama,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kedua,</a:t>
            </a:r>
            <a:r>
              <a:rPr sz="2000" spc="-4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ketiga</a:t>
            </a:r>
            <a:r>
              <a:rPr sz="2000" spc="-57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dan</a:t>
            </a:r>
            <a:r>
              <a:rPr sz="2000" spc="-27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seterusnya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hingga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elemen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k</a:t>
            </a:r>
            <a:r>
              <a:rPr sz="2000" spc="-14" dirty="0">
                <a:latin typeface="Comic Sans MS"/>
                <a:cs typeface="Comic Sans MS"/>
              </a:rPr>
              <a:t>e</a:t>
            </a:r>
            <a:r>
              <a:rPr sz="2000" spc="0" dirty="0">
                <a:latin typeface="Comic Sans MS"/>
                <a:cs typeface="Comic Sans MS"/>
              </a:rPr>
              <a:t>- </a:t>
            </a:r>
            <a:endParaRPr sz="2000">
              <a:latin typeface="Comic Sans MS"/>
              <a:cs typeface="Comic Sans MS"/>
            </a:endParaRPr>
          </a:p>
          <a:p>
            <a:pPr marL="12700" algn="just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858" y="4665746"/>
            <a:ext cx="7672270" cy="779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6" indent="-256">
              <a:lnSpc>
                <a:spcPts val="2926"/>
              </a:lnSpc>
              <a:spcBef>
                <a:spcPts val="165"/>
              </a:spcBef>
            </a:pPr>
            <a:r>
              <a:rPr sz="2000" spc="4" dirty="0">
                <a:latin typeface="Comic Sans MS"/>
                <a:cs typeface="Comic Sans MS"/>
              </a:rPr>
              <a:t>Sedan</a:t>
            </a:r>
            <a:r>
              <a:rPr sz="2000" spc="0" dirty="0">
                <a:latin typeface="Comic Sans MS"/>
                <a:cs typeface="Comic Sans MS"/>
              </a:rPr>
              <a:t>g </a:t>
            </a:r>
            <a:r>
              <a:rPr sz="2100" spc="-591" dirty="0">
                <a:latin typeface="Comic Sans MS"/>
                <a:cs typeface="Comic Sans MS"/>
              </a:rPr>
              <a:t> </a:t>
            </a:r>
            <a:r>
              <a:rPr sz="2100" spc="0" dirty="0">
                <a:latin typeface="Comic Sans MS"/>
                <a:cs typeface="Comic Sans MS"/>
              </a:rPr>
              <a:t>homogen</a:t>
            </a:r>
            <a:r>
              <a:rPr sz="2100" spc="3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artinya bahwa</a:t>
            </a:r>
            <a:r>
              <a:rPr sz="2000" spc="-5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setiap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elemen data</a:t>
            </a:r>
            <a:r>
              <a:rPr sz="2000" spc="-4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dalam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 </a:t>
            </a:r>
            <a:endParaRPr sz="2000">
              <a:latin typeface="Comic Sans MS"/>
              <a:cs typeface="Comic Sans MS"/>
            </a:endParaRPr>
          </a:p>
          <a:p>
            <a:pPr marL="12956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mempunyai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tipe yang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sama.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Posisi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masing</a:t>
            </a:r>
            <a:r>
              <a:rPr sz="2000" spc="9" dirty="0">
                <a:latin typeface="Comic Sans MS"/>
                <a:cs typeface="Comic Sans MS"/>
              </a:rPr>
              <a:t>-</a:t>
            </a:r>
            <a:r>
              <a:rPr sz="2000" spc="0" dirty="0">
                <a:latin typeface="Comic Sans MS"/>
                <a:cs typeface="Comic Sans MS"/>
              </a:rPr>
              <a:t>masing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komponen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dalam </a:t>
            </a:r>
            <a:endParaRPr sz="2000">
              <a:latin typeface="Comic Sans MS"/>
              <a:cs typeface="Comic Sans MS"/>
            </a:endParaRPr>
          </a:p>
          <a:p>
            <a:pPr marL="12956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larik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dinyatakan</a:t>
            </a:r>
            <a:r>
              <a:rPr sz="2000" spc="-9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sebagai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nomor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in</a:t>
            </a:r>
            <a:r>
              <a:rPr sz="2000" spc="4" dirty="0">
                <a:latin typeface="Comic Sans MS"/>
                <a:cs typeface="Comic Sans MS"/>
              </a:rPr>
              <a:t>d</a:t>
            </a:r>
            <a:r>
              <a:rPr sz="2000" spc="-4" dirty="0">
                <a:latin typeface="Comic Sans MS"/>
                <a:cs typeface="Comic Sans MS"/>
              </a:rPr>
              <a:t>e</a:t>
            </a:r>
            <a:r>
              <a:rPr sz="2000" spc="0" dirty="0">
                <a:latin typeface="Comic Sans MS"/>
                <a:cs typeface="Comic Sans MS"/>
              </a:rPr>
              <a:t>x.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5000" y="760180"/>
            <a:ext cx="1853557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4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Definisi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9499" y="760180"/>
            <a:ext cx="1448697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4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Array</a:t>
            </a:r>
            <a:endParaRPr sz="36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9310" y="760180"/>
            <a:ext cx="1612148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4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(Larik)</a:t>
            </a:r>
            <a:endParaRPr sz="36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2635" y="760180"/>
            <a:ext cx="2269221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4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lanjutan…</a:t>
            </a:r>
            <a:endParaRPr sz="36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989" y="1690019"/>
            <a:ext cx="4666103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Array adalah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kumpulan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latin typeface="Comic Sans MS"/>
                <a:cs typeface="Comic Sans MS"/>
              </a:rPr>
              <a:t>menggunakan nama sama.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3309" y="1690019"/>
            <a:ext cx="308052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bertipe sama</a:t>
            </a:r>
            <a:r>
              <a:rPr sz="4200" spc="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yang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887" y="2740500"/>
            <a:ext cx="7727343" cy="2688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2" marR="65614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Dengan menggunakan array, sejumlah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variabel</a:t>
            </a:r>
            <a:endParaRPr sz="2800">
              <a:latin typeface="Comic Sans MS"/>
              <a:cs typeface="Comic Sans MS"/>
            </a:endParaRPr>
          </a:p>
          <a:p>
            <a:pPr marL="12802" marR="65614">
              <a:lnSpc>
                <a:spcPts val="3360"/>
              </a:lnSpc>
              <a:spcBef>
                <a:spcPts val="11"/>
              </a:spcBef>
            </a:pPr>
            <a:r>
              <a:rPr sz="4200" spc="0" baseline="2562" dirty="0">
                <a:latin typeface="Comic Sans MS"/>
                <a:cs typeface="Comic Sans MS"/>
              </a:rPr>
              <a:t>dapat memakai nama yang sama.</a:t>
            </a:r>
            <a:endParaRPr sz="2800">
              <a:latin typeface="Comic Sans MS"/>
              <a:cs typeface="Comic Sans MS"/>
            </a:endParaRPr>
          </a:p>
          <a:p>
            <a:pPr marL="12700" indent="102">
              <a:lnSpc>
                <a:spcPts val="3901"/>
              </a:lnSpc>
              <a:spcBef>
                <a:spcPts val="316"/>
              </a:spcBef>
            </a:pPr>
            <a:r>
              <a:rPr sz="2800" spc="0" dirty="0">
                <a:latin typeface="Comic Sans MS"/>
                <a:cs typeface="Comic Sans MS"/>
              </a:rPr>
              <a:t>Antara satu variabel dengan variabel lain di 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4110"/>
              </a:lnSpc>
            </a:pPr>
            <a:r>
              <a:rPr sz="2800" spc="0" dirty="0">
                <a:latin typeface="Comic Sans MS"/>
                <a:cs typeface="Comic Sans MS"/>
              </a:rPr>
              <a:t>dalam</a:t>
            </a:r>
            <a:r>
              <a:rPr sz="2800" spc="9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array</a:t>
            </a:r>
            <a:r>
              <a:rPr sz="2800" spc="9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dibedakan berdasarkan </a:t>
            </a:r>
            <a:r>
              <a:rPr sz="2950" spc="-819" dirty="0">
                <a:latin typeface="Comic Sans MS"/>
                <a:cs typeface="Comic Sans MS"/>
              </a:rPr>
              <a:t> </a:t>
            </a:r>
            <a:r>
              <a:rPr sz="2950" spc="0" dirty="0">
                <a:latin typeface="Comic Sans MS"/>
                <a:cs typeface="Comic Sans MS"/>
              </a:rPr>
              <a:t>subscrip</a:t>
            </a:r>
            <a:r>
              <a:rPr sz="2950" spc="4" dirty="0">
                <a:latin typeface="Comic Sans MS"/>
                <a:cs typeface="Comic Sans MS"/>
              </a:rPr>
              <a:t>t</a:t>
            </a:r>
            <a:r>
              <a:rPr sz="2800" spc="0" dirty="0">
                <a:latin typeface="Comic Sans MS"/>
                <a:cs typeface="Comic Sans MS"/>
              </a:rPr>
              <a:t>. 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4110"/>
              </a:lnSpc>
            </a:pPr>
            <a:r>
              <a:rPr sz="2800" spc="0" dirty="0">
                <a:latin typeface="Comic Sans MS"/>
                <a:cs typeface="Comic Sans MS"/>
              </a:rPr>
              <a:t>Sebuah </a:t>
            </a:r>
            <a:r>
              <a:rPr sz="2950" spc="0" dirty="0">
                <a:latin typeface="Comic Sans MS"/>
                <a:cs typeface="Comic Sans MS"/>
              </a:rPr>
              <a:t>subscript</a:t>
            </a:r>
            <a:r>
              <a:rPr sz="2950" spc="43" dirty="0">
                <a:latin typeface="Comic Sans MS"/>
                <a:cs typeface="Comic Sans MS"/>
              </a:rPr>
              <a:t> </a:t>
            </a:r>
            <a:r>
              <a:rPr sz="2800" spc="0" dirty="0">
                <a:latin typeface="Comic Sans MS"/>
                <a:cs typeface="Comic Sans MS"/>
              </a:rPr>
              <a:t>berupa bilangan di dalam 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3901"/>
              </a:lnSpc>
            </a:pPr>
            <a:r>
              <a:rPr sz="2800" spc="0" dirty="0">
                <a:latin typeface="Comic Sans MS"/>
                <a:cs typeface="Comic Sans MS"/>
              </a:rPr>
              <a:t>kurung siku.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533399"/>
            <a:ext cx="8305800" cy="5715000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524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7924800" y="1217675"/>
                </a:moveTo>
                <a:lnTo>
                  <a:pt x="7974814" y="1215667"/>
                </a:lnTo>
                <a:lnTo>
                  <a:pt x="8023712" y="1209743"/>
                </a:lnTo>
                <a:lnTo>
                  <a:pt x="8071336" y="1200059"/>
                </a:lnTo>
                <a:lnTo>
                  <a:pt x="8117531" y="1186769"/>
                </a:lnTo>
                <a:lnTo>
                  <a:pt x="8162139" y="1170027"/>
                </a:lnTo>
                <a:lnTo>
                  <a:pt x="8205004" y="1149987"/>
                </a:lnTo>
                <a:lnTo>
                  <a:pt x="8245969" y="1126804"/>
                </a:lnTo>
                <a:lnTo>
                  <a:pt x="8284878" y="1100632"/>
                </a:lnTo>
                <a:lnTo>
                  <a:pt x="8321574" y="1071626"/>
                </a:lnTo>
                <a:lnTo>
                  <a:pt x="8355901" y="1039939"/>
                </a:lnTo>
                <a:lnTo>
                  <a:pt x="8387702" y="1005726"/>
                </a:lnTo>
                <a:lnTo>
                  <a:pt x="8416820" y="969142"/>
                </a:lnTo>
                <a:lnTo>
                  <a:pt x="8443099" y="930340"/>
                </a:lnTo>
                <a:lnTo>
                  <a:pt x="8466382" y="889474"/>
                </a:lnTo>
                <a:lnTo>
                  <a:pt x="8486513" y="846701"/>
                </a:lnTo>
                <a:lnTo>
                  <a:pt x="8503334" y="802172"/>
                </a:lnTo>
                <a:lnTo>
                  <a:pt x="8516690" y="756044"/>
                </a:lnTo>
                <a:lnTo>
                  <a:pt x="8526424" y="708469"/>
                </a:lnTo>
                <a:lnTo>
                  <a:pt x="8532380" y="659603"/>
                </a:lnTo>
                <a:lnTo>
                  <a:pt x="8534400" y="609599"/>
                </a:lnTo>
                <a:lnTo>
                  <a:pt x="8532379" y="559482"/>
                </a:lnTo>
                <a:lnTo>
                  <a:pt x="8526423" y="510502"/>
                </a:lnTo>
                <a:lnTo>
                  <a:pt x="8516685" y="462815"/>
                </a:lnTo>
                <a:lnTo>
                  <a:pt x="8503322" y="416576"/>
                </a:lnTo>
                <a:lnTo>
                  <a:pt x="8486489" y="371939"/>
                </a:lnTo>
                <a:lnTo>
                  <a:pt x="8466341" y="329059"/>
                </a:lnTo>
                <a:lnTo>
                  <a:pt x="8443033" y="288092"/>
                </a:lnTo>
                <a:lnTo>
                  <a:pt x="8416722" y="249192"/>
                </a:lnTo>
                <a:lnTo>
                  <a:pt x="8387563" y="212514"/>
                </a:lnTo>
                <a:lnTo>
                  <a:pt x="8355710" y="178212"/>
                </a:lnTo>
                <a:lnTo>
                  <a:pt x="8321321" y="146443"/>
                </a:lnTo>
                <a:lnTo>
                  <a:pt x="8284549" y="117360"/>
                </a:lnTo>
                <a:lnTo>
                  <a:pt x="8245550" y="91118"/>
                </a:lnTo>
                <a:lnTo>
                  <a:pt x="8204481" y="67873"/>
                </a:lnTo>
                <a:lnTo>
                  <a:pt x="8161496" y="47779"/>
                </a:lnTo>
                <a:lnTo>
                  <a:pt x="8116750" y="30992"/>
                </a:lnTo>
                <a:lnTo>
                  <a:pt x="8070400" y="17665"/>
                </a:lnTo>
                <a:lnTo>
                  <a:pt x="8022601" y="7954"/>
                </a:lnTo>
                <a:lnTo>
                  <a:pt x="7973507" y="2014"/>
                </a:lnTo>
                <a:lnTo>
                  <a:pt x="7923276" y="0"/>
                </a:lnTo>
                <a:lnTo>
                  <a:pt x="0" y="0"/>
                </a:lnTo>
                <a:lnTo>
                  <a:pt x="0" y="1219200"/>
                </a:lnTo>
                <a:lnTo>
                  <a:pt x="7924800" y="1217675"/>
                </a:lnTo>
                <a:close/>
              </a:path>
            </a:pathLst>
          </a:custGeom>
          <a:solidFill>
            <a:srgbClr val="6565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21919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8077200" y="0"/>
                </a:moveTo>
                <a:lnTo>
                  <a:pt x="0" y="0"/>
                </a:lnTo>
              </a:path>
              <a:path w="8077200">
                <a:moveTo>
                  <a:pt x="0" y="1"/>
                </a:moveTo>
                <a:lnTo>
                  <a:pt x="8077200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802" y="437433"/>
            <a:ext cx="295317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rgbClr val="FFFFFF"/>
                </a:solidFill>
                <a:latin typeface="Comic Sans MS"/>
                <a:cs typeface="Comic Sans MS"/>
              </a:rPr>
              <a:t>Keuntungan</a:t>
            </a:r>
            <a:endParaRPr sz="4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960" y="437433"/>
            <a:ext cx="454411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rgbClr val="FFFFFF"/>
                </a:solidFill>
                <a:latin typeface="Comic Sans MS"/>
                <a:cs typeface="Comic Sans MS"/>
              </a:rPr>
              <a:t>&amp;</a:t>
            </a:r>
            <a:endParaRPr sz="4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4726" y="437433"/>
            <a:ext cx="2271732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rgbClr val="FFFFFF"/>
                </a:solidFill>
                <a:latin typeface="Comic Sans MS"/>
                <a:cs typeface="Comic Sans MS"/>
              </a:rPr>
              <a:t>Kerugian</a:t>
            </a:r>
            <a:endParaRPr sz="4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1605538"/>
            <a:ext cx="5279310" cy="142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700"/>
              </a:lnSpc>
              <a:spcBef>
                <a:spcPts val="135"/>
              </a:spcBef>
            </a:pPr>
            <a:r>
              <a:rPr sz="3600" spc="0" baseline="2989" dirty="0">
                <a:latin typeface="Comic Sans MS"/>
                <a:cs typeface="Comic Sans MS"/>
              </a:rPr>
              <a:t>Keuntungan struktur data Larik:</a:t>
            </a:r>
            <a:endParaRPr sz="2400">
              <a:latin typeface="Comic Sans MS"/>
              <a:cs typeface="Comic Sans MS"/>
            </a:endParaRPr>
          </a:p>
          <a:p>
            <a:pPr marL="12700" marR="45720">
              <a:lnSpc>
                <a:spcPts val="2875"/>
              </a:lnSpc>
              <a:spcBef>
                <a:spcPts val="8"/>
              </a:spcBef>
            </a:pPr>
            <a:r>
              <a:rPr sz="3600" spc="0" baseline="1993" dirty="0">
                <a:latin typeface="Comic Sans MS"/>
                <a:cs typeface="Comic Sans MS"/>
              </a:rPr>
              <a:t>1</a:t>
            </a:r>
            <a:r>
              <a:rPr sz="3600" spc="-4" baseline="1993" dirty="0">
                <a:latin typeface="Comic Sans MS"/>
                <a:cs typeface="Comic Sans MS"/>
              </a:rPr>
              <a:t>.</a:t>
            </a:r>
            <a:r>
              <a:rPr sz="3600" spc="0" baseline="1993" dirty="0">
                <a:latin typeface="Comic Sans MS"/>
                <a:cs typeface="Comic Sans MS"/>
              </a:rPr>
              <a:t>Paling mudah pengoperasiannya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875"/>
              </a:lnSpc>
            </a:pPr>
            <a:r>
              <a:rPr sz="3600" spc="0" baseline="1993" dirty="0">
                <a:latin typeface="Comic Sans MS"/>
                <a:cs typeface="Comic Sans MS"/>
              </a:rPr>
              <a:t>2.Ekonomis dalam pemakaian memori,</a:t>
            </a:r>
            <a:endParaRPr sz="2400">
              <a:latin typeface="Comic Sans MS"/>
              <a:cs typeface="Comic Sans MS"/>
            </a:endParaRPr>
          </a:p>
          <a:p>
            <a:pPr marL="12700" marR="45720">
              <a:lnSpc>
                <a:spcPts val="2775"/>
              </a:lnSpc>
            </a:pPr>
            <a:r>
              <a:rPr sz="2400" spc="0" dirty="0">
                <a:latin typeface="Comic Sans MS"/>
                <a:cs typeface="Comic Sans MS"/>
              </a:rPr>
              <a:t>elemen terisi.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9171" y="2335229"/>
            <a:ext cx="15326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bila semua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3064920"/>
            <a:ext cx="7043610" cy="695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600" spc="0" baseline="2989" dirty="0">
                <a:latin typeface="Comic Sans MS"/>
                <a:cs typeface="Comic Sans MS"/>
              </a:rPr>
              <a:t>3.Akses ke setiap elemen memerlukan waktu yang</a:t>
            </a:r>
            <a:endParaRPr sz="2400">
              <a:latin typeface="Comic Sans MS"/>
              <a:cs typeface="Comic Sans MS"/>
            </a:endParaRPr>
          </a:p>
          <a:p>
            <a:pPr marL="12700" marR="45720">
              <a:lnSpc>
                <a:spcPts val="2775"/>
              </a:lnSpc>
              <a:spcBef>
                <a:spcPts val="3"/>
              </a:spcBef>
            </a:pPr>
            <a:r>
              <a:rPr sz="2400" spc="0" dirty="0">
                <a:latin typeface="Comic Sans MS"/>
                <a:cs typeface="Comic Sans MS"/>
              </a:rPr>
              <a:t>sama.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0102" y="4160676"/>
            <a:ext cx="7425342" cy="1059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700"/>
              </a:lnSpc>
              <a:spcBef>
                <a:spcPts val="135"/>
              </a:spcBef>
            </a:pPr>
            <a:r>
              <a:rPr sz="3600" spc="0" baseline="2989" dirty="0">
                <a:latin typeface="Comic Sans MS"/>
                <a:cs typeface="Comic Sans MS"/>
              </a:rPr>
              <a:t>Kerugiannya: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875"/>
              </a:lnSpc>
              <a:spcBef>
                <a:spcPts val="8"/>
              </a:spcBef>
            </a:pPr>
            <a:r>
              <a:rPr sz="3600" spc="0" baseline="1993" dirty="0">
                <a:latin typeface="Comic Sans MS"/>
                <a:cs typeface="Comic Sans MS"/>
              </a:rPr>
              <a:t>Memboroskan tempat jika banyak elemen yang tidak</a:t>
            </a:r>
            <a:endParaRPr sz="2400">
              <a:latin typeface="Comic Sans MS"/>
              <a:cs typeface="Comic Sans MS"/>
            </a:endParaRPr>
          </a:p>
          <a:p>
            <a:pPr marL="12700" marR="45720">
              <a:lnSpc>
                <a:spcPts val="2775"/>
              </a:lnSpc>
            </a:pPr>
            <a:r>
              <a:rPr sz="2400" spc="0" dirty="0">
                <a:latin typeface="Comic Sans MS"/>
                <a:cs typeface="Comic Sans MS"/>
              </a:rPr>
              <a:t>digunakan.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0" y="695897"/>
            <a:ext cx="1598546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0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Array</a:t>
            </a:r>
            <a:endParaRPr sz="40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0962" y="695897"/>
            <a:ext cx="430971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0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1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8419" y="695897"/>
            <a:ext cx="2039688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0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Dimensi</a:t>
            </a:r>
            <a:endParaRPr sz="40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1657365"/>
            <a:ext cx="7718203" cy="1149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Array dapat berupa satu dimensi, dua dimensi,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025"/>
              </a:lnSpc>
            </a:pPr>
            <a:r>
              <a:rPr sz="4200" spc="0" baseline="3417" dirty="0">
                <a:latin typeface="Comic Sans MS"/>
                <a:cs typeface="Comic Sans MS"/>
              </a:rPr>
              <a:t>tiga dimensi ataupun banyak dimensi (multi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2900"/>
              </a:lnSpc>
            </a:pPr>
            <a:r>
              <a:rPr sz="4200" spc="0" baseline="1708" dirty="0">
                <a:latin typeface="Comic Sans MS"/>
                <a:cs typeface="Comic Sans MS"/>
              </a:rPr>
              <a:t>dimensi).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3364753"/>
            <a:ext cx="252001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b="1" spc="0" baseline="1708" dirty="0">
                <a:solidFill>
                  <a:srgbClr val="6464CC"/>
                </a:solidFill>
                <a:latin typeface="Comic Sans MS"/>
                <a:cs typeface="Comic Sans MS"/>
              </a:rPr>
              <a:t>Array Dimensi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4274" y="3364753"/>
            <a:ext cx="87583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b="1" spc="0" baseline="1708" dirty="0">
                <a:solidFill>
                  <a:srgbClr val="6464CC"/>
                </a:solidFill>
                <a:latin typeface="Comic Sans MS"/>
                <a:cs typeface="Comic Sans MS"/>
              </a:rPr>
              <a:t>Satu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102" y="3834836"/>
            <a:ext cx="7679173" cy="1917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Array Satu dimensi tidak lain adalah kumpulan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025"/>
              </a:lnSpc>
            </a:pPr>
            <a:r>
              <a:rPr sz="4200" spc="0" baseline="3417" dirty="0">
                <a:latin typeface="Comic Sans MS"/>
                <a:cs typeface="Comic Sans MS"/>
              </a:rPr>
              <a:t>elemen-elemen identik yang tersusun dalam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025"/>
              </a:lnSpc>
            </a:pPr>
            <a:r>
              <a:rPr sz="4200" spc="0" baseline="3417" dirty="0">
                <a:latin typeface="Comic Sans MS"/>
                <a:cs typeface="Comic Sans MS"/>
              </a:rPr>
              <a:t>satu baris. Elemen-elemen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tersebut memiliki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025"/>
              </a:lnSpc>
            </a:pPr>
            <a:r>
              <a:rPr sz="4200" spc="0" baseline="3417" dirty="0">
                <a:latin typeface="Comic Sans MS"/>
                <a:cs typeface="Comic Sans MS"/>
              </a:rPr>
              <a:t>tipe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data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yang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sama,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tetapi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isi dari elemen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2900"/>
              </a:lnSpc>
            </a:pPr>
            <a:r>
              <a:rPr sz="4200" spc="0" baseline="1708" dirty="0">
                <a:latin typeface="Comic Sans MS"/>
                <a:cs typeface="Comic Sans MS"/>
              </a:rPr>
              <a:t>tersebut boleh berbeda.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381000" y="1472089"/>
            <a:ext cx="8305800" cy="4776310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16702" y="2438400"/>
            <a:ext cx="2199894" cy="665225"/>
          </a:xfrm>
          <a:custGeom>
            <a:avLst/>
            <a:gdLst/>
            <a:ahLst/>
            <a:cxnLst/>
            <a:rect l="l" t="t" r="r" b="b"/>
            <a:pathLst>
              <a:path w="2199894" h="665225">
                <a:moveTo>
                  <a:pt x="0" y="0"/>
                </a:moveTo>
                <a:lnTo>
                  <a:pt x="0" y="665225"/>
                </a:lnTo>
                <a:lnTo>
                  <a:pt x="2199894" y="665225"/>
                </a:lnTo>
                <a:lnTo>
                  <a:pt x="2199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92796" y="2563367"/>
            <a:ext cx="303276" cy="748284"/>
          </a:xfrm>
          <a:custGeom>
            <a:avLst/>
            <a:gdLst/>
            <a:ahLst/>
            <a:cxnLst/>
            <a:rect l="l" t="t" r="r" b="b"/>
            <a:pathLst>
              <a:path w="303275" h="748284">
                <a:moveTo>
                  <a:pt x="303275" y="748284"/>
                </a:moveTo>
                <a:lnTo>
                  <a:pt x="148589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16702" y="2438399"/>
            <a:ext cx="2199894" cy="665226"/>
          </a:xfrm>
          <a:custGeom>
            <a:avLst/>
            <a:gdLst/>
            <a:ahLst/>
            <a:cxnLst/>
            <a:rect l="l" t="t" r="r" b="b"/>
            <a:pathLst>
              <a:path w="2199894" h="665226">
                <a:moveTo>
                  <a:pt x="0" y="665226"/>
                </a:moveTo>
                <a:lnTo>
                  <a:pt x="0" y="0"/>
                </a:lnTo>
                <a:lnTo>
                  <a:pt x="2199894" y="0"/>
                </a:lnTo>
                <a:lnTo>
                  <a:pt x="2199894" y="665226"/>
                </a:lnTo>
                <a:lnTo>
                  <a:pt x="0" y="6652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10256" y="2438400"/>
            <a:ext cx="2199894" cy="665226"/>
          </a:xfrm>
          <a:custGeom>
            <a:avLst/>
            <a:gdLst/>
            <a:ahLst/>
            <a:cxnLst/>
            <a:rect l="l" t="t" r="r" b="b"/>
            <a:pathLst>
              <a:path w="2199894" h="665226">
                <a:moveTo>
                  <a:pt x="0" y="0"/>
                </a:moveTo>
                <a:lnTo>
                  <a:pt x="0" y="665226"/>
                </a:lnTo>
                <a:lnTo>
                  <a:pt x="2199894" y="665226"/>
                </a:lnTo>
                <a:lnTo>
                  <a:pt x="2199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54579" y="2563367"/>
            <a:ext cx="379475" cy="748284"/>
          </a:xfrm>
          <a:custGeom>
            <a:avLst/>
            <a:gdLst/>
            <a:ahLst/>
            <a:cxnLst/>
            <a:rect l="l" t="t" r="r" b="b"/>
            <a:pathLst>
              <a:path w="379475" h="748284">
                <a:moveTo>
                  <a:pt x="0" y="748284"/>
                </a:moveTo>
                <a:lnTo>
                  <a:pt x="192785" y="0"/>
                </a:lnTo>
                <a:lnTo>
                  <a:pt x="379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9493" y="2438399"/>
            <a:ext cx="2200656" cy="665226"/>
          </a:xfrm>
          <a:custGeom>
            <a:avLst/>
            <a:gdLst/>
            <a:ahLst/>
            <a:cxnLst/>
            <a:rect l="l" t="t" r="r" b="b"/>
            <a:pathLst>
              <a:path w="2200655" h="665226">
                <a:moveTo>
                  <a:pt x="0" y="665226"/>
                </a:moveTo>
                <a:lnTo>
                  <a:pt x="0" y="0"/>
                </a:lnTo>
                <a:lnTo>
                  <a:pt x="2200656" y="0"/>
                </a:lnTo>
                <a:lnTo>
                  <a:pt x="2200656" y="665226"/>
                </a:lnTo>
                <a:lnTo>
                  <a:pt x="0" y="6652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8400" y="5257799"/>
            <a:ext cx="3657600" cy="685800"/>
          </a:xfrm>
          <a:custGeom>
            <a:avLst/>
            <a:gdLst/>
            <a:ahLst/>
            <a:cxnLst/>
            <a:rect l="l" t="t" r="r" b="b"/>
            <a:pathLst>
              <a:path w="3657600" h="685800">
                <a:moveTo>
                  <a:pt x="0" y="0"/>
                </a:moveTo>
                <a:lnTo>
                  <a:pt x="0" y="685800"/>
                </a:lnTo>
                <a:lnTo>
                  <a:pt x="3657600" y="685800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8400" y="5257799"/>
            <a:ext cx="3657600" cy="685800"/>
          </a:xfrm>
          <a:custGeom>
            <a:avLst/>
            <a:gdLst/>
            <a:ahLst/>
            <a:cxnLst/>
            <a:rect l="l" t="t" r="r" b="b"/>
            <a:pathLst>
              <a:path w="3657600" h="685800">
                <a:moveTo>
                  <a:pt x="0" y="0"/>
                </a:moveTo>
                <a:lnTo>
                  <a:pt x="0" y="685800"/>
                </a:lnTo>
                <a:lnTo>
                  <a:pt x="3657600" y="685800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59460" y="693291"/>
            <a:ext cx="4552527" cy="507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700" b="1" spc="0" baseline="1258" dirty="0" err="1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Gambaran</a:t>
            </a:r>
            <a:r>
              <a:rPr sz="57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 Array</a:t>
            </a:r>
            <a:r>
              <a:rPr lang="en-US" sz="57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 1</a:t>
            </a:r>
            <a:endParaRPr sz="38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2891" y="458564"/>
            <a:ext cx="392152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700" b="1" spc="0" baseline="1258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1987" y="693291"/>
            <a:ext cx="1848242" cy="507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00"/>
              </a:lnSpc>
              <a:spcBef>
                <a:spcPts val="200"/>
              </a:spcBef>
            </a:pPr>
            <a:r>
              <a:rPr sz="5700" b="1" spc="0" baseline="1258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Dimensi</a:t>
            </a:r>
            <a:endParaRPr sz="38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6909" y="1634492"/>
            <a:ext cx="609693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Berikut</a:t>
            </a:r>
            <a:r>
              <a:rPr sz="3000" spc="-5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ini</a:t>
            </a:r>
            <a:r>
              <a:rPr sz="3000" spc="-1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adalah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gambaran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</a:t>
            </a:r>
            <a:r>
              <a:rPr sz="3000" spc="-9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buah</a:t>
            </a:r>
            <a:r>
              <a:rPr sz="3000" spc="-3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array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</a:t>
            </a:r>
            <a:r>
              <a:rPr sz="3000" spc="-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dimensi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06580" y="1634492"/>
            <a:ext cx="88335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4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ngan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909" y="1939241"/>
            <a:ext cx="172323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subscript</a:t>
            </a:r>
            <a:r>
              <a:rPr sz="3000" spc="-7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dari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3217" y="1939241"/>
            <a:ext cx="10837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sampai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29222" y="1939241"/>
            <a:ext cx="883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dengan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5174" y="1939241"/>
            <a:ext cx="2183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9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56692" y="1939241"/>
            <a:ext cx="80089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ditulis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70405" y="1939241"/>
            <a:ext cx="8860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A(0</a:t>
            </a:r>
            <a:r>
              <a:rPr sz="3000" spc="9" baseline="2391" dirty="0">
                <a:latin typeface="Comic Sans MS"/>
                <a:cs typeface="Comic Sans MS"/>
              </a:rPr>
              <a:t>:</a:t>
            </a:r>
            <a:r>
              <a:rPr sz="3000" spc="0" baseline="2391" dirty="0">
                <a:latin typeface="Comic Sans MS"/>
                <a:cs typeface="Comic Sans MS"/>
              </a:rPr>
              <a:t>9).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500" y="3315793"/>
            <a:ext cx="37955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2381" y="3331496"/>
            <a:ext cx="91157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>
                <a:latin typeface="Times New Roman"/>
                <a:cs typeface="Times New Roman"/>
              </a:rPr>
              <a:t>Elemen 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spc="0" dirty="0">
                <a:solidFill>
                  <a:srgbClr val="727272"/>
                </a:solidFill>
                <a:latin typeface="Times New Roman"/>
                <a:cs typeface="Times New Roman"/>
              </a:rPr>
              <a:t>k</a:t>
            </a:r>
            <a:r>
              <a:rPr sz="1400" spc="0" dirty="0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sz="1400" spc="0" dirty="0">
                <a:solidFill>
                  <a:srgbClr val="313131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88451" y="3396758"/>
            <a:ext cx="124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72727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5981" y="3395899"/>
            <a:ext cx="1109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72727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1" y="3395899"/>
            <a:ext cx="1202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72727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1041" y="3396758"/>
            <a:ext cx="11150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727272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8571" y="3396758"/>
            <a:ext cx="124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575757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5064" y="3396758"/>
            <a:ext cx="11150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575757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3629" y="3396758"/>
            <a:ext cx="124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727272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81159" y="3396758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575757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8689" y="3396758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575757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6219" y="3396758"/>
            <a:ext cx="1084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575757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4668" y="3782064"/>
            <a:ext cx="384732" cy="256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414141"/>
                </a:solidFill>
                <a:latin typeface="Courier New"/>
                <a:cs typeface="Courier New"/>
              </a:rPr>
              <a:t>2</a:t>
            </a:r>
            <a:r>
              <a:rPr sz="2550" spc="0" baseline="5192" dirty="0">
                <a:solidFill>
                  <a:srgbClr val="575757"/>
                </a:solidFill>
                <a:latin typeface="Courier New"/>
                <a:cs typeface="Courier New"/>
              </a:rPr>
              <a:t>3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2198" y="3782064"/>
            <a:ext cx="366802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baseline="5192" dirty="0">
                <a:solidFill>
                  <a:srgbClr val="575757"/>
                </a:solidFill>
                <a:latin typeface="Courier New"/>
                <a:cs typeface="Courier New"/>
              </a:rPr>
              <a:t>3</a:t>
            </a:r>
            <a:r>
              <a:rPr sz="2550" baseline="5192" dirty="0">
                <a:solidFill>
                  <a:srgbClr val="212121"/>
                </a:solidFill>
                <a:latin typeface="Courier New"/>
                <a:cs typeface="Courier New"/>
              </a:rPr>
              <a:t>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0762" y="3782064"/>
            <a:ext cx="357837" cy="256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baseline="5192" dirty="0">
                <a:solidFill>
                  <a:srgbClr val="414141"/>
                </a:solidFill>
                <a:latin typeface="Courier New"/>
                <a:cs typeface="Courier New"/>
              </a:rPr>
              <a:t>3</a:t>
            </a:r>
            <a:r>
              <a:rPr sz="2550" baseline="5192" dirty="0">
                <a:solidFill>
                  <a:srgbClr val="313131"/>
                </a:solidFill>
                <a:latin typeface="Courier New"/>
                <a:cs typeface="Courier New"/>
              </a:rPr>
              <a:t>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257" y="3782064"/>
            <a:ext cx="330943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313131"/>
                </a:solidFill>
                <a:latin typeface="Courier New"/>
                <a:cs typeface="Courier New"/>
              </a:rPr>
              <a:t>12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4786" y="3782064"/>
            <a:ext cx="389214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313131"/>
                </a:solidFill>
                <a:latin typeface="Courier New"/>
                <a:cs typeface="Courier New"/>
              </a:rPr>
              <a:t>25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2316" y="3782064"/>
            <a:ext cx="371284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0E0E0E"/>
                </a:solidFill>
                <a:latin typeface="Courier New"/>
                <a:cs typeface="Courier New"/>
              </a:rPr>
              <a:t>1</a:t>
            </a:r>
            <a:r>
              <a:rPr sz="2550" spc="0" baseline="5192" dirty="0">
                <a:solidFill>
                  <a:srgbClr val="212121"/>
                </a:solidFill>
                <a:latin typeface="Courier New"/>
                <a:cs typeface="Courier New"/>
              </a:rPr>
              <a:t>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9846" y="3782064"/>
            <a:ext cx="353354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313131"/>
                </a:solidFill>
                <a:latin typeface="Courier New"/>
                <a:cs typeface="Courier New"/>
              </a:rPr>
              <a:t>2</a:t>
            </a:r>
            <a:r>
              <a:rPr sz="2550" spc="0" baseline="5192" dirty="0">
                <a:solidFill>
                  <a:srgbClr val="414141"/>
                </a:solidFill>
                <a:latin typeface="Courier New"/>
                <a:cs typeface="Courier New"/>
              </a:rPr>
              <a:t>3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7376" y="3782064"/>
            <a:ext cx="335424" cy="256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baseline="5192" dirty="0">
                <a:solidFill>
                  <a:srgbClr val="212121"/>
                </a:solidFill>
                <a:latin typeface="Courier New"/>
                <a:cs typeface="Courier New"/>
              </a:rPr>
              <a:t>1</a:t>
            </a:r>
            <a:r>
              <a:rPr sz="2550" baseline="5192" dirty="0">
                <a:solidFill>
                  <a:srgbClr val="313131"/>
                </a:solidFill>
                <a:latin typeface="Courier New"/>
                <a:cs typeface="Courier New"/>
              </a:rPr>
              <a:t>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4906" y="3782064"/>
            <a:ext cx="317494" cy="256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0E0E0E"/>
                </a:solidFill>
                <a:latin typeface="Courier New"/>
                <a:cs typeface="Courier New"/>
              </a:rPr>
              <a:t>11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2436" y="3782064"/>
            <a:ext cx="299564" cy="18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550" spc="0" baseline="5192" dirty="0">
                <a:solidFill>
                  <a:srgbClr val="0E0E0E"/>
                </a:solidFill>
                <a:latin typeface="Courier New"/>
                <a:cs typeface="Courier New"/>
              </a:rPr>
              <a:t>1</a:t>
            </a:r>
            <a:r>
              <a:rPr sz="2550" spc="0" baseline="5192" dirty="0">
                <a:solidFill>
                  <a:srgbClr val="212121"/>
                </a:solidFill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419" y="3787442"/>
            <a:ext cx="45209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dirty="0">
                <a:solidFill>
                  <a:srgbClr val="727272"/>
                </a:solidFill>
                <a:latin typeface="Times New Roman"/>
                <a:cs typeface="Times New Roman"/>
              </a:rPr>
              <a:t>N</a:t>
            </a:r>
            <a:r>
              <a:rPr sz="1500" dirty="0">
                <a:solidFill>
                  <a:srgbClr val="575757"/>
                </a:solidFill>
                <a:latin typeface="Times New Roman"/>
                <a:cs typeface="Times New Roman"/>
              </a:rPr>
              <a:t>ilai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4388362"/>
            <a:ext cx="37904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Untuk mengetahui panjang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065" y="4388362"/>
            <a:ext cx="2270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/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014" y="4388362"/>
            <a:ext cx="6981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Size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940" y="4388362"/>
            <a:ext cx="833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array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624" y="4388362"/>
            <a:ext cx="13594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1 dimensi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4753207"/>
            <a:ext cx="44562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d</a:t>
            </a:r>
            <a:r>
              <a:rPr sz="3600" spc="4" baseline="1993" dirty="0">
                <a:latin typeface="Comic Sans MS"/>
                <a:cs typeface="Comic Sans MS"/>
              </a:rPr>
              <a:t>e</a:t>
            </a:r>
            <a:r>
              <a:rPr sz="3600" spc="0" baseline="1993" dirty="0">
                <a:latin typeface="Comic Sans MS"/>
                <a:cs typeface="Comic Sans MS"/>
              </a:rPr>
              <a:t>ngan rumus sebagai berik</a:t>
            </a:r>
            <a:r>
              <a:rPr sz="3600" spc="4" baseline="1993" dirty="0">
                <a:latin typeface="Comic Sans MS"/>
                <a:cs typeface="Comic Sans MS"/>
              </a:rPr>
              <a:t>u</a:t>
            </a:r>
            <a:r>
              <a:rPr sz="3600" spc="0" baseline="1993" dirty="0">
                <a:latin typeface="Comic Sans MS"/>
                <a:cs typeface="Comic Sans MS"/>
              </a:rPr>
              <a:t>t 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5257800"/>
            <a:ext cx="3657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marL="482346">
              <a:lnSpc>
                <a:spcPct val="95825"/>
              </a:lnSpc>
            </a:pPr>
            <a:r>
              <a:rPr sz="2400" b="1" spc="0" dirty="0">
                <a:latin typeface="Arial"/>
                <a:cs typeface="Arial"/>
              </a:rPr>
              <a:t>Size = BA – BB + 1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6702" y="2438399"/>
            <a:ext cx="2199894" cy="6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015" marR="90719" indent="171450">
              <a:lnSpc>
                <a:spcPct val="100233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Batas Atas / BA (Upper</a:t>
            </a:r>
            <a:r>
              <a:rPr sz="1800" spc="-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Bound</a:t>
            </a:r>
            <a:r>
              <a:rPr sz="1800" spc="-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/UB)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09493" y="2438399"/>
            <a:ext cx="2200655" cy="6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09" marR="77658" indent="95326">
              <a:lnSpc>
                <a:spcPct val="100233"/>
              </a:lnSpc>
              <a:spcBef>
                <a:spcPts val="459"/>
              </a:spcBef>
            </a:pPr>
            <a:r>
              <a:rPr sz="1800" spc="0" dirty="0">
                <a:latin typeface="Arial"/>
                <a:cs typeface="Arial"/>
              </a:rPr>
              <a:t>Batas Bawah /BB (Lower Bound / LB)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1200" y="734882"/>
            <a:ext cx="3892404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Penulisan Larik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702" y="1698365"/>
            <a:ext cx="702385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spc="0" baseline="1494" dirty="0">
                <a:latin typeface="Comic Sans MS"/>
                <a:cs typeface="Comic Sans MS"/>
              </a:rPr>
              <a:t>Elemen Larik : A[0], A[1], A[2], A[3],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02" y="1758626"/>
            <a:ext cx="30572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839" dirty="0">
                <a:solidFill>
                  <a:srgbClr val="9A6464"/>
                </a:solidFill>
                <a:latin typeface="Comic Sans MS"/>
                <a:cs typeface="Comic Sans MS"/>
              </a:rPr>
              <a:t>1.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702" y="2186147"/>
            <a:ext cx="430166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spc="0" baseline="1494" dirty="0">
                <a:latin typeface="Comic Sans MS"/>
                <a:cs typeface="Comic Sans MS"/>
              </a:rPr>
              <a:t>A[4], A[5], A[6], A[7],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6357" y="2186147"/>
            <a:ext cx="2021131" cy="4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spc="0" baseline="1494" dirty="0">
                <a:latin typeface="Comic Sans MS"/>
                <a:cs typeface="Comic Sans MS"/>
              </a:rPr>
              <a:t>A[8], A[9]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2769737"/>
            <a:ext cx="2483794" cy="91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60"/>
              </a:lnSpc>
              <a:spcBef>
                <a:spcPts val="178"/>
              </a:spcBef>
            </a:pPr>
            <a:r>
              <a:rPr sz="4800" spc="4" baseline="2989" dirty="0">
                <a:latin typeface="Comic Sans MS"/>
                <a:cs typeface="Comic Sans MS"/>
              </a:rPr>
              <a:t>Indek</a:t>
            </a:r>
            <a:r>
              <a:rPr sz="4800" spc="0" baseline="2989" dirty="0">
                <a:latin typeface="Comic Sans MS"/>
                <a:cs typeface="Comic Sans MS"/>
              </a:rPr>
              <a:t>s </a:t>
            </a:r>
            <a:r>
              <a:rPr sz="4800" spc="4" baseline="2989" dirty="0">
                <a:latin typeface="Comic Sans MS"/>
                <a:cs typeface="Comic Sans MS"/>
              </a:rPr>
              <a:t>Larik</a:t>
            </a:r>
            <a:endParaRPr sz="3200">
              <a:latin typeface="Comic Sans MS"/>
              <a:cs typeface="Comic Sans MS"/>
            </a:endParaRPr>
          </a:p>
          <a:p>
            <a:pPr marL="12700" marR="60921">
              <a:lnSpc>
                <a:spcPts val="3675"/>
              </a:lnSpc>
              <a:spcBef>
                <a:spcPts val="5"/>
              </a:spcBef>
            </a:pPr>
            <a:r>
              <a:rPr sz="3200" spc="0" dirty="0">
                <a:latin typeface="Comic Sans MS"/>
                <a:cs typeface="Comic Sans MS"/>
              </a:rPr>
              <a:t>8, 9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469" y="2769737"/>
            <a:ext cx="424842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spc="0" baseline="1494" dirty="0">
                <a:latin typeface="Comic Sans MS"/>
                <a:cs typeface="Comic Sans MS"/>
              </a:rPr>
              <a:t>: </a:t>
            </a:r>
            <a:r>
              <a:rPr sz="4800" spc="14" baseline="1494" dirty="0">
                <a:latin typeface="Comic Sans MS"/>
                <a:cs typeface="Comic Sans MS"/>
              </a:rPr>
              <a:t> </a:t>
            </a:r>
            <a:r>
              <a:rPr sz="4800" spc="4" baseline="1494" dirty="0">
                <a:latin typeface="Comic Sans MS"/>
                <a:cs typeface="Comic Sans MS"/>
              </a:rPr>
              <a:t>0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1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14" baseline="1494" dirty="0">
                <a:latin typeface="Comic Sans MS"/>
                <a:cs typeface="Comic Sans MS"/>
              </a:rPr>
              <a:t> </a:t>
            </a:r>
            <a:r>
              <a:rPr sz="4800" spc="4" baseline="1494" dirty="0">
                <a:latin typeface="Comic Sans MS"/>
                <a:cs typeface="Comic Sans MS"/>
              </a:rPr>
              <a:t>2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3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4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5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6</a:t>
            </a:r>
            <a:r>
              <a:rPr sz="4800" spc="0" baseline="1494" dirty="0">
                <a:latin typeface="Comic Sans MS"/>
                <a:cs typeface="Comic Sans MS"/>
              </a:rPr>
              <a:t>, </a:t>
            </a:r>
            <a:r>
              <a:rPr sz="4800" spc="4" baseline="1494" dirty="0">
                <a:latin typeface="Comic Sans MS"/>
                <a:cs typeface="Comic Sans MS"/>
              </a:rPr>
              <a:t>7,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2829998"/>
            <a:ext cx="35797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839" dirty="0">
                <a:solidFill>
                  <a:srgbClr val="9A6464"/>
                </a:solidFill>
                <a:latin typeface="Comic Sans MS"/>
                <a:cs typeface="Comic Sans MS"/>
              </a:rPr>
              <a:t>2.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3834104"/>
            <a:ext cx="6326517" cy="439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0"/>
              </a:lnSpc>
              <a:spcBef>
                <a:spcPts val="173"/>
              </a:spcBef>
            </a:pPr>
            <a:r>
              <a:rPr sz="4800" spc="4" baseline="1494" dirty="0">
                <a:latin typeface="Comic Sans MS"/>
                <a:cs typeface="Comic Sans MS"/>
              </a:rPr>
              <a:t>Mengis</a:t>
            </a:r>
            <a:r>
              <a:rPr sz="4800" spc="0" baseline="1494" dirty="0">
                <a:latin typeface="Comic Sans MS"/>
                <a:cs typeface="Comic Sans MS"/>
              </a:rPr>
              <a:t>i </a:t>
            </a:r>
            <a:r>
              <a:rPr sz="4800" spc="4" baseline="1494" dirty="0">
                <a:latin typeface="Comic Sans MS"/>
                <a:cs typeface="Comic Sans MS"/>
              </a:rPr>
              <a:t>eleme</a:t>
            </a:r>
            <a:r>
              <a:rPr sz="4800" spc="0" baseline="1494" dirty="0">
                <a:latin typeface="Comic Sans MS"/>
                <a:cs typeface="Comic Sans MS"/>
              </a:rPr>
              <a:t>n </a:t>
            </a:r>
            <a:r>
              <a:rPr sz="4800" spc="4" baseline="1494" dirty="0">
                <a:latin typeface="Comic Sans MS"/>
                <a:cs typeface="Comic Sans MS"/>
              </a:rPr>
              <a:t>Lari</a:t>
            </a:r>
            <a:r>
              <a:rPr sz="4800" spc="0" baseline="1494" dirty="0">
                <a:latin typeface="Comic Sans MS"/>
                <a:cs typeface="Comic Sans MS"/>
              </a:rPr>
              <a:t>k : </a:t>
            </a:r>
            <a:r>
              <a:rPr sz="4800" spc="4" baseline="1494" dirty="0">
                <a:latin typeface="Comic Sans MS"/>
                <a:cs typeface="Comic Sans MS"/>
              </a:rPr>
              <a:t>A[3</a:t>
            </a:r>
            <a:r>
              <a:rPr sz="4800" spc="0" baseline="1494" dirty="0">
                <a:latin typeface="Comic Sans MS"/>
                <a:cs typeface="Comic Sans MS"/>
              </a:rPr>
              <a:t>] </a:t>
            </a:r>
            <a:r>
              <a:rPr sz="4800" spc="0" baseline="1877" dirty="0">
                <a:latin typeface="Wingdings"/>
                <a:cs typeface="Wingdings"/>
              </a:rPr>
              <a:t></a:t>
            </a:r>
            <a:r>
              <a:rPr sz="4800" spc="133" baseline="1811" dirty="0">
                <a:latin typeface="Times New Roman"/>
                <a:cs typeface="Times New Roman"/>
              </a:rPr>
              <a:t> </a:t>
            </a:r>
            <a:r>
              <a:rPr sz="4800" spc="4" baseline="1494" dirty="0">
                <a:latin typeface="Comic Sans MS"/>
                <a:cs typeface="Comic Sans MS"/>
              </a:rPr>
              <a:t>12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102" y="3902132"/>
            <a:ext cx="357977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839" dirty="0">
                <a:solidFill>
                  <a:srgbClr val="9A6464"/>
                </a:solidFill>
                <a:latin typeface="Comic Sans MS"/>
                <a:cs typeface="Comic Sans MS"/>
              </a:rPr>
              <a:t>3.</a:t>
            </a:r>
            <a:endParaRPr sz="2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81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0" y="723823"/>
            <a:ext cx="183537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Contoh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02" y="1626100"/>
            <a:ext cx="24103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9A6464"/>
                </a:solidFill>
                <a:latin typeface="Comic Sans MS"/>
                <a:cs typeface="Comic Sans MS"/>
              </a:rPr>
              <a:t>1.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99" y="1626100"/>
            <a:ext cx="7033824" cy="1987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2787"/>
              </a:lnSpc>
              <a:spcBef>
                <a:spcPts val="155"/>
              </a:spcBef>
            </a:pPr>
            <a:r>
              <a:rPr sz="2000" spc="0" dirty="0">
                <a:latin typeface="Comic Sans MS"/>
                <a:cs typeface="Comic Sans MS"/>
              </a:rPr>
              <a:t>Sebuah</a:t>
            </a:r>
            <a:r>
              <a:rPr sz="2000" spc="-5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variabel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1 dimensi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</a:t>
            </a:r>
            <a:r>
              <a:rPr sz="2000" spc="-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dengan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Batas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Bawah</a:t>
            </a:r>
            <a:r>
              <a:rPr sz="2000" spc="-4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1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dan</a:t>
            </a:r>
            <a:r>
              <a:rPr sz="2000" spc="-22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Batas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Atas</a:t>
            </a:r>
            <a:r>
              <a:rPr sz="2000" spc="-33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321</a:t>
            </a:r>
            <a:r>
              <a:rPr sz="2000" spc="-2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ditulis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A(1</a:t>
            </a:r>
            <a:r>
              <a:rPr sz="2000" spc="9" dirty="0">
                <a:latin typeface="Comic Sans MS"/>
                <a:cs typeface="Comic Sans MS"/>
              </a:rPr>
              <a:t>:</a:t>
            </a:r>
            <a:r>
              <a:rPr sz="2000" spc="0" dirty="0">
                <a:latin typeface="Comic Sans MS"/>
                <a:cs typeface="Comic Sans MS"/>
              </a:rPr>
              <a:t>321).</a:t>
            </a:r>
            <a:r>
              <a:rPr sz="2000" spc="-77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Tentukan</a:t>
            </a:r>
            <a:r>
              <a:rPr sz="2000" spc="-76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panjang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atau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size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>
                <a:latin typeface="Comic Sans MS"/>
                <a:cs typeface="Comic Sans MS"/>
              </a:rPr>
              <a:t>tersebut.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102" y="3943816"/>
            <a:ext cx="2826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solidFill>
                  <a:srgbClr val="9A6464"/>
                </a:solidFill>
                <a:latin typeface="Comic Sans MS"/>
                <a:cs typeface="Comic Sans MS"/>
              </a:rPr>
              <a:t>2.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8599" y="3943816"/>
            <a:ext cx="7102258" cy="168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7"/>
              </a:lnSpc>
              <a:spcBef>
                <a:spcPts val="155"/>
              </a:spcBef>
            </a:pPr>
            <a:r>
              <a:rPr sz="2000" spc="0" dirty="0">
                <a:latin typeface="Comic Sans MS"/>
                <a:cs typeface="Comic Sans MS"/>
              </a:rPr>
              <a:t>Sebuah</a:t>
            </a:r>
            <a:r>
              <a:rPr sz="2000" spc="-5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variabel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1 dimen</a:t>
            </a:r>
            <a:r>
              <a:rPr sz="2000" spc="-4" dirty="0">
                <a:latin typeface="Comic Sans MS"/>
                <a:cs typeface="Comic Sans MS"/>
              </a:rPr>
              <a:t>s</a:t>
            </a:r>
            <a:r>
              <a:rPr sz="2000" spc="0" dirty="0">
                <a:latin typeface="Comic Sans MS"/>
                <a:cs typeface="Comic Sans MS"/>
              </a:rPr>
              <a:t>i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</a:t>
            </a:r>
            <a:r>
              <a:rPr sz="2000" spc="-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dengan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Batas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Bawah</a:t>
            </a:r>
            <a:r>
              <a:rPr sz="2000" spc="-4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-121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dan</a:t>
            </a:r>
            <a:r>
              <a:rPr sz="2000" spc="-27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Batas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Atas</a:t>
            </a:r>
            <a:r>
              <a:rPr sz="2000" spc="-33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121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ditulis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A(-121:121).</a:t>
            </a:r>
            <a:r>
              <a:rPr sz="2000" spc="-108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Tent</a:t>
            </a:r>
            <a:r>
              <a:rPr sz="2000" spc="-9" dirty="0">
                <a:latin typeface="Comic Sans MS"/>
                <a:cs typeface="Comic Sans MS"/>
              </a:rPr>
              <a:t>u</a:t>
            </a:r>
            <a:r>
              <a:rPr sz="2000" spc="0" dirty="0">
                <a:latin typeface="Comic Sans MS"/>
                <a:cs typeface="Comic Sans MS"/>
              </a:rPr>
              <a:t>kan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panjang 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787"/>
              </a:lnSpc>
            </a:pPr>
            <a:r>
              <a:rPr sz="2000" spc="0" dirty="0">
                <a:latin typeface="Comic Sans MS"/>
                <a:cs typeface="Comic Sans MS"/>
              </a:rPr>
              <a:t>atau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size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array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>
                <a:latin typeface="Comic Sans MS"/>
                <a:cs typeface="Comic Sans MS"/>
              </a:rPr>
              <a:t>tersebut.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381000" y="1442165"/>
            <a:ext cx="8305800" cy="4806233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97425" y="623439"/>
            <a:ext cx="376529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Array Dimensi</a:t>
            </a:r>
            <a:endParaRPr sz="4200" dirty="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9325" y="623439"/>
            <a:ext cx="106380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0"/>
              </a:lnSpc>
              <a:spcBef>
                <a:spcPts val="220"/>
              </a:spcBef>
            </a:pPr>
            <a:r>
              <a:rPr sz="6300" b="1" spc="0" baseline="1139" dirty="0">
                <a:solidFill>
                  <a:schemeClr val="accent1">
                    <a:lumMod val="75000"/>
                  </a:schemeClr>
                </a:solidFill>
                <a:latin typeface="Comic Sans MS"/>
                <a:cs typeface="Comic Sans MS"/>
              </a:rPr>
              <a:t>Dua</a:t>
            </a:r>
            <a:endParaRPr sz="4200">
              <a:solidFill>
                <a:schemeClr val="accent1">
                  <a:lumMod val="7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9102" y="1690131"/>
            <a:ext cx="252001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b="1" spc="0" baseline="1708" dirty="0">
                <a:latin typeface="Comic Sans MS"/>
                <a:cs typeface="Comic Sans MS"/>
              </a:rPr>
              <a:t>Array Dimensi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4274" y="1690131"/>
            <a:ext cx="718270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b="1" spc="0" baseline="1708" dirty="0">
                <a:latin typeface="Comic Sans MS"/>
                <a:cs typeface="Comic Sans MS"/>
              </a:rPr>
              <a:t>Dua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102" y="2202917"/>
            <a:ext cx="7727931" cy="8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200" spc="0" baseline="3417" dirty="0">
                <a:latin typeface="Comic Sans MS"/>
                <a:cs typeface="Comic Sans MS"/>
              </a:rPr>
              <a:t>Array dua</a:t>
            </a:r>
            <a:r>
              <a:rPr sz="4200" spc="9" baseline="3417" dirty="0">
                <a:latin typeface="Comic Sans MS"/>
                <a:cs typeface="Comic Sans MS"/>
              </a:rPr>
              <a:t> </a:t>
            </a:r>
            <a:r>
              <a:rPr sz="4200" spc="0" baseline="3417" dirty="0">
                <a:latin typeface="Comic Sans MS"/>
                <a:cs typeface="Comic Sans MS"/>
              </a:rPr>
              <a:t>dimensi sering digambarkan sebagai</a:t>
            </a:r>
            <a:endParaRPr sz="2800">
              <a:latin typeface="Comic Sans MS"/>
              <a:cs typeface="Comic Sans MS"/>
            </a:endParaRPr>
          </a:p>
          <a:p>
            <a:pPr marL="12700" marR="53378">
              <a:lnSpc>
                <a:spcPts val="3229"/>
              </a:lnSpc>
              <a:spcBef>
                <a:spcPts val="4"/>
              </a:spcBef>
            </a:pPr>
            <a:r>
              <a:rPr sz="2800" spc="0" dirty="0">
                <a:latin typeface="Comic Sans MS"/>
                <a:cs typeface="Comic Sans MS"/>
              </a:rPr>
              <a:t>sebuah matriks, merupakan perluasan dari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9102" y="3041154"/>
            <a:ext cx="5082368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200" spc="0" baseline="1708" dirty="0">
                <a:latin typeface="Comic Sans MS"/>
                <a:cs typeface="Comic Sans MS"/>
              </a:rPr>
              <a:t>array satu dimensi. Jika </a:t>
            </a:r>
            <a:r>
              <a:rPr sz="4425" b="1" spc="0" baseline="1621" dirty="0">
                <a:latin typeface="Comic Sans MS"/>
                <a:cs typeface="Comic Sans MS"/>
              </a:rPr>
              <a:t>array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3741" y="3041154"/>
            <a:ext cx="805226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satu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21348" y="3041154"/>
            <a:ext cx="1324719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dimensi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167" y="3467823"/>
            <a:ext cx="1065087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hanya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7188" y="3467823"/>
            <a:ext cx="1197900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terdiri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6946" y="3467823"/>
            <a:ext cx="758722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dari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8008" y="3467823"/>
            <a:ext cx="1252602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sebuah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3421" y="3467823"/>
            <a:ext cx="933900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baris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8559" y="3483879"/>
            <a:ext cx="65606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0768" y="3894594"/>
            <a:ext cx="3304568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200" spc="0" baseline="1708" dirty="0">
                <a:latin typeface="Comic Sans MS"/>
                <a:cs typeface="Comic Sans MS"/>
              </a:rPr>
              <a:t>elemen, maka </a:t>
            </a:r>
            <a:r>
              <a:rPr sz="4425" b="1" spc="0" baseline="1621" dirty="0">
                <a:latin typeface="Comic Sans MS"/>
                <a:cs typeface="Comic Sans MS"/>
              </a:rPr>
              <a:t>array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7607" y="3894594"/>
            <a:ext cx="673095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dua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089" y="3910548"/>
            <a:ext cx="266355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beberapa kolom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134" y="4321975"/>
            <a:ext cx="1324968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dimensi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6182" y="4321975"/>
            <a:ext cx="1198647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terdiri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6545" y="4321975"/>
            <a:ext cx="759149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dari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890" y="4321975"/>
            <a:ext cx="1730803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beberapa</a:t>
            </a:r>
            <a:endParaRPr sz="295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8694" y="4321975"/>
            <a:ext cx="934434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0"/>
              </a:lnSpc>
              <a:spcBef>
                <a:spcPts val="158"/>
              </a:spcBef>
            </a:pPr>
            <a:r>
              <a:rPr sz="4425" b="1" spc="0" baseline="1621" dirty="0">
                <a:latin typeface="Comic Sans MS"/>
                <a:cs typeface="Comic Sans MS"/>
              </a:rPr>
              <a:t>baris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596" y="4338081"/>
            <a:ext cx="65606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dan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19" y="4764750"/>
            <a:ext cx="2664476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beberapa kolom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1724" y="4764750"/>
            <a:ext cx="433169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elemen yang</a:t>
            </a:r>
            <a:r>
              <a:rPr sz="4200" spc="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bertipe sama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119" y="5192131"/>
            <a:ext cx="750282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latin typeface="Comic Sans MS"/>
                <a:cs typeface="Comic Sans MS"/>
              </a:rPr>
              <a:t>sehingga</a:t>
            </a:r>
            <a:r>
              <a:rPr sz="4200" spc="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dapat</a:t>
            </a:r>
            <a:r>
              <a:rPr sz="4200" spc="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digambarkan sebagai</a:t>
            </a:r>
            <a:r>
              <a:rPr sz="4200" spc="9" baseline="1708" dirty="0">
                <a:latin typeface="Comic Sans MS"/>
                <a:cs typeface="Comic Sans MS"/>
              </a:rPr>
              <a:t> </a:t>
            </a:r>
            <a:r>
              <a:rPr sz="4200" spc="0" baseline="1708" dirty="0">
                <a:latin typeface="Comic Sans MS"/>
                <a:cs typeface="Comic Sans MS"/>
              </a:rPr>
              <a:t>berikut: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4615</TotalTime>
  <Words>856</Words>
  <Application>Microsoft Office PowerPoint</Application>
  <PresentationFormat>On-screen Show (4:3)</PresentationFormat>
  <Paragraphs>255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Comic Sans MS</vt:lpstr>
      <vt:lpstr>Courier New</vt:lpstr>
      <vt:lpstr>Times New Roman</vt:lpstr>
      <vt:lpstr>Wingdings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siti.sauda@outlook.com</cp:lastModifiedBy>
  <cp:revision>11</cp:revision>
  <dcterms:modified xsi:type="dcterms:W3CDTF">2019-03-31T14:05:18Z</dcterms:modified>
</cp:coreProperties>
</file>